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27"/>
  </p:notesMasterIdLst>
  <p:sldIdLst>
    <p:sldId id="284" r:id="rId2"/>
    <p:sldId id="260" r:id="rId3"/>
    <p:sldId id="258" r:id="rId4"/>
    <p:sldId id="271" r:id="rId5"/>
    <p:sldId id="274" r:id="rId6"/>
    <p:sldId id="276" r:id="rId7"/>
    <p:sldId id="281" r:id="rId8"/>
    <p:sldId id="282" r:id="rId9"/>
    <p:sldId id="263" r:id="rId10"/>
    <p:sldId id="268" r:id="rId11"/>
    <p:sldId id="275" r:id="rId12"/>
    <p:sldId id="279" r:id="rId13"/>
    <p:sldId id="283" r:id="rId14"/>
    <p:sldId id="262" r:id="rId15"/>
    <p:sldId id="265" r:id="rId16"/>
    <p:sldId id="272" r:id="rId17"/>
    <p:sldId id="273" r:id="rId18"/>
    <p:sldId id="278" r:id="rId19"/>
    <p:sldId id="261" r:id="rId20"/>
    <p:sldId id="266" r:id="rId21"/>
    <p:sldId id="267" r:id="rId22"/>
    <p:sldId id="269" r:id="rId23"/>
    <p:sldId id="270" r:id="rId24"/>
    <p:sldId id="280" r:id="rId25"/>
    <p:sldId id="264" r:id="rId26"/>
  </p:sldIdLst>
  <p:sldSz cx="12192000" cy="6858000"/>
  <p:notesSz cx="6858000" cy="9144000"/>
  <p:embeddedFontLst>
    <p:embeddedFont>
      <p:font typeface="迷你简准圆" panose="03000509000000000000" pitchFamily="65" charset="-122"/>
      <p:regular r:id="rId28"/>
    </p:embeddedFont>
    <p:embeddedFont>
      <p:font typeface="等线" panose="02010600030101010101" pitchFamily="2" charset="-122"/>
      <p:regular r:id="rId29"/>
      <p:bold r:id="rId30"/>
    </p:embeddedFont>
    <p:embeddedFont>
      <p:font typeface="李旭科书法" panose="02000603000000000000" pitchFamily="2" charset="-122"/>
      <p:regular r:id="rId31"/>
    </p:embeddedFont>
    <p:embeddedFont>
      <p:font typeface="微软雅黑" panose="020B0503020204020204" pitchFamily="34" charset="-122"/>
      <p:regular r:id="rId32"/>
      <p:bold r:id="rId33"/>
    </p:embeddedFont>
  </p:embeddedFontLst>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75" d="100"/>
          <a:sy n="75" d="100"/>
        </p:scale>
        <p:origin x="1836" y="630"/>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B1C5E3-7626-47D8-9287-F77B6875CFE3}" type="datetimeFigureOut">
              <a:rPr lang="zh-CN" altLang="en-US" smtClean="0"/>
              <a:t>2017/7/9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1D1CF4-7D22-415D-9233-4DFF10A15472}" type="slidenum">
              <a:rPr lang="zh-CN" altLang="en-US" smtClean="0"/>
              <a:t>‹#›</a:t>
            </a:fld>
            <a:endParaRPr lang="zh-CN" altLang="en-US"/>
          </a:p>
        </p:txBody>
      </p:sp>
    </p:spTree>
    <p:extLst>
      <p:ext uri="{BB962C8B-B14F-4D97-AF65-F5344CB8AC3E}">
        <p14:creationId xmlns:p14="http://schemas.microsoft.com/office/powerpoint/2010/main" val="26509656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1</a:t>
            </a:fld>
            <a:endParaRPr lang="zh-CN" altLang="en-US"/>
          </a:p>
        </p:txBody>
      </p:sp>
    </p:spTree>
    <p:extLst>
      <p:ext uri="{BB962C8B-B14F-4D97-AF65-F5344CB8AC3E}">
        <p14:creationId xmlns:p14="http://schemas.microsoft.com/office/powerpoint/2010/main" val="22767885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10</a:t>
            </a:fld>
            <a:endParaRPr lang="zh-CN" altLang="en-US"/>
          </a:p>
        </p:txBody>
      </p:sp>
    </p:spTree>
    <p:extLst>
      <p:ext uri="{BB962C8B-B14F-4D97-AF65-F5344CB8AC3E}">
        <p14:creationId xmlns:p14="http://schemas.microsoft.com/office/powerpoint/2010/main" val="24809085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11</a:t>
            </a:fld>
            <a:endParaRPr lang="zh-CN" altLang="en-US"/>
          </a:p>
        </p:txBody>
      </p:sp>
    </p:spTree>
    <p:extLst>
      <p:ext uri="{BB962C8B-B14F-4D97-AF65-F5344CB8AC3E}">
        <p14:creationId xmlns:p14="http://schemas.microsoft.com/office/powerpoint/2010/main" val="18967341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12</a:t>
            </a:fld>
            <a:endParaRPr lang="zh-CN" altLang="en-US"/>
          </a:p>
        </p:txBody>
      </p:sp>
    </p:spTree>
    <p:extLst>
      <p:ext uri="{BB962C8B-B14F-4D97-AF65-F5344CB8AC3E}">
        <p14:creationId xmlns:p14="http://schemas.microsoft.com/office/powerpoint/2010/main" val="29091838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13</a:t>
            </a:fld>
            <a:endParaRPr lang="zh-CN" altLang="en-US"/>
          </a:p>
        </p:txBody>
      </p:sp>
    </p:spTree>
    <p:extLst>
      <p:ext uri="{BB962C8B-B14F-4D97-AF65-F5344CB8AC3E}">
        <p14:creationId xmlns:p14="http://schemas.microsoft.com/office/powerpoint/2010/main" val="24334576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14</a:t>
            </a:fld>
            <a:endParaRPr lang="zh-CN" altLang="en-US"/>
          </a:p>
        </p:txBody>
      </p:sp>
    </p:spTree>
    <p:extLst>
      <p:ext uri="{BB962C8B-B14F-4D97-AF65-F5344CB8AC3E}">
        <p14:creationId xmlns:p14="http://schemas.microsoft.com/office/powerpoint/2010/main" val="3238122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15</a:t>
            </a:fld>
            <a:endParaRPr lang="zh-CN" altLang="en-US"/>
          </a:p>
        </p:txBody>
      </p:sp>
    </p:spTree>
    <p:extLst>
      <p:ext uri="{BB962C8B-B14F-4D97-AF65-F5344CB8AC3E}">
        <p14:creationId xmlns:p14="http://schemas.microsoft.com/office/powerpoint/2010/main" val="971127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16</a:t>
            </a:fld>
            <a:endParaRPr lang="zh-CN" altLang="en-US"/>
          </a:p>
        </p:txBody>
      </p:sp>
    </p:spTree>
    <p:extLst>
      <p:ext uri="{BB962C8B-B14F-4D97-AF65-F5344CB8AC3E}">
        <p14:creationId xmlns:p14="http://schemas.microsoft.com/office/powerpoint/2010/main" val="21282913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17</a:t>
            </a:fld>
            <a:endParaRPr lang="zh-CN" altLang="en-US"/>
          </a:p>
        </p:txBody>
      </p:sp>
    </p:spTree>
    <p:extLst>
      <p:ext uri="{BB962C8B-B14F-4D97-AF65-F5344CB8AC3E}">
        <p14:creationId xmlns:p14="http://schemas.microsoft.com/office/powerpoint/2010/main" val="11213742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18</a:t>
            </a:fld>
            <a:endParaRPr lang="zh-CN" altLang="en-US"/>
          </a:p>
        </p:txBody>
      </p:sp>
    </p:spTree>
    <p:extLst>
      <p:ext uri="{BB962C8B-B14F-4D97-AF65-F5344CB8AC3E}">
        <p14:creationId xmlns:p14="http://schemas.microsoft.com/office/powerpoint/2010/main" val="13089942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19</a:t>
            </a:fld>
            <a:endParaRPr lang="zh-CN" altLang="en-US"/>
          </a:p>
        </p:txBody>
      </p:sp>
    </p:spTree>
    <p:extLst>
      <p:ext uri="{BB962C8B-B14F-4D97-AF65-F5344CB8AC3E}">
        <p14:creationId xmlns:p14="http://schemas.microsoft.com/office/powerpoint/2010/main" val="2098377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2</a:t>
            </a:fld>
            <a:endParaRPr lang="zh-CN" altLang="en-US"/>
          </a:p>
        </p:txBody>
      </p:sp>
    </p:spTree>
    <p:extLst>
      <p:ext uri="{BB962C8B-B14F-4D97-AF65-F5344CB8AC3E}">
        <p14:creationId xmlns:p14="http://schemas.microsoft.com/office/powerpoint/2010/main" val="15846070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20</a:t>
            </a:fld>
            <a:endParaRPr lang="zh-CN" altLang="en-US"/>
          </a:p>
        </p:txBody>
      </p:sp>
    </p:spTree>
    <p:extLst>
      <p:ext uri="{BB962C8B-B14F-4D97-AF65-F5344CB8AC3E}">
        <p14:creationId xmlns:p14="http://schemas.microsoft.com/office/powerpoint/2010/main" val="25406461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21</a:t>
            </a:fld>
            <a:endParaRPr lang="zh-CN" altLang="en-US"/>
          </a:p>
        </p:txBody>
      </p:sp>
    </p:spTree>
    <p:extLst>
      <p:ext uri="{BB962C8B-B14F-4D97-AF65-F5344CB8AC3E}">
        <p14:creationId xmlns:p14="http://schemas.microsoft.com/office/powerpoint/2010/main" val="9179307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22</a:t>
            </a:fld>
            <a:endParaRPr lang="zh-CN" altLang="en-US"/>
          </a:p>
        </p:txBody>
      </p:sp>
    </p:spTree>
    <p:extLst>
      <p:ext uri="{BB962C8B-B14F-4D97-AF65-F5344CB8AC3E}">
        <p14:creationId xmlns:p14="http://schemas.microsoft.com/office/powerpoint/2010/main" val="41795137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23</a:t>
            </a:fld>
            <a:endParaRPr lang="zh-CN" altLang="en-US"/>
          </a:p>
        </p:txBody>
      </p:sp>
    </p:spTree>
    <p:extLst>
      <p:ext uri="{BB962C8B-B14F-4D97-AF65-F5344CB8AC3E}">
        <p14:creationId xmlns:p14="http://schemas.microsoft.com/office/powerpoint/2010/main" val="5869183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24</a:t>
            </a:fld>
            <a:endParaRPr lang="zh-CN" altLang="en-US"/>
          </a:p>
        </p:txBody>
      </p:sp>
    </p:spTree>
    <p:extLst>
      <p:ext uri="{BB962C8B-B14F-4D97-AF65-F5344CB8AC3E}">
        <p14:creationId xmlns:p14="http://schemas.microsoft.com/office/powerpoint/2010/main" val="41918291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25</a:t>
            </a:fld>
            <a:endParaRPr lang="zh-CN" altLang="en-US"/>
          </a:p>
        </p:txBody>
      </p:sp>
    </p:spTree>
    <p:extLst>
      <p:ext uri="{BB962C8B-B14F-4D97-AF65-F5344CB8AC3E}">
        <p14:creationId xmlns:p14="http://schemas.microsoft.com/office/powerpoint/2010/main" val="2682992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3</a:t>
            </a:fld>
            <a:endParaRPr lang="zh-CN" altLang="en-US"/>
          </a:p>
        </p:txBody>
      </p:sp>
    </p:spTree>
    <p:extLst>
      <p:ext uri="{BB962C8B-B14F-4D97-AF65-F5344CB8AC3E}">
        <p14:creationId xmlns:p14="http://schemas.microsoft.com/office/powerpoint/2010/main" val="623170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4</a:t>
            </a:fld>
            <a:endParaRPr lang="zh-CN" altLang="en-US"/>
          </a:p>
        </p:txBody>
      </p:sp>
    </p:spTree>
    <p:extLst>
      <p:ext uri="{BB962C8B-B14F-4D97-AF65-F5344CB8AC3E}">
        <p14:creationId xmlns:p14="http://schemas.microsoft.com/office/powerpoint/2010/main" val="20803782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5</a:t>
            </a:fld>
            <a:endParaRPr lang="zh-CN" altLang="en-US"/>
          </a:p>
        </p:txBody>
      </p:sp>
    </p:spTree>
    <p:extLst>
      <p:ext uri="{BB962C8B-B14F-4D97-AF65-F5344CB8AC3E}">
        <p14:creationId xmlns:p14="http://schemas.microsoft.com/office/powerpoint/2010/main" val="18300827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6</a:t>
            </a:fld>
            <a:endParaRPr lang="zh-CN" altLang="en-US"/>
          </a:p>
        </p:txBody>
      </p:sp>
    </p:spTree>
    <p:extLst>
      <p:ext uri="{BB962C8B-B14F-4D97-AF65-F5344CB8AC3E}">
        <p14:creationId xmlns:p14="http://schemas.microsoft.com/office/powerpoint/2010/main" val="1936407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7</a:t>
            </a:fld>
            <a:endParaRPr lang="zh-CN" altLang="en-US"/>
          </a:p>
        </p:txBody>
      </p:sp>
    </p:spTree>
    <p:extLst>
      <p:ext uri="{BB962C8B-B14F-4D97-AF65-F5344CB8AC3E}">
        <p14:creationId xmlns:p14="http://schemas.microsoft.com/office/powerpoint/2010/main" val="40414020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8</a:t>
            </a:fld>
            <a:endParaRPr lang="zh-CN" altLang="en-US"/>
          </a:p>
        </p:txBody>
      </p:sp>
    </p:spTree>
    <p:extLst>
      <p:ext uri="{BB962C8B-B14F-4D97-AF65-F5344CB8AC3E}">
        <p14:creationId xmlns:p14="http://schemas.microsoft.com/office/powerpoint/2010/main" val="32266866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D1CF4-7D22-415D-9233-4DFF10A15472}" type="slidenum">
              <a:rPr lang="zh-CN" altLang="en-US" smtClean="0"/>
              <a:t>9</a:t>
            </a:fld>
            <a:endParaRPr lang="zh-CN" altLang="en-US"/>
          </a:p>
        </p:txBody>
      </p:sp>
    </p:spTree>
    <p:extLst>
      <p:ext uri="{BB962C8B-B14F-4D97-AF65-F5344CB8AC3E}">
        <p14:creationId xmlns:p14="http://schemas.microsoft.com/office/powerpoint/2010/main" val="36162892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val="0"/>
              </a:ext>
            </a:extLst>
          </a:blip>
          <a:srcRect l="15363" t="21945" r="19480" b="24584"/>
          <a:stretch/>
        </p:blipFill>
        <p:spPr>
          <a:xfrm>
            <a:off x="0" y="0"/>
            <a:ext cx="12192000" cy="6858000"/>
          </a:xfrm>
          <a:prstGeom prst="rect">
            <a:avLst/>
          </a:prstGeom>
        </p:spPr>
      </p:pic>
    </p:spTree>
    <p:extLst>
      <p:ext uri="{BB962C8B-B14F-4D97-AF65-F5344CB8AC3E}">
        <p14:creationId xmlns:p14="http://schemas.microsoft.com/office/powerpoint/2010/main" val="120481547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961853" y="2241557"/>
            <a:ext cx="2178294" cy="3256149"/>
          </a:xfrm>
          <a:custGeom>
            <a:avLst/>
            <a:gdLst>
              <a:gd name="connsiteX0" fmla="*/ 0 w 2178294"/>
              <a:gd name="connsiteY0" fmla="*/ 0 h 3256149"/>
              <a:gd name="connsiteX1" fmla="*/ 2178294 w 2178294"/>
              <a:gd name="connsiteY1" fmla="*/ 0 h 3256149"/>
              <a:gd name="connsiteX2" fmla="*/ 2178294 w 2178294"/>
              <a:gd name="connsiteY2" fmla="*/ 3256149 h 3256149"/>
              <a:gd name="connsiteX3" fmla="*/ 0 w 2178294"/>
              <a:gd name="connsiteY3" fmla="*/ 3256149 h 3256149"/>
            </a:gdLst>
            <a:ahLst/>
            <a:cxnLst>
              <a:cxn ang="0">
                <a:pos x="connsiteX0" y="connsiteY0"/>
              </a:cxn>
              <a:cxn ang="0">
                <a:pos x="connsiteX1" y="connsiteY1"/>
              </a:cxn>
              <a:cxn ang="0">
                <a:pos x="connsiteX2" y="connsiteY2"/>
              </a:cxn>
              <a:cxn ang="0">
                <a:pos x="connsiteX3" y="connsiteY3"/>
              </a:cxn>
            </a:cxnLst>
            <a:rect l="l" t="t" r="r" b="b"/>
            <a:pathLst>
              <a:path w="2178294" h="3256149">
                <a:moveTo>
                  <a:pt x="0" y="0"/>
                </a:moveTo>
                <a:lnTo>
                  <a:pt x="2178294" y="0"/>
                </a:lnTo>
                <a:lnTo>
                  <a:pt x="2178294" y="3256149"/>
                </a:lnTo>
                <a:lnTo>
                  <a:pt x="0" y="325614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22863286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273173" y="1507486"/>
            <a:ext cx="4733926" cy="4563754"/>
          </a:xfrm>
          <a:custGeom>
            <a:avLst/>
            <a:gdLst>
              <a:gd name="connsiteX0" fmla="*/ 1526185 w 4733926"/>
              <a:gd name="connsiteY0" fmla="*/ 2950214 h 4563754"/>
              <a:gd name="connsiteX1" fmla="*/ 2353413 w 4733926"/>
              <a:gd name="connsiteY1" fmla="*/ 2950214 h 4563754"/>
              <a:gd name="connsiteX2" fmla="*/ 2549272 w 4733926"/>
              <a:gd name="connsiteY2" fmla="*/ 3146073 h 4563754"/>
              <a:gd name="connsiteX3" fmla="*/ 2549272 w 4733926"/>
              <a:gd name="connsiteY3" fmla="*/ 3929483 h 4563754"/>
              <a:gd name="connsiteX4" fmla="*/ 2353413 w 4733926"/>
              <a:gd name="connsiteY4" fmla="*/ 4125342 h 4563754"/>
              <a:gd name="connsiteX5" fmla="*/ 1526185 w 4733926"/>
              <a:gd name="connsiteY5" fmla="*/ 4125342 h 4563754"/>
              <a:gd name="connsiteX6" fmla="*/ 1330326 w 4733926"/>
              <a:gd name="connsiteY6" fmla="*/ 3929483 h 4563754"/>
              <a:gd name="connsiteX7" fmla="*/ 1330326 w 4733926"/>
              <a:gd name="connsiteY7" fmla="*/ 3146073 h 4563754"/>
              <a:gd name="connsiteX8" fmla="*/ 1526185 w 4733926"/>
              <a:gd name="connsiteY8" fmla="*/ 2950214 h 4563754"/>
              <a:gd name="connsiteX9" fmla="*/ 2987717 w 4733926"/>
              <a:gd name="connsiteY9" fmla="*/ 2703924 h 4563754"/>
              <a:gd name="connsiteX10" fmla="*/ 4550956 w 4733926"/>
              <a:gd name="connsiteY10" fmla="*/ 2703924 h 4563754"/>
              <a:gd name="connsiteX11" fmla="*/ 4733926 w 4733926"/>
              <a:gd name="connsiteY11" fmla="*/ 2886894 h 4563754"/>
              <a:gd name="connsiteX12" fmla="*/ 4733926 w 4733926"/>
              <a:gd name="connsiteY12" fmla="*/ 4380784 h 4563754"/>
              <a:gd name="connsiteX13" fmla="*/ 4550956 w 4733926"/>
              <a:gd name="connsiteY13" fmla="*/ 4563754 h 4563754"/>
              <a:gd name="connsiteX14" fmla="*/ 2987717 w 4733926"/>
              <a:gd name="connsiteY14" fmla="*/ 4563754 h 4563754"/>
              <a:gd name="connsiteX15" fmla="*/ 2804747 w 4733926"/>
              <a:gd name="connsiteY15" fmla="*/ 4380784 h 4563754"/>
              <a:gd name="connsiteX16" fmla="*/ 2804747 w 4733926"/>
              <a:gd name="connsiteY16" fmla="*/ 2886894 h 4563754"/>
              <a:gd name="connsiteX17" fmla="*/ 2987717 w 4733926"/>
              <a:gd name="connsiteY17" fmla="*/ 2703924 h 4563754"/>
              <a:gd name="connsiteX18" fmla="*/ 3366018 w 4733926"/>
              <a:gd name="connsiteY18" fmla="*/ 1184914 h 4563754"/>
              <a:gd name="connsiteX19" fmla="*/ 4186205 w 4733926"/>
              <a:gd name="connsiteY19" fmla="*/ 1184914 h 4563754"/>
              <a:gd name="connsiteX20" fmla="*/ 4380397 w 4733926"/>
              <a:gd name="connsiteY20" fmla="*/ 1379106 h 4563754"/>
              <a:gd name="connsiteX21" fmla="*/ 4380397 w 4733926"/>
              <a:gd name="connsiteY21" fmla="*/ 2155848 h 4563754"/>
              <a:gd name="connsiteX22" fmla="*/ 4186205 w 4733926"/>
              <a:gd name="connsiteY22" fmla="*/ 2350040 h 4563754"/>
              <a:gd name="connsiteX23" fmla="*/ 3366018 w 4733926"/>
              <a:gd name="connsiteY23" fmla="*/ 2350040 h 4563754"/>
              <a:gd name="connsiteX24" fmla="*/ 3171826 w 4733926"/>
              <a:gd name="connsiteY24" fmla="*/ 2155848 h 4563754"/>
              <a:gd name="connsiteX25" fmla="*/ 3171826 w 4733926"/>
              <a:gd name="connsiteY25" fmla="*/ 1379106 h 4563754"/>
              <a:gd name="connsiteX26" fmla="*/ 3366018 w 4733926"/>
              <a:gd name="connsiteY26" fmla="*/ 1184914 h 4563754"/>
              <a:gd name="connsiteX27" fmla="*/ 234755 w 4733926"/>
              <a:gd name="connsiteY27" fmla="*/ 0 h 4563754"/>
              <a:gd name="connsiteX28" fmla="*/ 2569991 w 4733926"/>
              <a:gd name="connsiteY28" fmla="*/ 0 h 4563754"/>
              <a:gd name="connsiteX29" fmla="*/ 2804746 w 4733926"/>
              <a:gd name="connsiteY29" fmla="*/ 234755 h 4563754"/>
              <a:gd name="connsiteX30" fmla="*/ 2804746 w 4733926"/>
              <a:gd name="connsiteY30" fmla="*/ 2469168 h 4563754"/>
              <a:gd name="connsiteX31" fmla="*/ 2569991 w 4733926"/>
              <a:gd name="connsiteY31" fmla="*/ 2703923 h 4563754"/>
              <a:gd name="connsiteX32" fmla="*/ 234755 w 4733926"/>
              <a:gd name="connsiteY32" fmla="*/ 2703923 h 4563754"/>
              <a:gd name="connsiteX33" fmla="*/ 0 w 4733926"/>
              <a:gd name="connsiteY33" fmla="*/ 2469168 h 4563754"/>
              <a:gd name="connsiteX34" fmla="*/ 0 w 4733926"/>
              <a:gd name="connsiteY34" fmla="*/ 234755 h 4563754"/>
              <a:gd name="connsiteX35" fmla="*/ 234755 w 4733926"/>
              <a:gd name="connsiteY35" fmla="*/ 0 h 456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733926" h="4563754">
                <a:moveTo>
                  <a:pt x="1526185" y="2950214"/>
                </a:moveTo>
                <a:lnTo>
                  <a:pt x="2353413" y="2950214"/>
                </a:lnTo>
                <a:cubicBezTo>
                  <a:pt x="2461583" y="2950214"/>
                  <a:pt x="2549272" y="3037903"/>
                  <a:pt x="2549272" y="3146073"/>
                </a:cubicBezTo>
                <a:lnTo>
                  <a:pt x="2549272" y="3929483"/>
                </a:lnTo>
                <a:cubicBezTo>
                  <a:pt x="2549272" y="4037653"/>
                  <a:pt x="2461583" y="4125342"/>
                  <a:pt x="2353413" y="4125342"/>
                </a:cubicBezTo>
                <a:lnTo>
                  <a:pt x="1526185" y="4125342"/>
                </a:lnTo>
                <a:cubicBezTo>
                  <a:pt x="1418015" y="4125342"/>
                  <a:pt x="1330326" y="4037653"/>
                  <a:pt x="1330326" y="3929483"/>
                </a:cubicBezTo>
                <a:lnTo>
                  <a:pt x="1330326" y="3146073"/>
                </a:lnTo>
                <a:cubicBezTo>
                  <a:pt x="1330326" y="3037903"/>
                  <a:pt x="1418015" y="2950214"/>
                  <a:pt x="1526185" y="2950214"/>
                </a:cubicBezTo>
                <a:close/>
                <a:moveTo>
                  <a:pt x="2987717" y="2703924"/>
                </a:moveTo>
                <a:lnTo>
                  <a:pt x="4550956" y="2703924"/>
                </a:lnTo>
                <a:cubicBezTo>
                  <a:pt x="4652008" y="2703924"/>
                  <a:pt x="4733926" y="2785842"/>
                  <a:pt x="4733926" y="2886894"/>
                </a:cubicBezTo>
                <a:lnTo>
                  <a:pt x="4733926" y="4380784"/>
                </a:lnTo>
                <a:cubicBezTo>
                  <a:pt x="4733926" y="4481836"/>
                  <a:pt x="4652008" y="4563754"/>
                  <a:pt x="4550956" y="4563754"/>
                </a:cubicBezTo>
                <a:lnTo>
                  <a:pt x="2987717" y="4563754"/>
                </a:lnTo>
                <a:cubicBezTo>
                  <a:pt x="2886665" y="4563754"/>
                  <a:pt x="2804747" y="4481836"/>
                  <a:pt x="2804747" y="4380784"/>
                </a:cubicBezTo>
                <a:lnTo>
                  <a:pt x="2804747" y="2886894"/>
                </a:lnTo>
                <a:cubicBezTo>
                  <a:pt x="2804747" y="2785842"/>
                  <a:pt x="2886665" y="2703924"/>
                  <a:pt x="2987717" y="2703924"/>
                </a:cubicBezTo>
                <a:close/>
                <a:moveTo>
                  <a:pt x="3366018" y="1184914"/>
                </a:moveTo>
                <a:lnTo>
                  <a:pt x="4186205" y="1184914"/>
                </a:lnTo>
                <a:cubicBezTo>
                  <a:pt x="4293454" y="1184914"/>
                  <a:pt x="4380397" y="1271857"/>
                  <a:pt x="4380397" y="1379106"/>
                </a:cubicBezTo>
                <a:lnTo>
                  <a:pt x="4380397" y="2155848"/>
                </a:lnTo>
                <a:cubicBezTo>
                  <a:pt x="4380397" y="2263097"/>
                  <a:pt x="4293454" y="2350040"/>
                  <a:pt x="4186205" y="2350040"/>
                </a:cubicBezTo>
                <a:lnTo>
                  <a:pt x="3366018" y="2350040"/>
                </a:lnTo>
                <a:cubicBezTo>
                  <a:pt x="3258769" y="2350040"/>
                  <a:pt x="3171826" y="2263097"/>
                  <a:pt x="3171826" y="2155848"/>
                </a:cubicBezTo>
                <a:lnTo>
                  <a:pt x="3171826" y="1379106"/>
                </a:lnTo>
                <a:cubicBezTo>
                  <a:pt x="3171826" y="1271857"/>
                  <a:pt x="3258769" y="1184914"/>
                  <a:pt x="3366018" y="1184914"/>
                </a:cubicBezTo>
                <a:close/>
                <a:moveTo>
                  <a:pt x="234755" y="0"/>
                </a:moveTo>
                <a:lnTo>
                  <a:pt x="2569991" y="0"/>
                </a:lnTo>
                <a:cubicBezTo>
                  <a:pt x="2699643" y="0"/>
                  <a:pt x="2804746" y="105103"/>
                  <a:pt x="2804746" y="234755"/>
                </a:cubicBezTo>
                <a:lnTo>
                  <a:pt x="2804746" y="2469168"/>
                </a:lnTo>
                <a:cubicBezTo>
                  <a:pt x="2804746" y="2598820"/>
                  <a:pt x="2699643" y="2703923"/>
                  <a:pt x="2569991" y="2703923"/>
                </a:cubicBezTo>
                <a:lnTo>
                  <a:pt x="234755" y="2703923"/>
                </a:lnTo>
                <a:cubicBezTo>
                  <a:pt x="105103" y="2703923"/>
                  <a:pt x="0" y="2598820"/>
                  <a:pt x="0" y="2469168"/>
                </a:cubicBezTo>
                <a:lnTo>
                  <a:pt x="0" y="234755"/>
                </a:lnTo>
                <a:cubicBezTo>
                  <a:pt x="0" y="105103"/>
                  <a:pt x="105103" y="0"/>
                  <a:pt x="234755"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54301335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5080" y="237737"/>
            <a:ext cx="11481839" cy="6382525"/>
          </a:xfrm>
          <a:prstGeom prst="rect">
            <a:avLst/>
          </a:prstGeom>
        </p:spPr>
      </p:pic>
    </p:spTree>
    <p:extLst>
      <p:ext uri="{BB962C8B-B14F-4D97-AF65-F5344CB8AC3E}">
        <p14:creationId xmlns:p14="http://schemas.microsoft.com/office/powerpoint/2010/main" val="143880633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758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395156" y="1865709"/>
            <a:ext cx="1690564" cy="1698820"/>
          </a:xfrm>
          <a:custGeom>
            <a:avLst/>
            <a:gdLst>
              <a:gd name="connsiteX0" fmla="*/ 845282 w 1690564"/>
              <a:gd name="connsiteY0" fmla="*/ 0 h 1698820"/>
              <a:gd name="connsiteX1" fmla="*/ 1690564 w 1690564"/>
              <a:gd name="connsiteY1" fmla="*/ 849410 h 1698820"/>
              <a:gd name="connsiteX2" fmla="*/ 845282 w 1690564"/>
              <a:gd name="connsiteY2" fmla="*/ 1698820 h 1698820"/>
              <a:gd name="connsiteX3" fmla="*/ 0 w 1690564"/>
              <a:gd name="connsiteY3" fmla="*/ 849410 h 1698820"/>
              <a:gd name="connsiteX4" fmla="*/ 845282 w 1690564"/>
              <a:gd name="connsiteY4" fmla="*/ 0 h 1698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564" h="1698820">
                <a:moveTo>
                  <a:pt x="845282" y="0"/>
                </a:moveTo>
                <a:cubicBezTo>
                  <a:pt x="1312118" y="0"/>
                  <a:pt x="1690564" y="380294"/>
                  <a:pt x="1690564" y="849410"/>
                </a:cubicBezTo>
                <a:cubicBezTo>
                  <a:pt x="1690564" y="1318526"/>
                  <a:pt x="1312118" y="1698820"/>
                  <a:pt x="845282" y="1698820"/>
                </a:cubicBezTo>
                <a:cubicBezTo>
                  <a:pt x="378446" y="1698820"/>
                  <a:pt x="0" y="1318526"/>
                  <a:pt x="0" y="849410"/>
                </a:cubicBezTo>
                <a:cubicBezTo>
                  <a:pt x="0" y="380294"/>
                  <a:pt x="378446" y="0"/>
                  <a:pt x="845282" y="0"/>
                </a:cubicBez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1395156" y="4014198"/>
            <a:ext cx="1690564" cy="1698820"/>
          </a:xfrm>
          <a:custGeom>
            <a:avLst/>
            <a:gdLst>
              <a:gd name="connsiteX0" fmla="*/ 845282 w 1690564"/>
              <a:gd name="connsiteY0" fmla="*/ 0 h 1698820"/>
              <a:gd name="connsiteX1" fmla="*/ 1690564 w 1690564"/>
              <a:gd name="connsiteY1" fmla="*/ 849410 h 1698820"/>
              <a:gd name="connsiteX2" fmla="*/ 845282 w 1690564"/>
              <a:gd name="connsiteY2" fmla="*/ 1698820 h 1698820"/>
              <a:gd name="connsiteX3" fmla="*/ 0 w 1690564"/>
              <a:gd name="connsiteY3" fmla="*/ 849410 h 1698820"/>
              <a:gd name="connsiteX4" fmla="*/ 845282 w 1690564"/>
              <a:gd name="connsiteY4" fmla="*/ 0 h 1698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564" h="1698820">
                <a:moveTo>
                  <a:pt x="845282" y="0"/>
                </a:moveTo>
                <a:cubicBezTo>
                  <a:pt x="1312118" y="0"/>
                  <a:pt x="1690564" y="380294"/>
                  <a:pt x="1690564" y="849410"/>
                </a:cubicBezTo>
                <a:cubicBezTo>
                  <a:pt x="1690564" y="1318526"/>
                  <a:pt x="1312118" y="1698820"/>
                  <a:pt x="845282" y="1698820"/>
                </a:cubicBezTo>
                <a:cubicBezTo>
                  <a:pt x="378446" y="1698820"/>
                  <a:pt x="0" y="1318526"/>
                  <a:pt x="0" y="849410"/>
                </a:cubicBezTo>
                <a:cubicBezTo>
                  <a:pt x="0" y="380294"/>
                  <a:pt x="378446" y="0"/>
                  <a:pt x="845282" y="0"/>
                </a:cubicBez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6221536" y="1865709"/>
            <a:ext cx="1690564" cy="1698820"/>
          </a:xfrm>
          <a:custGeom>
            <a:avLst/>
            <a:gdLst>
              <a:gd name="connsiteX0" fmla="*/ 845282 w 1690564"/>
              <a:gd name="connsiteY0" fmla="*/ 0 h 1698820"/>
              <a:gd name="connsiteX1" fmla="*/ 1690564 w 1690564"/>
              <a:gd name="connsiteY1" fmla="*/ 849410 h 1698820"/>
              <a:gd name="connsiteX2" fmla="*/ 845282 w 1690564"/>
              <a:gd name="connsiteY2" fmla="*/ 1698820 h 1698820"/>
              <a:gd name="connsiteX3" fmla="*/ 0 w 1690564"/>
              <a:gd name="connsiteY3" fmla="*/ 849410 h 1698820"/>
              <a:gd name="connsiteX4" fmla="*/ 845282 w 1690564"/>
              <a:gd name="connsiteY4" fmla="*/ 0 h 1698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564" h="1698820">
                <a:moveTo>
                  <a:pt x="845282" y="0"/>
                </a:moveTo>
                <a:cubicBezTo>
                  <a:pt x="1312118" y="0"/>
                  <a:pt x="1690564" y="380294"/>
                  <a:pt x="1690564" y="849410"/>
                </a:cubicBezTo>
                <a:cubicBezTo>
                  <a:pt x="1690564" y="1318526"/>
                  <a:pt x="1312118" y="1698820"/>
                  <a:pt x="845282" y="1698820"/>
                </a:cubicBezTo>
                <a:cubicBezTo>
                  <a:pt x="378446" y="1698820"/>
                  <a:pt x="0" y="1318526"/>
                  <a:pt x="0" y="849410"/>
                </a:cubicBezTo>
                <a:cubicBezTo>
                  <a:pt x="0" y="380294"/>
                  <a:pt x="378446" y="0"/>
                  <a:pt x="845282"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221536" y="4014198"/>
            <a:ext cx="1690564" cy="1698820"/>
          </a:xfrm>
          <a:custGeom>
            <a:avLst/>
            <a:gdLst>
              <a:gd name="connsiteX0" fmla="*/ 845282 w 1690564"/>
              <a:gd name="connsiteY0" fmla="*/ 0 h 1698820"/>
              <a:gd name="connsiteX1" fmla="*/ 1690564 w 1690564"/>
              <a:gd name="connsiteY1" fmla="*/ 849410 h 1698820"/>
              <a:gd name="connsiteX2" fmla="*/ 845282 w 1690564"/>
              <a:gd name="connsiteY2" fmla="*/ 1698820 h 1698820"/>
              <a:gd name="connsiteX3" fmla="*/ 0 w 1690564"/>
              <a:gd name="connsiteY3" fmla="*/ 849410 h 1698820"/>
              <a:gd name="connsiteX4" fmla="*/ 845282 w 1690564"/>
              <a:gd name="connsiteY4" fmla="*/ 0 h 1698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564" h="1698820">
                <a:moveTo>
                  <a:pt x="845282" y="0"/>
                </a:moveTo>
                <a:cubicBezTo>
                  <a:pt x="1312118" y="0"/>
                  <a:pt x="1690564" y="380294"/>
                  <a:pt x="1690564" y="849410"/>
                </a:cubicBezTo>
                <a:cubicBezTo>
                  <a:pt x="1690564" y="1318526"/>
                  <a:pt x="1312118" y="1698820"/>
                  <a:pt x="845282" y="1698820"/>
                </a:cubicBezTo>
                <a:cubicBezTo>
                  <a:pt x="378446" y="1698820"/>
                  <a:pt x="0" y="1318526"/>
                  <a:pt x="0" y="849410"/>
                </a:cubicBezTo>
                <a:cubicBezTo>
                  <a:pt x="0" y="380294"/>
                  <a:pt x="378446" y="0"/>
                  <a:pt x="845282"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91082500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627941" y="2401305"/>
            <a:ext cx="1630390" cy="2852736"/>
          </a:xfrm>
          <a:custGeom>
            <a:avLst/>
            <a:gdLst>
              <a:gd name="connsiteX0" fmla="*/ 0 w 1630390"/>
              <a:gd name="connsiteY0" fmla="*/ 0 h 2852736"/>
              <a:gd name="connsiteX1" fmla="*/ 1630390 w 1630390"/>
              <a:gd name="connsiteY1" fmla="*/ 0 h 2852736"/>
              <a:gd name="connsiteX2" fmla="*/ 1630390 w 1630390"/>
              <a:gd name="connsiteY2" fmla="*/ 2852736 h 2852736"/>
              <a:gd name="connsiteX3" fmla="*/ 0 w 1630390"/>
              <a:gd name="connsiteY3" fmla="*/ 2852736 h 2852736"/>
            </a:gdLst>
            <a:ahLst/>
            <a:cxnLst>
              <a:cxn ang="0">
                <a:pos x="connsiteX0" y="connsiteY0"/>
              </a:cxn>
              <a:cxn ang="0">
                <a:pos x="connsiteX1" y="connsiteY1"/>
              </a:cxn>
              <a:cxn ang="0">
                <a:pos x="connsiteX2" y="connsiteY2"/>
              </a:cxn>
              <a:cxn ang="0">
                <a:pos x="connsiteX3" y="connsiteY3"/>
              </a:cxn>
            </a:cxnLst>
            <a:rect l="l" t="t" r="r" b="b"/>
            <a:pathLst>
              <a:path w="1630390" h="2852736">
                <a:moveTo>
                  <a:pt x="0" y="0"/>
                </a:moveTo>
                <a:lnTo>
                  <a:pt x="1630390" y="0"/>
                </a:lnTo>
                <a:lnTo>
                  <a:pt x="1630390" y="2852736"/>
                </a:lnTo>
                <a:lnTo>
                  <a:pt x="0" y="285273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0182096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248231" y="1921974"/>
            <a:ext cx="2295906" cy="3734239"/>
          </a:xfrm>
          <a:custGeom>
            <a:avLst/>
            <a:gdLst>
              <a:gd name="connsiteX0" fmla="*/ 382659 w 2295906"/>
              <a:gd name="connsiteY0" fmla="*/ 0 h 3734239"/>
              <a:gd name="connsiteX1" fmla="*/ 1913247 w 2295906"/>
              <a:gd name="connsiteY1" fmla="*/ 0 h 3734239"/>
              <a:gd name="connsiteX2" fmla="*/ 2295906 w 2295906"/>
              <a:gd name="connsiteY2" fmla="*/ 382659 h 3734239"/>
              <a:gd name="connsiteX3" fmla="*/ 2295906 w 2295906"/>
              <a:gd name="connsiteY3" fmla="*/ 3351580 h 3734239"/>
              <a:gd name="connsiteX4" fmla="*/ 1913247 w 2295906"/>
              <a:gd name="connsiteY4" fmla="*/ 3734239 h 3734239"/>
              <a:gd name="connsiteX5" fmla="*/ 382659 w 2295906"/>
              <a:gd name="connsiteY5" fmla="*/ 3734239 h 3734239"/>
              <a:gd name="connsiteX6" fmla="*/ 0 w 2295906"/>
              <a:gd name="connsiteY6" fmla="*/ 3351580 h 3734239"/>
              <a:gd name="connsiteX7" fmla="*/ 0 w 2295906"/>
              <a:gd name="connsiteY7" fmla="*/ 382659 h 3734239"/>
              <a:gd name="connsiteX8" fmla="*/ 382659 w 2295906"/>
              <a:gd name="connsiteY8" fmla="*/ 0 h 3734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5906" h="3734239">
                <a:moveTo>
                  <a:pt x="382659" y="0"/>
                </a:moveTo>
                <a:lnTo>
                  <a:pt x="1913247" y="0"/>
                </a:lnTo>
                <a:cubicBezTo>
                  <a:pt x="2124584" y="0"/>
                  <a:pt x="2295906" y="171322"/>
                  <a:pt x="2295906" y="382659"/>
                </a:cubicBezTo>
                <a:lnTo>
                  <a:pt x="2295906" y="3351580"/>
                </a:lnTo>
                <a:cubicBezTo>
                  <a:pt x="2295906" y="3562917"/>
                  <a:pt x="2124584" y="3734239"/>
                  <a:pt x="1913247" y="3734239"/>
                </a:cubicBezTo>
                <a:lnTo>
                  <a:pt x="382659" y="3734239"/>
                </a:lnTo>
                <a:cubicBezTo>
                  <a:pt x="171322" y="3734239"/>
                  <a:pt x="0" y="3562917"/>
                  <a:pt x="0" y="3351580"/>
                </a:cubicBezTo>
                <a:lnTo>
                  <a:pt x="0" y="382659"/>
                </a:lnTo>
                <a:cubicBezTo>
                  <a:pt x="0" y="171322"/>
                  <a:pt x="171322" y="0"/>
                  <a:pt x="382659"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717755" y="1922513"/>
            <a:ext cx="2295906" cy="3734239"/>
          </a:xfrm>
          <a:custGeom>
            <a:avLst/>
            <a:gdLst>
              <a:gd name="connsiteX0" fmla="*/ 382659 w 2295906"/>
              <a:gd name="connsiteY0" fmla="*/ 0 h 3734239"/>
              <a:gd name="connsiteX1" fmla="*/ 1913247 w 2295906"/>
              <a:gd name="connsiteY1" fmla="*/ 0 h 3734239"/>
              <a:gd name="connsiteX2" fmla="*/ 2295906 w 2295906"/>
              <a:gd name="connsiteY2" fmla="*/ 382659 h 3734239"/>
              <a:gd name="connsiteX3" fmla="*/ 2295906 w 2295906"/>
              <a:gd name="connsiteY3" fmla="*/ 3351580 h 3734239"/>
              <a:gd name="connsiteX4" fmla="*/ 1913247 w 2295906"/>
              <a:gd name="connsiteY4" fmla="*/ 3734239 h 3734239"/>
              <a:gd name="connsiteX5" fmla="*/ 382659 w 2295906"/>
              <a:gd name="connsiteY5" fmla="*/ 3734239 h 3734239"/>
              <a:gd name="connsiteX6" fmla="*/ 0 w 2295906"/>
              <a:gd name="connsiteY6" fmla="*/ 3351580 h 3734239"/>
              <a:gd name="connsiteX7" fmla="*/ 0 w 2295906"/>
              <a:gd name="connsiteY7" fmla="*/ 382659 h 3734239"/>
              <a:gd name="connsiteX8" fmla="*/ 382659 w 2295906"/>
              <a:gd name="connsiteY8" fmla="*/ 0 h 3734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5906" h="3734239">
                <a:moveTo>
                  <a:pt x="382659" y="0"/>
                </a:moveTo>
                <a:lnTo>
                  <a:pt x="1913247" y="0"/>
                </a:lnTo>
                <a:cubicBezTo>
                  <a:pt x="2124584" y="0"/>
                  <a:pt x="2295906" y="171322"/>
                  <a:pt x="2295906" y="382659"/>
                </a:cubicBezTo>
                <a:lnTo>
                  <a:pt x="2295906" y="3351580"/>
                </a:lnTo>
                <a:cubicBezTo>
                  <a:pt x="2295906" y="3562917"/>
                  <a:pt x="2124584" y="3734239"/>
                  <a:pt x="1913247" y="3734239"/>
                </a:cubicBezTo>
                <a:lnTo>
                  <a:pt x="382659" y="3734239"/>
                </a:lnTo>
                <a:cubicBezTo>
                  <a:pt x="171322" y="3734239"/>
                  <a:pt x="0" y="3562917"/>
                  <a:pt x="0" y="3351580"/>
                </a:cubicBezTo>
                <a:lnTo>
                  <a:pt x="0" y="382659"/>
                </a:lnTo>
                <a:cubicBezTo>
                  <a:pt x="0" y="171322"/>
                  <a:pt x="171322" y="0"/>
                  <a:pt x="382659"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182810" y="1921974"/>
            <a:ext cx="2295906" cy="3734239"/>
          </a:xfrm>
          <a:custGeom>
            <a:avLst/>
            <a:gdLst>
              <a:gd name="connsiteX0" fmla="*/ 382659 w 2295906"/>
              <a:gd name="connsiteY0" fmla="*/ 0 h 3734239"/>
              <a:gd name="connsiteX1" fmla="*/ 1913247 w 2295906"/>
              <a:gd name="connsiteY1" fmla="*/ 0 h 3734239"/>
              <a:gd name="connsiteX2" fmla="*/ 2295906 w 2295906"/>
              <a:gd name="connsiteY2" fmla="*/ 382659 h 3734239"/>
              <a:gd name="connsiteX3" fmla="*/ 2295906 w 2295906"/>
              <a:gd name="connsiteY3" fmla="*/ 3351580 h 3734239"/>
              <a:gd name="connsiteX4" fmla="*/ 1913247 w 2295906"/>
              <a:gd name="connsiteY4" fmla="*/ 3734239 h 3734239"/>
              <a:gd name="connsiteX5" fmla="*/ 382659 w 2295906"/>
              <a:gd name="connsiteY5" fmla="*/ 3734239 h 3734239"/>
              <a:gd name="connsiteX6" fmla="*/ 0 w 2295906"/>
              <a:gd name="connsiteY6" fmla="*/ 3351580 h 3734239"/>
              <a:gd name="connsiteX7" fmla="*/ 0 w 2295906"/>
              <a:gd name="connsiteY7" fmla="*/ 382659 h 3734239"/>
              <a:gd name="connsiteX8" fmla="*/ 382659 w 2295906"/>
              <a:gd name="connsiteY8" fmla="*/ 0 h 3734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5906" h="3734239">
                <a:moveTo>
                  <a:pt x="382659" y="0"/>
                </a:moveTo>
                <a:lnTo>
                  <a:pt x="1913247" y="0"/>
                </a:lnTo>
                <a:cubicBezTo>
                  <a:pt x="2124584" y="0"/>
                  <a:pt x="2295906" y="171322"/>
                  <a:pt x="2295906" y="382659"/>
                </a:cubicBezTo>
                <a:lnTo>
                  <a:pt x="2295906" y="3351580"/>
                </a:lnTo>
                <a:cubicBezTo>
                  <a:pt x="2295906" y="3562917"/>
                  <a:pt x="2124584" y="3734239"/>
                  <a:pt x="1913247" y="3734239"/>
                </a:cubicBezTo>
                <a:lnTo>
                  <a:pt x="382659" y="3734239"/>
                </a:lnTo>
                <a:cubicBezTo>
                  <a:pt x="171322" y="3734239"/>
                  <a:pt x="0" y="3562917"/>
                  <a:pt x="0" y="3351580"/>
                </a:cubicBezTo>
                <a:lnTo>
                  <a:pt x="0" y="382659"/>
                </a:lnTo>
                <a:cubicBezTo>
                  <a:pt x="0" y="171322"/>
                  <a:pt x="171322" y="0"/>
                  <a:pt x="382659"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647865" y="1922513"/>
            <a:ext cx="2295906" cy="3734239"/>
          </a:xfrm>
          <a:custGeom>
            <a:avLst/>
            <a:gdLst>
              <a:gd name="connsiteX0" fmla="*/ 382659 w 2295906"/>
              <a:gd name="connsiteY0" fmla="*/ 0 h 3734239"/>
              <a:gd name="connsiteX1" fmla="*/ 1913247 w 2295906"/>
              <a:gd name="connsiteY1" fmla="*/ 0 h 3734239"/>
              <a:gd name="connsiteX2" fmla="*/ 2295906 w 2295906"/>
              <a:gd name="connsiteY2" fmla="*/ 382659 h 3734239"/>
              <a:gd name="connsiteX3" fmla="*/ 2295906 w 2295906"/>
              <a:gd name="connsiteY3" fmla="*/ 3351580 h 3734239"/>
              <a:gd name="connsiteX4" fmla="*/ 1913247 w 2295906"/>
              <a:gd name="connsiteY4" fmla="*/ 3734239 h 3734239"/>
              <a:gd name="connsiteX5" fmla="*/ 382659 w 2295906"/>
              <a:gd name="connsiteY5" fmla="*/ 3734239 h 3734239"/>
              <a:gd name="connsiteX6" fmla="*/ 0 w 2295906"/>
              <a:gd name="connsiteY6" fmla="*/ 3351580 h 3734239"/>
              <a:gd name="connsiteX7" fmla="*/ 0 w 2295906"/>
              <a:gd name="connsiteY7" fmla="*/ 382659 h 3734239"/>
              <a:gd name="connsiteX8" fmla="*/ 382659 w 2295906"/>
              <a:gd name="connsiteY8" fmla="*/ 0 h 3734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5906" h="3734239">
                <a:moveTo>
                  <a:pt x="382659" y="0"/>
                </a:moveTo>
                <a:lnTo>
                  <a:pt x="1913247" y="0"/>
                </a:lnTo>
                <a:cubicBezTo>
                  <a:pt x="2124584" y="0"/>
                  <a:pt x="2295906" y="171322"/>
                  <a:pt x="2295906" y="382659"/>
                </a:cubicBezTo>
                <a:lnTo>
                  <a:pt x="2295906" y="3351580"/>
                </a:lnTo>
                <a:cubicBezTo>
                  <a:pt x="2295906" y="3562917"/>
                  <a:pt x="2124584" y="3734239"/>
                  <a:pt x="1913247" y="3734239"/>
                </a:cubicBezTo>
                <a:lnTo>
                  <a:pt x="382659" y="3734239"/>
                </a:lnTo>
                <a:cubicBezTo>
                  <a:pt x="171322" y="3734239"/>
                  <a:pt x="0" y="3562917"/>
                  <a:pt x="0" y="3351580"/>
                </a:cubicBezTo>
                <a:lnTo>
                  <a:pt x="0" y="382659"/>
                </a:lnTo>
                <a:cubicBezTo>
                  <a:pt x="0" y="171322"/>
                  <a:pt x="171322" y="0"/>
                  <a:pt x="382659"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76028283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4059047" y="1771348"/>
            <a:ext cx="4046944" cy="4036030"/>
          </a:xfrm>
          <a:custGeom>
            <a:avLst/>
            <a:gdLst>
              <a:gd name="connsiteX0" fmla="*/ 2023472 w 4046944"/>
              <a:gd name="connsiteY0" fmla="*/ 0 h 4036030"/>
              <a:gd name="connsiteX1" fmla="*/ 4046944 w 4046944"/>
              <a:gd name="connsiteY1" fmla="*/ 2018015 h 4036030"/>
              <a:gd name="connsiteX2" fmla="*/ 2023472 w 4046944"/>
              <a:gd name="connsiteY2" fmla="*/ 4036030 h 4036030"/>
              <a:gd name="connsiteX3" fmla="*/ 0 w 4046944"/>
              <a:gd name="connsiteY3" fmla="*/ 2018015 h 4036030"/>
              <a:gd name="connsiteX4" fmla="*/ 2023472 w 4046944"/>
              <a:gd name="connsiteY4" fmla="*/ 0 h 4036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6944" h="4036030">
                <a:moveTo>
                  <a:pt x="2023472" y="0"/>
                </a:moveTo>
                <a:cubicBezTo>
                  <a:pt x="3141005" y="0"/>
                  <a:pt x="4046944" y="903496"/>
                  <a:pt x="4046944" y="2018015"/>
                </a:cubicBezTo>
                <a:cubicBezTo>
                  <a:pt x="4046944" y="3132534"/>
                  <a:pt x="3141005" y="4036030"/>
                  <a:pt x="2023472" y="4036030"/>
                </a:cubicBezTo>
                <a:cubicBezTo>
                  <a:pt x="905939" y="4036030"/>
                  <a:pt x="0" y="3132534"/>
                  <a:pt x="0" y="2018015"/>
                </a:cubicBezTo>
                <a:cubicBezTo>
                  <a:pt x="0" y="903496"/>
                  <a:pt x="905939" y="0"/>
                  <a:pt x="2023472"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99368931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5866930" y="1857830"/>
            <a:ext cx="3863983" cy="3863066"/>
          </a:xfrm>
          <a:custGeom>
            <a:avLst/>
            <a:gdLst>
              <a:gd name="connsiteX0" fmla="*/ 1931992 w 3863983"/>
              <a:gd name="connsiteY0" fmla="*/ 0 h 3863066"/>
              <a:gd name="connsiteX1" fmla="*/ 3863983 w 3863983"/>
              <a:gd name="connsiteY1" fmla="*/ 1931533 h 3863066"/>
              <a:gd name="connsiteX2" fmla="*/ 1931992 w 3863983"/>
              <a:gd name="connsiteY2" fmla="*/ 3863066 h 3863066"/>
              <a:gd name="connsiteX3" fmla="*/ 0 w 3863983"/>
              <a:gd name="connsiteY3" fmla="*/ 1931533 h 3863066"/>
            </a:gdLst>
            <a:ahLst/>
            <a:cxnLst>
              <a:cxn ang="0">
                <a:pos x="connsiteX0" y="connsiteY0"/>
              </a:cxn>
              <a:cxn ang="0">
                <a:pos x="connsiteX1" y="connsiteY1"/>
              </a:cxn>
              <a:cxn ang="0">
                <a:pos x="connsiteX2" y="connsiteY2"/>
              </a:cxn>
              <a:cxn ang="0">
                <a:pos x="connsiteX3" y="connsiteY3"/>
              </a:cxn>
            </a:cxnLst>
            <a:rect l="l" t="t" r="r" b="b"/>
            <a:pathLst>
              <a:path w="3863983" h="3863066">
                <a:moveTo>
                  <a:pt x="1931992" y="0"/>
                </a:moveTo>
                <a:lnTo>
                  <a:pt x="3863983" y="1931533"/>
                </a:lnTo>
                <a:lnTo>
                  <a:pt x="1931992" y="3863066"/>
                </a:lnTo>
                <a:lnTo>
                  <a:pt x="0" y="193153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151361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5757371" y="2863240"/>
            <a:ext cx="1633538" cy="1919448"/>
          </a:xfrm>
          <a:custGeom>
            <a:avLst/>
            <a:gdLst>
              <a:gd name="connsiteX0" fmla="*/ 272262 w 1633538"/>
              <a:gd name="connsiteY0" fmla="*/ 0 h 1919448"/>
              <a:gd name="connsiteX1" fmla="*/ 1361276 w 1633538"/>
              <a:gd name="connsiteY1" fmla="*/ 0 h 1919448"/>
              <a:gd name="connsiteX2" fmla="*/ 1633538 w 1633538"/>
              <a:gd name="connsiteY2" fmla="*/ 272262 h 1919448"/>
              <a:gd name="connsiteX3" fmla="*/ 1633538 w 1633538"/>
              <a:gd name="connsiteY3" fmla="*/ 1647186 h 1919448"/>
              <a:gd name="connsiteX4" fmla="*/ 1361276 w 1633538"/>
              <a:gd name="connsiteY4" fmla="*/ 1919448 h 1919448"/>
              <a:gd name="connsiteX5" fmla="*/ 272262 w 1633538"/>
              <a:gd name="connsiteY5" fmla="*/ 1919448 h 1919448"/>
              <a:gd name="connsiteX6" fmla="*/ 0 w 1633538"/>
              <a:gd name="connsiteY6" fmla="*/ 1647186 h 1919448"/>
              <a:gd name="connsiteX7" fmla="*/ 0 w 1633538"/>
              <a:gd name="connsiteY7" fmla="*/ 272262 h 1919448"/>
              <a:gd name="connsiteX8" fmla="*/ 272262 w 1633538"/>
              <a:gd name="connsiteY8" fmla="*/ 0 h 1919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3538" h="1919448">
                <a:moveTo>
                  <a:pt x="272262" y="0"/>
                </a:moveTo>
                <a:lnTo>
                  <a:pt x="1361276" y="0"/>
                </a:lnTo>
                <a:cubicBezTo>
                  <a:pt x="1511642" y="0"/>
                  <a:pt x="1633538" y="121896"/>
                  <a:pt x="1633538" y="272262"/>
                </a:cubicBezTo>
                <a:lnTo>
                  <a:pt x="1633538" y="1647186"/>
                </a:lnTo>
                <a:cubicBezTo>
                  <a:pt x="1633538" y="1797552"/>
                  <a:pt x="1511642" y="1919448"/>
                  <a:pt x="1361276" y="1919448"/>
                </a:cubicBezTo>
                <a:lnTo>
                  <a:pt x="272262" y="1919448"/>
                </a:lnTo>
                <a:cubicBezTo>
                  <a:pt x="121896" y="1919448"/>
                  <a:pt x="0" y="1797552"/>
                  <a:pt x="0" y="1647186"/>
                </a:cubicBezTo>
                <a:lnTo>
                  <a:pt x="0" y="272262"/>
                </a:lnTo>
                <a:cubicBezTo>
                  <a:pt x="0" y="121896"/>
                  <a:pt x="121896" y="0"/>
                  <a:pt x="272262"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406159889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55080" y="237737"/>
            <a:ext cx="11481839" cy="6382525"/>
          </a:xfrm>
          <a:prstGeom prst="rect">
            <a:avLst/>
          </a:prstGeom>
        </p:spPr>
      </p:pic>
      <p:pic>
        <p:nvPicPr>
          <p:cNvPr id="3" name="图片 2"/>
          <p:cNvPicPr>
            <a:picLocks noChangeAspect="1"/>
          </p:cNvPicPr>
          <p:nvPr userDrawn="1"/>
        </p:nvPicPr>
        <p:blipFill rotWithShape="1">
          <a:blip r:embed="rId14" cstate="print">
            <a:extLst>
              <a:ext uri="{28A0092B-C50C-407E-A947-70E740481C1C}">
                <a14:useLocalDpi xmlns:a14="http://schemas.microsoft.com/office/drawing/2010/main" val="0"/>
              </a:ext>
            </a:extLst>
          </a:blip>
          <a:srcRect l="37303" t="41328"/>
          <a:stretch/>
        </p:blipFill>
        <p:spPr>
          <a:xfrm>
            <a:off x="0" y="0"/>
            <a:ext cx="1955800" cy="1890144"/>
          </a:xfrm>
          <a:prstGeom prst="rect">
            <a:avLst/>
          </a:prstGeom>
        </p:spPr>
      </p:pic>
      <p:pic>
        <p:nvPicPr>
          <p:cNvPr id="4" name="图片 3"/>
          <p:cNvPicPr>
            <a:picLocks noChangeAspect="1"/>
          </p:cNvPicPr>
          <p:nvPr userDrawn="1"/>
        </p:nvPicPr>
        <p:blipFill rotWithShape="1">
          <a:blip r:embed="rId15" cstate="print">
            <a:extLst>
              <a:ext uri="{28A0092B-C50C-407E-A947-70E740481C1C}">
                <a14:useLocalDpi xmlns:a14="http://schemas.microsoft.com/office/drawing/2010/main" val="0"/>
              </a:ext>
            </a:extLst>
          </a:blip>
          <a:srcRect r="25475" b="21653"/>
          <a:stretch/>
        </p:blipFill>
        <p:spPr>
          <a:xfrm>
            <a:off x="10515600" y="4884382"/>
            <a:ext cx="1676400" cy="1973618"/>
          </a:xfrm>
          <a:prstGeom prst="rect">
            <a:avLst/>
          </a:prstGeom>
        </p:spPr>
      </p:pic>
    </p:spTree>
    <p:extLst>
      <p:ext uri="{BB962C8B-B14F-4D97-AF65-F5344CB8AC3E}">
        <p14:creationId xmlns:p14="http://schemas.microsoft.com/office/powerpoint/2010/main" val="4026998094"/>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2" r:id="rId3"/>
    <p:sldLayoutId id="2147483671" r:id="rId4"/>
    <p:sldLayoutId id="2147483670" r:id="rId5"/>
    <p:sldLayoutId id="2147483669" r:id="rId6"/>
    <p:sldLayoutId id="2147483668" r:id="rId7"/>
    <p:sldLayoutId id="2147483667" r:id="rId8"/>
    <p:sldLayoutId id="2147483666" r:id="rId9"/>
    <p:sldLayoutId id="2147483665" r:id="rId10"/>
    <p:sldLayoutId id="2147483664"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358439" y="3035023"/>
            <a:ext cx="7475123" cy="101566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smtClean="0">
                <a:ln>
                  <a:noFill/>
                </a:ln>
                <a:solidFill>
                  <a:prstClr val="black">
                    <a:lumMod val="75000"/>
                    <a:lumOff val="25000"/>
                  </a:prstClr>
                </a:solidFill>
                <a:effectLst/>
                <a:uLnTx/>
                <a:uFillTx/>
                <a:latin typeface="李旭科书法" panose="02000603000000000000" pitchFamily="2" charset="-122"/>
                <a:ea typeface="李旭科书法" panose="02000603000000000000" pitchFamily="2" charset="-122"/>
                <a:cs typeface="+mn-cs"/>
              </a:rPr>
              <a:t>水彩花朵课件</a:t>
            </a:r>
            <a:r>
              <a:rPr kumimoji="0" lang="en-US" altLang="zh-CN" sz="6000" b="0" i="0" u="none" strike="noStrike" kern="1200" cap="none" spc="0" normalizeH="0" baseline="0" noProof="0" dirty="0" smtClean="0">
                <a:ln>
                  <a:noFill/>
                </a:ln>
                <a:solidFill>
                  <a:prstClr val="black">
                    <a:lumMod val="75000"/>
                    <a:lumOff val="25000"/>
                  </a:prstClr>
                </a:solidFill>
                <a:effectLst/>
                <a:uLnTx/>
                <a:uFillTx/>
                <a:latin typeface="李旭科书法" panose="02000603000000000000" pitchFamily="2" charset="-122"/>
                <a:ea typeface="李旭科书法" panose="02000603000000000000" pitchFamily="2" charset="-122"/>
                <a:cs typeface="+mn-cs"/>
              </a:rPr>
              <a:t>PPT</a:t>
            </a:r>
            <a:r>
              <a:rPr kumimoji="0" lang="zh-CN" altLang="en-US" sz="6000" b="0" i="0" u="none" strike="noStrike" kern="1200" cap="none" spc="0" normalizeH="0" baseline="0" noProof="0" dirty="0" smtClean="0">
                <a:ln>
                  <a:noFill/>
                </a:ln>
                <a:solidFill>
                  <a:prstClr val="black">
                    <a:lumMod val="75000"/>
                    <a:lumOff val="25000"/>
                  </a:prstClr>
                </a:solidFill>
                <a:effectLst/>
                <a:uLnTx/>
                <a:uFillTx/>
                <a:latin typeface="李旭科书法" panose="02000603000000000000" pitchFamily="2" charset="-122"/>
                <a:ea typeface="李旭科书法" panose="02000603000000000000" pitchFamily="2" charset="-122"/>
                <a:cs typeface="+mn-cs"/>
              </a:rPr>
              <a:t>模板</a:t>
            </a:r>
            <a:endParaRPr kumimoji="0" lang="zh-CN" altLang="en-US" sz="6000" b="0" i="0" u="none" strike="noStrike" kern="1200" cap="none" spc="0" normalizeH="0" baseline="0" noProof="0" dirty="0">
              <a:ln>
                <a:noFill/>
              </a:ln>
              <a:solidFill>
                <a:prstClr val="black">
                  <a:lumMod val="75000"/>
                  <a:lumOff val="25000"/>
                </a:prstClr>
              </a:solidFill>
              <a:effectLst/>
              <a:uLnTx/>
              <a:uFillTx/>
              <a:latin typeface="李旭科书法" panose="02000603000000000000" pitchFamily="2" charset="-122"/>
              <a:ea typeface="李旭科书法" panose="02000603000000000000" pitchFamily="2" charset="-122"/>
              <a:cs typeface="+mn-cs"/>
            </a:endParaRPr>
          </a:p>
        </p:txBody>
      </p:sp>
      <p:sp>
        <p:nvSpPr>
          <p:cNvPr id="4" name="文本框 3"/>
          <p:cNvSpPr txBox="1"/>
          <p:nvPr/>
        </p:nvSpPr>
        <p:spPr>
          <a:xfrm>
            <a:off x="2730500" y="4431751"/>
            <a:ext cx="6731000" cy="58349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cxnSp>
        <p:nvCxnSpPr>
          <p:cNvPr id="5" name="直接连接符 4"/>
          <p:cNvCxnSpPr/>
          <p:nvPr/>
        </p:nvCxnSpPr>
        <p:spPr>
          <a:xfrm>
            <a:off x="2959100" y="4226018"/>
            <a:ext cx="6273800" cy="0"/>
          </a:xfrm>
          <a:prstGeom prst="line">
            <a:avLst/>
          </a:prstGeom>
          <a:ln>
            <a:solidFill>
              <a:srgbClr val="EB3077"/>
            </a:solidFill>
            <a:prstDash val="dash"/>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375547" y="1883257"/>
            <a:ext cx="5440913"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smtClean="0">
                <a:ln>
                  <a:noFill/>
                </a:ln>
                <a:solidFill>
                  <a:srgbClr val="DF3427"/>
                </a:solidFill>
                <a:effectLst/>
                <a:uLnTx/>
                <a:uFillTx/>
                <a:latin typeface="Arial"/>
                <a:ea typeface="李旭科书法" panose="02000603000000000000" pitchFamily="2" charset="-122"/>
                <a:cs typeface="+mn-cs"/>
              </a:rPr>
              <a:t>POWERPOINT</a:t>
            </a:r>
            <a:endParaRPr kumimoji="0" lang="zh-CN" altLang="en-US" sz="6000" b="0" i="0" u="none" strike="noStrike" kern="1200" cap="none" spc="0" normalizeH="0" baseline="0" noProof="0" dirty="0">
              <a:ln>
                <a:noFill/>
              </a:ln>
              <a:solidFill>
                <a:srgbClr val="DF3427"/>
              </a:solidFill>
              <a:effectLst/>
              <a:uLnTx/>
              <a:uFillTx/>
              <a:latin typeface="Arial"/>
              <a:ea typeface="李旭科书法" panose="02000603000000000000" pitchFamily="2" charset="-122"/>
              <a:cs typeface="+mn-cs"/>
            </a:endParaRPr>
          </a:p>
        </p:txBody>
      </p:sp>
      <p:pic>
        <p:nvPicPr>
          <p:cNvPr id="9" name="班得瑞 - Snowdrea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11200" y="-765628"/>
            <a:ext cx="609600" cy="609600"/>
          </a:xfrm>
          <a:prstGeom prst="rect">
            <a:avLst/>
          </a:prstGeom>
        </p:spPr>
      </p:pic>
    </p:spTree>
    <p:extLst>
      <p:ext uri="{BB962C8B-B14F-4D97-AF65-F5344CB8AC3E}">
        <p14:creationId xmlns:p14="http://schemas.microsoft.com/office/powerpoint/2010/main" val="60059422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53" presetClass="entr" presetSubtype="528"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anim calcmode="lin" valueType="num">
                                      <p:cBhvr>
                                        <p:cTn id="13" dur="500" fill="hold"/>
                                        <p:tgtEl>
                                          <p:spTgt spid="8"/>
                                        </p:tgtEl>
                                        <p:attrNameLst>
                                          <p:attrName>ppt_x</p:attrName>
                                        </p:attrNameLst>
                                      </p:cBhvr>
                                      <p:tavLst>
                                        <p:tav tm="0">
                                          <p:val>
                                            <p:fltVal val="0.5"/>
                                          </p:val>
                                        </p:tav>
                                        <p:tav tm="100000">
                                          <p:val>
                                            <p:strVal val="#ppt_x"/>
                                          </p:val>
                                        </p:tav>
                                      </p:tavLst>
                                    </p:anim>
                                    <p:anim calcmode="lin" valueType="num">
                                      <p:cBhvr>
                                        <p:cTn id="14" dur="500" fill="hold"/>
                                        <p:tgtEl>
                                          <p:spTgt spid="8"/>
                                        </p:tgtEl>
                                        <p:attrNameLst>
                                          <p:attrName>ppt_y</p:attrName>
                                        </p:attrNameLst>
                                      </p:cBhvr>
                                      <p:tavLst>
                                        <p:tav tm="0">
                                          <p:val>
                                            <p:fltVal val="0.5"/>
                                          </p:val>
                                        </p:tav>
                                        <p:tav tm="100000">
                                          <p:val>
                                            <p:strVal val="#ppt_y"/>
                                          </p:val>
                                        </p:tav>
                                      </p:tavLst>
                                    </p:anim>
                                  </p:childTnLst>
                                </p:cTn>
                              </p:par>
                            </p:childTnLst>
                          </p:cTn>
                        </p:par>
                        <p:par>
                          <p:cTn id="15" fill="hold">
                            <p:stCondLst>
                              <p:cond delay="500"/>
                            </p:stCondLst>
                            <p:childTnLst>
                              <p:par>
                                <p:cTn id="16" presetID="53" presetClass="entr" presetSubtype="52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anim calcmode="lin" valueType="num">
                                      <p:cBhvr>
                                        <p:cTn id="21" dur="500" fill="hold"/>
                                        <p:tgtEl>
                                          <p:spTgt spid="3"/>
                                        </p:tgtEl>
                                        <p:attrNameLst>
                                          <p:attrName>ppt_x</p:attrName>
                                        </p:attrNameLst>
                                      </p:cBhvr>
                                      <p:tavLst>
                                        <p:tav tm="0">
                                          <p:val>
                                            <p:fltVal val="0.5"/>
                                          </p:val>
                                        </p:tav>
                                        <p:tav tm="100000">
                                          <p:val>
                                            <p:strVal val="#ppt_x"/>
                                          </p:val>
                                        </p:tav>
                                      </p:tavLst>
                                    </p:anim>
                                    <p:anim calcmode="lin" valueType="num">
                                      <p:cBhvr>
                                        <p:cTn id="22" dur="500" fill="hold"/>
                                        <p:tgtEl>
                                          <p:spTgt spid="3"/>
                                        </p:tgtEl>
                                        <p:attrNameLst>
                                          <p:attrName>ppt_y</p:attrName>
                                        </p:attrNameLst>
                                      </p:cBhvr>
                                      <p:tavLst>
                                        <p:tav tm="0">
                                          <p:val>
                                            <p:fltVal val="0.5"/>
                                          </p:val>
                                        </p:tav>
                                        <p:tav tm="100000">
                                          <p:val>
                                            <p:strVal val="#ppt_y"/>
                                          </p:val>
                                        </p:tav>
                                      </p:tavLst>
                                    </p:anim>
                                  </p:childTnLst>
                                </p:cTn>
                              </p:par>
                            </p:childTnLst>
                          </p:cTn>
                        </p:par>
                        <p:par>
                          <p:cTn id="23" fill="hold">
                            <p:stCondLst>
                              <p:cond delay="1000"/>
                            </p:stCondLst>
                            <p:childTnLst>
                              <p:par>
                                <p:cTn id="24" presetID="16" presetClass="entr" presetSubtype="21"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inVertical)">
                                      <p:cBhvr>
                                        <p:cTn id="26" dur="500"/>
                                        <p:tgtEl>
                                          <p:spTgt spid="5"/>
                                        </p:tgtEl>
                                      </p:cBhvr>
                                    </p:animEffect>
                                  </p:childTnLst>
                                </p:cTn>
                              </p:par>
                            </p:childTnLst>
                          </p:cTn>
                        </p:par>
                        <p:par>
                          <p:cTn id="27" fill="hold">
                            <p:stCondLst>
                              <p:cond delay="1500"/>
                            </p:stCondLst>
                            <p:childTnLst>
                              <p:par>
                                <p:cTn id="28" presetID="14" presetClass="entr" presetSubtype="1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randombar(horizontal)">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1" repeatCount="indefinite" fill="hold" display="0">
                  <p:stCondLst>
                    <p:cond delay="indefinite"/>
                  </p:stCondLst>
                  <p:endCondLst>
                    <p:cond evt="onStopAudio" delay="0">
                      <p:tgtEl>
                        <p:sldTgt/>
                      </p:tgtEl>
                    </p:cond>
                  </p:endCondLst>
                </p:cTn>
                <p:tgtEl>
                  <p:spTgt spid="9"/>
                </p:tgtEl>
              </p:cMediaNode>
            </p:audio>
          </p:childTnLst>
        </p:cTn>
      </p:par>
    </p:tnLst>
    <p:bldLst>
      <p:bldP spid="3" grpId="0"/>
      <p:bldP spid="4"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2087228" y="452955"/>
            <a:ext cx="5795246" cy="783415"/>
            <a:chOff x="1875554" y="378622"/>
            <a:chExt cx="5795246" cy="783415"/>
          </a:xfrm>
        </p:grpSpPr>
        <p:sp>
          <p:nvSpPr>
            <p:cNvPr id="43" name="文本框 42"/>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44" name="文本框 43"/>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grpSp>
        <p:nvGrpSpPr>
          <p:cNvPr id="56" name="组合 55"/>
          <p:cNvGrpSpPr/>
          <p:nvPr/>
        </p:nvGrpSpPr>
        <p:grpSpPr>
          <a:xfrm>
            <a:off x="1025740" y="2081328"/>
            <a:ext cx="2249997" cy="3327222"/>
            <a:chOff x="1025740" y="2081328"/>
            <a:chExt cx="2249997" cy="3327222"/>
          </a:xfrm>
        </p:grpSpPr>
        <p:cxnSp>
          <p:nvCxnSpPr>
            <p:cNvPr id="4" name="Straight Connector 2"/>
            <p:cNvCxnSpPr/>
            <p:nvPr/>
          </p:nvCxnSpPr>
          <p:spPr>
            <a:xfrm rot="5400000">
              <a:off x="1908984" y="4086343"/>
              <a:ext cx="485778" cy="2268"/>
            </a:xfrm>
            <a:prstGeom prst="line">
              <a:avLst/>
            </a:prstGeom>
            <a:ln>
              <a:solidFill>
                <a:schemeClr val="accent1"/>
              </a:solidFill>
              <a:prstDash val="sysDot"/>
              <a:tailEnd type="oval"/>
            </a:ln>
          </p:spPr>
          <p:style>
            <a:lnRef idx="2">
              <a:schemeClr val="accent5"/>
            </a:lnRef>
            <a:fillRef idx="0">
              <a:schemeClr val="accent5"/>
            </a:fillRef>
            <a:effectRef idx="1">
              <a:schemeClr val="accent5"/>
            </a:effectRef>
            <a:fontRef idx="minor">
              <a:schemeClr val="tx1"/>
            </a:fontRef>
          </p:style>
        </p:cxnSp>
        <p:sp>
          <p:nvSpPr>
            <p:cNvPr id="5" name="Rectangle: Rounded Corners 4"/>
            <p:cNvSpPr/>
            <p:nvPr/>
          </p:nvSpPr>
          <p:spPr>
            <a:xfrm rot="10800000">
              <a:off x="1233713" y="2081328"/>
              <a:ext cx="1836321" cy="1514581"/>
            </a:xfrm>
            <a:prstGeom prst="roundRect">
              <a:avLst>
                <a:gd name="adj" fmla="val 10000"/>
              </a:avLst>
            </a:prstGeom>
            <a:noFill/>
            <a:ln>
              <a:solidFill>
                <a:schemeClr val="bg1">
                  <a:lumMod val="85000"/>
                </a:schemeClr>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nchor="ctr"/>
            <a:lstStyle/>
            <a:p>
              <a:pPr algn="ctr"/>
              <a:endParaRPr/>
            </a:p>
          </p:txBody>
        </p:sp>
        <p:sp>
          <p:nvSpPr>
            <p:cNvPr id="6" name="Rectangle: Rounded Corners 5"/>
            <p:cNvSpPr/>
            <p:nvPr/>
          </p:nvSpPr>
          <p:spPr>
            <a:xfrm rot="10800000" flipV="1">
              <a:off x="1514247" y="3333767"/>
              <a:ext cx="1259463" cy="500845"/>
            </a:xfrm>
            <a:prstGeom prst="roundRect">
              <a:avLst>
                <a:gd name="adj" fmla="val 50000"/>
              </a:avLst>
            </a:prstGeom>
            <a:solidFill>
              <a:schemeClr val="accent1"/>
            </a:solidFill>
            <a:ln>
              <a:solidFill>
                <a:schemeClr val="accent1"/>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wrap="none" anchor="ctr">
              <a:normAutofit/>
            </a:bodyPr>
            <a:lstStyle/>
            <a:p>
              <a:pPr algn="ctr"/>
              <a:endParaRPr lang="zh-CN" altLang="en-US" sz="1100" b="1" dirty="0"/>
            </a:p>
          </p:txBody>
        </p:sp>
        <p:sp>
          <p:nvSpPr>
            <p:cNvPr id="7" name="Freeform: Shape 7"/>
            <p:cNvSpPr>
              <a:spLocks/>
            </p:cNvSpPr>
            <p:nvPr/>
          </p:nvSpPr>
          <p:spPr bwMode="auto">
            <a:xfrm>
              <a:off x="1798196" y="2599165"/>
              <a:ext cx="707353" cy="468728"/>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accent1"/>
            </a:solidFill>
            <a:ln w="9525">
              <a:noFill/>
              <a:round/>
              <a:headEnd/>
              <a:tailEnd/>
            </a:ln>
          </p:spPr>
          <p:txBody>
            <a:bodyPr anchor="ctr"/>
            <a:lstStyle/>
            <a:p>
              <a:pPr algn="ctr"/>
              <a:endParaRPr/>
            </a:p>
          </p:txBody>
        </p:sp>
        <p:grpSp>
          <p:nvGrpSpPr>
            <p:cNvPr id="55" name="组合 54"/>
            <p:cNvGrpSpPr/>
            <p:nvPr/>
          </p:nvGrpSpPr>
          <p:grpSpPr>
            <a:xfrm>
              <a:off x="1025740" y="3369307"/>
              <a:ext cx="2249997" cy="2039243"/>
              <a:chOff x="1025740" y="3369307"/>
              <a:chExt cx="2249997" cy="2039243"/>
            </a:xfrm>
          </p:grpSpPr>
          <p:sp>
            <p:nvSpPr>
              <p:cNvPr id="47" name="矩形 46"/>
              <p:cNvSpPr/>
              <p:nvPr/>
            </p:nvSpPr>
            <p:spPr>
              <a:xfrm>
                <a:off x="1025740" y="4449954"/>
                <a:ext cx="2249997" cy="9585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8" name="矩形 47"/>
              <p:cNvSpPr/>
              <p:nvPr/>
            </p:nvSpPr>
            <p:spPr>
              <a:xfrm>
                <a:off x="1514246" y="3369307"/>
                <a:ext cx="125946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latin typeface="迷你简准圆" panose="03000509000000000000" pitchFamily="65" charset="-122"/>
                    <a:ea typeface="迷你简准圆" panose="03000509000000000000" pitchFamily="65" charset="-122"/>
                  </a:rPr>
                  <a:t>文字</a:t>
                </a:r>
                <a:r>
                  <a:rPr lang="zh-CN" altLang="en-US" b="1" dirty="0">
                    <a:solidFill>
                      <a:schemeClr val="bg1"/>
                    </a:solidFill>
                    <a:latin typeface="迷你简准圆" panose="03000509000000000000" pitchFamily="65" charset="-122"/>
                    <a:ea typeface="迷你简准圆" panose="03000509000000000000" pitchFamily="65" charset="-122"/>
                  </a:rPr>
                  <a:t>添加</a:t>
                </a:r>
              </a:p>
            </p:txBody>
          </p:sp>
        </p:grpSp>
      </p:grpSp>
      <p:grpSp>
        <p:nvGrpSpPr>
          <p:cNvPr id="57" name="组合 56"/>
          <p:cNvGrpSpPr/>
          <p:nvPr/>
        </p:nvGrpSpPr>
        <p:grpSpPr>
          <a:xfrm>
            <a:off x="3666368" y="2076788"/>
            <a:ext cx="2249997" cy="3331762"/>
            <a:chOff x="3666368" y="2076788"/>
            <a:chExt cx="2249997" cy="3331762"/>
          </a:xfrm>
        </p:grpSpPr>
        <p:cxnSp>
          <p:nvCxnSpPr>
            <p:cNvPr id="8" name="Straight Connector 9"/>
            <p:cNvCxnSpPr/>
            <p:nvPr/>
          </p:nvCxnSpPr>
          <p:spPr>
            <a:xfrm rot="5400000">
              <a:off x="4550149" y="4079085"/>
              <a:ext cx="485778" cy="2268"/>
            </a:xfrm>
            <a:prstGeom prst="line">
              <a:avLst/>
            </a:prstGeom>
            <a:ln>
              <a:solidFill>
                <a:schemeClr val="accent2"/>
              </a:solidFill>
              <a:prstDash val="sysDot"/>
              <a:tailEnd type="oval"/>
            </a:ln>
          </p:spPr>
          <p:style>
            <a:lnRef idx="2">
              <a:schemeClr val="accent5"/>
            </a:lnRef>
            <a:fillRef idx="0">
              <a:schemeClr val="accent5"/>
            </a:fillRef>
            <a:effectRef idx="1">
              <a:schemeClr val="accent5"/>
            </a:effectRef>
            <a:fontRef idx="minor">
              <a:schemeClr val="tx1"/>
            </a:fontRef>
          </p:style>
        </p:cxnSp>
        <p:sp>
          <p:nvSpPr>
            <p:cNvPr id="9" name="Rectangle: Rounded Corners 11"/>
            <p:cNvSpPr/>
            <p:nvPr/>
          </p:nvSpPr>
          <p:spPr>
            <a:xfrm rot="10800000">
              <a:off x="3874878" y="2076788"/>
              <a:ext cx="1836320" cy="1514580"/>
            </a:xfrm>
            <a:prstGeom prst="roundRect">
              <a:avLst>
                <a:gd name="adj" fmla="val 10000"/>
              </a:avLst>
            </a:prstGeom>
            <a:noFill/>
            <a:ln>
              <a:solidFill>
                <a:schemeClr val="bg1">
                  <a:lumMod val="85000"/>
                </a:schemeClr>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nchor="ctr"/>
            <a:lstStyle/>
            <a:p>
              <a:pPr algn="ctr"/>
              <a:endParaRPr/>
            </a:p>
          </p:txBody>
        </p:sp>
        <p:sp>
          <p:nvSpPr>
            <p:cNvPr id="10" name="Rectangle: Rounded Corners 12"/>
            <p:cNvSpPr/>
            <p:nvPr/>
          </p:nvSpPr>
          <p:spPr>
            <a:xfrm rot="10800000" flipV="1">
              <a:off x="4115629" y="3329227"/>
              <a:ext cx="1259461" cy="500845"/>
            </a:xfrm>
            <a:prstGeom prst="roundRect">
              <a:avLst>
                <a:gd name="adj" fmla="val 50000"/>
              </a:avLst>
            </a:prstGeom>
            <a:solidFill>
              <a:schemeClr val="accent2"/>
            </a:solidFill>
            <a:ln>
              <a:solidFill>
                <a:schemeClr val="accent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wrap="none" anchor="ctr">
              <a:normAutofit/>
            </a:bodyPr>
            <a:lstStyle/>
            <a:p>
              <a:pPr lvl="0" algn="ctr"/>
              <a:endParaRPr lang="zh-CN" altLang="en-US" sz="1100" b="1" dirty="0">
                <a:solidFill>
                  <a:srgbClr val="FFFFFF"/>
                </a:solidFill>
              </a:endParaRPr>
            </a:p>
          </p:txBody>
        </p:sp>
        <p:sp>
          <p:nvSpPr>
            <p:cNvPr id="11" name="Freeform: Shape 14"/>
            <p:cNvSpPr>
              <a:spLocks/>
            </p:cNvSpPr>
            <p:nvPr/>
          </p:nvSpPr>
          <p:spPr bwMode="auto">
            <a:xfrm>
              <a:off x="4487297" y="2594895"/>
              <a:ext cx="611483" cy="478371"/>
            </a:xfrm>
            <a:custGeom>
              <a:avLst/>
              <a:gdLst/>
              <a:ahLst/>
              <a:cxnLst>
                <a:cxn ang="0">
                  <a:pos x="68" y="8"/>
                </a:cxn>
                <a:cxn ang="0">
                  <a:pos x="67" y="9"/>
                </a:cxn>
                <a:cxn ang="0">
                  <a:pos x="2" y="9"/>
                </a:cxn>
                <a:cxn ang="0">
                  <a:pos x="0" y="8"/>
                </a:cxn>
                <a:cxn ang="0">
                  <a:pos x="0" y="1"/>
                </a:cxn>
                <a:cxn ang="0">
                  <a:pos x="2" y="0"/>
                </a:cxn>
                <a:cxn ang="0">
                  <a:pos x="67" y="0"/>
                </a:cxn>
                <a:cxn ang="0">
                  <a:pos x="68" y="1"/>
                </a:cxn>
                <a:cxn ang="0">
                  <a:pos x="68" y="8"/>
                </a:cxn>
                <a:cxn ang="0">
                  <a:pos x="13" y="27"/>
                </a:cxn>
                <a:cxn ang="0">
                  <a:pos x="3" y="38"/>
                </a:cxn>
                <a:cxn ang="0">
                  <a:pos x="2" y="38"/>
                </a:cxn>
                <a:cxn ang="0">
                  <a:pos x="0" y="37"/>
                </a:cxn>
                <a:cxn ang="0">
                  <a:pos x="0" y="15"/>
                </a:cxn>
                <a:cxn ang="0">
                  <a:pos x="2" y="14"/>
                </a:cxn>
                <a:cxn ang="0">
                  <a:pos x="3" y="14"/>
                </a:cxn>
                <a:cxn ang="0">
                  <a:pos x="13" y="25"/>
                </a:cxn>
                <a:cxn ang="0">
                  <a:pos x="14" y="26"/>
                </a:cxn>
                <a:cxn ang="0">
                  <a:pos x="13" y="27"/>
                </a:cxn>
                <a:cxn ang="0">
                  <a:pos x="68" y="52"/>
                </a:cxn>
                <a:cxn ang="0">
                  <a:pos x="67" y="53"/>
                </a:cxn>
                <a:cxn ang="0">
                  <a:pos x="2" y="53"/>
                </a:cxn>
                <a:cxn ang="0">
                  <a:pos x="0" y="52"/>
                </a:cxn>
                <a:cxn ang="0">
                  <a:pos x="0" y="44"/>
                </a:cxn>
                <a:cxn ang="0">
                  <a:pos x="2" y="43"/>
                </a:cxn>
                <a:cxn ang="0">
                  <a:pos x="67" y="43"/>
                </a:cxn>
                <a:cxn ang="0">
                  <a:pos x="68" y="44"/>
                </a:cxn>
                <a:cxn ang="0">
                  <a:pos x="68" y="52"/>
                </a:cxn>
                <a:cxn ang="0">
                  <a:pos x="68" y="23"/>
                </a:cxn>
                <a:cxn ang="0">
                  <a:pos x="67" y="24"/>
                </a:cxn>
                <a:cxn ang="0">
                  <a:pos x="26" y="24"/>
                </a:cxn>
                <a:cxn ang="0">
                  <a:pos x="25" y="23"/>
                </a:cxn>
                <a:cxn ang="0">
                  <a:pos x="25" y="15"/>
                </a:cxn>
                <a:cxn ang="0">
                  <a:pos x="26" y="14"/>
                </a:cxn>
                <a:cxn ang="0">
                  <a:pos x="67" y="14"/>
                </a:cxn>
                <a:cxn ang="0">
                  <a:pos x="68" y="15"/>
                </a:cxn>
                <a:cxn ang="0">
                  <a:pos x="68" y="23"/>
                </a:cxn>
                <a:cxn ang="0">
                  <a:pos x="68" y="37"/>
                </a:cxn>
                <a:cxn ang="0">
                  <a:pos x="67" y="38"/>
                </a:cxn>
                <a:cxn ang="0">
                  <a:pos x="26" y="38"/>
                </a:cxn>
                <a:cxn ang="0">
                  <a:pos x="25" y="37"/>
                </a:cxn>
                <a:cxn ang="0">
                  <a:pos x="25" y="30"/>
                </a:cxn>
                <a:cxn ang="0">
                  <a:pos x="26" y="29"/>
                </a:cxn>
                <a:cxn ang="0">
                  <a:pos x="67" y="29"/>
                </a:cxn>
                <a:cxn ang="0">
                  <a:pos x="68" y="30"/>
                </a:cxn>
                <a:cxn ang="0">
                  <a:pos x="68" y="37"/>
                </a:cxn>
              </a:cxnLst>
              <a:rect l="0" t="0" r="r" b="b"/>
              <a:pathLst>
                <a:path w="68" h="53">
                  <a:moveTo>
                    <a:pt x="68" y="8"/>
                  </a:moveTo>
                  <a:cubicBezTo>
                    <a:pt x="68" y="9"/>
                    <a:pt x="68" y="9"/>
                    <a:pt x="67" y="9"/>
                  </a:cubicBezTo>
                  <a:cubicBezTo>
                    <a:pt x="2" y="9"/>
                    <a:pt x="2" y="9"/>
                    <a:pt x="2" y="9"/>
                  </a:cubicBezTo>
                  <a:cubicBezTo>
                    <a:pt x="1" y="9"/>
                    <a:pt x="0" y="9"/>
                    <a:pt x="0" y="8"/>
                  </a:cubicBezTo>
                  <a:cubicBezTo>
                    <a:pt x="0" y="1"/>
                    <a:pt x="0" y="1"/>
                    <a:pt x="0" y="1"/>
                  </a:cubicBezTo>
                  <a:cubicBezTo>
                    <a:pt x="0" y="0"/>
                    <a:pt x="1" y="0"/>
                    <a:pt x="2" y="0"/>
                  </a:cubicBezTo>
                  <a:cubicBezTo>
                    <a:pt x="67" y="0"/>
                    <a:pt x="67" y="0"/>
                    <a:pt x="67" y="0"/>
                  </a:cubicBezTo>
                  <a:cubicBezTo>
                    <a:pt x="68" y="0"/>
                    <a:pt x="68" y="0"/>
                    <a:pt x="68" y="1"/>
                  </a:cubicBezTo>
                  <a:lnTo>
                    <a:pt x="68" y="8"/>
                  </a:lnTo>
                  <a:close/>
                  <a:moveTo>
                    <a:pt x="13" y="27"/>
                  </a:moveTo>
                  <a:cubicBezTo>
                    <a:pt x="3" y="38"/>
                    <a:pt x="3" y="38"/>
                    <a:pt x="3" y="38"/>
                  </a:cubicBezTo>
                  <a:cubicBezTo>
                    <a:pt x="2" y="38"/>
                    <a:pt x="2" y="38"/>
                    <a:pt x="2" y="38"/>
                  </a:cubicBezTo>
                  <a:cubicBezTo>
                    <a:pt x="1" y="38"/>
                    <a:pt x="0" y="38"/>
                    <a:pt x="0" y="37"/>
                  </a:cubicBezTo>
                  <a:cubicBezTo>
                    <a:pt x="0" y="15"/>
                    <a:pt x="0" y="15"/>
                    <a:pt x="0" y="15"/>
                  </a:cubicBezTo>
                  <a:cubicBezTo>
                    <a:pt x="0" y="15"/>
                    <a:pt x="1" y="14"/>
                    <a:pt x="2" y="14"/>
                  </a:cubicBezTo>
                  <a:cubicBezTo>
                    <a:pt x="2" y="14"/>
                    <a:pt x="2" y="14"/>
                    <a:pt x="3" y="14"/>
                  </a:cubicBezTo>
                  <a:cubicBezTo>
                    <a:pt x="13" y="25"/>
                    <a:pt x="13" y="25"/>
                    <a:pt x="13" y="25"/>
                  </a:cubicBezTo>
                  <a:cubicBezTo>
                    <a:pt x="14" y="26"/>
                    <a:pt x="14" y="26"/>
                    <a:pt x="14" y="26"/>
                  </a:cubicBezTo>
                  <a:cubicBezTo>
                    <a:pt x="14" y="27"/>
                    <a:pt x="14" y="27"/>
                    <a:pt x="13" y="27"/>
                  </a:cubicBezTo>
                  <a:close/>
                  <a:moveTo>
                    <a:pt x="68" y="52"/>
                  </a:moveTo>
                  <a:cubicBezTo>
                    <a:pt x="68" y="52"/>
                    <a:pt x="68" y="53"/>
                    <a:pt x="67" y="53"/>
                  </a:cubicBezTo>
                  <a:cubicBezTo>
                    <a:pt x="2" y="53"/>
                    <a:pt x="2" y="53"/>
                    <a:pt x="2" y="53"/>
                  </a:cubicBezTo>
                  <a:cubicBezTo>
                    <a:pt x="1" y="53"/>
                    <a:pt x="0" y="52"/>
                    <a:pt x="0" y="52"/>
                  </a:cubicBezTo>
                  <a:cubicBezTo>
                    <a:pt x="0" y="44"/>
                    <a:pt x="0" y="44"/>
                    <a:pt x="0" y="44"/>
                  </a:cubicBezTo>
                  <a:cubicBezTo>
                    <a:pt x="0" y="44"/>
                    <a:pt x="1" y="43"/>
                    <a:pt x="2" y="43"/>
                  </a:cubicBezTo>
                  <a:cubicBezTo>
                    <a:pt x="67" y="43"/>
                    <a:pt x="67" y="43"/>
                    <a:pt x="67" y="43"/>
                  </a:cubicBezTo>
                  <a:cubicBezTo>
                    <a:pt x="68" y="43"/>
                    <a:pt x="68" y="44"/>
                    <a:pt x="68" y="44"/>
                  </a:cubicBezTo>
                  <a:lnTo>
                    <a:pt x="68" y="52"/>
                  </a:lnTo>
                  <a:close/>
                  <a:moveTo>
                    <a:pt x="68" y="23"/>
                  </a:moveTo>
                  <a:cubicBezTo>
                    <a:pt x="68" y="23"/>
                    <a:pt x="68" y="24"/>
                    <a:pt x="67" y="24"/>
                  </a:cubicBezTo>
                  <a:cubicBezTo>
                    <a:pt x="26" y="24"/>
                    <a:pt x="26" y="24"/>
                    <a:pt x="26" y="24"/>
                  </a:cubicBezTo>
                  <a:cubicBezTo>
                    <a:pt x="25" y="24"/>
                    <a:pt x="25" y="23"/>
                    <a:pt x="25" y="23"/>
                  </a:cubicBezTo>
                  <a:cubicBezTo>
                    <a:pt x="25" y="15"/>
                    <a:pt x="25" y="15"/>
                    <a:pt x="25" y="15"/>
                  </a:cubicBezTo>
                  <a:cubicBezTo>
                    <a:pt x="25" y="15"/>
                    <a:pt x="25" y="14"/>
                    <a:pt x="26" y="14"/>
                  </a:cubicBezTo>
                  <a:cubicBezTo>
                    <a:pt x="67" y="14"/>
                    <a:pt x="67" y="14"/>
                    <a:pt x="67" y="14"/>
                  </a:cubicBezTo>
                  <a:cubicBezTo>
                    <a:pt x="68" y="14"/>
                    <a:pt x="68" y="15"/>
                    <a:pt x="68" y="15"/>
                  </a:cubicBezTo>
                  <a:lnTo>
                    <a:pt x="68" y="23"/>
                  </a:lnTo>
                  <a:close/>
                  <a:moveTo>
                    <a:pt x="68" y="37"/>
                  </a:moveTo>
                  <a:cubicBezTo>
                    <a:pt x="68" y="38"/>
                    <a:pt x="68" y="38"/>
                    <a:pt x="67" y="38"/>
                  </a:cubicBezTo>
                  <a:cubicBezTo>
                    <a:pt x="26" y="38"/>
                    <a:pt x="26" y="38"/>
                    <a:pt x="26" y="38"/>
                  </a:cubicBezTo>
                  <a:cubicBezTo>
                    <a:pt x="25" y="38"/>
                    <a:pt x="25" y="38"/>
                    <a:pt x="25" y="37"/>
                  </a:cubicBezTo>
                  <a:cubicBezTo>
                    <a:pt x="25" y="30"/>
                    <a:pt x="25" y="30"/>
                    <a:pt x="25" y="30"/>
                  </a:cubicBezTo>
                  <a:cubicBezTo>
                    <a:pt x="25" y="29"/>
                    <a:pt x="25" y="29"/>
                    <a:pt x="26" y="29"/>
                  </a:cubicBezTo>
                  <a:cubicBezTo>
                    <a:pt x="67" y="29"/>
                    <a:pt x="67" y="29"/>
                    <a:pt x="67" y="29"/>
                  </a:cubicBezTo>
                  <a:cubicBezTo>
                    <a:pt x="68" y="29"/>
                    <a:pt x="68" y="29"/>
                    <a:pt x="68" y="30"/>
                  </a:cubicBezTo>
                  <a:lnTo>
                    <a:pt x="68" y="37"/>
                  </a:lnTo>
                  <a:close/>
                </a:path>
              </a:pathLst>
            </a:custGeom>
            <a:solidFill>
              <a:schemeClr val="accent2"/>
            </a:solidFill>
            <a:ln w="9525">
              <a:noFill/>
              <a:round/>
              <a:headEnd/>
              <a:tailEnd/>
            </a:ln>
          </p:spPr>
          <p:txBody>
            <a:bodyPr anchor="ctr"/>
            <a:lstStyle/>
            <a:p>
              <a:pPr algn="ctr"/>
              <a:endParaRPr/>
            </a:p>
          </p:txBody>
        </p:sp>
        <p:sp>
          <p:nvSpPr>
            <p:cNvPr id="49" name="矩形 48"/>
            <p:cNvSpPr/>
            <p:nvPr/>
          </p:nvSpPr>
          <p:spPr>
            <a:xfrm>
              <a:off x="4161635" y="3369307"/>
              <a:ext cx="125946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latin typeface="迷你简准圆" panose="03000509000000000000" pitchFamily="65" charset="-122"/>
                  <a:ea typeface="迷你简准圆" panose="03000509000000000000" pitchFamily="65" charset="-122"/>
                </a:rPr>
                <a:t>文字</a:t>
              </a:r>
              <a:r>
                <a:rPr lang="zh-CN" altLang="en-US" b="1" dirty="0">
                  <a:solidFill>
                    <a:schemeClr val="bg1"/>
                  </a:solidFill>
                  <a:latin typeface="迷你简准圆" panose="03000509000000000000" pitchFamily="65" charset="-122"/>
                  <a:ea typeface="迷你简准圆" panose="03000509000000000000" pitchFamily="65" charset="-122"/>
                </a:rPr>
                <a:t>添加</a:t>
              </a:r>
            </a:p>
          </p:txBody>
        </p:sp>
        <p:sp>
          <p:nvSpPr>
            <p:cNvPr id="52" name="矩形 51"/>
            <p:cNvSpPr/>
            <p:nvPr/>
          </p:nvSpPr>
          <p:spPr>
            <a:xfrm>
              <a:off x="3666368" y="4449954"/>
              <a:ext cx="2249997" cy="9585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58" name="组合 57"/>
          <p:cNvGrpSpPr/>
          <p:nvPr/>
        </p:nvGrpSpPr>
        <p:grpSpPr>
          <a:xfrm>
            <a:off x="6306996" y="2072270"/>
            <a:ext cx="2249997" cy="3336280"/>
            <a:chOff x="6306996" y="2072270"/>
            <a:chExt cx="2249997" cy="3336280"/>
          </a:xfrm>
        </p:grpSpPr>
        <p:cxnSp>
          <p:nvCxnSpPr>
            <p:cNvPr id="12" name="Straight Connector 16"/>
            <p:cNvCxnSpPr/>
            <p:nvPr/>
          </p:nvCxnSpPr>
          <p:spPr>
            <a:xfrm rot="5400000">
              <a:off x="7208955" y="4074566"/>
              <a:ext cx="485778" cy="2268"/>
            </a:xfrm>
            <a:prstGeom prst="line">
              <a:avLst/>
            </a:prstGeom>
            <a:ln>
              <a:solidFill>
                <a:schemeClr val="accent3"/>
              </a:solidFill>
              <a:prstDash val="sysDot"/>
              <a:tailEnd type="oval"/>
            </a:ln>
          </p:spPr>
          <p:style>
            <a:lnRef idx="2">
              <a:schemeClr val="accent5"/>
            </a:lnRef>
            <a:fillRef idx="0">
              <a:schemeClr val="accent5"/>
            </a:fillRef>
            <a:effectRef idx="1">
              <a:schemeClr val="accent5"/>
            </a:effectRef>
            <a:fontRef idx="minor">
              <a:schemeClr val="tx1"/>
            </a:fontRef>
          </p:style>
        </p:cxnSp>
        <p:sp>
          <p:nvSpPr>
            <p:cNvPr id="13" name="Rectangle: Rounded Corners 18"/>
            <p:cNvSpPr/>
            <p:nvPr/>
          </p:nvSpPr>
          <p:spPr>
            <a:xfrm rot="10800000">
              <a:off x="6533684" y="2072270"/>
              <a:ext cx="1836321" cy="1514581"/>
            </a:xfrm>
            <a:prstGeom prst="roundRect">
              <a:avLst>
                <a:gd name="adj" fmla="val 10000"/>
              </a:avLst>
            </a:prstGeom>
            <a:noFill/>
            <a:ln>
              <a:solidFill>
                <a:schemeClr val="bg1">
                  <a:lumMod val="85000"/>
                </a:schemeClr>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nchor="ctr"/>
            <a:lstStyle/>
            <a:p>
              <a:pPr algn="ctr"/>
              <a:endParaRPr/>
            </a:p>
          </p:txBody>
        </p:sp>
        <p:sp>
          <p:nvSpPr>
            <p:cNvPr id="14" name="Rectangle: Rounded Corners 19"/>
            <p:cNvSpPr/>
            <p:nvPr/>
          </p:nvSpPr>
          <p:spPr>
            <a:xfrm rot="10800000" flipV="1">
              <a:off x="6822112" y="3368150"/>
              <a:ext cx="1259463" cy="500845"/>
            </a:xfrm>
            <a:prstGeom prst="roundRect">
              <a:avLst>
                <a:gd name="adj" fmla="val 50000"/>
              </a:avLst>
            </a:prstGeom>
            <a:solidFill>
              <a:schemeClr val="accent3"/>
            </a:solidFill>
            <a:ln>
              <a:solidFill>
                <a:schemeClr val="accent3"/>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wrap="none" anchor="ctr">
              <a:normAutofit/>
            </a:bodyPr>
            <a:lstStyle/>
            <a:p>
              <a:pPr lvl="0" algn="ctr"/>
              <a:endParaRPr lang="zh-CN" altLang="en-US" sz="1100" b="1" dirty="0">
                <a:solidFill>
                  <a:srgbClr val="FFFFFF"/>
                </a:solidFill>
              </a:endParaRPr>
            </a:p>
          </p:txBody>
        </p:sp>
        <p:sp>
          <p:nvSpPr>
            <p:cNvPr id="15" name="Freeform: Shape 21"/>
            <p:cNvSpPr>
              <a:spLocks/>
            </p:cNvSpPr>
            <p:nvPr/>
          </p:nvSpPr>
          <p:spPr bwMode="auto">
            <a:xfrm>
              <a:off x="7179785" y="2555325"/>
              <a:ext cx="544118" cy="54847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1" y="27"/>
                </a:cxn>
                <a:cxn ang="0">
                  <a:pos x="30" y="17"/>
                </a:cxn>
                <a:cxn ang="0">
                  <a:pos x="9" y="37"/>
                </a:cxn>
                <a:cxn ang="0">
                  <a:pos x="9" y="48"/>
                </a:cxn>
                <a:cxn ang="0">
                  <a:pos x="20" y="48"/>
                </a:cxn>
                <a:cxn ang="0">
                  <a:pos x="41" y="27"/>
                </a:cxn>
                <a:cxn ang="0">
                  <a:pos x="21" y="43"/>
                </a:cxn>
                <a:cxn ang="0">
                  <a:pos x="19" y="44"/>
                </a:cxn>
                <a:cxn ang="0">
                  <a:pos x="17" y="44"/>
                </a:cxn>
                <a:cxn ang="0">
                  <a:pos x="17" y="41"/>
                </a:cxn>
                <a:cxn ang="0">
                  <a:pos x="13" y="41"/>
                </a:cxn>
                <a:cxn ang="0">
                  <a:pos x="13" y="39"/>
                </a:cxn>
                <a:cxn ang="0">
                  <a:pos x="15" y="37"/>
                </a:cxn>
                <a:cxn ang="0">
                  <a:pos x="21" y="43"/>
                </a:cxn>
                <a:cxn ang="0">
                  <a:pos x="31" y="23"/>
                </a:cxn>
                <a:cxn ang="0">
                  <a:pos x="20" y="34"/>
                </a:cxn>
                <a:cxn ang="0">
                  <a:pos x="19" y="34"/>
                </a:cxn>
                <a:cxn ang="0">
                  <a:pos x="19" y="33"/>
                </a:cxn>
                <a:cxn ang="0">
                  <a:pos x="30" y="22"/>
                </a:cxn>
                <a:cxn ang="0">
                  <a:pos x="31" y="22"/>
                </a:cxn>
                <a:cxn ang="0">
                  <a:pos x="31" y="23"/>
                </a:cxn>
                <a:cxn ang="0">
                  <a:pos x="47" y="22"/>
                </a:cxn>
                <a:cxn ang="0">
                  <a:pos x="47" y="16"/>
                </a:cxn>
                <a:cxn ang="0">
                  <a:pos x="41" y="11"/>
                </a:cxn>
                <a:cxn ang="0">
                  <a:pos x="36" y="11"/>
                </a:cxn>
                <a:cxn ang="0">
                  <a:pos x="33" y="14"/>
                </a:cxn>
                <a:cxn ang="0">
                  <a:pos x="43" y="25"/>
                </a:cxn>
                <a:cxn ang="0">
                  <a:pos x="47" y="22"/>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1" y="27"/>
                  </a:moveTo>
                  <a:cubicBezTo>
                    <a:pt x="30" y="17"/>
                    <a:pt x="30" y="17"/>
                    <a:pt x="30" y="17"/>
                  </a:cubicBezTo>
                  <a:cubicBezTo>
                    <a:pt x="9" y="37"/>
                    <a:pt x="9" y="37"/>
                    <a:pt x="9" y="37"/>
                  </a:cubicBezTo>
                  <a:cubicBezTo>
                    <a:pt x="9" y="48"/>
                    <a:pt x="9" y="48"/>
                    <a:pt x="9" y="48"/>
                  </a:cubicBezTo>
                  <a:cubicBezTo>
                    <a:pt x="20" y="48"/>
                    <a:pt x="20" y="48"/>
                    <a:pt x="20" y="48"/>
                  </a:cubicBezTo>
                  <a:lnTo>
                    <a:pt x="41" y="27"/>
                  </a:lnTo>
                  <a:close/>
                  <a:moveTo>
                    <a:pt x="21" y="43"/>
                  </a:moveTo>
                  <a:cubicBezTo>
                    <a:pt x="19" y="44"/>
                    <a:pt x="19" y="44"/>
                    <a:pt x="19" y="44"/>
                  </a:cubicBezTo>
                  <a:cubicBezTo>
                    <a:pt x="17" y="44"/>
                    <a:pt x="17" y="44"/>
                    <a:pt x="17" y="44"/>
                  </a:cubicBezTo>
                  <a:cubicBezTo>
                    <a:pt x="17" y="41"/>
                    <a:pt x="17" y="41"/>
                    <a:pt x="17" y="41"/>
                  </a:cubicBezTo>
                  <a:cubicBezTo>
                    <a:pt x="13" y="41"/>
                    <a:pt x="13" y="41"/>
                    <a:pt x="13" y="41"/>
                  </a:cubicBezTo>
                  <a:cubicBezTo>
                    <a:pt x="13" y="39"/>
                    <a:pt x="13" y="39"/>
                    <a:pt x="13" y="39"/>
                  </a:cubicBezTo>
                  <a:cubicBezTo>
                    <a:pt x="15" y="37"/>
                    <a:pt x="15" y="37"/>
                    <a:pt x="15" y="37"/>
                  </a:cubicBezTo>
                  <a:lnTo>
                    <a:pt x="21" y="43"/>
                  </a:lnTo>
                  <a:close/>
                  <a:moveTo>
                    <a:pt x="31" y="23"/>
                  </a:moveTo>
                  <a:cubicBezTo>
                    <a:pt x="20" y="34"/>
                    <a:pt x="20" y="34"/>
                    <a:pt x="20" y="34"/>
                  </a:cubicBezTo>
                  <a:cubicBezTo>
                    <a:pt x="19" y="34"/>
                    <a:pt x="19" y="35"/>
                    <a:pt x="19" y="34"/>
                  </a:cubicBezTo>
                  <a:cubicBezTo>
                    <a:pt x="18" y="34"/>
                    <a:pt x="18" y="33"/>
                    <a:pt x="19" y="33"/>
                  </a:cubicBezTo>
                  <a:cubicBezTo>
                    <a:pt x="30" y="22"/>
                    <a:pt x="30" y="22"/>
                    <a:pt x="30" y="22"/>
                  </a:cubicBezTo>
                  <a:cubicBezTo>
                    <a:pt x="30" y="22"/>
                    <a:pt x="31" y="22"/>
                    <a:pt x="31" y="22"/>
                  </a:cubicBezTo>
                  <a:cubicBezTo>
                    <a:pt x="31" y="22"/>
                    <a:pt x="31" y="23"/>
                    <a:pt x="31" y="23"/>
                  </a:cubicBezTo>
                  <a:close/>
                  <a:moveTo>
                    <a:pt x="47" y="22"/>
                  </a:moveTo>
                  <a:cubicBezTo>
                    <a:pt x="48" y="20"/>
                    <a:pt x="48" y="18"/>
                    <a:pt x="47" y="16"/>
                  </a:cubicBezTo>
                  <a:cubicBezTo>
                    <a:pt x="41" y="11"/>
                    <a:pt x="41" y="11"/>
                    <a:pt x="41" y="11"/>
                  </a:cubicBezTo>
                  <a:cubicBezTo>
                    <a:pt x="40" y="9"/>
                    <a:pt x="37" y="9"/>
                    <a:pt x="36" y="11"/>
                  </a:cubicBezTo>
                  <a:cubicBezTo>
                    <a:pt x="33" y="14"/>
                    <a:pt x="33" y="14"/>
                    <a:pt x="33" y="14"/>
                  </a:cubicBezTo>
                  <a:cubicBezTo>
                    <a:pt x="43" y="25"/>
                    <a:pt x="43" y="25"/>
                    <a:pt x="43" y="25"/>
                  </a:cubicBezTo>
                  <a:lnTo>
                    <a:pt x="47" y="22"/>
                  </a:lnTo>
                  <a:close/>
                </a:path>
              </a:pathLst>
            </a:custGeom>
            <a:solidFill>
              <a:schemeClr val="accent3"/>
            </a:solidFill>
            <a:ln w="9525">
              <a:noFill/>
              <a:round/>
              <a:headEnd/>
              <a:tailEnd/>
            </a:ln>
          </p:spPr>
          <p:txBody>
            <a:bodyPr anchor="ctr"/>
            <a:lstStyle/>
            <a:p>
              <a:pPr algn="ctr"/>
              <a:endParaRPr/>
            </a:p>
          </p:txBody>
        </p:sp>
        <p:sp>
          <p:nvSpPr>
            <p:cNvPr id="50" name="矩形 49"/>
            <p:cNvSpPr/>
            <p:nvPr/>
          </p:nvSpPr>
          <p:spPr>
            <a:xfrm>
              <a:off x="6819306" y="3369307"/>
              <a:ext cx="125946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latin typeface="迷你简准圆" panose="03000509000000000000" pitchFamily="65" charset="-122"/>
                  <a:ea typeface="迷你简准圆" panose="03000509000000000000" pitchFamily="65" charset="-122"/>
                </a:rPr>
                <a:t>文字</a:t>
              </a:r>
              <a:r>
                <a:rPr lang="zh-CN" altLang="en-US" b="1" dirty="0">
                  <a:solidFill>
                    <a:schemeClr val="bg1"/>
                  </a:solidFill>
                  <a:latin typeface="迷你简准圆" panose="03000509000000000000" pitchFamily="65" charset="-122"/>
                  <a:ea typeface="迷你简准圆" panose="03000509000000000000" pitchFamily="65" charset="-122"/>
                </a:rPr>
                <a:t>添加</a:t>
              </a:r>
            </a:p>
          </p:txBody>
        </p:sp>
        <p:sp>
          <p:nvSpPr>
            <p:cNvPr id="53" name="矩形 52"/>
            <p:cNvSpPr/>
            <p:nvPr/>
          </p:nvSpPr>
          <p:spPr>
            <a:xfrm>
              <a:off x="6306996" y="4449954"/>
              <a:ext cx="2249997" cy="9585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59" name="组合 58"/>
          <p:cNvGrpSpPr/>
          <p:nvPr/>
        </p:nvGrpSpPr>
        <p:grpSpPr>
          <a:xfrm>
            <a:off x="8947624" y="2085887"/>
            <a:ext cx="2249997" cy="3322663"/>
            <a:chOff x="8947624" y="2085887"/>
            <a:chExt cx="2249997" cy="3322663"/>
          </a:xfrm>
        </p:grpSpPr>
        <p:cxnSp>
          <p:nvCxnSpPr>
            <p:cNvPr id="16" name="Straight Connector 23"/>
            <p:cNvCxnSpPr/>
            <p:nvPr/>
          </p:nvCxnSpPr>
          <p:spPr>
            <a:xfrm rot="5400000">
              <a:off x="9797236" y="4088183"/>
              <a:ext cx="485778" cy="2268"/>
            </a:xfrm>
            <a:prstGeom prst="line">
              <a:avLst/>
            </a:prstGeom>
            <a:ln>
              <a:solidFill>
                <a:schemeClr val="accent4"/>
              </a:solidFill>
              <a:prstDash val="sysDot"/>
              <a:tailEnd type="oval"/>
            </a:ln>
          </p:spPr>
          <p:style>
            <a:lnRef idx="2">
              <a:schemeClr val="accent5"/>
            </a:lnRef>
            <a:fillRef idx="0">
              <a:schemeClr val="accent5"/>
            </a:fillRef>
            <a:effectRef idx="1">
              <a:schemeClr val="accent5"/>
            </a:effectRef>
            <a:fontRef idx="minor">
              <a:schemeClr val="tx1"/>
            </a:fontRef>
          </p:style>
        </p:cxnSp>
        <p:sp>
          <p:nvSpPr>
            <p:cNvPr id="17" name="Rectangle: Rounded Corners 25"/>
            <p:cNvSpPr/>
            <p:nvPr/>
          </p:nvSpPr>
          <p:spPr>
            <a:xfrm rot="10800000">
              <a:off x="9121966" y="2085887"/>
              <a:ext cx="1836321" cy="1514580"/>
            </a:xfrm>
            <a:prstGeom prst="roundRect">
              <a:avLst>
                <a:gd name="adj" fmla="val 10000"/>
              </a:avLst>
            </a:prstGeom>
            <a:noFill/>
            <a:ln>
              <a:solidFill>
                <a:schemeClr val="bg1">
                  <a:lumMod val="85000"/>
                </a:schemeClr>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nchor="ctr"/>
            <a:lstStyle/>
            <a:p>
              <a:pPr algn="ctr"/>
              <a:endParaRPr/>
            </a:p>
          </p:txBody>
        </p:sp>
        <p:sp>
          <p:nvSpPr>
            <p:cNvPr id="18" name="Rectangle: Rounded Corners 26"/>
            <p:cNvSpPr/>
            <p:nvPr/>
          </p:nvSpPr>
          <p:spPr>
            <a:xfrm rot="10800000" flipV="1">
              <a:off x="9362717" y="3338326"/>
              <a:ext cx="1259463" cy="500845"/>
            </a:xfrm>
            <a:prstGeom prst="roundRect">
              <a:avLst>
                <a:gd name="adj" fmla="val 50000"/>
              </a:avLst>
            </a:prstGeom>
            <a:solidFill>
              <a:schemeClr val="accent4"/>
            </a:solidFill>
            <a:ln>
              <a:solidFill>
                <a:schemeClr val="accent4"/>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wrap="none" anchor="ctr">
              <a:normAutofit/>
            </a:bodyPr>
            <a:lstStyle/>
            <a:p>
              <a:pPr lvl="0" algn="ctr"/>
              <a:endParaRPr lang="zh-CN" altLang="en-US" sz="1100" b="1" dirty="0">
                <a:solidFill>
                  <a:srgbClr val="FFFFFF"/>
                </a:solidFill>
              </a:endParaRPr>
            </a:p>
          </p:txBody>
        </p:sp>
        <p:sp>
          <p:nvSpPr>
            <p:cNvPr id="19" name="Freeform: Shape 28"/>
            <p:cNvSpPr>
              <a:spLocks/>
            </p:cNvSpPr>
            <p:nvPr/>
          </p:nvSpPr>
          <p:spPr bwMode="auto">
            <a:xfrm>
              <a:off x="9732157" y="2597581"/>
              <a:ext cx="615937" cy="491189"/>
            </a:xfrm>
            <a:custGeom>
              <a:avLst/>
              <a:gdLst/>
              <a:ahLst/>
              <a:cxnLst>
                <a:cxn ang="0">
                  <a:pos x="73" y="52"/>
                </a:cxn>
                <a:cxn ang="0">
                  <a:pos x="67" y="58"/>
                </a:cxn>
                <a:cxn ang="0">
                  <a:pos x="7" y="58"/>
                </a:cxn>
                <a:cxn ang="0">
                  <a:pos x="0" y="52"/>
                </a:cxn>
                <a:cxn ang="0">
                  <a:pos x="0" y="6"/>
                </a:cxn>
                <a:cxn ang="0">
                  <a:pos x="7" y="0"/>
                </a:cxn>
                <a:cxn ang="0">
                  <a:pos x="67" y="0"/>
                </a:cxn>
                <a:cxn ang="0">
                  <a:pos x="73" y="6"/>
                </a:cxn>
                <a:cxn ang="0">
                  <a:pos x="73" y="52"/>
                </a:cxn>
                <a:cxn ang="0">
                  <a:pos x="7" y="4"/>
                </a:cxn>
                <a:cxn ang="0">
                  <a:pos x="5" y="6"/>
                </a:cxn>
                <a:cxn ang="0">
                  <a:pos x="5" y="52"/>
                </a:cxn>
                <a:cxn ang="0">
                  <a:pos x="7" y="53"/>
                </a:cxn>
                <a:cxn ang="0">
                  <a:pos x="67" y="53"/>
                </a:cxn>
                <a:cxn ang="0">
                  <a:pos x="68" y="52"/>
                </a:cxn>
                <a:cxn ang="0">
                  <a:pos x="68" y="6"/>
                </a:cxn>
                <a:cxn ang="0">
                  <a:pos x="67" y="4"/>
                </a:cxn>
                <a:cxn ang="0">
                  <a:pos x="7" y="4"/>
                </a:cxn>
                <a:cxn ang="0">
                  <a:pos x="17" y="24"/>
                </a:cxn>
                <a:cxn ang="0">
                  <a:pos x="10" y="17"/>
                </a:cxn>
                <a:cxn ang="0">
                  <a:pos x="17" y="9"/>
                </a:cxn>
                <a:cxn ang="0">
                  <a:pos x="25" y="17"/>
                </a:cxn>
                <a:cxn ang="0">
                  <a:pos x="17" y="24"/>
                </a:cxn>
                <a:cxn ang="0">
                  <a:pos x="64" y="48"/>
                </a:cxn>
                <a:cxn ang="0">
                  <a:pos x="10" y="48"/>
                </a:cxn>
                <a:cxn ang="0">
                  <a:pos x="10" y="41"/>
                </a:cxn>
                <a:cxn ang="0">
                  <a:pos x="22" y="29"/>
                </a:cxn>
                <a:cxn ang="0">
                  <a:pos x="28" y="35"/>
                </a:cxn>
                <a:cxn ang="0">
                  <a:pos x="48" y="15"/>
                </a:cxn>
                <a:cxn ang="0">
                  <a:pos x="64" y="31"/>
                </a:cxn>
                <a:cxn ang="0">
                  <a:pos x="64" y="48"/>
                </a:cxn>
              </a:cxnLst>
              <a:rect l="0" t="0" r="r" b="b"/>
              <a:pathLst>
                <a:path w="73" h="58">
                  <a:moveTo>
                    <a:pt x="73" y="52"/>
                  </a:moveTo>
                  <a:cubicBezTo>
                    <a:pt x="73" y="55"/>
                    <a:pt x="71" y="58"/>
                    <a:pt x="67" y="58"/>
                  </a:cubicBezTo>
                  <a:cubicBezTo>
                    <a:pt x="7" y="58"/>
                    <a:pt x="7" y="58"/>
                    <a:pt x="7" y="58"/>
                  </a:cubicBezTo>
                  <a:cubicBezTo>
                    <a:pt x="3" y="58"/>
                    <a:pt x="0" y="55"/>
                    <a:pt x="0" y="52"/>
                  </a:cubicBezTo>
                  <a:cubicBezTo>
                    <a:pt x="0" y="6"/>
                    <a:pt x="0" y="6"/>
                    <a:pt x="0" y="6"/>
                  </a:cubicBezTo>
                  <a:cubicBezTo>
                    <a:pt x="0" y="2"/>
                    <a:pt x="3" y="0"/>
                    <a:pt x="7" y="0"/>
                  </a:cubicBezTo>
                  <a:cubicBezTo>
                    <a:pt x="67" y="0"/>
                    <a:pt x="67" y="0"/>
                    <a:pt x="67" y="0"/>
                  </a:cubicBezTo>
                  <a:cubicBezTo>
                    <a:pt x="71" y="0"/>
                    <a:pt x="73" y="2"/>
                    <a:pt x="73" y="6"/>
                  </a:cubicBezTo>
                  <a:lnTo>
                    <a:pt x="73" y="52"/>
                  </a:lnTo>
                  <a:close/>
                  <a:moveTo>
                    <a:pt x="7" y="4"/>
                  </a:moveTo>
                  <a:cubicBezTo>
                    <a:pt x="6" y="4"/>
                    <a:pt x="5" y="5"/>
                    <a:pt x="5" y="6"/>
                  </a:cubicBezTo>
                  <a:cubicBezTo>
                    <a:pt x="5" y="52"/>
                    <a:pt x="5" y="52"/>
                    <a:pt x="5" y="52"/>
                  </a:cubicBezTo>
                  <a:cubicBezTo>
                    <a:pt x="5" y="52"/>
                    <a:pt x="6" y="53"/>
                    <a:pt x="7" y="53"/>
                  </a:cubicBezTo>
                  <a:cubicBezTo>
                    <a:pt x="67" y="53"/>
                    <a:pt x="67" y="53"/>
                    <a:pt x="67" y="53"/>
                  </a:cubicBezTo>
                  <a:cubicBezTo>
                    <a:pt x="68" y="53"/>
                    <a:pt x="68" y="52"/>
                    <a:pt x="68" y="52"/>
                  </a:cubicBezTo>
                  <a:cubicBezTo>
                    <a:pt x="68" y="6"/>
                    <a:pt x="68" y="6"/>
                    <a:pt x="68" y="6"/>
                  </a:cubicBezTo>
                  <a:cubicBezTo>
                    <a:pt x="68" y="5"/>
                    <a:pt x="68" y="4"/>
                    <a:pt x="67" y="4"/>
                  </a:cubicBezTo>
                  <a:lnTo>
                    <a:pt x="7" y="4"/>
                  </a:lnTo>
                  <a:close/>
                  <a:moveTo>
                    <a:pt x="17" y="24"/>
                  </a:moveTo>
                  <a:cubicBezTo>
                    <a:pt x="13" y="24"/>
                    <a:pt x="10" y="21"/>
                    <a:pt x="10" y="17"/>
                  </a:cubicBezTo>
                  <a:cubicBezTo>
                    <a:pt x="10" y="13"/>
                    <a:pt x="13" y="9"/>
                    <a:pt x="17" y="9"/>
                  </a:cubicBezTo>
                  <a:cubicBezTo>
                    <a:pt x="21" y="9"/>
                    <a:pt x="25" y="13"/>
                    <a:pt x="25" y="17"/>
                  </a:cubicBezTo>
                  <a:cubicBezTo>
                    <a:pt x="25" y="21"/>
                    <a:pt x="21" y="24"/>
                    <a:pt x="17" y="24"/>
                  </a:cubicBezTo>
                  <a:close/>
                  <a:moveTo>
                    <a:pt x="64" y="48"/>
                  </a:moveTo>
                  <a:cubicBezTo>
                    <a:pt x="10" y="48"/>
                    <a:pt x="10" y="48"/>
                    <a:pt x="10" y="48"/>
                  </a:cubicBezTo>
                  <a:cubicBezTo>
                    <a:pt x="10" y="41"/>
                    <a:pt x="10" y="41"/>
                    <a:pt x="10" y="41"/>
                  </a:cubicBezTo>
                  <a:cubicBezTo>
                    <a:pt x="22" y="29"/>
                    <a:pt x="22" y="29"/>
                    <a:pt x="22" y="29"/>
                  </a:cubicBezTo>
                  <a:cubicBezTo>
                    <a:pt x="28" y="35"/>
                    <a:pt x="28" y="35"/>
                    <a:pt x="28" y="35"/>
                  </a:cubicBezTo>
                  <a:cubicBezTo>
                    <a:pt x="48" y="15"/>
                    <a:pt x="48" y="15"/>
                    <a:pt x="48" y="15"/>
                  </a:cubicBezTo>
                  <a:cubicBezTo>
                    <a:pt x="64" y="31"/>
                    <a:pt x="64" y="31"/>
                    <a:pt x="64" y="31"/>
                  </a:cubicBezTo>
                  <a:lnTo>
                    <a:pt x="64" y="48"/>
                  </a:lnTo>
                  <a:close/>
                </a:path>
              </a:pathLst>
            </a:custGeom>
            <a:solidFill>
              <a:schemeClr val="accent4"/>
            </a:solidFill>
            <a:ln w="9525">
              <a:noFill/>
              <a:round/>
              <a:headEnd/>
              <a:tailEnd/>
            </a:ln>
          </p:spPr>
          <p:txBody>
            <a:bodyPr anchor="ctr"/>
            <a:lstStyle/>
            <a:p>
              <a:pPr algn="ctr"/>
              <a:endParaRPr/>
            </a:p>
          </p:txBody>
        </p:sp>
        <p:sp>
          <p:nvSpPr>
            <p:cNvPr id="51" name="矩形 50"/>
            <p:cNvSpPr/>
            <p:nvPr/>
          </p:nvSpPr>
          <p:spPr>
            <a:xfrm>
              <a:off x="9359912" y="3369307"/>
              <a:ext cx="125946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latin typeface="迷你简准圆" panose="03000509000000000000" pitchFamily="65" charset="-122"/>
                  <a:ea typeface="迷你简准圆" panose="03000509000000000000" pitchFamily="65" charset="-122"/>
                </a:rPr>
                <a:t>文字</a:t>
              </a:r>
              <a:r>
                <a:rPr lang="zh-CN" altLang="en-US" b="1" dirty="0">
                  <a:solidFill>
                    <a:schemeClr val="bg1"/>
                  </a:solidFill>
                  <a:latin typeface="迷你简准圆" panose="03000509000000000000" pitchFamily="65" charset="-122"/>
                  <a:ea typeface="迷你简准圆" panose="03000509000000000000" pitchFamily="65" charset="-122"/>
                </a:rPr>
                <a:t>添加</a:t>
              </a:r>
            </a:p>
          </p:txBody>
        </p:sp>
        <p:sp>
          <p:nvSpPr>
            <p:cNvPr id="54" name="矩形 53"/>
            <p:cNvSpPr/>
            <p:nvPr/>
          </p:nvSpPr>
          <p:spPr>
            <a:xfrm>
              <a:off x="8947624" y="4449954"/>
              <a:ext cx="2249997" cy="9585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spTree>
    <p:extLst>
      <p:ext uri="{BB962C8B-B14F-4D97-AF65-F5344CB8AC3E}">
        <p14:creationId xmlns:p14="http://schemas.microsoft.com/office/powerpoint/2010/main" val="23980430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p:tgtEl>
                                          <p:spTgt spid="42"/>
                                        </p:tgtEl>
                                        <p:attrNameLst>
                                          <p:attrName>ppt_x</p:attrName>
                                        </p:attrNameLst>
                                      </p:cBhvr>
                                      <p:tavLst>
                                        <p:tav tm="0">
                                          <p:val>
                                            <p:strVal val="#ppt_x-#ppt_w*1.125000"/>
                                          </p:val>
                                        </p:tav>
                                        <p:tav tm="100000">
                                          <p:val>
                                            <p:strVal val="#ppt_x"/>
                                          </p:val>
                                        </p:tav>
                                      </p:tavLst>
                                    </p:anim>
                                    <p:animEffect transition="in" filter="wipe(right)">
                                      <p:cBhvr>
                                        <p:cTn id="8" dur="500"/>
                                        <p:tgtEl>
                                          <p:spTgt spid="42"/>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1000"/>
                                        <p:tgtEl>
                                          <p:spTgt spid="56"/>
                                        </p:tgtEl>
                                      </p:cBhvr>
                                    </p:animEffect>
                                    <p:anim calcmode="lin" valueType="num">
                                      <p:cBhvr>
                                        <p:cTn id="13" dur="1000" fill="hold"/>
                                        <p:tgtEl>
                                          <p:spTgt spid="56"/>
                                        </p:tgtEl>
                                        <p:attrNameLst>
                                          <p:attrName>ppt_x</p:attrName>
                                        </p:attrNameLst>
                                      </p:cBhvr>
                                      <p:tavLst>
                                        <p:tav tm="0">
                                          <p:val>
                                            <p:strVal val="#ppt_x"/>
                                          </p:val>
                                        </p:tav>
                                        <p:tav tm="100000">
                                          <p:val>
                                            <p:strVal val="#ppt_x"/>
                                          </p:val>
                                        </p:tav>
                                      </p:tavLst>
                                    </p:anim>
                                    <p:anim calcmode="lin" valueType="num">
                                      <p:cBhvr>
                                        <p:cTn id="14" dur="1000" fill="hold"/>
                                        <p:tgtEl>
                                          <p:spTgt spid="5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fade">
                                      <p:cBhvr>
                                        <p:cTn id="18" dur="1000"/>
                                        <p:tgtEl>
                                          <p:spTgt spid="57"/>
                                        </p:tgtEl>
                                      </p:cBhvr>
                                    </p:animEffect>
                                    <p:anim calcmode="lin" valueType="num">
                                      <p:cBhvr>
                                        <p:cTn id="19" dur="1000" fill="hold"/>
                                        <p:tgtEl>
                                          <p:spTgt spid="57"/>
                                        </p:tgtEl>
                                        <p:attrNameLst>
                                          <p:attrName>ppt_x</p:attrName>
                                        </p:attrNameLst>
                                      </p:cBhvr>
                                      <p:tavLst>
                                        <p:tav tm="0">
                                          <p:val>
                                            <p:strVal val="#ppt_x"/>
                                          </p:val>
                                        </p:tav>
                                        <p:tav tm="100000">
                                          <p:val>
                                            <p:strVal val="#ppt_x"/>
                                          </p:val>
                                        </p:tav>
                                      </p:tavLst>
                                    </p:anim>
                                    <p:anim calcmode="lin" valueType="num">
                                      <p:cBhvr>
                                        <p:cTn id="20" dur="1000" fill="hold"/>
                                        <p:tgtEl>
                                          <p:spTgt spid="57"/>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fade">
                                      <p:cBhvr>
                                        <p:cTn id="24" dur="1000"/>
                                        <p:tgtEl>
                                          <p:spTgt spid="58"/>
                                        </p:tgtEl>
                                      </p:cBhvr>
                                    </p:animEffect>
                                    <p:anim calcmode="lin" valueType="num">
                                      <p:cBhvr>
                                        <p:cTn id="25" dur="1000" fill="hold"/>
                                        <p:tgtEl>
                                          <p:spTgt spid="58"/>
                                        </p:tgtEl>
                                        <p:attrNameLst>
                                          <p:attrName>ppt_x</p:attrName>
                                        </p:attrNameLst>
                                      </p:cBhvr>
                                      <p:tavLst>
                                        <p:tav tm="0">
                                          <p:val>
                                            <p:strVal val="#ppt_x"/>
                                          </p:val>
                                        </p:tav>
                                        <p:tav tm="100000">
                                          <p:val>
                                            <p:strVal val="#ppt_x"/>
                                          </p:val>
                                        </p:tav>
                                      </p:tavLst>
                                    </p:anim>
                                    <p:anim calcmode="lin" valueType="num">
                                      <p:cBhvr>
                                        <p:cTn id="26" dur="1000" fill="hold"/>
                                        <p:tgtEl>
                                          <p:spTgt spid="58"/>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2" presetClass="entr" presetSubtype="0" fill="hold"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1000"/>
                                        <p:tgtEl>
                                          <p:spTgt spid="59"/>
                                        </p:tgtEl>
                                      </p:cBhvr>
                                    </p:animEffect>
                                    <p:anim calcmode="lin" valueType="num">
                                      <p:cBhvr>
                                        <p:cTn id="31" dur="1000" fill="hold"/>
                                        <p:tgtEl>
                                          <p:spTgt spid="59"/>
                                        </p:tgtEl>
                                        <p:attrNameLst>
                                          <p:attrName>ppt_x</p:attrName>
                                        </p:attrNameLst>
                                      </p:cBhvr>
                                      <p:tavLst>
                                        <p:tav tm="0">
                                          <p:val>
                                            <p:strVal val="#ppt_x"/>
                                          </p:val>
                                        </p:tav>
                                        <p:tav tm="100000">
                                          <p:val>
                                            <p:strVal val="#ppt_x"/>
                                          </p:val>
                                        </p:tav>
                                      </p:tavLst>
                                    </p:anim>
                                    <p:anim calcmode="lin" valueType="num">
                                      <p:cBhvr>
                                        <p:cTn id="32"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2087228" y="452955"/>
            <a:ext cx="5795246" cy="783415"/>
            <a:chOff x="1875554" y="378622"/>
            <a:chExt cx="5795246" cy="783415"/>
          </a:xfrm>
        </p:grpSpPr>
        <p:sp>
          <p:nvSpPr>
            <p:cNvPr id="32" name="文本框 31"/>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33" name="文本框 32"/>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grpSp>
        <p:nvGrpSpPr>
          <p:cNvPr id="44" name="组合 43"/>
          <p:cNvGrpSpPr/>
          <p:nvPr/>
        </p:nvGrpSpPr>
        <p:grpSpPr>
          <a:xfrm>
            <a:off x="1458253" y="2164404"/>
            <a:ext cx="4004592" cy="982833"/>
            <a:chOff x="1458253" y="2164404"/>
            <a:chExt cx="4004592" cy="982833"/>
          </a:xfrm>
        </p:grpSpPr>
        <p:sp>
          <p:nvSpPr>
            <p:cNvPr id="9" name="Freeform: Shape 9"/>
            <p:cNvSpPr/>
            <p:nvPr/>
          </p:nvSpPr>
          <p:spPr>
            <a:xfrm>
              <a:off x="1675346" y="2302756"/>
              <a:ext cx="3787499" cy="84448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6185"/>
                  </a:lnTo>
                  <a:lnTo>
                    <a:pt x="18710" y="16185"/>
                  </a:lnTo>
                  <a:lnTo>
                    <a:pt x="21227" y="21600"/>
                  </a:lnTo>
                  <a:lnTo>
                    <a:pt x="21600" y="20001"/>
                  </a:lnTo>
                  <a:lnTo>
                    <a:pt x="18727" y="123"/>
                  </a:lnTo>
                  <a:lnTo>
                    <a:pt x="18727" y="0"/>
                  </a:lnTo>
                  <a:cubicBezTo>
                    <a:pt x="18727" y="0"/>
                    <a:pt x="18710" y="0"/>
                    <a:pt x="18710" y="0"/>
                  </a:cubicBezTo>
                  <a:cubicBezTo>
                    <a:pt x="18674" y="0"/>
                    <a:pt x="0" y="0"/>
                    <a:pt x="0" y="0"/>
                  </a:cubicBezTo>
                  <a:close/>
                </a:path>
              </a:pathLst>
            </a:custGeom>
            <a:ln w="9525">
              <a:solidFill>
                <a:schemeClr val="bg1">
                  <a:lumMod val="75000"/>
                </a:schemeClr>
              </a:solidFill>
              <a:prstDash val="solid"/>
              <a:miter lim="400000"/>
            </a:ln>
          </p:spPr>
          <p:txBody>
            <a:bodyPr anchor="ctr"/>
            <a:lstStyle/>
            <a:p>
              <a:pPr algn="ctr"/>
              <a:endParaRPr/>
            </a:p>
          </p:txBody>
        </p:sp>
        <p:sp>
          <p:nvSpPr>
            <p:cNvPr id="12" name="Freeform: Shape 13"/>
            <p:cNvSpPr/>
            <p:nvPr/>
          </p:nvSpPr>
          <p:spPr>
            <a:xfrm>
              <a:off x="1458253" y="2164404"/>
              <a:ext cx="904280" cy="904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anchor="ctr"/>
            <a:lstStyle/>
            <a:p>
              <a:pPr algn="ctr"/>
              <a:endParaRPr/>
            </a:p>
          </p:txBody>
        </p:sp>
        <p:sp>
          <p:nvSpPr>
            <p:cNvPr id="13" name="Freeform: Shape 14"/>
            <p:cNvSpPr/>
            <p:nvPr/>
          </p:nvSpPr>
          <p:spPr>
            <a:xfrm>
              <a:off x="1738407" y="2491469"/>
              <a:ext cx="343972" cy="250149"/>
            </a:xfrm>
            <a:custGeom>
              <a:avLst/>
              <a:gdLst/>
              <a:ahLst/>
              <a:cxnLst>
                <a:cxn ang="0">
                  <a:pos x="wd2" y="hd2"/>
                </a:cxn>
                <a:cxn ang="5400000">
                  <a:pos x="wd2" y="hd2"/>
                </a:cxn>
                <a:cxn ang="10800000">
                  <a:pos x="wd2" y="hd2"/>
                </a:cxn>
                <a:cxn ang="16200000">
                  <a:pos x="wd2" y="hd2"/>
                </a:cxn>
              </a:cxnLst>
              <a:rect l="0" t="0" r="r" b="b"/>
              <a:pathLst>
                <a:path w="21600" h="21600" extrusionOk="0">
                  <a:moveTo>
                    <a:pt x="19925" y="4046"/>
                  </a:moveTo>
                  <a:lnTo>
                    <a:pt x="18796" y="5599"/>
                  </a:lnTo>
                  <a:cubicBezTo>
                    <a:pt x="18709" y="5715"/>
                    <a:pt x="18654" y="5887"/>
                    <a:pt x="18654" y="6073"/>
                  </a:cubicBezTo>
                  <a:cubicBezTo>
                    <a:pt x="18654" y="6444"/>
                    <a:pt x="18874" y="6748"/>
                    <a:pt x="19144" y="6748"/>
                  </a:cubicBezTo>
                  <a:cubicBezTo>
                    <a:pt x="19279" y="6748"/>
                    <a:pt x="19404" y="6670"/>
                    <a:pt x="19493" y="6551"/>
                  </a:cubicBezTo>
                  <a:lnTo>
                    <a:pt x="21455" y="3849"/>
                  </a:lnTo>
                  <a:cubicBezTo>
                    <a:pt x="21543" y="3726"/>
                    <a:pt x="21600" y="3561"/>
                    <a:pt x="21600" y="3371"/>
                  </a:cubicBezTo>
                  <a:cubicBezTo>
                    <a:pt x="21600" y="3185"/>
                    <a:pt x="21543" y="3020"/>
                    <a:pt x="21455" y="2897"/>
                  </a:cubicBezTo>
                  <a:lnTo>
                    <a:pt x="19492" y="195"/>
                  </a:lnTo>
                  <a:cubicBezTo>
                    <a:pt x="19404" y="71"/>
                    <a:pt x="19279" y="0"/>
                    <a:pt x="19144" y="0"/>
                  </a:cubicBezTo>
                  <a:cubicBezTo>
                    <a:pt x="18874" y="0"/>
                    <a:pt x="18654" y="298"/>
                    <a:pt x="18654" y="669"/>
                  </a:cubicBezTo>
                  <a:cubicBezTo>
                    <a:pt x="18654" y="861"/>
                    <a:pt x="18709" y="1026"/>
                    <a:pt x="18796" y="1149"/>
                  </a:cubicBezTo>
                  <a:lnTo>
                    <a:pt x="19925" y="2695"/>
                  </a:lnTo>
                  <a:lnTo>
                    <a:pt x="15217" y="2695"/>
                  </a:lnTo>
                  <a:cubicBezTo>
                    <a:pt x="15064" y="2695"/>
                    <a:pt x="14932" y="2798"/>
                    <a:pt x="14842" y="2954"/>
                  </a:cubicBezTo>
                  <a:lnTo>
                    <a:pt x="14837" y="2942"/>
                  </a:lnTo>
                  <a:lnTo>
                    <a:pt x="6148" y="17552"/>
                  </a:lnTo>
                  <a:lnTo>
                    <a:pt x="491" y="17552"/>
                  </a:lnTo>
                  <a:cubicBezTo>
                    <a:pt x="220" y="17552"/>
                    <a:pt x="0" y="17852"/>
                    <a:pt x="0" y="18222"/>
                  </a:cubicBezTo>
                  <a:cubicBezTo>
                    <a:pt x="0" y="18598"/>
                    <a:pt x="220" y="18898"/>
                    <a:pt x="491" y="18898"/>
                  </a:cubicBezTo>
                  <a:lnTo>
                    <a:pt x="6381" y="18898"/>
                  </a:lnTo>
                  <a:cubicBezTo>
                    <a:pt x="6534" y="18898"/>
                    <a:pt x="6666" y="18800"/>
                    <a:pt x="6756" y="18646"/>
                  </a:cubicBezTo>
                  <a:lnTo>
                    <a:pt x="6759" y="18651"/>
                  </a:lnTo>
                  <a:lnTo>
                    <a:pt x="15452" y="4046"/>
                  </a:lnTo>
                  <a:cubicBezTo>
                    <a:pt x="15452" y="4046"/>
                    <a:pt x="19925" y="4046"/>
                    <a:pt x="19925" y="4046"/>
                  </a:cubicBezTo>
                  <a:close/>
                  <a:moveTo>
                    <a:pt x="19492" y="15046"/>
                  </a:moveTo>
                  <a:cubicBezTo>
                    <a:pt x="19404" y="14923"/>
                    <a:pt x="19279" y="14852"/>
                    <a:pt x="19144" y="14852"/>
                  </a:cubicBezTo>
                  <a:cubicBezTo>
                    <a:pt x="18874" y="14852"/>
                    <a:pt x="18654" y="15150"/>
                    <a:pt x="18654" y="15520"/>
                  </a:cubicBezTo>
                  <a:cubicBezTo>
                    <a:pt x="18654" y="15713"/>
                    <a:pt x="18709" y="15878"/>
                    <a:pt x="18796" y="16001"/>
                  </a:cubicBezTo>
                  <a:lnTo>
                    <a:pt x="19925" y="17552"/>
                  </a:lnTo>
                  <a:lnTo>
                    <a:pt x="15449" y="17552"/>
                  </a:lnTo>
                  <a:lnTo>
                    <a:pt x="12384" y="12397"/>
                  </a:lnTo>
                  <a:lnTo>
                    <a:pt x="11748" y="13464"/>
                  </a:lnTo>
                  <a:lnTo>
                    <a:pt x="14837" y="18651"/>
                  </a:lnTo>
                  <a:lnTo>
                    <a:pt x="14842" y="18646"/>
                  </a:lnTo>
                  <a:cubicBezTo>
                    <a:pt x="14932" y="18800"/>
                    <a:pt x="15064" y="18898"/>
                    <a:pt x="15217" y="18898"/>
                  </a:cubicBezTo>
                  <a:lnTo>
                    <a:pt x="19925" y="18898"/>
                  </a:lnTo>
                  <a:lnTo>
                    <a:pt x="18796" y="20451"/>
                  </a:lnTo>
                  <a:cubicBezTo>
                    <a:pt x="18709" y="20567"/>
                    <a:pt x="18654" y="20739"/>
                    <a:pt x="18654" y="20924"/>
                  </a:cubicBezTo>
                  <a:cubicBezTo>
                    <a:pt x="18654" y="21295"/>
                    <a:pt x="18874" y="21600"/>
                    <a:pt x="19144" y="21600"/>
                  </a:cubicBezTo>
                  <a:cubicBezTo>
                    <a:pt x="19279" y="21600"/>
                    <a:pt x="19404" y="21522"/>
                    <a:pt x="19492" y="21403"/>
                  </a:cubicBezTo>
                  <a:lnTo>
                    <a:pt x="21455" y="18701"/>
                  </a:lnTo>
                  <a:cubicBezTo>
                    <a:pt x="21543" y="18577"/>
                    <a:pt x="21600" y="18413"/>
                    <a:pt x="21600" y="18222"/>
                  </a:cubicBezTo>
                  <a:cubicBezTo>
                    <a:pt x="21600" y="18037"/>
                    <a:pt x="21543" y="17872"/>
                    <a:pt x="21455" y="17748"/>
                  </a:cubicBezTo>
                  <a:cubicBezTo>
                    <a:pt x="21455" y="17748"/>
                    <a:pt x="19492" y="15046"/>
                    <a:pt x="19492" y="15046"/>
                  </a:cubicBezTo>
                  <a:close/>
                  <a:moveTo>
                    <a:pt x="491" y="4046"/>
                  </a:moveTo>
                  <a:lnTo>
                    <a:pt x="6148" y="4046"/>
                  </a:lnTo>
                  <a:lnTo>
                    <a:pt x="9214" y="9201"/>
                  </a:lnTo>
                  <a:lnTo>
                    <a:pt x="9847" y="8133"/>
                  </a:lnTo>
                  <a:lnTo>
                    <a:pt x="6759" y="2942"/>
                  </a:lnTo>
                  <a:lnTo>
                    <a:pt x="6756" y="2954"/>
                  </a:lnTo>
                  <a:cubicBezTo>
                    <a:pt x="6666" y="2798"/>
                    <a:pt x="6534" y="2695"/>
                    <a:pt x="6381" y="2695"/>
                  </a:cubicBezTo>
                  <a:lnTo>
                    <a:pt x="491" y="2695"/>
                  </a:lnTo>
                  <a:cubicBezTo>
                    <a:pt x="220" y="2695"/>
                    <a:pt x="0" y="3000"/>
                    <a:pt x="0" y="3371"/>
                  </a:cubicBezTo>
                  <a:cubicBezTo>
                    <a:pt x="0" y="3746"/>
                    <a:pt x="220" y="4046"/>
                    <a:pt x="491" y="4046"/>
                  </a:cubicBezTo>
                </a:path>
              </a:pathLst>
            </a:custGeom>
            <a:solidFill>
              <a:srgbClr val="FFFFFF"/>
            </a:solidFill>
            <a:ln w="12700">
              <a:miter lim="400000"/>
            </a:ln>
          </p:spPr>
          <p:txBody>
            <a:bodyPr anchor="ctr"/>
            <a:lstStyle/>
            <a:p>
              <a:pPr algn="ctr"/>
              <a:endParaRPr/>
            </a:p>
          </p:txBody>
        </p:sp>
        <p:sp>
          <p:nvSpPr>
            <p:cNvPr id="36" name="矩形 35"/>
            <p:cNvSpPr/>
            <p:nvPr/>
          </p:nvSpPr>
          <p:spPr>
            <a:xfrm>
              <a:off x="2132666" y="2394642"/>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5" name="组合 44"/>
          <p:cNvGrpSpPr/>
          <p:nvPr/>
        </p:nvGrpSpPr>
        <p:grpSpPr>
          <a:xfrm>
            <a:off x="1458252" y="3339647"/>
            <a:ext cx="3632313" cy="904280"/>
            <a:chOff x="1458252" y="3339647"/>
            <a:chExt cx="3632313" cy="904280"/>
          </a:xfrm>
        </p:grpSpPr>
        <p:sp>
          <p:nvSpPr>
            <p:cNvPr id="7" name="Freeform: Shape 7"/>
            <p:cNvSpPr/>
            <p:nvPr/>
          </p:nvSpPr>
          <p:spPr>
            <a:xfrm>
              <a:off x="1660496" y="3479871"/>
              <a:ext cx="3430069" cy="63257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9466" y="21600"/>
                  </a:lnTo>
                  <a:lnTo>
                    <a:pt x="19484" y="21600"/>
                  </a:lnTo>
                  <a:lnTo>
                    <a:pt x="19484" y="21531"/>
                  </a:lnTo>
                  <a:lnTo>
                    <a:pt x="21600" y="13487"/>
                  </a:lnTo>
                  <a:lnTo>
                    <a:pt x="21600" y="9338"/>
                  </a:lnTo>
                  <a:lnTo>
                    <a:pt x="19484" y="82"/>
                  </a:lnTo>
                  <a:lnTo>
                    <a:pt x="19484" y="0"/>
                  </a:lnTo>
                  <a:cubicBezTo>
                    <a:pt x="19484" y="0"/>
                    <a:pt x="19466" y="0"/>
                    <a:pt x="19466" y="0"/>
                  </a:cubicBezTo>
                  <a:cubicBezTo>
                    <a:pt x="19428" y="0"/>
                    <a:pt x="0" y="0"/>
                    <a:pt x="0" y="0"/>
                  </a:cubicBezTo>
                  <a:close/>
                </a:path>
              </a:pathLst>
            </a:custGeom>
            <a:ln w="9525">
              <a:solidFill>
                <a:schemeClr val="bg1">
                  <a:lumMod val="75000"/>
                </a:schemeClr>
              </a:solidFill>
              <a:prstDash val="solid"/>
              <a:miter lim="400000"/>
            </a:ln>
          </p:spPr>
          <p:txBody>
            <a:bodyPr anchor="ctr"/>
            <a:lstStyle/>
            <a:p>
              <a:pPr algn="ctr"/>
              <a:endParaRPr/>
            </a:p>
          </p:txBody>
        </p:sp>
        <p:sp>
          <p:nvSpPr>
            <p:cNvPr id="14" name="Freeform: Shape 16"/>
            <p:cNvSpPr/>
            <p:nvPr/>
          </p:nvSpPr>
          <p:spPr>
            <a:xfrm>
              <a:off x="1458252" y="3339647"/>
              <a:ext cx="904280" cy="904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anchor="ctr"/>
            <a:lstStyle/>
            <a:p>
              <a:pPr algn="ctr"/>
              <a:endParaRPr/>
            </a:p>
          </p:txBody>
        </p:sp>
        <p:sp>
          <p:nvSpPr>
            <p:cNvPr id="15" name="Freeform: Shape 17"/>
            <p:cNvSpPr/>
            <p:nvPr/>
          </p:nvSpPr>
          <p:spPr>
            <a:xfrm>
              <a:off x="1757515" y="3666697"/>
              <a:ext cx="305752" cy="250148"/>
            </a:xfrm>
            <a:custGeom>
              <a:avLst/>
              <a:gdLst/>
              <a:ahLst/>
              <a:cxnLst>
                <a:cxn ang="0">
                  <a:pos x="wd2" y="hd2"/>
                </a:cxn>
                <a:cxn ang="5400000">
                  <a:pos x="wd2" y="hd2"/>
                </a:cxn>
                <a:cxn ang="10800000">
                  <a:pos x="wd2" y="hd2"/>
                </a:cxn>
                <a:cxn ang="16200000">
                  <a:pos x="wd2" y="hd2"/>
                </a:cxn>
              </a:cxnLst>
              <a:rect l="0" t="0" r="r" b="b"/>
              <a:pathLst>
                <a:path w="21600" h="21600" extrusionOk="0">
                  <a:moveTo>
                    <a:pt x="19637" y="20402"/>
                  </a:moveTo>
                  <a:lnTo>
                    <a:pt x="1964" y="20402"/>
                  </a:lnTo>
                  <a:cubicBezTo>
                    <a:pt x="1421" y="20402"/>
                    <a:pt x="982" y="19864"/>
                    <a:pt x="982" y="19201"/>
                  </a:cubicBezTo>
                  <a:cubicBezTo>
                    <a:pt x="982" y="18540"/>
                    <a:pt x="1421" y="18002"/>
                    <a:pt x="1964" y="18002"/>
                  </a:cubicBezTo>
                  <a:lnTo>
                    <a:pt x="19637" y="18002"/>
                  </a:lnTo>
                  <a:cubicBezTo>
                    <a:pt x="20180" y="18002"/>
                    <a:pt x="20619" y="18540"/>
                    <a:pt x="20619" y="19201"/>
                  </a:cubicBezTo>
                  <a:cubicBezTo>
                    <a:pt x="20619" y="19864"/>
                    <a:pt x="20180" y="20402"/>
                    <a:pt x="19637" y="20402"/>
                  </a:cubicBezTo>
                  <a:moveTo>
                    <a:pt x="19637" y="16801"/>
                  </a:moveTo>
                  <a:lnTo>
                    <a:pt x="1964" y="16801"/>
                  </a:lnTo>
                  <a:cubicBezTo>
                    <a:pt x="879" y="16801"/>
                    <a:pt x="0" y="17877"/>
                    <a:pt x="0" y="19201"/>
                  </a:cubicBezTo>
                  <a:cubicBezTo>
                    <a:pt x="0" y="20528"/>
                    <a:pt x="879" y="21600"/>
                    <a:pt x="1964" y="21600"/>
                  </a:cubicBezTo>
                  <a:lnTo>
                    <a:pt x="19637" y="21600"/>
                  </a:lnTo>
                  <a:cubicBezTo>
                    <a:pt x="20722" y="21600"/>
                    <a:pt x="21600" y="20528"/>
                    <a:pt x="21600" y="19201"/>
                  </a:cubicBezTo>
                  <a:cubicBezTo>
                    <a:pt x="21600" y="17877"/>
                    <a:pt x="20722" y="16801"/>
                    <a:pt x="19637" y="16801"/>
                  </a:cubicBezTo>
                  <a:moveTo>
                    <a:pt x="1964" y="1201"/>
                  </a:moveTo>
                  <a:lnTo>
                    <a:pt x="19637" y="1201"/>
                  </a:lnTo>
                  <a:cubicBezTo>
                    <a:pt x="20180" y="1201"/>
                    <a:pt x="20619" y="1736"/>
                    <a:pt x="20619" y="2399"/>
                  </a:cubicBezTo>
                  <a:cubicBezTo>
                    <a:pt x="20619" y="3063"/>
                    <a:pt x="20180" y="3599"/>
                    <a:pt x="19637" y="3599"/>
                  </a:cubicBezTo>
                  <a:lnTo>
                    <a:pt x="1964" y="3599"/>
                  </a:lnTo>
                  <a:cubicBezTo>
                    <a:pt x="1421" y="3599"/>
                    <a:pt x="982" y="3063"/>
                    <a:pt x="982" y="2399"/>
                  </a:cubicBezTo>
                  <a:cubicBezTo>
                    <a:pt x="982" y="1736"/>
                    <a:pt x="1421" y="1201"/>
                    <a:pt x="1964" y="1201"/>
                  </a:cubicBezTo>
                  <a:moveTo>
                    <a:pt x="1964" y="4799"/>
                  </a:moveTo>
                  <a:lnTo>
                    <a:pt x="19637" y="4799"/>
                  </a:lnTo>
                  <a:cubicBezTo>
                    <a:pt x="20722" y="4799"/>
                    <a:pt x="21600" y="3726"/>
                    <a:pt x="21600" y="2399"/>
                  </a:cubicBezTo>
                  <a:cubicBezTo>
                    <a:pt x="21600" y="1075"/>
                    <a:pt x="20722" y="0"/>
                    <a:pt x="19637" y="0"/>
                  </a:cubicBezTo>
                  <a:lnTo>
                    <a:pt x="1964" y="0"/>
                  </a:lnTo>
                  <a:cubicBezTo>
                    <a:pt x="879" y="0"/>
                    <a:pt x="0" y="1075"/>
                    <a:pt x="0" y="2399"/>
                  </a:cubicBezTo>
                  <a:cubicBezTo>
                    <a:pt x="0" y="3726"/>
                    <a:pt x="879" y="4799"/>
                    <a:pt x="1964" y="4799"/>
                  </a:cubicBezTo>
                  <a:moveTo>
                    <a:pt x="19637" y="12000"/>
                  </a:moveTo>
                  <a:lnTo>
                    <a:pt x="1964" y="12000"/>
                  </a:lnTo>
                  <a:cubicBezTo>
                    <a:pt x="1421" y="12000"/>
                    <a:pt x="982" y="11465"/>
                    <a:pt x="982" y="10803"/>
                  </a:cubicBezTo>
                  <a:cubicBezTo>
                    <a:pt x="982" y="10138"/>
                    <a:pt x="1421" y="9600"/>
                    <a:pt x="1964" y="9600"/>
                  </a:cubicBezTo>
                  <a:lnTo>
                    <a:pt x="19637" y="9600"/>
                  </a:lnTo>
                  <a:cubicBezTo>
                    <a:pt x="20180" y="9600"/>
                    <a:pt x="20619" y="10138"/>
                    <a:pt x="20619" y="10803"/>
                  </a:cubicBezTo>
                  <a:cubicBezTo>
                    <a:pt x="20619" y="11465"/>
                    <a:pt x="20180" y="12000"/>
                    <a:pt x="19637" y="12000"/>
                  </a:cubicBezTo>
                  <a:moveTo>
                    <a:pt x="19637" y="8401"/>
                  </a:moveTo>
                  <a:lnTo>
                    <a:pt x="1964" y="8401"/>
                  </a:lnTo>
                  <a:cubicBezTo>
                    <a:pt x="879" y="8401"/>
                    <a:pt x="0" y="9476"/>
                    <a:pt x="0" y="10803"/>
                  </a:cubicBezTo>
                  <a:cubicBezTo>
                    <a:pt x="0" y="12127"/>
                    <a:pt x="879" y="13201"/>
                    <a:pt x="1964" y="13201"/>
                  </a:cubicBezTo>
                  <a:lnTo>
                    <a:pt x="19637" y="13201"/>
                  </a:lnTo>
                  <a:cubicBezTo>
                    <a:pt x="20722" y="13201"/>
                    <a:pt x="21600" y="12127"/>
                    <a:pt x="21600" y="10803"/>
                  </a:cubicBezTo>
                  <a:cubicBezTo>
                    <a:pt x="21600" y="9476"/>
                    <a:pt x="20722" y="8401"/>
                    <a:pt x="19637" y="8401"/>
                  </a:cubicBezTo>
                </a:path>
              </a:pathLst>
            </a:custGeom>
            <a:solidFill>
              <a:srgbClr val="FFFFFF"/>
            </a:solidFill>
            <a:ln w="12700">
              <a:miter lim="400000"/>
            </a:ln>
          </p:spPr>
          <p:txBody>
            <a:bodyPr anchor="ctr"/>
            <a:lstStyle/>
            <a:p>
              <a:pPr algn="ctr"/>
              <a:endParaRPr/>
            </a:p>
          </p:txBody>
        </p:sp>
        <p:sp>
          <p:nvSpPr>
            <p:cNvPr id="37" name="矩形 36"/>
            <p:cNvSpPr/>
            <p:nvPr/>
          </p:nvSpPr>
          <p:spPr>
            <a:xfrm>
              <a:off x="2132666" y="3570763"/>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6" name="组合 45"/>
          <p:cNvGrpSpPr/>
          <p:nvPr/>
        </p:nvGrpSpPr>
        <p:grpSpPr>
          <a:xfrm>
            <a:off x="1475555" y="4490692"/>
            <a:ext cx="3962141" cy="1018619"/>
            <a:chOff x="1475555" y="4490692"/>
            <a:chExt cx="3962141" cy="1018619"/>
          </a:xfrm>
        </p:grpSpPr>
        <p:sp>
          <p:nvSpPr>
            <p:cNvPr id="11" name="Freeform: Shape 11"/>
            <p:cNvSpPr/>
            <p:nvPr/>
          </p:nvSpPr>
          <p:spPr>
            <a:xfrm>
              <a:off x="1657963" y="4490692"/>
              <a:ext cx="3779733" cy="844481"/>
            </a:xfrm>
            <a:custGeom>
              <a:avLst/>
              <a:gdLst/>
              <a:ahLst/>
              <a:cxnLst>
                <a:cxn ang="0">
                  <a:pos x="wd2" y="hd2"/>
                </a:cxn>
                <a:cxn ang="5400000">
                  <a:pos x="wd2" y="hd2"/>
                </a:cxn>
                <a:cxn ang="10800000">
                  <a:pos x="wd2" y="hd2"/>
                </a:cxn>
                <a:cxn ang="16200000">
                  <a:pos x="wd2" y="hd2"/>
                </a:cxn>
              </a:cxnLst>
              <a:rect l="0" t="0" r="r" b="b"/>
              <a:pathLst>
                <a:path w="21600" h="21600" extrusionOk="0">
                  <a:moveTo>
                    <a:pt x="21226" y="0"/>
                  </a:moveTo>
                  <a:lnTo>
                    <a:pt x="18706" y="5411"/>
                  </a:lnTo>
                  <a:lnTo>
                    <a:pt x="0" y="5411"/>
                  </a:lnTo>
                  <a:lnTo>
                    <a:pt x="0" y="21591"/>
                  </a:lnTo>
                  <a:cubicBezTo>
                    <a:pt x="0" y="21591"/>
                    <a:pt x="18668" y="21591"/>
                    <a:pt x="18704" y="21591"/>
                  </a:cubicBezTo>
                  <a:cubicBezTo>
                    <a:pt x="18704" y="21591"/>
                    <a:pt x="18704" y="21600"/>
                    <a:pt x="18704" y="21600"/>
                  </a:cubicBezTo>
                  <a:lnTo>
                    <a:pt x="18705" y="21591"/>
                  </a:lnTo>
                  <a:cubicBezTo>
                    <a:pt x="18705" y="21591"/>
                    <a:pt x="18722" y="21591"/>
                    <a:pt x="18722" y="21591"/>
                  </a:cubicBezTo>
                  <a:lnTo>
                    <a:pt x="18722" y="21477"/>
                  </a:lnTo>
                  <a:lnTo>
                    <a:pt x="21600" y="1599"/>
                  </a:lnTo>
                  <a:lnTo>
                    <a:pt x="21226" y="0"/>
                  </a:lnTo>
                  <a:close/>
                </a:path>
              </a:pathLst>
            </a:custGeom>
            <a:ln w="9525">
              <a:solidFill>
                <a:schemeClr val="bg1">
                  <a:lumMod val="75000"/>
                </a:schemeClr>
              </a:solidFill>
              <a:prstDash val="solid"/>
              <a:miter lim="400000"/>
            </a:ln>
          </p:spPr>
          <p:txBody>
            <a:bodyPr anchor="ctr"/>
            <a:lstStyle/>
            <a:p>
              <a:pPr algn="ctr"/>
              <a:endParaRPr/>
            </a:p>
          </p:txBody>
        </p:sp>
        <p:sp>
          <p:nvSpPr>
            <p:cNvPr id="16" name="Freeform: Shape 19"/>
            <p:cNvSpPr/>
            <p:nvPr/>
          </p:nvSpPr>
          <p:spPr>
            <a:xfrm>
              <a:off x="1475555" y="4605031"/>
              <a:ext cx="904280" cy="904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anchor="ctr"/>
            <a:lstStyle/>
            <a:p>
              <a:pPr algn="ctr"/>
              <a:endParaRPr/>
            </a:p>
          </p:txBody>
        </p:sp>
        <p:sp>
          <p:nvSpPr>
            <p:cNvPr id="17" name="Freeform: Shape 20"/>
            <p:cNvSpPr/>
            <p:nvPr/>
          </p:nvSpPr>
          <p:spPr>
            <a:xfrm>
              <a:off x="1755708" y="4850076"/>
              <a:ext cx="343972" cy="343971"/>
            </a:xfrm>
            <a:custGeom>
              <a:avLst/>
              <a:gdLst/>
              <a:ahLst/>
              <a:cxnLst>
                <a:cxn ang="0">
                  <a:pos x="wd2" y="hd2"/>
                </a:cxn>
                <a:cxn ang="5400000">
                  <a:pos x="wd2" y="hd2"/>
                </a:cxn>
                <a:cxn ang="10800000">
                  <a:pos x="wd2" y="hd2"/>
                </a:cxn>
                <a:cxn ang="16200000">
                  <a:pos x="wd2" y="hd2"/>
                </a:cxn>
              </a:cxnLst>
              <a:rect l="0" t="0" r="r" b="b"/>
              <a:pathLst>
                <a:path w="21600" h="21600" extrusionOk="0">
                  <a:moveTo>
                    <a:pt x="17658" y="8341"/>
                  </a:moveTo>
                  <a:cubicBezTo>
                    <a:pt x="17614" y="6914"/>
                    <a:pt x="17383" y="5575"/>
                    <a:pt x="17008" y="4409"/>
                  </a:cubicBezTo>
                  <a:cubicBezTo>
                    <a:pt x="17544" y="4131"/>
                    <a:pt x="18018" y="3798"/>
                    <a:pt x="18435" y="3427"/>
                  </a:cubicBezTo>
                  <a:cubicBezTo>
                    <a:pt x="19673" y="4724"/>
                    <a:pt x="20474" y="6437"/>
                    <a:pt x="20593" y="8341"/>
                  </a:cubicBezTo>
                  <a:cubicBezTo>
                    <a:pt x="20593" y="8341"/>
                    <a:pt x="17658" y="8341"/>
                    <a:pt x="17658" y="8341"/>
                  </a:cubicBezTo>
                  <a:close/>
                  <a:moveTo>
                    <a:pt x="15485" y="1480"/>
                  </a:moveTo>
                  <a:cubicBezTo>
                    <a:pt x="16306" y="1785"/>
                    <a:pt x="17058" y="2226"/>
                    <a:pt x="17724" y="2771"/>
                  </a:cubicBezTo>
                  <a:cubicBezTo>
                    <a:pt x="17412" y="3037"/>
                    <a:pt x="17057" y="3277"/>
                    <a:pt x="16665" y="3487"/>
                  </a:cubicBezTo>
                  <a:cubicBezTo>
                    <a:pt x="16337" y="2707"/>
                    <a:pt x="15939" y="2028"/>
                    <a:pt x="15485" y="1480"/>
                  </a:cubicBezTo>
                  <a:moveTo>
                    <a:pt x="12764" y="0"/>
                  </a:moveTo>
                  <a:cubicBezTo>
                    <a:pt x="9920" y="0"/>
                    <a:pt x="7396" y="1350"/>
                    <a:pt x="5780" y="3438"/>
                  </a:cubicBezTo>
                  <a:cubicBezTo>
                    <a:pt x="6514" y="3199"/>
                    <a:pt x="7287" y="3044"/>
                    <a:pt x="8086" y="2984"/>
                  </a:cubicBezTo>
                  <a:cubicBezTo>
                    <a:pt x="7991" y="2912"/>
                    <a:pt x="7892" y="2846"/>
                    <a:pt x="7804" y="2771"/>
                  </a:cubicBezTo>
                  <a:cubicBezTo>
                    <a:pt x="8469" y="2226"/>
                    <a:pt x="9221" y="1785"/>
                    <a:pt x="10042" y="1480"/>
                  </a:cubicBezTo>
                  <a:cubicBezTo>
                    <a:pt x="9694" y="1902"/>
                    <a:pt x="9380" y="2399"/>
                    <a:pt x="9104" y="2957"/>
                  </a:cubicBezTo>
                  <a:cubicBezTo>
                    <a:pt x="9451" y="2969"/>
                    <a:pt x="9793" y="2996"/>
                    <a:pt x="10131" y="3041"/>
                  </a:cubicBezTo>
                  <a:cubicBezTo>
                    <a:pt x="10712" y="1983"/>
                    <a:pt x="11449" y="1264"/>
                    <a:pt x="12269" y="1057"/>
                  </a:cubicBezTo>
                  <a:lnTo>
                    <a:pt x="12269" y="3573"/>
                  </a:lnTo>
                  <a:cubicBezTo>
                    <a:pt x="12607" y="3700"/>
                    <a:pt x="12937" y="3846"/>
                    <a:pt x="13258" y="4005"/>
                  </a:cubicBezTo>
                  <a:lnTo>
                    <a:pt x="13258" y="1057"/>
                  </a:lnTo>
                  <a:cubicBezTo>
                    <a:pt x="14283" y="1315"/>
                    <a:pt x="15181" y="2361"/>
                    <a:pt x="15801" y="3885"/>
                  </a:cubicBezTo>
                  <a:cubicBezTo>
                    <a:pt x="15208" y="4105"/>
                    <a:pt x="14555" y="4259"/>
                    <a:pt x="13865" y="4344"/>
                  </a:cubicBezTo>
                  <a:cubicBezTo>
                    <a:pt x="14263" y="4581"/>
                    <a:pt x="14647" y="4841"/>
                    <a:pt x="15006" y="5129"/>
                  </a:cubicBezTo>
                  <a:cubicBezTo>
                    <a:pt x="15391" y="5042"/>
                    <a:pt x="15767" y="4934"/>
                    <a:pt x="16122" y="4802"/>
                  </a:cubicBezTo>
                  <a:cubicBezTo>
                    <a:pt x="16297" y="5380"/>
                    <a:pt x="16431" y="6009"/>
                    <a:pt x="16527" y="6669"/>
                  </a:cubicBezTo>
                  <a:cubicBezTo>
                    <a:pt x="17157" y="7465"/>
                    <a:pt x="17663" y="8364"/>
                    <a:pt x="18026" y="9331"/>
                  </a:cubicBezTo>
                  <a:lnTo>
                    <a:pt x="20593" y="9331"/>
                  </a:lnTo>
                  <a:cubicBezTo>
                    <a:pt x="20478" y="11171"/>
                    <a:pt x="19721" y="12836"/>
                    <a:pt x="18551" y="14114"/>
                  </a:cubicBezTo>
                  <a:cubicBezTo>
                    <a:pt x="18470" y="14700"/>
                    <a:pt x="18342" y="15273"/>
                    <a:pt x="18162" y="15820"/>
                  </a:cubicBezTo>
                  <a:cubicBezTo>
                    <a:pt x="20250" y="14204"/>
                    <a:pt x="21600" y="11681"/>
                    <a:pt x="21600" y="8835"/>
                  </a:cubicBezTo>
                  <a:cubicBezTo>
                    <a:pt x="21600" y="3955"/>
                    <a:pt x="17644" y="0"/>
                    <a:pt x="12764" y="0"/>
                  </a:cubicBezTo>
                  <a:moveTo>
                    <a:pt x="13731" y="12270"/>
                  </a:moveTo>
                  <a:cubicBezTo>
                    <a:pt x="13687" y="10842"/>
                    <a:pt x="13456" y="9503"/>
                    <a:pt x="13081" y="8334"/>
                  </a:cubicBezTo>
                  <a:cubicBezTo>
                    <a:pt x="13616" y="8056"/>
                    <a:pt x="14091" y="7726"/>
                    <a:pt x="14507" y="7355"/>
                  </a:cubicBezTo>
                  <a:cubicBezTo>
                    <a:pt x="15745" y="8649"/>
                    <a:pt x="16547" y="10365"/>
                    <a:pt x="16665" y="12270"/>
                  </a:cubicBezTo>
                  <a:cubicBezTo>
                    <a:pt x="16665" y="12270"/>
                    <a:pt x="13731" y="12270"/>
                    <a:pt x="13731" y="12270"/>
                  </a:cubicBezTo>
                  <a:close/>
                  <a:moveTo>
                    <a:pt x="14507" y="18175"/>
                  </a:moveTo>
                  <a:cubicBezTo>
                    <a:pt x="14091" y="17804"/>
                    <a:pt x="13616" y="17469"/>
                    <a:pt x="13081" y="17192"/>
                  </a:cubicBezTo>
                  <a:cubicBezTo>
                    <a:pt x="13456" y="16027"/>
                    <a:pt x="13687" y="14688"/>
                    <a:pt x="13731" y="13259"/>
                  </a:cubicBezTo>
                  <a:lnTo>
                    <a:pt x="16665" y="13259"/>
                  </a:lnTo>
                  <a:cubicBezTo>
                    <a:pt x="16547" y="15164"/>
                    <a:pt x="15745" y="16878"/>
                    <a:pt x="14507" y="18175"/>
                  </a:cubicBezTo>
                  <a:moveTo>
                    <a:pt x="11558" y="20116"/>
                  </a:moveTo>
                  <a:cubicBezTo>
                    <a:pt x="12011" y="19572"/>
                    <a:pt x="12409" y="18894"/>
                    <a:pt x="12738" y="18113"/>
                  </a:cubicBezTo>
                  <a:cubicBezTo>
                    <a:pt x="13130" y="18325"/>
                    <a:pt x="13485" y="18564"/>
                    <a:pt x="13796" y="18829"/>
                  </a:cubicBezTo>
                  <a:cubicBezTo>
                    <a:pt x="13130" y="19374"/>
                    <a:pt x="12379" y="19817"/>
                    <a:pt x="11558" y="20116"/>
                  </a:cubicBezTo>
                  <a:moveTo>
                    <a:pt x="9331" y="20543"/>
                  </a:moveTo>
                  <a:lnTo>
                    <a:pt x="9331" y="17202"/>
                  </a:lnTo>
                  <a:cubicBezTo>
                    <a:pt x="10246" y="17252"/>
                    <a:pt x="11108" y="17427"/>
                    <a:pt x="11874" y="17717"/>
                  </a:cubicBezTo>
                  <a:cubicBezTo>
                    <a:pt x="11255" y="19236"/>
                    <a:pt x="10355" y="20288"/>
                    <a:pt x="9331" y="20543"/>
                  </a:cubicBezTo>
                  <a:moveTo>
                    <a:pt x="9331" y="13259"/>
                  </a:moveTo>
                  <a:lnTo>
                    <a:pt x="12749" y="13259"/>
                  </a:lnTo>
                  <a:cubicBezTo>
                    <a:pt x="12709" y="14550"/>
                    <a:pt x="12510" y="15752"/>
                    <a:pt x="12195" y="16798"/>
                  </a:cubicBezTo>
                  <a:cubicBezTo>
                    <a:pt x="11326" y="16471"/>
                    <a:pt x="10357" y="16273"/>
                    <a:pt x="9331" y="16222"/>
                  </a:cubicBezTo>
                  <a:cubicBezTo>
                    <a:pt x="9331" y="16222"/>
                    <a:pt x="9331" y="13259"/>
                    <a:pt x="9331" y="13259"/>
                  </a:cubicBezTo>
                  <a:close/>
                  <a:moveTo>
                    <a:pt x="9331" y="9305"/>
                  </a:moveTo>
                  <a:cubicBezTo>
                    <a:pt x="10357" y="9256"/>
                    <a:pt x="11326" y="9057"/>
                    <a:pt x="12195" y="8727"/>
                  </a:cubicBezTo>
                  <a:cubicBezTo>
                    <a:pt x="12510" y="9778"/>
                    <a:pt x="12709" y="10977"/>
                    <a:pt x="12749" y="12270"/>
                  </a:cubicBezTo>
                  <a:lnTo>
                    <a:pt x="9331" y="12270"/>
                  </a:lnTo>
                  <a:cubicBezTo>
                    <a:pt x="9331" y="12270"/>
                    <a:pt x="9331" y="9305"/>
                    <a:pt x="9331" y="9305"/>
                  </a:cubicBezTo>
                  <a:close/>
                  <a:moveTo>
                    <a:pt x="9331" y="4982"/>
                  </a:moveTo>
                  <a:cubicBezTo>
                    <a:pt x="10355" y="5242"/>
                    <a:pt x="11255" y="6291"/>
                    <a:pt x="11874" y="7809"/>
                  </a:cubicBezTo>
                  <a:cubicBezTo>
                    <a:pt x="11108" y="8101"/>
                    <a:pt x="10246" y="8274"/>
                    <a:pt x="9331" y="8326"/>
                  </a:cubicBezTo>
                  <a:cubicBezTo>
                    <a:pt x="9331" y="8326"/>
                    <a:pt x="9331" y="4982"/>
                    <a:pt x="9331" y="4982"/>
                  </a:cubicBezTo>
                  <a:close/>
                  <a:moveTo>
                    <a:pt x="13796" y="6695"/>
                  </a:moveTo>
                  <a:cubicBezTo>
                    <a:pt x="13485" y="6965"/>
                    <a:pt x="13130" y="7202"/>
                    <a:pt x="12738" y="7411"/>
                  </a:cubicBezTo>
                  <a:cubicBezTo>
                    <a:pt x="12409" y="6636"/>
                    <a:pt x="12011" y="5953"/>
                    <a:pt x="11557" y="5410"/>
                  </a:cubicBezTo>
                  <a:cubicBezTo>
                    <a:pt x="12379" y="5713"/>
                    <a:pt x="13130" y="6153"/>
                    <a:pt x="13796" y="6695"/>
                  </a:cubicBezTo>
                  <a:moveTo>
                    <a:pt x="8342" y="8326"/>
                  </a:moveTo>
                  <a:cubicBezTo>
                    <a:pt x="7428" y="8274"/>
                    <a:pt x="6565" y="8101"/>
                    <a:pt x="5798" y="7809"/>
                  </a:cubicBezTo>
                  <a:cubicBezTo>
                    <a:pt x="6419" y="6291"/>
                    <a:pt x="7318" y="5242"/>
                    <a:pt x="8342" y="4982"/>
                  </a:cubicBezTo>
                  <a:cubicBezTo>
                    <a:pt x="8342" y="4982"/>
                    <a:pt x="8342" y="8326"/>
                    <a:pt x="8342" y="8326"/>
                  </a:cubicBezTo>
                  <a:close/>
                  <a:moveTo>
                    <a:pt x="8342" y="12270"/>
                  </a:moveTo>
                  <a:lnTo>
                    <a:pt x="4924" y="12270"/>
                  </a:lnTo>
                  <a:cubicBezTo>
                    <a:pt x="4964" y="10977"/>
                    <a:pt x="5163" y="9778"/>
                    <a:pt x="5478" y="8727"/>
                  </a:cubicBezTo>
                  <a:cubicBezTo>
                    <a:pt x="6347" y="9057"/>
                    <a:pt x="7317" y="9256"/>
                    <a:pt x="8342" y="9305"/>
                  </a:cubicBezTo>
                  <a:cubicBezTo>
                    <a:pt x="8342" y="9305"/>
                    <a:pt x="8342" y="12270"/>
                    <a:pt x="8342" y="12270"/>
                  </a:cubicBezTo>
                  <a:close/>
                  <a:moveTo>
                    <a:pt x="8342" y="16222"/>
                  </a:moveTo>
                  <a:cubicBezTo>
                    <a:pt x="7317" y="16273"/>
                    <a:pt x="6347" y="16471"/>
                    <a:pt x="5478" y="16798"/>
                  </a:cubicBezTo>
                  <a:cubicBezTo>
                    <a:pt x="5163" y="15752"/>
                    <a:pt x="4964" y="14550"/>
                    <a:pt x="4924" y="13259"/>
                  </a:cubicBezTo>
                  <a:lnTo>
                    <a:pt x="8342" y="13259"/>
                  </a:lnTo>
                  <a:cubicBezTo>
                    <a:pt x="8342" y="13259"/>
                    <a:pt x="8342" y="16222"/>
                    <a:pt x="8342" y="16222"/>
                  </a:cubicBezTo>
                  <a:close/>
                  <a:moveTo>
                    <a:pt x="8342" y="20543"/>
                  </a:moveTo>
                  <a:cubicBezTo>
                    <a:pt x="7318" y="20288"/>
                    <a:pt x="6419" y="19236"/>
                    <a:pt x="5798" y="17717"/>
                  </a:cubicBezTo>
                  <a:cubicBezTo>
                    <a:pt x="6565" y="17427"/>
                    <a:pt x="7428" y="17252"/>
                    <a:pt x="8342" y="17202"/>
                  </a:cubicBezTo>
                  <a:cubicBezTo>
                    <a:pt x="8342" y="17202"/>
                    <a:pt x="8342" y="20543"/>
                    <a:pt x="8342" y="20543"/>
                  </a:cubicBezTo>
                  <a:close/>
                  <a:moveTo>
                    <a:pt x="3877" y="18829"/>
                  </a:moveTo>
                  <a:cubicBezTo>
                    <a:pt x="4188" y="18564"/>
                    <a:pt x="4543" y="18325"/>
                    <a:pt x="4935" y="18113"/>
                  </a:cubicBezTo>
                  <a:cubicBezTo>
                    <a:pt x="5264" y="18894"/>
                    <a:pt x="5661" y="19572"/>
                    <a:pt x="6115" y="20116"/>
                  </a:cubicBezTo>
                  <a:cubicBezTo>
                    <a:pt x="5294" y="19817"/>
                    <a:pt x="4542" y="19374"/>
                    <a:pt x="3877" y="18829"/>
                  </a:cubicBezTo>
                  <a:moveTo>
                    <a:pt x="1007" y="13259"/>
                  </a:moveTo>
                  <a:lnTo>
                    <a:pt x="3942" y="13259"/>
                  </a:lnTo>
                  <a:cubicBezTo>
                    <a:pt x="3985" y="14688"/>
                    <a:pt x="4217" y="16027"/>
                    <a:pt x="4591" y="17192"/>
                  </a:cubicBezTo>
                  <a:cubicBezTo>
                    <a:pt x="4058" y="17469"/>
                    <a:pt x="3583" y="17804"/>
                    <a:pt x="3165" y="18175"/>
                  </a:cubicBezTo>
                  <a:cubicBezTo>
                    <a:pt x="1927" y="16878"/>
                    <a:pt x="1126" y="15164"/>
                    <a:pt x="1007" y="13259"/>
                  </a:cubicBezTo>
                  <a:moveTo>
                    <a:pt x="3165" y="7355"/>
                  </a:moveTo>
                  <a:cubicBezTo>
                    <a:pt x="3583" y="7726"/>
                    <a:pt x="4058" y="8056"/>
                    <a:pt x="4591" y="8334"/>
                  </a:cubicBezTo>
                  <a:cubicBezTo>
                    <a:pt x="4217" y="9503"/>
                    <a:pt x="3985" y="10842"/>
                    <a:pt x="3942" y="12270"/>
                  </a:cubicBezTo>
                  <a:lnTo>
                    <a:pt x="1007" y="12270"/>
                  </a:lnTo>
                  <a:cubicBezTo>
                    <a:pt x="1126" y="10365"/>
                    <a:pt x="1927" y="8649"/>
                    <a:pt x="3165" y="7355"/>
                  </a:cubicBezTo>
                  <a:moveTo>
                    <a:pt x="6115" y="5410"/>
                  </a:moveTo>
                  <a:cubicBezTo>
                    <a:pt x="5661" y="5953"/>
                    <a:pt x="5264" y="6636"/>
                    <a:pt x="4935" y="7411"/>
                  </a:cubicBezTo>
                  <a:cubicBezTo>
                    <a:pt x="4543" y="7202"/>
                    <a:pt x="4188" y="6965"/>
                    <a:pt x="3877" y="6695"/>
                  </a:cubicBezTo>
                  <a:cubicBezTo>
                    <a:pt x="4542" y="6153"/>
                    <a:pt x="5294" y="5713"/>
                    <a:pt x="6115" y="5410"/>
                  </a:cubicBezTo>
                  <a:moveTo>
                    <a:pt x="8836" y="3930"/>
                  </a:moveTo>
                  <a:cubicBezTo>
                    <a:pt x="3956" y="3930"/>
                    <a:pt x="0" y="7884"/>
                    <a:pt x="0" y="12765"/>
                  </a:cubicBezTo>
                  <a:cubicBezTo>
                    <a:pt x="0" y="17645"/>
                    <a:pt x="3956" y="21600"/>
                    <a:pt x="8836" y="21600"/>
                  </a:cubicBezTo>
                  <a:cubicBezTo>
                    <a:pt x="13716" y="21600"/>
                    <a:pt x="17673" y="17645"/>
                    <a:pt x="17673" y="12765"/>
                  </a:cubicBezTo>
                  <a:cubicBezTo>
                    <a:pt x="17673" y="7884"/>
                    <a:pt x="13716" y="3930"/>
                    <a:pt x="8836" y="3930"/>
                  </a:cubicBezTo>
                </a:path>
              </a:pathLst>
            </a:custGeom>
            <a:solidFill>
              <a:srgbClr val="FFFFFF"/>
            </a:solidFill>
            <a:ln w="12700">
              <a:miter lim="400000"/>
            </a:ln>
          </p:spPr>
          <p:txBody>
            <a:bodyPr anchor="ctr"/>
            <a:lstStyle/>
            <a:p>
              <a:pPr algn="ctr"/>
              <a:endParaRPr/>
            </a:p>
          </p:txBody>
        </p:sp>
        <p:sp>
          <p:nvSpPr>
            <p:cNvPr id="38" name="矩形 37"/>
            <p:cNvSpPr/>
            <p:nvPr/>
          </p:nvSpPr>
          <p:spPr>
            <a:xfrm>
              <a:off x="2132666" y="4821044"/>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9" name="组合 48"/>
          <p:cNvGrpSpPr/>
          <p:nvPr/>
        </p:nvGrpSpPr>
        <p:grpSpPr>
          <a:xfrm>
            <a:off x="6779111" y="2165612"/>
            <a:ext cx="3930007" cy="967836"/>
            <a:chOff x="6779111" y="2165612"/>
            <a:chExt cx="3930007" cy="967836"/>
          </a:xfrm>
        </p:grpSpPr>
        <p:sp>
          <p:nvSpPr>
            <p:cNvPr id="8" name="Freeform: Shape 8"/>
            <p:cNvSpPr/>
            <p:nvPr/>
          </p:nvSpPr>
          <p:spPr>
            <a:xfrm>
              <a:off x="6779111" y="2288967"/>
              <a:ext cx="3766974" cy="844481"/>
            </a:xfrm>
            <a:custGeom>
              <a:avLst/>
              <a:gdLst/>
              <a:ahLst/>
              <a:cxnLst>
                <a:cxn ang="0">
                  <a:pos x="wd2" y="hd2"/>
                </a:cxn>
                <a:cxn ang="5400000">
                  <a:pos x="wd2" y="hd2"/>
                </a:cxn>
                <a:cxn ang="10800000">
                  <a:pos x="wd2" y="hd2"/>
                </a:cxn>
                <a:cxn ang="16200000">
                  <a:pos x="wd2" y="hd2"/>
                </a:cxn>
              </a:cxnLst>
              <a:rect l="0" t="0" r="r" b="b"/>
              <a:pathLst>
                <a:path w="21600" h="21600" extrusionOk="0">
                  <a:moveTo>
                    <a:pt x="2886" y="0"/>
                  </a:moveTo>
                  <a:lnTo>
                    <a:pt x="2886" y="137"/>
                  </a:lnTo>
                  <a:lnTo>
                    <a:pt x="0" y="20001"/>
                  </a:lnTo>
                  <a:lnTo>
                    <a:pt x="375" y="21600"/>
                  </a:lnTo>
                  <a:lnTo>
                    <a:pt x="2906" y="16185"/>
                  </a:lnTo>
                  <a:lnTo>
                    <a:pt x="21600" y="16185"/>
                  </a:lnTo>
                  <a:lnTo>
                    <a:pt x="21600" y="0"/>
                  </a:lnTo>
                  <a:cubicBezTo>
                    <a:pt x="21600" y="0"/>
                    <a:pt x="2946" y="0"/>
                    <a:pt x="2906" y="0"/>
                  </a:cubicBezTo>
                  <a:cubicBezTo>
                    <a:pt x="2906" y="0"/>
                    <a:pt x="2886" y="0"/>
                    <a:pt x="2886" y="0"/>
                  </a:cubicBezTo>
                  <a:close/>
                </a:path>
              </a:pathLst>
            </a:custGeom>
            <a:ln w="9525">
              <a:solidFill>
                <a:schemeClr val="bg1">
                  <a:lumMod val="75000"/>
                </a:schemeClr>
              </a:solidFill>
              <a:prstDash val="solid"/>
              <a:miter lim="400000"/>
            </a:ln>
          </p:spPr>
          <p:txBody>
            <a:bodyPr anchor="ctr"/>
            <a:lstStyle/>
            <a:p>
              <a:pPr algn="ctr"/>
              <a:endParaRPr/>
            </a:p>
          </p:txBody>
        </p:sp>
        <p:sp>
          <p:nvSpPr>
            <p:cNvPr id="18" name="Freeform: Shape 22"/>
            <p:cNvSpPr/>
            <p:nvPr/>
          </p:nvSpPr>
          <p:spPr>
            <a:xfrm>
              <a:off x="9804838" y="2165612"/>
              <a:ext cx="904280" cy="904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miter lim="400000"/>
            </a:ln>
          </p:spPr>
          <p:txBody>
            <a:bodyPr anchor="ctr"/>
            <a:lstStyle/>
            <a:p>
              <a:pPr algn="ctr"/>
              <a:endParaRPr/>
            </a:p>
          </p:txBody>
        </p:sp>
        <p:sp>
          <p:nvSpPr>
            <p:cNvPr id="19" name="Freeform: Shape 23"/>
            <p:cNvSpPr/>
            <p:nvPr/>
          </p:nvSpPr>
          <p:spPr>
            <a:xfrm>
              <a:off x="10104101" y="2478782"/>
              <a:ext cx="305752" cy="277938"/>
            </a:xfrm>
            <a:custGeom>
              <a:avLst/>
              <a:gdLst/>
              <a:ahLst/>
              <a:cxnLst>
                <a:cxn ang="0">
                  <a:pos x="wd2" y="hd2"/>
                </a:cxn>
                <a:cxn ang="5400000">
                  <a:pos x="wd2" y="hd2"/>
                </a:cxn>
                <a:cxn ang="10800000">
                  <a:pos x="wd2" y="hd2"/>
                </a:cxn>
                <a:cxn ang="16200000">
                  <a:pos x="wd2" y="hd2"/>
                </a:cxn>
              </a:cxnLst>
              <a:rect l="0" t="0" r="r" b="b"/>
              <a:pathLst>
                <a:path w="21600" h="21600" extrusionOk="0">
                  <a:moveTo>
                    <a:pt x="20618" y="11881"/>
                  </a:moveTo>
                  <a:cubicBezTo>
                    <a:pt x="20618" y="12474"/>
                    <a:pt x="20178" y="12961"/>
                    <a:pt x="19636" y="12961"/>
                  </a:cubicBezTo>
                  <a:lnTo>
                    <a:pt x="19636" y="8639"/>
                  </a:lnTo>
                  <a:cubicBezTo>
                    <a:pt x="20178" y="8639"/>
                    <a:pt x="20618" y="9122"/>
                    <a:pt x="20618" y="9719"/>
                  </a:cubicBezTo>
                  <a:cubicBezTo>
                    <a:pt x="20618" y="9719"/>
                    <a:pt x="20618" y="11881"/>
                    <a:pt x="20618" y="11881"/>
                  </a:cubicBezTo>
                  <a:close/>
                  <a:moveTo>
                    <a:pt x="18654" y="19981"/>
                  </a:moveTo>
                  <a:cubicBezTo>
                    <a:pt x="18654" y="20277"/>
                    <a:pt x="18434" y="20521"/>
                    <a:pt x="18164" y="20521"/>
                  </a:cubicBezTo>
                  <a:cubicBezTo>
                    <a:pt x="17892" y="20521"/>
                    <a:pt x="17672" y="20277"/>
                    <a:pt x="17672" y="19981"/>
                  </a:cubicBezTo>
                  <a:lnTo>
                    <a:pt x="17672" y="1621"/>
                  </a:lnTo>
                  <a:cubicBezTo>
                    <a:pt x="17672" y="1319"/>
                    <a:pt x="17892" y="1081"/>
                    <a:pt x="18164" y="1081"/>
                  </a:cubicBezTo>
                  <a:cubicBezTo>
                    <a:pt x="18434" y="1081"/>
                    <a:pt x="18654" y="1319"/>
                    <a:pt x="18654" y="1621"/>
                  </a:cubicBezTo>
                  <a:cubicBezTo>
                    <a:pt x="18654" y="1621"/>
                    <a:pt x="18654" y="19981"/>
                    <a:pt x="18654" y="19981"/>
                  </a:cubicBezTo>
                  <a:close/>
                  <a:moveTo>
                    <a:pt x="16691" y="18405"/>
                  </a:moveTo>
                  <a:lnTo>
                    <a:pt x="2945" y="13509"/>
                  </a:lnTo>
                  <a:cubicBezTo>
                    <a:pt x="2945" y="13505"/>
                    <a:pt x="2945" y="13505"/>
                    <a:pt x="2945" y="13502"/>
                  </a:cubicBezTo>
                  <a:lnTo>
                    <a:pt x="2945" y="8100"/>
                  </a:lnTo>
                  <a:cubicBezTo>
                    <a:pt x="2945" y="8095"/>
                    <a:pt x="2945" y="8091"/>
                    <a:pt x="2945" y="8087"/>
                  </a:cubicBezTo>
                  <a:lnTo>
                    <a:pt x="16691" y="3196"/>
                  </a:lnTo>
                  <a:cubicBezTo>
                    <a:pt x="16691" y="3196"/>
                    <a:pt x="16691" y="18405"/>
                    <a:pt x="16691" y="18405"/>
                  </a:cubicBezTo>
                  <a:close/>
                  <a:moveTo>
                    <a:pt x="12480" y="18726"/>
                  </a:moveTo>
                  <a:cubicBezTo>
                    <a:pt x="12316" y="19292"/>
                    <a:pt x="11762" y="19609"/>
                    <a:pt x="11247" y="19428"/>
                  </a:cubicBezTo>
                  <a:lnTo>
                    <a:pt x="6101" y="17625"/>
                  </a:lnTo>
                  <a:cubicBezTo>
                    <a:pt x="5585" y="17444"/>
                    <a:pt x="5299" y="16837"/>
                    <a:pt x="5463" y="16268"/>
                  </a:cubicBezTo>
                  <a:lnTo>
                    <a:pt x="5654" y="15608"/>
                  </a:lnTo>
                  <a:lnTo>
                    <a:pt x="12661" y="18103"/>
                  </a:lnTo>
                  <a:cubicBezTo>
                    <a:pt x="12661" y="18103"/>
                    <a:pt x="12480" y="18726"/>
                    <a:pt x="12480" y="18726"/>
                  </a:cubicBezTo>
                  <a:close/>
                  <a:moveTo>
                    <a:pt x="1963" y="13502"/>
                  </a:moveTo>
                  <a:lnTo>
                    <a:pt x="982" y="13502"/>
                  </a:lnTo>
                  <a:lnTo>
                    <a:pt x="982" y="8100"/>
                  </a:lnTo>
                  <a:lnTo>
                    <a:pt x="1963" y="8100"/>
                  </a:lnTo>
                  <a:cubicBezTo>
                    <a:pt x="1963" y="8100"/>
                    <a:pt x="1963" y="13502"/>
                    <a:pt x="1963" y="13502"/>
                  </a:cubicBezTo>
                  <a:close/>
                  <a:moveTo>
                    <a:pt x="19636" y="7560"/>
                  </a:moveTo>
                  <a:lnTo>
                    <a:pt x="19636" y="1621"/>
                  </a:lnTo>
                  <a:cubicBezTo>
                    <a:pt x="19636" y="725"/>
                    <a:pt x="18977" y="0"/>
                    <a:pt x="18164" y="0"/>
                  </a:cubicBezTo>
                  <a:cubicBezTo>
                    <a:pt x="17351" y="0"/>
                    <a:pt x="16691" y="725"/>
                    <a:pt x="16691" y="1621"/>
                  </a:cubicBezTo>
                  <a:lnTo>
                    <a:pt x="16691" y="2063"/>
                  </a:lnTo>
                  <a:lnTo>
                    <a:pt x="2409" y="7142"/>
                  </a:lnTo>
                  <a:cubicBezTo>
                    <a:pt x="2275" y="7063"/>
                    <a:pt x="2126" y="7019"/>
                    <a:pt x="1963" y="7019"/>
                  </a:cubicBezTo>
                  <a:lnTo>
                    <a:pt x="982" y="7019"/>
                  </a:lnTo>
                  <a:cubicBezTo>
                    <a:pt x="439" y="7019"/>
                    <a:pt x="0" y="7505"/>
                    <a:pt x="0" y="8100"/>
                  </a:cubicBezTo>
                  <a:lnTo>
                    <a:pt x="0" y="13502"/>
                  </a:lnTo>
                  <a:cubicBezTo>
                    <a:pt x="0" y="14095"/>
                    <a:pt x="439" y="14583"/>
                    <a:pt x="982" y="14583"/>
                  </a:cubicBezTo>
                  <a:lnTo>
                    <a:pt x="1963" y="14583"/>
                  </a:lnTo>
                  <a:cubicBezTo>
                    <a:pt x="2126" y="14583"/>
                    <a:pt x="2275" y="14533"/>
                    <a:pt x="2409" y="14458"/>
                  </a:cubicBezTo>
                  <a:lnTo>
                    <a:pt x="4721" y="15279"/>
                  </a:lnTo>
                  <a:lnTo>
                    <a:pt x="4527" y="15938"/>
                  </a:lnTo>
                  <a:cubicBezTo>
                    <a:pt x="4199" y="17077"/>
                    <a:pt x="4771" y="18294"/>
                    <a:pt x="5803" y="18656"/>
                  </a:cubicBezTo>
                  <a:lnTo>
                    <a:pt x="10949" y="20453"/>
                  </a:lnTo>
                  <a:cubicBezTo>
                    <a:pt x="11983" y="20818"/>
                    <a:pt x="13087" y="20190"/>
                    <a:pt x="13415" y="19052"/>
                  </a:cubicBezTo>
                  <a:lnTo>
                    <a:pt x="13594" y="18438"/>
                  </a:lnTo>
                  <a:lnTo>
                    <a:pt x="16691" y="19539"/>
                  </a:lnTo>
                  <a:lnTo>
                    <a:pt x="16691" y="19981"/>
                  </a:lnTo>
                  <a:cubicBezTo>
                    <a:pt x="16691" y="20875"/>
                    <a:pt x="17351" y="21600"/>
                    <a:pt x="18164" y="21600"/>
                  </a:cubicBezTo>
                  <a:cubicBezTo>
                    <a:pt x="18977" y="21600"/>
                    <a:pt x="19636" y="20875"/>
                    <a:pt x="19636" y="19981"/>
                  </a:cubicBezTo>
                  <a:lnTo>
                    <a:pt x="19636" y="14042"/>
                  </a:lnTo>
                  <a:cubicBezTo>
                    <a:pt x="20721" y="14042"/>
                    <a:pt x="21600" y="13073"/>
                    <a:pt x="21600" y="11881"/>
                  </a:cubicBezTo>
                  <a:lnTo>
                    <a:pt x="21600" y="9719"/>
                  </a:lnTo>
                  <a:cubicBezTo>
                    <a:pt x="21600" y="8523"/>
                    <a:pt x="20721" y="7560"/>
                    <a:pt x="19636" y="7560"/>
                  </a:cubicBezTo>
                </a:path>
              </a:pathLst>
            </a:custGeom>
            <a:solidFill>
              <a:srgbClr val="FFFFFF"/>
            </a:solidFill>
            <a:ln w="12700">
              <a:miter lim="400000"/>
            </a:ln>
          </p:spPr>
          <p:txBody>
            <a:bodyPr anchor="ctr"/>
            <a:lstStyle/>
            <a:p>
              <a:pPr algn="ctr"/>
              <a:endParaRPr/>
            </a:p>
          </p:txBody>
        </p:sp>
        <p:sp>
          <p:nvSpPr>
            <p:cNvPr id="39" name="矩形 38"/>
            <p:cNvSpPr/>
            <p:nvPr/>
          </p:nvSpPr>
          <p:spPr>
            <a:xfrm>
              <a:off x="7862792" y="2394642"/>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8" name="组合 47"/>
          <p:cNvGrpSpPr/>
          <p:nvPr/>
        </p:nvGrpSpPr>
        <p:grpSpPr>
          <a:xfrm>
            <a:off x="7136541" y="3407182"/>
            <a:ext cx="3572577" cy="904280"/>
            <a:chOff x="7136541" y="3407182"/>
            <a:chExt cx="3572577" cy="904280"/>
          </a:xfrm>
        </p:grpSpPr>
        <p:sp>
          <p:nvSpPr>
            <p:cNvPr id="6" name="Freeform: Shape 6"/>
            <p:cNvSpPr/>
            <p:nvPr/>
          </p:nvSpPr>
          <p:spPr>
            <a:xfrm>
              <a:off x="7136541" y="3531027"/>
              <a:ext cx="3424152" cy="632575"/>
            </a:xfrm>
            <a:custGeom>
              <a:avLst/>
              <a:gdLst/>
              <a:ahLst/>
              <a:cxnLst>
                <a:cxn ang="0">
                  <a:pos x="wd2" y="hd2"/>
                </a:cxn>
                <a:cxn ang="5400000">
                  <a:pos x="wd2" y="hd2"/>
                </a:cxn>
                <a:cxn ang="10800000">
                  <a:pos x="wd2" y="hd2"/>
                </a:cxn>
                <a:cxn ang="16200000">
                  <a:pos x="wd2" y="hd2"/>
                </a:cxn>
              </a:cxnLst>
              <a:rect l="0" t="0" r="r" b="b"/>
              <a:pathLst>
                <a:path w="21600" h="21600" extrusionOk="0">
                  <a:moveTo>
                    <a:pt x="2117" y="0"/>
                  </a:moveTo>
                  <a:lnTo>
                    <a:pt x="2117" y="95"/>
                  </a:lnTo>
                  <a:lnTo>
                    <a:pt x="0" y="9338"/>
                  </a:lnTo>
                  <a:lnTo>
                    <a:pt x="0" y="13487"/>
                  </a:lnTo>
                  <a:lnTo>
                    <a:pt x="2117" y="21518"/>
                  </a:lnTo>
                  <a:lnTo>
                    <a:pt x="2117" y="21600"/>
                  </a:lnTo>
                  <a:lnTo>
                    <a:pt x="2138" y="21600"/>
                  </a:lnTo>
                  <a:lnTo>
                    <a:pt x="21600" y="21600"/>
                  </a:lnTo>
                  <a:lnTo>
                    <a:pt x="21600" y="0"/>
                  </a:lnTo>
                  <a:cubicBezTo>
                    <a:pt x="21600" y="0"/>
                    <a:pt x="2180" y="0"/>
                    <a:pt x="2138" y="0"/>
                  </a:cubicBezTo>
                  <a:cubicBezTo>
                    <a:pt x="2138" y="0"/>
                    <a:pt x="2117" y="0"/>
                    <a:pt x="2117" y="0"/>
                  </a:cubicBezTo>
                  <a:close/>
                </a:path>
              </a:pathLst>
            </a:custGeom>
            <a:ln w="9525">
              <a:solidFill>
                <a:schemeClr val="bg1">
                  <a:lumMod val="75000"/>
                </a:schemeClr>
              </a:solidFill>
              <a:prstDash val="solid"/>
              <a:miter lim="400000"/>
            </a:ln>
          </p:spPr>
          <p:txBody>
            <a:bodyPr anchor="ctr"/>
            <a:lstStyle/>
            <a:p>
              <a:pPr algn="ctr"/>
              <a:endParaRPr/>
            </a:p>
          </p:txBody>
        </p:sp>
        <p:sp>
          <p:nvSpPr>
            <p:cNvPr id="20" name="Freeform: Shape 25"/>
            <p:cNvSpPr/>
            <p:nvPr/>
          </p:nvSpPr>
          <p:spPr>
            <a:xfrm>
              <a:off x="9804838" y="3407182"/>
              <a:ext cx="904280" cy="904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a:miter lim="400000"/>
            </a:ln>
          </p:spPr>
          <p:txBody>
            <a:bodyPr anchor="ctr"/>
            <a:lstStyle/>
            <a:p>
              <a:pPr algn="ctr"/>
              <a:endParaRPr/>
            </a:p>
          </p:txBody>
        </p:sp>
        <p:sp>
          <p:nvSpPr>
            <p:cNvPr id="21" name="Freeform: Shape 26"/>
            <p:cNvSpPr/>
            <p:nvPr/>
          </p:nvSpPr>
          <p:spPr>
            <a:xfrm>
              <a:off x="10084971" y="3710601"/>
              <a:ext cx="344012" cy="297413"/>
            </a:xfrm>
            <a:custGeom>
              <a:avLst/>
              <a:gdLst/>
              <a:ahLst/>
              <a:cxnLst>
                <a:cxn ang="0">
                  <a:pos x="wd2" y="hd2"/>
                </a:cxn>
                <a:cxn ang="5400000">
                  <a:pos x="wd2" y="hd2"/>
                </a:cxn>
                <a:cxn ang="10800000">
                  <a:pos x="wd2" y="hd2"/>
                </a:cxn>
                <a:cxn ang="16200000">
                  <a:pos x="wd2" y="hd2"/>
                </a:cxn>
              </a:cxnLst>
              <a:rect l="0" t="0" r="r" b="b"/>
              <a:pathLst>
                <a:path w="21600" h="21583" extrusionOk="0">
                  <a:moveTo>
                    <a:pt x="13420" y="20466"/>
                  </a:moveTo>
                  <a:lnTo>
                    <a:pt x="12629" y="20222"/>
                  </a:lnTo>
                  <a:cubicBezTo>
                    <a:pt x="13304" y="19604"/>
                    <a:pt x="13743" y="18667"/>
                    <a:pt x="13743" y="17590"/>
                  </a:cubicBezTo>
                  <a:cubicBezTo>
                    <a:pt x="13743" y="16190"/>
                    <a:pt x="13011" y="14990"/>
                    <a:pt x="11965" y="14465"/>
                  </a:cubicBezTo>
                  <a:lnTo>
                    <a:pt x="11700" y="15586"/>
                  </a:lnTo>
                  <a:cubicBezTo>
                    <a:pt x="12330" y="15963"/>
                    <a:pt x="12764" y="16716"/>
                    <a:pt x="12764" y="17590"/>
                  </a:cubicBezTo>
                  <a:cubicBezTo>
                    <a:pt x="12764" y="18298"/>
                    <a:pt x="12474" y="18925"/>
                    <a:pt x="12033" y="19336"/>
                  </a:cubicBezTo>
                  <a:lnTo>
                    <a:pt x="12295" y="18214"/>
                  </a:lnTo>
                  <a:cubicBezTo>
                    <a:pt x="12325" y="18073"/>
                    <a:pt x="12315" y="17919"/>
                    <a:pt x="12245" y="17783"/>
                  </a:cubicBezTo>
                  <a:cubicBezTo>
                    <a:pt x="12110" y="17512"/>
                    <a:pt x="11808" y="17419"/>
                    <a:pt x="11575" y="17575"/>
                  </a:cubicBezTo>
                  <a:cubicBezTo>
                    <a:pt x="11455" y="17655"/>
                    <a:pt x="11377" y="17779"/>
                    <a:pt x="11345" y="17919"/>
                  </a:cubicBezTo>
                  <a:lnTo>
                    <a:pt x="10807" y="20244"/>
                  </a:lnTo>
                  <a:cubicBezTo>
                    <a:pt x="10773" y="20385"/>
                    <a:pt x="10788" y="20540"/>
                    <a:pt x="10856" y="20675"/>
                  </a:cubicBezTo>
                  <a:cubicBezTo>
                    <a:pt x="10919" y="20800"/>
                    <a:pt x="11021" y="20887"/>
                    <a:pt x="11131" y="20928"/>
                  </a:cubicBezTo>
                  <a:lnTo>
                    <a:pt x="11126" y="20956"/>
                  </a:lnTo>
                  <a:cubicBezTo>
                    <a:pt x="11141" y="20954"/>
                    <a:pt x="11156" y="20948"/>
                    <a:pt x="11171" y="20946"/>
                  </a:cubicBezTo>
                  <a:lnTo>
                    <a:pt x="13165" y="21563"/>
                  </a:lnTo>
                  <a:cubicBezTo>
                    <a:pt x="13287" y="21600"/>
                    <a:pt x="13420" y="21587"/>
                    <a:pt x="13540" y="21507"/>
                  </a:cubicBezTo>
                  <a:cubicBezTo>
                    <a:pt x="13772" y="21351"/>
                    <a:pt x="13853" y="21002"/>
                    <a:pt x="13718" y="20731"/>
                  </a:cubicBezTo>
                  <a:cubicBezTo>
                    <a:pt x="13648" y="20594"/>
                    <a:pt x="13542" y="20504"/>
                    <a:pt x="13420" y="20466"/>
                  </a:cubicBezTo>
                  <a:moveTo>
                    <a:pt x="18634" y="7273"/>
                  </a:moveTo>
                  <a:cubicBezTo>
                    <a:pt x="18643" y="7119"/>
                    <a:pt x="18654" y="6968"/>
                    <a:pt x="18654" y="6809"/>
                  </a:cubicBezTo>
                  <a:cubicBezTo>
                    <a:pt x="18654" y="3049"/>
                    <a:pt x="16016" y="0"/>
                    <a:pt x="12764" y="0"/>
                  </a:cubicBezTo>
                  <a:cubicBezTo>
                    <a:pt x="10496" y="0"/>
                    <a:pt x="8534" y="1478"/>
                    <a:pt x="7549" y="3644"/>
                  </a:cubicBezTo>
                  <a:cubicBezTo>
                    <a:pt x="7184" y="3490"/>
                    <a:pt x="6791" y="3404"/>
                    <a:pt x="6381" y="3404"/>
                  </a:cubicBezTo>
                  <a:cubicBezTo>
                    <a:pt x="4485" y="3404"/>
                    <a:pt x="2944" y="5185"/>
                    <a:pt x="2944" y="7377"/>
                  </a:cubicBezTo>
                  <a:cubicBezTo>
                    <a:pt x="2944" y="7663"/>
                    <a:pt x="2972" y="7940"/>
                    <a:pt x="3022" y="8207"/>
                  </a:cubicBezTo>
                  <a:cubicBezTo>
                    <a:pt x="1267" y="8883"/>
                    <a:pt x="0" y="10796"/>
                    <a:pt x="0" y="13051"/>
                  </a:cubicBezTo>
                  <a:cubicBezTo>
                    <a:pt x="0" y="15869"/>
                    <a:pt x="1978" y="18158"/>
                    <a:pt x="4418" y="18158"/>
                  </a:cubicBezTo>
                  <a:lnTo>
                    <a:pt x="6381" y="18158"/>
                  </a:lnTo>
                  <a:cubicBezTo>
                    <a:pt x="6653" y="18158"/>
                    <a:pt x="6871" y="17904"/>
                    <a:pt x="6871" y="17590"/>
                  </a:cubicBezTo>
                  <a:cubicBezTo>
                    <a:pt x="6871" y="17275"/>
                    <a:pt x="6653" y="17022"/>
                    <a:pt x="6381" y="17022"/>
                  </a:cubicBezTo>
                  <a:lnTo>
                    <a:pt x="4418" y="17022"/>
                  </a:lnTo>
                  <a:cubicBezTo>
                    <a:pt x="2523" y="17022"/>
                    <a:pt x="982" y="15239"/>
                    <a:pt x="982" y="13051"/>
                  </a:cubicBezTo>
                  <a:cubicBezTo>
                    <a:pt x="982" y="11340"/>
                    <a:pt x="1927" y="9827"/>
                    <a:pt x="3334" y="9285"/>
                  </a:cubicBezTo>
                  <a:lnTo>
                    <a:pt x="4165" y="8965"/>
                  </a:lnTo>
                  <a:lnTo>
                    <a:pt x="3982" y="7971"/>
                  </a:lnTo>
                  <a:cubicBezTo>
                    <a:pt x="3947" y="7772"/>
                    <a:pt x="3925" y="7572"/>
                    <a:pt x="3925" y="7377"/>
                  </a:cubicBezTo>
                  <a:cubicBezTo>
                    <a:pt x="3925" y="5813"/>
                    <a:pt x="5027" y="4539"/>
                    <a:pt x="6381" y="4539"/>
                  </a:cubicBezTo>
                  <a:cubicBezTo>
                    <a:pt x="6663" y="4539"/>
                    <a:pt x="6939" y="4598"/>
                    <a:pt x="7214" y="4712"/>
                  </a:cubicBezTo>
                  <a:lnTo>
                    <a:pt x="8018" y="5048"/>
                  </a:lnTo>
                  <a:lnTo>
                    <a:pt x="8415" y="4173"/>
                  </a:lnTo>
                  <a:cubicBezTo>
                    <a:pt x="9269" y="2299"/>
                    <a:pt x="10934" y="1134"/>
                    <a:pt x="12764" y="1134"/>
                  </a:cubicBezTo>
                  <a:cubicBezTo>
                    <a:pt x="15470" y="1134"/>
                    <a:pt x="17672" y="3681"/>
                    <a:pt x="17672" y="6809"/>
                  </a:cubicBezTo>
                  <a:cubicBezTo>
                    <a:pt x="17672" y="6907"/>
                    <a:pt x="17663" y="7005"/>
                    <a:pt x="17660" y="7104"/>
                  </a:cubicBezTo>
                  <a:lnTo>
                    <a:pt x="17652" y="7199"/>
                  </a:lnTo>
                  <a:lnTo>
                    <a:pt x="17607" y="7999"/>
                  </a:lnTo>
                  <a:lnTo>
                    <a:pt x="18245" y="8315"/>
                  </a:lnTo>
                  <a:cubicBezTo>
                    <a:pt x="19687" y="9034"/>
                    <a:pt x="20618" y="10670"/>
                    <a:pt x="20618" y="12483"/>
                  </a:cubicBezTo>
                  <a:cubicBezTo>
                    <a:pt x="20618" y="14986"/>
                    <a:pt x="18856" y="17022"/>
                    <a:pt x="16689" y="17022"/>
                  </a:cubicBezTo>
                  <a:lnTo>
                    <a:pt x="15217" y="17022"/>
                  </a:lnTo>
                  <a:cubicBezTo>
                    <a:pt x="14946" y="17022"/>
                    <a:pt x="14726" y="17275"/>
                    <a:pt x="14726" y="17590"/>
                  </a:cubicBezTo>
                  <a:cubicBezTo>
                    <a:pt x="14726" y="17904"/>
                    <a:pt x="14946" y="18158"/>
                    <a:pt x="15217" y="18158"/>
                  </a:cubicBezTo>
                  <a:lnTo>
                    <a:pt x="16689" y="18158"/>
                  </a:lnTo>
                  <a:cubicBezTo>
                    <a:pt x="19402" y="18158"/>
                    <a:pt x="21600" y="15618"/>
                    <a:pt x="21600" y="12483"/>
                  </a:cubicBezTo>
                  <a:cubicBezTo>
                    <a:pt x="21600" y="10148"/>
                    <a:pt x="20378" y="8144"/>
                    <a:pt x="18634" y="7273"/>
                  </a:cubicBezTo>
                  <a:moveTo>
                    <a:pt x="10771" y="14522"/>
                  </a:moveTo>
                  <a:cubicBezTo>
                    <a:pt x="10709" y="14396"/>
                    <a:pt x="10611" y="14318"/>
                    <a:pt x="10503" y="14275"/>
                  </a:cubicBezTo>
                  <a:lnTo>
                    <a:pt x="10516" y="14219"/>
                  </a:lnTo>
                  <a:cubicBezTo>
                    <a:pt x="10481" y="14221"/>
                    <a:pt x="10451" y="14232"/>
                    <a:pt x="10416" y="14240"/>
                  </a:cubicBezTo>
                  <a:lnTo>
                    <a:pt x="8461" y="13636"/>
                  </a:lnTo>
                  <a:lnTo>
                    <a:pt x="8461" y="13636"/>
                  </a:lnTo>
                  <a:cubicBezTo>
                    <a:pt x="8340" y="13599"/>
                    <a:pt x="8206" y="13612"/>
                    <a:pt x="8088" y="13693"/>
                  </a:cubicBezTo>
                  <a:cubicBezTo>
                    <a:pt x="7857" y="13849"/>
                    <a:pt x="7773" y="14195"/>
                    <a:pt x="7908" y="14468"/>
                  </a:cubicBezTo>
                  <a:cubicBezTo>
                    <a:pt x="7977" y="14602"/>
                    <a:pt x="8085" y="14694"/>
                    <a:pt x="8208" y="14732"/>
                  </a:cubicBezTo>
                  <a:lnTo>
                    <a:pt x="8962" y="14964"/>
                  </a:lnTo>
                  <a:cubicBezTo>
                    <a:pt x="8291" y="15582"/>
                    <a:pt x="7852" y="16520"/>
                    <a:pt x="7852" y="17590"/>
                  </a:cubicBezTo>
                  <a:cubicBezTo>
                    <a:pt x="7852" y="19009"/>
                    <a:pt x="8603" y="20220"/>
                    <a:pt x="9667" y="20733"/>
                  </a:cubicBezTo>
                  <a:lnTo>
                    <a:pt x="9932" y="19618"/>
                  </a:lnTo>
                  <a:cubicBezTo>
                    <a:pt x="9284" y="19247"/>
                    <a:pt x="8834" y="18482"/>
                    <a:pt x="8834" y="17590"/>
                  </a:cubicBezTo>
                  <a:cubicBezTo>
                    <a:pt x="8834" y="16858"/>
                    <a:pt x="9141" y="16216"/>
                    <a:pt x="9607" y="15802"/>
                  </a:cubicBezTo>
                  <a:lnTo>
                    <a:pt x="9334" y="16986"/>
                  </a:lnTo>
                  <a:cubicBezTo>
                    <a:pt x="9302" y="17126"/>
                    <a:pt x="9315" y="17280"/>
                    <a:pt x="9382" y="17417"/>
                  </a:cubicBezTo>
                  <a:cubicBezTo>
                    <a:pt x="9519" y="17685"/>
                    <a:pt x="9817" y="17779"/>
                    <a:pt x="10053" y="17625"/>
                  </a:cubicBezTo>
                  <a:cubicBezTo>
                    <a:pt x="10170" y="17544"/>
                    <a:pt x="10250" y="17419"/>
                    <a:pt x="10281" y="17280"/>
                  </a:cubicBezTo>
                  <a:lnTo>
                    <a:pt x="10822" y="14953"/>
                  </a:lnTo>
                  <a:cubicBezTo>
                    <a:pt x="10852" y="14815"/>
                    <a:pt x="10841" y="14659"/>
                    <a:pt x="10771" y="14522"/>
                  </a:cubicBezTo>
                </a:path>
              </a:pathLst>
            </a:custGeom>
            <a:solidFill>
              <a:srgbClr val="FFFFFF"/>
            </a:solidFill>
            <a:ln w="12700">
              <a:miter lim="400000"/>
            </a:ln>
          </p:spPr>
          <p:txBody>
            <a:bodyPr anchor="ctr"/>
            <a:lstStyle/>
            <a:p>
              <a:pPr algn="ctr"/>
              <a:endParaRPr/>
            </a:p>
          </p:txBody>
        </p:sp>
        <p:sp>
          <p:nvSpPr>
            <p:cNvPr id="40" name="矩形 39"/>
            <p:cNvSpPr/>
            <p:nvPr/>
          </p:nvSpPr>
          <p:spPr>
            <a:xfrm>
              <a:off x="7862792" y="3570763"/>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7" name="组合 46"/>
          <p:cNvGrpSpPr/>
          <p:nvPr/>
        </p:nvGrpSpPr>
        <p:grpSpPr>
          <a:xfrm>
            <a:off x="6779111" y="4581496"/>
            <a:ext cx="3976519" cy="988339"/>
            <a:chOff x="6779111" y="4581496"/>
            <a:chExt cx="3976519" cy="988339"/>
          </a:xfrm>
        </p:grpSpPr>
        <p:sp>
          <p:nvSpPr>
            <p:cNvPr id="10" name="Freeform: Shape 10"/>
            <p:cNvSpPr/>
            <p:nvPr/>
          </p:nvSpPr>
          <p:spPr>
            <a:xfrm>
              <a:off x="6779111" y="4581496"/>
              <a:ext cx="3796190" cy="844481"/>
            </a:xfrm>
            <a:custGeom>
              <a:avLst/>
              <a:gdLst/>
              <a:ahLst/>
              <a:cxnLst>
                <a:cxn ang="0">
                  <a:pos x="wd2" y="hd2"/>
                </a:cxn>
                <a:cxn ang="5400000">
                  <a:pos x="wd2" y="hd2"/>
                </a:cxn>
                <a:cxn ang="10800000">
                  <a:pos x="wd2" y="hd2"/>
                </a:cxn>
                <a:cxn ang="16200000">
                  <a:pos x="wd2" y="hd2"/>
                </a:cxn>
              </a:cxnLst>
              <a:rect l="0" t="0" r="r" b="b"/>
              <a:pathLst>
                <a:path w="21600" h="21600" extrusionOk="0">
                  <a:moveTo>
                    <a:pt x="372" y="0"/>
                  </a:moveTo>
                  <a:lnTo>
                    <a:pt x="0" y="1599"/>
                  </a:lnTo>
                  <a:lnTo>
                    <a:pt x="2864" y="21463"/>
                  </a:lnTo>
                  <a:lnTo>
                    <a:pt x="2864" y="21591"/>
                  </a:lnTo>
                  <a:cubicBezTo>
                    <a:pt x="2864" y="21591"/>
                    <a:pt x="2883" y="21591"/>
                    <a:pt x="2883" y="21591"/>
                  </a:cubicBezTo>
                  <a:lnTo>
                    <a:pt x="2884" y="21600"/>
                  </a:lnTo>
                  <a:cubicBezTo>
                    <a:pt x="2884" y="21600"/>
                    <a:pt x="2884" y="21591"/>
                    <a:pt x="2884" y="21591"/>
                  </a:cubicBezTo>
                  <a:cubicBezTo>
                    <a:pt x="2924" y="21591"/>
                    <a:pt x="21600" y="21591"/>
                    <a:pt x="21600" y="21591"/>
                  </a:cubicBezTo>
                  <a:lnTo>
                    <a:pt x="21600" y="5411"/>
                  </a:lnTo>
                  <a:lnTo>
                    <a:pt x="2882" y="5411"/>
                  </a:lnTo>
                  <a:lnTo>
                    <a:pt x="372" y="0"/>
                  </a:lnTo>
                  <a:close/>
                </a:path>
              </a:pathLst>
            </a:custGeom>
            <a:ln w="9525">
              <a:solidFill>
                <a:schemeClr val="bg1">
                  <a:lumMod val="75000"/>
                </a:schemeClr>
              </a:solidFill>
              <a:prstDash val="solid"/>
              <a:miter lim="400000"/>
            </a:ln>
          </p:spPr>
          <p:txBody>
            <a:bodyPr anchor="ctr"/>
            <a:lstStyle/>
            <a:p>
              <a:pPr algn="ctr"/>
              <a:endParaRPr/>
            </a:p>
          </p:txBody>
        </p:sp>
        <p:sp>
          <p:nvSpPr>
            <p:cNvPr id="22" name="Freeform: Shape 28"/>
            <p:cNvSpPr/>
            <p:nvPr/>
          </p:nvSpPr>
          <p:spPr>
            <a:xfrm>
              <a:off x="9851350" y="4665555"/>
              <a:ext cx="904280" cy="904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a:miter lim="400000"/>
            </a:ln>
          </p:spPr>
          <p:txBody>
            <a:bodyPr anchor="ctr"/>
            <a:lstStyle/>
            <a:p>
              <a:pPr algn="ctr"/>
              <a:endParaRPr/>
            </a:p>
          </p:txBody>
        </p:sp>
        <p:sp>
          <p:nvSpPr>
            <p:cNvPr id="23" name="Freeform: Shape 29"/>
            <p:cNvSpPr/>
            <p:nvPr/>
          </p:nvSpPr>
          <p:spPr>
            <a:xfrm>
              <a:off x="10154807" y="4968989"/>
              <a:ext cx="297367" cy="297413"/>
            </a:xfrm>
            <a:custGeom>
              <a:avLst/>
              <a:gdLst/>
              <a:ahLst/>
              <a:cxnLst>
                <a:cxn ang="0">
                  <a:pos x="wd2" y="hd2"/>
                </a:cxn>
                <a:cxn ang="5400000">
                  <a:pos x="wd2" y="hd2"/>
                </a:cxn>
                <a:cxn ang="10800000">
                  <a:pos x="wd2" y="hd2"/>
                </a:cxn>
                <a:cxn ang="16200000">
                  <a:pos x="wd2" y="hd2"/>
                </a:cxn>
              </a:cxnLst>
              <a:rect l="0" t="0" r="r" b="b"/>
              <a:pathLst>
                <a:path w="21600" h="21600" extrusionOk="0">
                  <a:moveTo>
                    <a:pt x="10802" y="20619"/>
                  </a:moveTo>
                  <a:cubicBezTo>
                    <a:pt x="5378" y="20619"/>
                    <a:pt x="979" y="16222"/>
                    <a:pt x="979" y="10802"/>
                  </a:cubicBezTo>
                  <a:cubicBezTo>
                    <a:pt x="979" y="5379"/>
                    <a:pt x="5378" y="983"/>
                    <a:pt x="10802" y="983"/>
                  </a:cubicBezTo>
                  <a:cubicBezTo>
                    <a:pt x="16224" y="983"/>
                    <a:pt x="20622" y="5379"/>
                    <a:pt x="20622" y="10802"/>
                  </a:cubicBezTo>
                  <a:cubicBezTo>
                    <a:pt x="20622" y="16222"/>
                    <a:pt x="16224" y="20619"/>
                    <a:pt x="10802" y="20619"/>
                  </a:cubicBezTo>
                  <a:moveTo>
                    <a:pt x="18283" y="18580"/>
                  </a:moveTo>
                  <a:cubicBezTo>
                    <a:pt x="20326" y="16615"/>
                    <a:pt x="21600" y="13860"/>
                    <a:pt x="21600" y="10802"/>
                  </a:cubicBezTo>
                  <a:cubicBezTo>
                    <a:pt x="21600" y="4836"/>
                    <a:pt x="16767" y="0"/>
                    <a:pt x="10802" y="0"/>
                  </a:cubicBezTo>
                  <a:cubicBezTo>
                    <a:pt x="4838" y="0"/>
                    <a:pt x="0" y="4836"/>
                    <a:pt x="0" y="10802"/>
                  </a:cubicBezTo>
                  <a:cubicBezTo>
                    <a:pt x="0" y="13860"/>
                    <a:pt x="1276" y="16615"/>
                    <a:pt x="3319" y="18580"/>
                  </a:cubicBezTo>
                  <a:lnTo>
                    <a:pt x="2108" y="20764"/>
                  </a:lnTo>
                  <a:cubicBezTo>
                    <a:pt x="2018" y="20852"/>
                    <a:pt x="1962" y="20974"/>
                    <a:pt x="1962" y="21110"/>
                  </a:cubicBezTo>
                  <a:cubicBezTo>
                    <a:pt x="1962" y="21383"/>
                    <a:pt x="2183" y="21600"/>
                    <a:pt x="2453" y="21600"/>
                  </a:cubicBezTo>
                  <a:cubicBezTo>
                    <a:pt x="2588" y="21600"/>
                    <a:pt x="2711" y="21545"/>
                    <a:pt x="2801" y="21455"/>
                  </a:cubicBezTo>
                  <a:cubicBezTo>
                    <a:pt x="2858" y="21401"/>
                    <a:pt x="2891" y="21328"/>
                    <a:pt x="2918" y="21247"/>
                  </a:cubicBezTo>
                  <a:lnTo>
                    <a:pt x="4042" y="19221"/>
                  </a:lnTo>
                  <a:cubicBezTo>
                    <a:pt x="5894" y="20707"/>
                    <a:pt x="8242" y="21600"/>
                    <a:pt x="10802" y="21600"/>
                  </a:cubicBezTo>
                  <a:cubicBezTo>
                    <a:pt x="13360" y="21600"/>
                    <a:pt x="15706" y="20707"/>
                    <a:pt x="17558" y="19221"/>
                  </a:cubicBezTo>
                  <a:lnTo>
                    <a:pt x="18684" y="21247"/>
                  </a:lnTo>
                  <a:cubicBezTo>
                    <a:pt x="18747" y="21450"/>
                    <a:pt x="18927" y="21600"/>
                    <a:pt x="19149" y="21600"/>
                  </a:cubicBezTo>
                  <a:cubicBezTo>
                    <a:pt x="19418" y="21600"/>
                    <a:pt x="19640" y="21383"/>
                    <a:pt x="19640" y="21110"/>
                  </a:cubicBezTo>
                  <a:cubicBezTo>
                    <a:pt x="19640" y="20974"/>
                    <a:pt x="19583" y="20852"/>
                    <a:pt x="19493" y="20764"/>
                  </a:cubicBezTo>
                  <a:cubicBezTo>
                    <a:pt x="19493" y="20764"/>
                    <a:pt x="18283" y="18580"/>
                    <a:pt x="18283" y="18580"/>
                  </a:cubicBezTo>
                  <a:close/>
                  <a:moveTo>
                    <a:pt x="10802" y="16690"/>
                  </a:moveTo>
                  <a:cubicBezTo>
                    <a:pt x="7548" y="16690"/>
                    <a:pt x="4908" y="14054"/>
                    <a:pt x="4908" y="10802"/>
                  </a:cubicBezTo>
                  <a:cubicBezTo>
                    <a:pt x="4908" y="7548"/>
                    <a:pt x="7548" y="4909"/>
                    <a:pt x="10802" y="4909"/>
                  </a:cubicBezTo>
                  <a:cubicBezTo>
                    <a:pt x="14052" y="4909"/>
                    <a:pt x="16692" y="7548"/>
                    <a:pt x="16692" y="10802"/>
                  </a:cubicBezTo>
                  <a:cubicBezTo>
                    <a:pt x="16692" y="14054"/>
                    <a:pt x="14052" y="16690"/>
                    <a:pt x="10802" y="16690"/>
                  </a:cubicBezTo>
                  <a:moveTo>
                    <a:pt x="10802" y="3928"/>
                  </a:moveTo>
                  <a:cubicBezTo>
                    <a:pt x="7005" y="3928"/>
                    <a:pt x="3927" y="7004"/>
                    <a:pt x="3927" y="10802"/>
                  </a:cubicBezTo>
                  <a:cubicBezTo>
                    <a:pt x="3927" y="14597"/>
                    <a:pt x="7005" y="17673"/>
                    <a:pt x="10802" y="17673"/>
                  </a:cubicBezTo>
                  <a:cubicBezTo>
                    <a:pt x="14597" y="17673"/>
                    <a:pt x="17675" y="14597"/>
                    <a:pt x="17675" y="10802"/>
                  </a:cubicBezTo>
                  <a:cubicBezTo>
                    <a:pt x="17675" y="7004"/>
                    <a:pt x="14597" y="3928"/>
                    <a:pt x="10802" y="3928"/>
                  </a:cubicBezTo>
                  <a:moveTo>
                    <a:pt x="10802" y="12764"/>
                  </a:moveTo>
                  <a:cubicBezTo>
                    <a:pt x="9716" y="12764"/>
                    <a:pt x="8838" y="11885"/>
                    <a:pt x="8838" y="10802"/>
                  </a:cubicBezTo>
                  <a:cubicBezTo>
                    <a:pt x="8838" y="9716"/>
                    <a:pt x="9716" y="8838"/>
                    <a:pt x="10802" y="8838"/>
                  </a:cubicBezTo>
                  <a:cubicBezTo>
                    <a:pt x="11886" y="8838"/>
                    <a:pt x="12763" y="9716"/>
                    <a:pt x="12763" y="10802"/>
                  </a:cubicBezTo>
                  <a:cubicBezTo>
                    <a:pt x="12763" y="11885"/>
                    <a:pt x="11886" y="12764"/>
                    <a:pt x="10802" y="12764"/>
                  </a:cubicBezTo>
                  <a:moveTo>
                    <a:pt x="10802" y="7855"/>
                  </a:moveTo>
                  <a:cubicBezTo>
                    <a:pt x="9175" y="7855"/>
                    <a:pt x="7856" y="9175"/>
                    <a:pt x="7856" y="10802"/>
                  </a:cubicBezTo>
                  <a:cubicBezTo>
                    <a:pt x="7856" y="12427"/>
                    <a:pt x="9175" y="13746"/>
                    <a:pt x="10802" y="13746"/>
                  </a:cubicBezTo>
                  <a:cubicBezTo>
                    <a:pt x="12425" y="13746"/>
                    <a:pt x="13746" y="12427"/>
                    <a:pt x="13746" y="10802"/>
                  </a:cubicBezTo>
                  <a:cubicBezTo>
                    <a:pt x="13746" y="9175"/>
                    <a:pt x="12425" y="7855"/>
                    <a:pt x="10802" y="7855"/>
                  </a:cubicBezTo>
                </a:path>
              </a:pathLst>
            </a:custGeom>
            <a:solidFill>
              <a:srgbClr val="FFFFFF"/>
            </a:solidFill>
            <a:ln w="12700">
              <a:miter lim="400000"/>
            </a:ln>
          </p:spPr>
          <p:txBody>
            <a:bodyPr anchor="ctr"/>
            <a:lstStyle/>
            <a:p>
              <a:pPr algn="ctr"/>
              <a:endParaRPr/>
            </a:p>
          </p:txBody>
        </p:sp>
        <p:sp>
          <p:nvSpPr>
            <p:cNvPr id="41" name="矩形 40"/>
            <p:cNvSpPr/>
            <p:nvPr/>
          </p:nvSpPr>
          <p:spPr>
            <a:xfrm>
              <a:off x="7862792" y="4821044"/>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pic>
        <p:nvPicPr>
          <p:cNvPr id="43" name="图片占位符 4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564" r="16564"/>
          <a:stretch>
            <a:fillRect/>
          </a:stretch>
        </p:blipFill>
        <p:spPr/>
      </p:pic>
    </p:spTree>
    <p:extLst>
      <p:ext uri="{BB962C8B-B14F-4D97-AF65-F5344CB8AC3E}">
        <p14:creationId xmlns:p14="http://schemas.microsoft.com/office/powerpoint/2010/main" val="11807201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p:tgtEl>
                                          <p:spTgt spid="31"/>
                                        </p:tgtEl>
                                        <p:attrNameLst>
                                          <p:attrName>ppt_x</p:attrName>
                                        </p:attrNameLst>
                                      </p:cBhvr>
                                      <p:tavLst>
                                        <p:tav tm="0">
                                          <p:val>
                                            <p:strVal val="#ppt_x-#ppt_w*1.125000"/>
                                          </p:val>
                                        </p:tav>
                                        <p:tav tm="100000">
                                          <p:val>
                                            <p:strVal val="#ppt_x"/>
                                          </p:val>
                                        </p:tav>
                                      </p:tavLst>
                                    </p:anim>
                                    <p:animEffect transition="in" filter="wipe(right)">
                                      <p:cBhvr>
                                        <p:cTn id="8" dur="500"/>
                                        <p:tgtEl>
                                          <p:spTgt spid="31"/>
                                        </p:tgtEl>
                                      </p:cBhvr>
                                    </p:animEffect>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heel(1)">
                                      <p:cBhvr>
                                        <p:cTn id="12" dur="2000"/>
                                        <p:tgtEl>
                                          <p:spTgt spid="43"/>
                                        </p:tgtEl>
                                      </p:cBhvr>
                                    </p:animEffect>
                                  </p:childTnLst>
                                </p:cTn>
                              </p:par>
                            </p:childTnLst>
                          </p:cTn>
                        </p:par>
                        <p:par>
                          <p:cTn id="13" fill="hold">
                            <p:stCondLst>
                              <p:cond delay="2500"/>
                            </p:stCondLst>
                            <p:childTnLst>
                              <p:par>
                                <p:cTn id="14" presetID="12" presetClass="entr" presetSubtype="2" fill="hold" nodeType="after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additive="base">
                                        <p:cTn id="16" dur="500"/>
                                        <p:tgtEl>
                                          <p:spTgt spid="44"/>
                                        </p:tgtEl>
                                        <p:attrNameLst>
                                          <p:attrName>ppt_x</p:attrName>
                                        </p:attrNameLst>
                                      </p:cBhvr>
                                      <p:tavLst>
                                        <p:tav tm="0">
                                          <p:val>
                                            <p:strVal val="#ppt_x+#ppt_w*1.125000"/>
                                          </p:val>
                                        </p:tav>
                                        <p:tav tm="100000">
                                          <p:val>
                                            <p:strVal val="#ppt_x"/>
                                          </p:val>
                                        </p:tav>
                                      </p:tavLst>
                                    </p:anim>
                                    <p:animEffect transition="in" filter="wipe(left)">
                                      <p:cBhvr>
                                        <p:cTn id="17" dur="500"/>
                                        <p:tgtEl>
                                          <p:spTgt spid="44"/>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500"/>
                                        <p:tgtEl>
                                          <p:spTgt spid="49"/>
                                        </p:tgtEl>
                                        <p:attrNameLst>
                                          <p:attrName>ppt_x</p:attrName>
                                        </p:attrNameLst>
                                      </p:cBhvr>
                                      <p:tavLst>
                                        <p:tav tm="0">
                                          <p:val>
                                            <p:strVal val="#ppt_x-#ppt_w*1.125000"/>
                                          </p:val>
                                        </p:tav>
                                        <p:tav tm="100000">
                                          <p:val>
                                            <p:strVal val="#ppt_x"/>
                                          </p:val>
                                        </p:tav>
                                      </p:tavLst>
                                    </p:anim>
                                    <p:animEffect transition="in" filter="wipe(right)">
                                      <p:cBhvr>
                                        <p:cTn id="22" dur="500"/>
                                        <p:tgtEl>
                                          <p:spTgt spid="49"/>
                                        </p:tgtEl>
                                      </p:cBhvr>
                                    </p:animEffect>
                                  </p:childTnLst>
                                </p:cTn>
                              </p:par>
                            </p:childTnLst>
                          </p:cTn>
                        </p:par>
                        <p:par>
                          <p:cTn id="23" fill="hold">
                            <p:stCondLst>
                              <p:cond delay="3500"/>
                            </p:stCondLst>
                            <p:childTnLst>
                              <p:par>
                                <p:cTn id="24" presetID="12" presetClass="entr" presetSubtype="2" fill="hold" nodeType="after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additive="base">
                                        <p:cTn id="26" dur="500"/>
                                        <p:tgtEl>
                                          <p:spTgt spid="45"/>
                                        </p:tgtEl>
                                        <p:attrNameLst>
                                          <p:attrName>ppt_x</p:attrName>
                                        </p:attrNameLst>
                                      </p:cBhvr>
                                      <p:tavLst>
                                        <p:tav tm="0">
                                          <p:val>
                                            <p:strVal val="#ppt_x+#ppt_w*1.125000"/>
                                          </p:val>
                                        </p:tav>
                                        <p:tav tm="100000">
                                          <p:val>
                                            <p:strVal val="#ppt_x"/>
                                          </p:val>
                                        </p:tav>
                                      </p:tavLst>
                                    </p:anim>
                                    <p:animEffect transition="in" filter="wipe(left)">
                                      <p:cBhvr>
                                        <p:cTn id="27" dur="500"/>
                                        <p:tgtEl>
                                          <p:spTgt spid="45"/>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p:tgtEl>
                                          <p:spTgt spid="48"/>
                                        </p:tgtEl>
                                        <p:attrNameLst>
                                          <p:attrName>ppt_x</p:attrName>
                                        </p:attrNameLst>
                                      </p:cBhvr>
                                      <p:tavLst>
                                        <p:tav tm="0">
                                          <p:val>
                                            <p:strVal val="#ppt_x-#ppt_w*1.125000"/>
                                          </p:val>
                                        </p:tav>
                                        <p:tav tm="100000">
                                          <p:val>
                                            <p:strVal val="#ppt_x"/>
                                          </p:val>
                                        </p:tav>
                                      </p:tavLst>
                                    </p:anim>
                                    <p:animEffect transition="in" filter="wipe(right)">
                                      <p:cBhvr>
                                        <p:cTn id="32" dur="500"/>
                                        <p:tgtEl>
                                          <p:spTgt spid="48"/>
                                        </p:tgtEl>
                                      </p:cBhvr>
                                    </p:animEffect>
                                  </p:childTnLst>
                                </p:cTn>
                              </p:par>
                            </p:childTnLst>
                          </p:cTn>
                        </p:par>
                        <p:par>
                          <p:cTn id="33" fill="hold">
                            <p:stCondLst>
                              <p:cond delay="4500"/>
                            </p:stCondLst>
                            <p:childTnLst>
                              <p:par>
                                <p:cTn id="34" presetID="12" presetClass="entr" presetSubtype="2" fill="hold" nodeType="afterEffect">
                                  <p:stCondLst>
                                    <p:cond delay="0"/>
                                  </p:stCondLst>
                                  <p:childTnLst>
                                    <p:set>
                                      <p:cBhvr>
                                        <p:cTn id="35" dur="1" fill="hold">
                                          <p:stCondLst>
                                            <p:cond delay="0"/>
                                          </p:stCondLst>
                                        </p:cTn>
                                        <p:tgtEl>
                                          <p:spTgt spid="46"/>
                                        </p:tgtEl>
                                        <p:attrNameLst>
                                          <p:attrName>style.visibility</p:attrName>
                                        </p:attrNameLst>
                                      </p:cBhvr>
                                      <p:to>
                                        <p:strVal val="visible"/>
                                      </p:to>
                                    </p:set>
                                    <p:anim calcmode="lin" valueType="num">
                                      <p:cBhvr additive="base">
                                        <p:cTn id="36" dur="500"/>
                                        <p:tgtEl>
                                          <p:spTgt spid="46"/>
                                        </p:tgtEl>
                                        <p:attrNameLst>
                                          <p:attrName>ppt_x</p:attrName>
                                        </p:attrNameLst>
                                      </p:cBhvr>
                                      <p:tavLst>
                                        <p:tav tm="0">
                                          <p:val>
                                            <p:strVal val="#ppt_x+#ppt_w*1.125000"/>
                                          </p:val>
                                        </p:tav>
                                        <p:tav tm="100000">
                                          <p:val>
                                            <p:strVal val="#ppt_x"/>
                                          </p:val>
                                        </p:tav>
                                      </p:tavLst>
                                    </p:anim>
                                    <p:animEffect transition="in" filter="wipe(left)">
                                      <p:cBhvr>
                                        <p:cTn id="37" dur="500"/>
                                        <p:tgtEl>
                                          <p:spTgt spid="46"/>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 calcmode="lin" valueType="num">
                                      <p:cBhvr additive="base">
                                        <p:cTn id="41" dur="500"/>
                                        <p:tgtEl>
                                          <p:spTgt spid="47"/>
                                        </p:tgtEl>
                                        <p:attrNameLst>
                                          <p:attrName>ppt_x</p:attrName>
                                        </p:attrNameLst>
                                      </p:cBhvr>
                                      <p:tavLst>
                                        <p:tav tm="0">
                                          <p:val>
                                            <p:strVal val="#ppt_x-#ppt_w*1.125000"/>
                                          </p:val>
                                        </p:tav>
                                        <p:tav tm="100000">
                                          <p:val>
                                            <p:strVal val="#ppt_x"/>
                                          </p:val>
                                        </p:tav>
                                      </p:tavLst>
                                    </p:anim>
                                    <p:animEffect transition="in" filter="wipe(right)">
                                      <p:cBhvr>
                                        <p:cTn id="4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9ad0b48-d121-45ae-94a8-5e8a6c01ff9a"/>
          <p:cNvGrpSpPr>
            <a:grpSpLocks noChangeAspect="1"/>
          </p:cNvGrpSpPr>
          <p:nvPr/>
        </p:nvGrpSpPr>
        <p:grpSpPr>
          <a:xfrm>
            <a:off x="1490738" y="1818641"/>
            <a:ext cx="5512851" cy="3941444"/>
            <a:chOff x="1224038" y="1304764"/>
            <a:chExt cx="6458974" cy="4617880"/>
          </a:xfrm>
        </p:grpSpPr>
        <p:grpSp>
          <p:nvGrpSpPr>
            <p:cNvPr id="4" name="Group 4"/>
            <p:cNvGrpSpPr/>
            <p:nvPr/>
          </p:nvGrpSpPr>
          <p:grpSpPr>
            <a:xfrm>
              <a:off x="1405664" y="1995639"/>
              <a:ext cx="6277348" cy="3328412"/>
              <a:chOff x="1405664" y="1995639"/>
              <a:chExt cx="6277348" cy="3328412"/>
            </a:xfrm>
          </p:grpSpPr>
          <p:sp>
            <p:nvSpPr>
              <p:cNvPr id="19" name="Rectangle: Rounded Corners 7"/>
              <p:cNvSpPr/>
              <p:nvPr/>
            </p:nvSpPr>
            <p:spPr>
              <a:xfrm>
                <a:off x="2799758" y="4498482"/>
                <a:ext cx="3172420" cy="825569"/>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Oval 8"/>
              <p:cNvSpPr/>
              <p:nvPr/>
            </p:nvSpPr>
            <p:spPr>
              <a:xfrm>
                <a:off x="5259573" y="4615180"/>
                <a:ext cx="587602" cy="5921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Freeform: Shape 6"/>
              <p:cNvSpPr>
                <a:spLocks/>
              </p:cNvSpPr>
              <p:nvPr/>
            </p:nvSpPr>
            <p:spPr bwMode="auto">
              <a:xfrm>
                <a:off x="5406188" y="4745259"/>
                <a:ext cx="325938" cy="335341"/>
              </a:xfrm>
              <a:custGeom>
                <a:avLst/>
                <a:gdLst>
                  <a:gd name="T0" fmla="*/ 26 w 88"/>
                  <a:gd name="T1" fmla="*/ 68 h 90"/>
                  <a:gd name="T2" fmla="*/ 8 w 88"/>
                  <a:gd name="T3" fmla="*/ 86 h 90"/>
                  <a:gd name="T4" fmla="*/ 1 w 88"/>
                  <a:gd name="T5" fmla="*/ 89 h 90"/>
                  <a:gd name="T6" fmla="*/ 4 w 88"/>
                  <a:gd name="T7" fmla="*/ 82 h 90"/>
                  <a:gd name="T8" fmla="*/ 21 w 88"/>
                  <a:gd name="T9" fmla="*/ 64 h 90"/>
                  <a:gd name="T10" fmla="*/ 0 w 88"/>
                  <a:gd name="T11" fmla="*/ 44 h 90"/>
                  <a:gd name="T12" fmla="*/ 23 w 88"/>
                  <a:gd name="T13" fmla="*/ 44 h 90"/>
                  <a:gd name="T14" fmla="*/ 54 w 88"/>
                  <a:gd name="T15" fmla="*/ 16 h 90"/>
                  <a:gd name="T16" fmla="*/ 49 w 88"/>
                  <a:gd name="T17" fmla="*/ 12 h 90"/>
                  <a:gd name="T18" fmla="*/ 49 w 88"/>
                  <a:gd name="T19" fmla="*/ 3 h 90"/>
                  <a:gd name="T20" fmla="*/ 58 w 88"/>
                  <a:gd name="T21" fmla="*/ 2 h 90"/>
                  <a:gd name="T22" fmla="*/ 86 w 88"/>
                  <a:gd name="T23" fmla="*/ 29 h 90"/>
                  <a:gd name="T24" fmla="*/ 86 w 88"/>
                  <a:gd name="T25" fmla="*/ 38 h 90"/>
                  <a:gd name="T26" fmla="*/ 77 w 88"/>
                  <a:gd name="T27" fmla="*/ 38 h 90"/>
                  <a:gd name="T28" fmla="*/ 72 w 88"/>
                  <a:gd name="T29" fmla="*/ 34 h 90"/>
                  <a:gd name="T30" fmla="*/ 45 w 88"/>
                  <a:gd name="T31" fmla="*/ 66 h 90"/>
                  <a:gd name="T32" fmla="*/ 46 w 88"/>
                  <a:gd name="T33" fmla="*/ 88 h 90"/>
                  <a:gd name="T34" fmla="*/ 26 w 88"/>
                  <a:gd name="T35" fmla="*/ 68 h 90"/>
                  <a:gd name="T36" fmla="*/ 55 w 88"/>
                  <a:gd name="T37" fmla="*/ 31 h 90"/>
                  <a:gd name="T38" fmla="*/ 55 w 88"/>
                  <a:gd name="T39" fmla="*/ 26 h 90"/>
                  <a:gd name="T40" fmla="*/ 55 w 88"/>
                  <a:gd name="T41" fmla="*/ 26 h 90"/>
                  <a:gd name="T42" fmla="*/ 51 w 88"/>
                  <a:gd name="T43" fmla="*/ 26 h 90"/>
                  <a:gd name="T44" fmla="*/ 32 w 88"/>
                  <a:gd name="T45" fmla="*/ 43 h 90"/>
                  <a:gd name="T46" fmla="*/ 32 w 88"/>
                  <a:gd name="T47" fmla="*/ 48 h 90"/>
                  <a:gd name="T48" fmla="*/ 32 w 88"/>
                  <a:gd name="T49" fmla="*/ 48 h 90"/>
                  <a:gd name="T50" fmla="*/ 37 w 88"/>
                  <a:gd name="T51" fmla="*/ 48 h 90"/>
                  <a:gd name="T52" fmla="*/ 55 w 88"/>
                  <a:gd name="T53" fmla="*/ 3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90">
                    <a:moveTo>
                      <a:pt x="26" y="68"/>
                    </a:moveTo>
                    <a:cubicBezTo>
                      <a:pt x="8" y="86"/>
                      <a:pt x="8" y="86"/>
                      <a:pt x="8" y="86"/>
                    </a:cubicBezTo>
                    <a:cubicBezTo>
                      <a:pt x="6" y="89"/>
                      <a:pt x="3" y="90"/>
                      <a:pt x="1" y="89"/>
                    </a:cubicBezTo>
                    <a:cubicBezTo>
                      <a:pt x="0" y="88"/>
                      <a:pt x="1" y="84"/>
                      <a:pt x="4" y="82"/>
                    </a:cubicBezTo>
                    <a:cubicBezTo>
                      <a:pt x="21" y="64"/>
                      <a:pt x="21" y="64"/>
                      <a:pt x="21" y="64"/>
                    </a:cubicBezTo>
                    <a:cubicBezTo>
                      <a:pt x="0" y="44"/>
                      <a:pt x="0" y="44"/>
                      <a:pt x="0" y="44"/>
                    </a:cubicBezTo>
                    <a:cubicBezTo>
                      <a:pt x="3" y="41"/>
                      <a:pt x="13" y="41"/>
                      <a:pt x="23" y="44"/>
                    </a:cubicBezTo>
                    <a:cubicBezTo>
                      <a:pt x="54" y="16"/>
                      <a:pt x="54" y="16"/>
                      <a:pt x="54" y="16"/>
                    </a:cubicBezTo>
                    <a:cubicBezTo>
                      <a:pt x="49" y="12"/>
                      <a:pt x="49" y="12"/>
                      <a:pt x="49" y="12"/>
                    </a:cubicBezTo>
                    <a:cubicBezTo>
                      <a:pt x="47" y="9"/>
                      <a:pt x="47" y="5"/>
                      <a:pt x="49" y="3"/>
                    </a:cubicBezTo>
                    <a:cubicBezTo>
                      <a:pt x="52" y="0"/>
                      <a:pt x="56" y="0"/>
                      <a:pt x="58" y="2"/>
                    </a:cubicBezTo>
                    <a:cubicBezTo>
                      <a:pt x="86" y="29"/>
                      <a:pt x="86" y="29"/>
                      <a:pt x="86" y="29"/>
                    </a:cubicBezTo>
                    <a:cubicBezTo>
                      <a:pt x="88" y="31"/>
                      <a:pt x="88" y="35"/>
                      <a:pt x="86" y="38"/>
                    </a:cubicBezTo>
                    <a:cubicBezTo>
                      <a:pt x="83" y="40"/>
                      <a:pt x="79" y="41"/>
                      <a:pt x="77" y="38"/>
                    </a:cubicBezTo>
                    <a:cubicBezTo>
                      <a:pt x="72" y="34"/>
                      <a:pt x="72" y="34"/>
                      <a:pt x="72" y="34"/>
                    </a:cubicBezTo>
                    <a:cubicBezTo>
                      <a:pt x="45" y="66"/>
                      <a:pt x="45" y="66"/>
                      <a:pt x="45" y="66"/>
                    </a:cubicBezTo>
                    <a:cubicBezTo>
                      <a:pt x="49" y="76"/>
                      <a:pt x="49" y="86"/>
                      <a:pt x="46" y="88"/>
                    </a:cubicBezTo>
                    <a:lnTo>
                      <a:pt x="26" y="68"/>
                    </a:lnTo>
                    <a:close/>
                    <a:moveTo>
                      <a:pt x="55" y="31"/>
                    </a:moveTo>
                    <a:cubicBezTo>
                      <a:pt x="57" y="30"/>
                      <a:pt x="57" y="28"/>
                      <a:pt x="55" y="26"/>
                    </a:cubicBezTo>
                    <a:cubicBezTo>
                      <a:pt x="55" y="26"/>
                      <a:pt x="55" y="26"/>
                      <a:pt x="55" y="26"/>
                    </a:cubicBezTo>
                    <a:cubicBezTo>
                      <a:pt x="54" y="25"/>
                      <a:pt x="52" y="25"/>
                      <a:pt x="51" y="26"/>
                    </a:cubicBezTo>
                    <a:cubicBezTo>
                      <a:pt x="32" y="43"/>
                      <a:pt x="32" y="43"/>
                      <a:pt x="32" y="43"/>
                    </a:cubicBezTo>
                    <a:cubicBezTo>
                      <a:pt x="31" y="45"/>
                      <a:pt x="31" y="47"/>
                      <a:pt x="32" y="48"/>
                    </a:cubicBezTo>
                    <a:cubicBezTo>
                      <a:pt x="32" y="48"/>
                      <a:pt x="32" y="48"/>
                      <a:pt x="32" y="48"/>
                    </a:cubicBezTo>
                    <a:cubicBezTo>
                      <a:pt x="33" y="49"/>
                      <a:pt x="35" y="49"/>
                      <a:pt x="37" y="48"/>
                    </a:cubicBezTo>
                    <a:lnTo>
                      <a:pt x="55" y="31"/>
                    </a:lnTo>
                    <a:close/>
                  </a:path>
                </a:pathLst>
              </a:custGeom>
              <a:solidFill>
                <a:schemeClr val="accent6"/>
              </a:solidFill>
              <a:ln>
                <a:noFill/>
              </a:ln>
            </p:spPr>
            <p:txBody>
              <a:bodyPr anchor="ctr"/>
              <a:lstStyle/>
              <a:p>
                <a:pPr algn="ctr"/>
                <a:endParaRPr/>
              </a:p>
            </p:txBody>
          </p:sp>
          <p:sp>
            <p:nvSpPr>
              <p:cNvPr id="22" name="Rectangle: Rounded Corners 16"/>
              <p:cNvSpPr/>
              <p:nvPr/>
            </p:nvSpPr>
            <p:spPr>
              <a:xfrm>
                <a:off x="2946865" y="2833446"/>
                <a:ext cx="3663014" cy="82722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Oval 17"/>
              <p:cNvSpPr/>
              <p:nvPr/>
            </p:nvSpPr>
            <p:spPr>
              <a:xfrm>
                <a:off x="5901973" y="2950404"/>
                <a:ext cx="587602" cy="5921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4" name="Group 11"/>
              <p:cNvGrpSpPr/>
              <p:nvPr/>
            </p:nvGrpSpPr>
            <p:grpSpPr>
              <a:xfrm>
                <a:off x="6035547" y="3036138"/>
                <a:ext cx="361068" cy="361065"/>
                <a:chOff x="2522538" y="2108200"/>
                <a:chExt cx="376238" cy="376238"/>
              </a:xfrm>
              <a:solidFill>
                <a:schemeClr val="accent1"/>
              </a:solidFill>
            </p:grpSpPr>
            <p:sp>
              <p:nvSpPr>
                <p:cNvPr id="36" name="Freeform: Shape 12"/>
                <p:cNvSpPr>
                  <a:spLocks/>
                </p:cNvSpPr>
                <p:nvPr/>
              </p:nvSpPr>
              <p:spPr bwMode="auto">
                <a:xfrm>
                  <a:off x="2522538" y="2319338"/>
                  <a:ext cx="163513" cy="71438"/>
                </a:xfrm>
                <a:custGeom>
                  <a:avLst/>
                  <a:gdLst>
                    <a:gd name="T0" fmla="*/ 3 w 28"/>
                    <a:gd name="T1" fmla="*/ 10 h 12"/>
                    <a:gd name="T2" fmla="*/ 10 w 28"/>
                    <a:gd name="T3" fmla="*/ 12 h 12"/>
                    <a:gd name="T4" fmla="*/ 28 w 28"/>
                    <a:gd name="T5" fmla="*/ 8 h 12"/>
                    <a:gd name="T6" fmla="*/ 5 w 28"/>
                    <a:gd name="T7" fmla="*/ 1 h 12"/>
                    <a:gd name="T8" fmla="*/ 2 w 28"/>
                    <a:gd name="T9" fmla="*/ 1 h 12"/>
                    <a:gd name="T10" fmla="*/ 0 w 28"/>
                    <a:gd name="T11" fmla="*/ 5 h 12"/>
                    <a:gd name="T12" fmla="*/ 0 w 28"/>
                    <a:gd name="T13" fmla="*/ 6 h 12"/>
                    <a:gd name="T14" fmla="*/ 3 w 28"/>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3" y="10"/>
                      </a:moveTo>
                      <a:cubicBezTo>
                        <a:pt x="10" y="12"/>
                        <a:pt x="10" y="12"/>
                        <a:pt x="10" y="12"/>
                      </a:cubicBezTo>
                      <a:cubicBezTo>
                        <a:pt x="28" y="8"/>
                        <a:pt x="28" y="8"/>
                        <a:pt x="28" y="8"/>
                      </a:cubicBezTo>
                      <a:cubicBezTo>
                        <a:pt x="5" y="1"/>
                        <a:pt x="5" y="1"/>
                        <a:pt x="5" y="1"/>
                      </a:cubicBezTo>
                      <a:cubicBezTo>
                        <a:pt x="4" y="0"/>
                        <a:pt x="3" y="1"/>
                        <a:pt x="2" y="1"/>
                      </a:cubicBezTo>
                      <a:cubicBezTo>
                        <a:pt x="1" y="2"/>
                        <a:pt x="0" y="3"/>
                        <a:pt x="0" y="5"/>
                      </a:cubicBezTo>
                      <a:cubicBezTo>
                        <a:pt x="0" y="6"/>
                        <a:pt x="0" y="6"/>
                        <a:pt x="0" y="6"/>
                      </a:cubicBezTo>
                      <a:cubicBezTo>
                        <a:pt x="0" y="8"/>
                        <a:pt x="1" y="9"/>
                        <a:pt x="3" y="10"/>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37" name="Freeform: Shape 13"/>
                <p:cNvSpPr>
                  <a:spLocks/>
                </p:cNvSpPr>
                <p:nvPr/>
              </p:nvSpPr>
              <p:spPr bwMode="auto">
                <a:xfrm>
                  <a:off x="2774950" y="2425700"/>
                  <a:ext cx="123825" cy="58738"/>
                </a:xfrm>
                <a:custGeom>
                  <a:avLst/>
                  <a:gdLst>
                    <a:gd name="T0" fmla="*/ 18 w 21"/>
                    <a:gd name="T1" fmla="*/ 0 h 10"/>
                    <a:gd name="T2" fmla="*/ 18 w 21"/>
                    <a:gd name="T3" fmla="*/ 0 h 10"/>
                    <a:gd name="T4" fmla="*/ 0 w 21"/>
                    <a:gd name="T5" fmla="*/ 5 h 10"/>
                    <a:gd name="T6" fmla="*/ 16 w 21"/>
                    <a:gd name="T7" fmla="*/ 10 h 10"/>
                    <a:gd name="T8" fmla="*/ 19 w 21"/>
                    <a:gd name="T9" fmla="*/ 9 h 10"/>
                    <a:gd name="T10" fmla="*/ 21 w 21"/>
                    <a:gd name="T11" fmla="*/ 6 h 10"/>
                    <a:gd name="T12" fmla="*/ 21 w 21"/>
                    <a:gd name="T13" fmla="*/ 4 h 10"/>
                    <a:gd name="T14" fmla="*/ 18 w 2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18" y="0"/>
                      </a:moveTo>
                      <a:cubicBezTo>
                        <a:pt x="18" y="0"/>
                        <a:pt x="18" y="0"/>
                        <a:pt x="18" y="0"/>
                      </a:cubicBezTo>
                      <a:cubicBezTo>
                        <a:pt x="0" y="5"/>
                        <a:pt x="0" y="5"/>
                        <a:pt x="0" y="5"/>
                      </a:cubicBezTo>
                      <a:cubicBezTo>
                        <a:pt x="16" y="10"/>
                        <a:pt x="16" y="10"/>
                        <a:pt x="16" y="10"/>
                      </a:cubicBezTo>
                      <a:cubicBezTo>
                        <a:pt x="17" y="10"/>
                        <a:pt x="18" y="10"/>
                        <a:pt x="19" y="9"/>
                      </a:cubicBezTo>
                      <a:cubicBezTo>
                        <a:pt x="20" y="8"/>
                        <a:pt x="21" y="7"/>
                        <a:pt x="21" y="6"/>
                      </a:cubicBezTo>
                      <a:cubicBezTo>
                        <a:pt x="21" y="4"/>
                        <a:pt x="21" y="4"/>
                        <a:pt x="21" y="4"/>
                      </a:cubicBezTo>
                      <a:cubicBezTo>
                        <a:pt x="21" y="2"/>
                        <a:pt x="20" y="1"/>
                        <a:pt x="18" y="0"/>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38" name="Freeform: Shape 14"/>
                <p:cNvSpPr>
                  <a:spLocks/>
                </p:cNvSpPr>
                <p:nvPr/>
              </p:nvSpPr>
              <p:spPr bwMode="auto">
                <a:xfrm>
                  <a:off x="2522538" y="2343150"/>
                  <a:ext cx="376238" cy="141288"/>
                </a:xfrm>
                <a:custGeom>
                  <a:avLst/>
                  <a:gdLst>
                    <a:gd name="T0" fmla="*/ 62 w 64"/>
                    <a:gd name="T1" fmla="*/ 1 h 24"/>
                    <a:gd name="T2" fmla="*/ 60 w 64"/>
                    <a:gd name="T3" fmla="*/ 0 h 24"/>
                    <a:gd name="T4" fmla="*/ 59 w 64"/>
                    <a:gd name="T5" fmla="*/ 0 h 24"/>
                    <a:gd name="T6" fmla="*/ 3 w 64"/>
                    <a:gd name="T7" fmla="*/ 14 h 24"/>
                    <a:gd name="T8" fmla="*/ 0 w 64"/>
                    <a:gd name="T9" fmla="*/ 18 h 24"/>
                    <a:gd name="T10" fmla="*/ 0 w 64"/>
                    <a:gd name="T11" fmla="*/ 20 h 24"/>
                    <a:gd name="T12" fmla="*/ 2 w 64"/>
                    <a:gd name="T13" fmla="*/ 23 h 24"/>
                    <a:gd name="T14" fmla="*/ 4 w 64"/>
                    <a:gd name="T15" fmla="*/ 24 h 24"/>
                    <a:gd name="T16" fmla="*/ 5 w 64"/>
                    <a:gd name="T17" fmla="*/ 24 h 24"/>
                    <a:gd name="T18" fmla="*/ 61 w 64"/>
                    <a:gd name="T19" fmla="*/ 10 h 24"/>
                    <a:gd name="T20" fmla="*/ 64 w 64"/>
                    <a:gd name="T21" fmla="*/ 6 h 24"/>
                    <a:gd name="T22" fmla="*/ 64 w 64"/>
                    <a:gd name="T23" fmla="*/ 4 h 24"/>
                    <a:gd name="T24" fmla="*/ 62 w 64"/>
                    <a:gd name="T2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4">
                      <a:moveTo>
                        <a:pt x="62" y="1"/>
                      </a:moveTo>
                      <a:cubicBezTo>
                        <a:pt x="62" y="1"/>
                        <a:pt x="61" y="0"/>
                        <a:pt x="60" y="0"/>
                      </a:cubicBezTo>
                      <a:cubicBezTo>
                        <a:pt x="59" y="0"/>
                        <a:pt x="59" y="0"/>
                        <a:pt x="59" y="0"/>
                      </a:cubicBezTo>
                      <a:cubicBezTo>
                        <a:pt x="3" y="14"/>
                        <a:pt x="3" y="14"/>
                        <a:pt x="3" y="14"/>
                      </a:cubicBezTo>
                      <a:cubicBezTo>
                        <a:pt x="1" y="15"/>
                        <a:pt x="0" y="16"/>
                        <a:pt x="0" y="18"/>
                      </a:cubicBezTo>
                      <a:cubicBezTo>
                        <a:pt x="0" y="20"/>
                        <a:pt x="0" y="20"/>
                        <a:pt x="0" y="20"/>
                      </a:cubicBezTo>
                      <a:cubicBezTo>
                        <a:pt x="0" y="21"/>
                        <a:pt x="1" y="22"/>
                        <a:pt x="2" y="23"/>
                      </a:cubicBezTo>
                      <a:cubicBezTo>
                        <a:pt x="2" y="24"/>
                        <a:pt x="3" y="24"/>
                        <a:pt x="4" y="24"/>
                      </a:cubicBezTo>
                      <a:cubicBezTo>
                        <a:pt x="5" y="24"/>
                        <a:pt x="5" y="24"/>
                        <a:pt x="5" y="24"/>
                      </a:cubicBezTo>
                      <a:cubicBezTo>
                        <a:pt x="61" y="10"/>
                        <a:pt x="61" y="10"/>
                        <a:pt x="61" y="10"/>
                      </a:cubicBezTo>
                      <a:cubicBezTo>
                        <a:pt x="63" y="9"/>
                        <a:pt x="64" y="8"/>
                        <a:pt x="64" y="6"/>
                      </a:cubicBezTo>
                      <a:cubicBezTo>
                        <a:pt x="64" y="4"/>
                        <a:pt x="64" y="4"/>
                        <a:pt x="64" y="4"/>
                      </a:cubicBezTo>
                      <a:cubicBezTo>
                        <a:pt x="64" y="3"/>
                        <a:pt x="63" y="2"/>
                        <a:pt x="62" y="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39" name="Freeform: Shape 15"/>
                <p:cNvSpPr>
                  <a:spLocks/>
                </p:cNvSpPr>
                <p:nvPr/>
              </p:nvSpPr>
              <p:spPr bwMode="auto">
                <a:xfrm>
                  <a:off x="2605088" y="2108200"/>
                  <a:ext cx="217488" cy="258763"/>
                </a:xfrm>
                <a:custGeom>
                  <a:avLst/>
                  <a:gdLst>
                    <a:gd name="T0" fmla="*/ 8 w 37"/>
                    <a:gd name="T1" fmla="*/ 32 h 44"/>
                    <a:gd name="T2" fmla="*/ 31 w 37"/>
                    <a:gd name="T3" fmla="*/ 35 h 44"/>
                    <a:gd name="T4" fmla="*/ 20 w 37"/>
                    <a:gd name="T5" fmla="*/ 0 h 44"/>
                    <a:gd name="T6" fmla="*/ 8 w 37"/>
                    <a:gd name="T7" fmla="*/ 32 h 44"/>
                    <a:gd name="T8" fmla="*/ 15 w 37"/>
                    <a:gd name="T9" fmla="*/ 28 h 44"/>
                    <a:gd name="T10" fmla="*/ 21 w 37"/>
                    <a:gd name="T11" fmla="*/ 16 h 44"/>
                    <a:gd name="T12" fmla="*/ 20 w 37"/>
                    <a:gd name="T13" fmla="*/ 36 h 44"/>
                    <a:gd name="T14" fmla="*/ 15 w 37"/>
                    <a:gd name="T15" fmla="*/ 28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4">
                      <a:moveTo>
                        <a:pt x="8" y="32"/>
                      </a:moveTo>
                      <a:cubicBezTo>
                        <a:pt x="11" y="40"/>
                        <a:pt x="24" y="44"/>
                        <a:pt x="31" y="35"/>
                      </a:cubicBezTo>
                      <a:cubicBezTo>
                        <a:pt x="37" y="25"/>
                        <a:pt x="31" y="10"/>
                        <a:pt x="20" y="0"/>
                      </a:cubicBezTo>
                      <a:cubicBezTo>
                        <a:pt x="22" y="11"/>
                        <a:pt x="0" y="15"/>
                        <a:pt x="8" y="32"/>
                      </a:cubicBezTo>
                      <a:close/>
                      <a:moveTo>
                        <a:pt x="15" y="28"/>
                      </a:moveTo>
                      <a:cubicBezTo>
                        <a:pt x="17" y="26"/>
                        <a:pt x="21" y="24"/>
                        <a:pt x="21" y="16"/>
                      </a:cubicBezTo>
                      <a:cubicBezTo>
                        <a:pt x="31" y="22"/>
                        <a:pt x="27" y="38"/>
                        <a:pt x="20" y="36"/>
                      </a:cubicBezTo>
                      <a:cubicBezTo>
                        <a:pt x="13" y="35"/>
                        <a:pt x="13" y="30"/>
                        <a:pt x="15" y="2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grpSp>
          <p:sp>
            <p:nvSpPr>
              <p:cNvPr id="25" name="Rectangle: Rounded Corners 21"/>
              <p:cNvSpPr/>
              <p:nvPr/>
            </p:nvSpPr>
            <p:spPr>
              <a:xfrm>
                <a:off x="2572660" y="1995639"/>
                <a:ext cx="2849346" cy="839467"/>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Oval 22"/>
              <p:cNvSpPr/>
              <p:nvPr/>
            </p:nvSpPr>
            <p:spPr>
              <a:xfrm>
                <a:off x="4707267" y="2114349"/>
                <a:ext cx="587602" cy="5921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Freeform: Shape 20"/>
              <p:cNvSpPr>
                <a:spLocks/>
              </p:cNvSpPr>
              <p:nvPr/>
            </p:nvSpPr>
            <p:spPr bwMode="auto">
              <a:xfrm>
                <a:off x="4828767" y="2217633"/>
                <a:ext cx="376172" cy="380098"/>
              </a:xfrm>
              <a:custGeom>
                <a:avLst/>
                <a:gdLst>
                  <a:gd name="T0" fmla="*/ 138 w 306"/>
                  <a:gd name="T1" fmla="*/ 226 h 309"/>
                  <a:gd name="T2" fmla="*/ 149 w 306"/>
                  <a:gd name="T3" fmla="*/ 229 h 309"/>
                  <a:gd name="T4" fmla="*/ 198 w 306"/>
                  <a:gd name="T5" fmla="*/ 216 h 309"/>
                  <a:gd name="T6" fmla="*/ 226 w 306"/>
                  <a:gd name="T7" fmla="*/ 169 h 309"/>
                  <a:gd name="T8" fmla="*/ 215 w 306"/>
                  <a:gd name="T9" fmla="*/ 147 h 309"/>
                  <a:gd name="T10" fmla="*/ 171 w 306"/>
                  <a:gd name="T11" fmla="*/ 209 h 309"/>
                  <a:gd name="T12" fmla="*/ 138 w 306"/>
                  <a:gd name="T13" fmla="*/ 226 h 309"/>
                  <a:gd name="T14" fmla="*/ 80 w 306"/>
                  <a:gd name="T15" fmla="*/ 107 h 309"/>
                  <a:gd name="T16" fmla="*/ 142 w 306"/>
                  <a:gd name="T17" fmla="*/ 15 h 309"/>
                  <a:gd name="T18" fmla="*/ 164 w 306"/>
                  <a:gd name="T19" fmla="*/ 16 h 309"/>
                  <a:gd name="T20" fmla="*/ 225 w 306"/>
                  <a:gd name="T21" fmla="*/ 107 h 309"/>
                  <a:gd name="T22" fmla="*/ 241 w 306"/>
                  <a:gd name="T23" fmla="*/ 153 h 309"/>
                  <a:gd name="T24" fmla="*/ 193 w 306"/>
                  <a:gd name="T25" fmla="*/ 237 h 309"/>
                  <a:gd name="T26" fmla="*/ 112 w 306"/>
                  <a:gd name="T27" fmla="*/ 237 h 309"/>
                  <a:gd name="T28" fmla="*/ 65 w 306"/>
                  <a:gd name="T29" fmla="*/ 153 h 309"/>
                  <a:gd name="T30" fmla="*/ 80 w 306"/>
                  <a:gd name="T31" fmla="*/ 107 h 309"/>
                  <a:gd name="T32" fmla="*/ 153 w 306"/>
                  <a:gd name="T33" fmla="*/ 277 h 309"/>
                  <a:gd name="T34" fmla="*/ 238 w 306"/>
                  <a:gd name="T35" fmla="*/ 257 h 309"/>
                  <a:gd name="T36" fmla="*/ 237 w 306"/>
                  <a:gd name="T37" fmla="*/ 226 h 309"/>
                  <a:gd name="T38" fmla="*/ 234 w 306"/>
                  <a:gd name="T39" fmla="*/ 224 h 309"/>
                  <a:gd name="T40" fmla="*/ 246 w 306"/>
                  <a:gd name="T41" fmla="*/ 205 h 309"/>
                  <a:gd name="T42" fmla="*/ 295 w 306"/>
                  <a:gd name="T43" fmla="*/ 260 h 309"/>
                  <a:gd name="T44" fmla="*/ 252 w 306"/>
                  <a:gd name="T45" fmla="*/ 294 h 309"/>
                  <a:gd name="T46" fmla="*/ 153 w 306"/>
                  <a:gd name="T47" fmla="*/ 309 h 309"/>
                  <a:gd name="T48" fmla="*/ 53 w 306"/>
                  <a:gd name="T49" fmla="*/ 294 h 309"/>
                  <a:gd name="T50" fmla="*/ 10 w 306"/>
                  <a:gd name="T51" fmla="*/ 260 h 309"/>
                  <a:gd name="T52" fmla="*/ 60 w 306"/>
                  <a:gd name="T53" fmla="*/ 205 h 309"/>
                  <a:gd name="T54" fmla="*/ 71 w 306"/>
                  <a:gd name="T55" fmla="*/ 224 h 309"/>
                  <a:gd name="T56" fmla="*/ 69 w 306"/>
                  <a:gd name="T57" fmla="*/ 226 h 309"/>
                  <a:gd name="T58" fmla="*/ 67 w 306"/>
                  <a:gd name="T59" fmla="*/ 257 h 309"/>
                  <a:gd name="T60" fmla="*/ 153 w 306"/>
                  <a:gd name="T61" fmla="*/ 277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6" h="309">
                    <a:moveTo>
                      <a:pt x="138" y="226"/>
                    </a:moveTo>
                    <a:cubicBezTo>
                      <a:pt x="141" y="227"/>
                      <a:pt x="145" y="229"/>
                      <a:pt x="149" y="229"/>
                    </a:cubicBezTo>
                    <a:cubicBezTo>
                      <a:pt x="164" y="232"/>
                      <a:pt x="182" y="227"/>
                      <a:pt x="198" y="216"/>
                    </a:cubicBezTo>
                    <a:cubicBezTo>
                      <a:pt x="215" y="204"/>
                      <a:pt x="226" y="186"/>
                      <a:pt x="226" y="169"/>
                    </a:cubicBezTo>
                    <a:cubicBezTo>
                      <a:pt x="226" y="160"/>
                      <a:pt x="220" y="151"/>
                      <a:pt x="215" y="147"/>
                    </a:cubicBezTo>
                    <a:cubicBezTo>
                      <a:pt x="210" y="170"/>
                      <a:pt x="193" y="193"/>
                      <a:pt x="171" y="209"/>
                    </a:cubicBezTo>
                    <a:cubicBezTo>
                      <a:pt x="160" y="216"/>
                      <a:pt x="149" y="222"/>
                      <a:pt x="138" y="226"/>
                    </a:cubicBezTo>
                    <a:close/>
                    <a:moveTo>
                      <a:pt x="80" y="107"/>
                    </a:moveTo>
                    <a:cubicBezTo>
                      <a:pt x="98" y="76"/>
                      <a:pt x="122" y="47"/>
                      <a:pt x="142" y="15"/>
                    </a:cubicBezTo>
                    <a:cubicBezTo>
                      <a:pt x="151" y="1"/>
                      <a:pt x="154" y="0"/>
                      <a:pt x="164" y="16"/>
                    </a:cubicBezTo>
                    <a:cubicBezTo>
                      <a:pt x="183" y="47"/>
                      <a:pt x="207" y="76"/>
                      <a:pt x="225" y="107"/>
                    </a:cubicBezTo>
                    <a:cubicBezTo>
                      <a:pt x="234" y="122"/>
                      <a:pt x="241" y="138"/>
                      <a:pt x="241" y="153"/>
                    </a:cubicBezTo>
                    <a:cubicBezTo>
                      <a:pt x="241" y="190"/>
                      <a:pt x="221" y="222"/>
                      <a:pt x="193" y="237"/>
                    </a:cubicBezTo>
                    <a:cubicBezTo>
                      <a:pt x="167" y="251"/>
                      <a:pt x="137" y="251"/>
                      <a:pt x="112" y="237"/>
                    </a:cubicBezTo>
                    <a:cubicBezTo>
                      <a:pt x="84" y="221"/>
                      <a:pt x="65" y="190"/>
                      <a:pt x="65" y="153"/>
                    </a:cubicBezTo>
                    <a:cubicBezTo>
                      <a:pt x="65" y="138"/>
                      <a:pt x="71" y="122"/>
                      <a:pt x="80" y="107"/>
                    </a:cubicBezTo>
                    <a:close/>
                    <a:moveTo>
                      <a:pt x="153" y="277"/>
                    </a:moveTo>
                    <a:cubicBezTo>
                      <a:pt x="178" y="277"/>
                      <a:pt x="218" y="273"/>
                      <a:pt x="238" y="257"/>
                    </a:cubicBezTo>
                    <a:cubicBezTo>
                      <a:pt x="251" y="247"/>
                      <a:pt x="250" y="236"/>
                      <a:pt x="237" y="226"/>
                    </a:cubicBezTo>
                    <a:cubicBezTo>
                      <a:pt x="236" y="226"/>
                      <a:pt x="235" y="225"/>
                      <a:pt x="234" y="224"/>
                    </a:cubicBezTo>
                    <a:cubicBezTo>
                      <a:pt x="239" y="218"/>
                      <a:pt x="243" y="212"/>
                      <a:pt x="246" y="205"/>
                    </a:cubicBezTo>
                    <a:cubicBezTo>
                      <a:pt x="267" y="213"/>
                      <a:pt x="306" y="232"/>
                      <a:pt x="295" y="260"/>
                    </a:cubicBezTo>
                    <a:cubicBezTo>
                      <a:pt x="289" y="277"/>
                      <a:pt x="268" y="288"/>
                      <a:pt x="252" y="294"/>
                    </a:cubicBezTo>
                    <a:cubicBezTo>
                      <a:pt x="225" y="304"/>
                      <a:pt x="189" y="309"/>
                      <a:pt x="153" y="309"/>
                    </a:cubicBezTo>
                    <a:cubicBezTo>
                      <a:pt x="116" y="309"/>
                      <a:pt x="80" y="304"/>
                      <a:pt x="53" y="294"/>
                    </a:cubicBezTo>
                    <a:cubicBezTo>
                      <a:pt x="38" y="288"/>
                      <a:pt x="16" y="277"/>
                      <a:pt x="10" y="260"/>
                    </a:cubicBezTo>
                    <a:cubicBezTo>
                      <a:pt x="0" y="232"/>
                      <a:pt x="38" y="213"/>
                      <a:pt x="60" y="205"/>
                    </a:cubicBezTo>
                    <a:cubicBezTo>
                      <a:pt x="63" y="212"/>
                      <a:pt x="67" y="218"/>
                      <a:pt x="71" y="224"/>
                    </a:cubicBezTo>
                    <a:cubicBezTo>
                      <a:pt x="70" y="225"/>
                      <a:pt x="70" y="226"/>
                      <a:pt x="69" y="226"/>
                    </a:cubicBezTo>
                    <a:cubicBezTo>
                      <a:pt x="56" y="236"/>
                      <a:pt x="54" y="247"/>
                      <a:pt x="67" y="257"/>
                    </a:cubicBezTo>
                    <a:cubicBezTo>
                      <a:pt x="88" y="273"/>
                      <a:pt x="128" y="277"/>
                      <a:pt x="153" y="277"/>
                    </a:cubicBezTo>
                    <a:close/>
                  </a:path>
                </a:pathLst>
              </a:custGeom>
              <a:solidFill>
                <a:schemeClr val="accent3"/>
              </a:solidFill>
              <a:ln>
                <a:noFill/>
              </a:ln>
            </p:spPr>
            <p:txBody>
              <a:bodyPr anchor="ctr"/>
              <a:lstStyle/>
              <a:p>
                <a:pPr algn="ctr"/>
                <a:endParaRPr/>
              </a:p>
            </p:txBody>
          </p:sp>
          <p:sp>
            <p:nvSpPr>
              <p:cNvPr id="28" name="Rectangle: Rounded Corners 26"/>
              <p:cNvSpPr/>
              <p:nvPr/>
            </p:nvSpPr>
            <p:spPr>
              <a:xfrm>
                <a:off x="2420262" y="3660107"/>
                <a:ext cx="5262750" cy="83837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Oval 27"/>
              <p:cNvSpPr/>
              <p:nvPr/>
            </p:nvSpPr>
            <p:spPr>
              <a:xfrm>
                <a:off x="6966648" y="3787598"/>
                <a:ext cx="587602" cy="5921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Freeform: Shape 25"/>
              <p:cNvSpPr>
                <a:spLocks noChangeAspect="1"/>
              </p:cNvSpPr>
              <p:nvPr/>
            </p:nvSpPr>
            <p:spPr bwMode="auto">
              <a:xfrm>
                <a:off x="7109587" y="3917611"/>
                <a:ext cx="295690" cy="353896"/>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2"/>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808080"/>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31" name="Rectangle 48"/>
              <p:cNvSpPr>
                <a:spLocks/>
              </p:cNvSpPr>
              <p:nvPr/>
            </p:nvSpPr>
            <p:spPr bwMode="auto">
              <a:xfrm>
                <a:off x="1405664" y="3660393"/>
                <a:ext cx="1868447" cy="825283"/>
              </a:xfrm>
              <a:prstGeom prst="rect">
                <a:avLst/>
              </a:prstGeom>
              <a:solidFill>
                <a:schemeClr val="accent2"/>
              </a:solidFill>
              <a:ln>
                <a:noFill/>
              </a:ln>
            </p:spPr>
            <p:txBody>
              <a:bodyPr vert="horz" wrap="none" lIns="91440" tIns="45720" rIns="91440" bIns="45720" anchor="ctr" anchorCtr="0" compatLnSpc="1">
                <a:prstTxWarp prst="textNoShape">
                  <a:avLst/>
                </a:prstTxWarp>
                <a:normAutofit/>
              </a:bodyPr>
              <a:lstStyle/>
              <a:p>
                <a:pPr algn="ctr"/>
                <a:r>
                  <a:rPr lang="zh-CN" altLang="en-US" sz="1400" b="1">
                    <a:solidFill>
                      <a:schemeClr val="bg1"/>
                    </a:solidFill>
                  </a:rPr>
                  <a:t>标题文本预设</a:t>
                </a:r>
              </a:p>
            </p:txBody>
          </p:sp>
          <p:sp>
            <p:nvSpPr>
              <p:cNvPr id="32" name="Rectangle 49"/>
              <p:cNvSpPr>
                <a:spLocks/>
              </p:cNvSpPr>
              <p:nvPr/>
            </p:nvSpPr>
            <p:spPr bwMode="auto">
              <a:xfrm>
                <a:off x="1405664" y="4485676"/>
                <a:ext cx="1868447" cy="823201"/>
              </a:xfrm>
              <a:prstGeom prst="rect">
                <a:avLst/>
              </a:prstGeom>
              <a:solidFill>
                <a:schemeClr val="accent6"/>
              </a:solidFill>
              <a:ln>
                <a:noFill/>
              </a:ln>
            </p:spPr>
            <p:txBody>
              <a:bodyPr vert="horz" wrap="none" lIns="91440" tIns="45720" rIns="91440" bIns="45720" anchor="ctr" anchorCtr="0" compatLnSpc="1">
                <a:prstTxWarp prst="textNoShape">
                  <a:avLst/>
                </a:prstTxWarp>
                <a:normAutofit/>
              </a:bodyPr>
              <a:lstStyle/>
              <a:p>
                <a:pPr algn="ctr"/>
                <a:r>
                  <a:rPr lang="zh-CN" altLang="en-US" sz="1400" b="1">
                    <a:solidFill>
                      <a:schemeClr val="bg1"/>
                    </a:solidFill>
                  </a:rPr>
                  <a:t>标题文本预设</a:t>
                </a:r>
              </a:p>
            </p:txBody>
          </p:sp>
          <p:sp>
            <p:nvSpPr>
              <p:cNvPr id="33" name="Rectangle 50"/>
              <p:cNvSpPr>
                <a:spLocks/>
              </p:cNvSpPr>
              <p:nvPr/>
            </p:nvSpPr>
            <p:spPr bwMode="auto">
              <a:xfrm>
                <a:off x="1405664" y="2825522"/>
                <a:ext cx="1868447" cy="834870"/>
              </a:xfrm>
              <a:prstGeom prst="rect">
                <a:avLst/>
              </a:prstGeom>
              <a:solidFill>
                <a:schemeClr val="accent1"/>
              </a:solidFill>
              <a:ln>
                <a:noFill/>
              </a:ln>
            </p:spPr>
            <p:txBody>
              <a:bodyPr vert="horz" wrap="none" lIns="91440" tIns="45720" rIns="91440" bIns="45720" anchor="ctr" anchorCtr="0" compatLnSpc="1">
                <a:prstTxWarp prst="textNoShape">
                  <a:avLst/>
                </a:prstTxWarp>
                <a:normAutofit/>
              </a:bodyPr>
              <a:lstStyle/>
              <a:p>
                <a:pPr algn="ctr"/>
                <a:r>
                  <a:rPr lang="zh-CN" altLang="en-US" sz="1400" b="1">
                    <a:solidFill>
                      <a:schemeClr val="bg1"/>
                    </a:solidFill>
                  </a:rPr>
                  <a:t>标题文本预设</a:t>
                </a:r>
              </a:p>
            </p:txBody>
          </p:sp>
          <p:sp>
            <p:nvSpPr>
              <p:cNvPr id="34" name="Rectangle 51"/>
              <p:cNvSpPr>
                <a:spLocks/>
              </p:cNvSpPr>
              <p:nvPr/>
            </p:nvSpPr>
            <p:spPr bwMode="auto">
              <a:xfrm>
                <a:off x="1405664" y="1999952"/>
                <a:ext cx="1868447" cy="825283"/>
              </a:xfrm>
              <a:prstGeom prst="rect">
                <a:avLst/>
              </a:prstGeom>
              <a:solidFill>
                <a:schemeClr val="accent3"/>
              </a:solidFill>
              <a:ln>
                <a:noFill/>
              </a:ln>
            </p:spPr>
            <p:txBody>
              <a:bodyPr vert="horz" wrap="none" lIns="91440" tIns="45720" rIns="91440" bIns="45720" anchor="ctr" anchorCtr="0" compatLnSpc="1">
                <a:prstTxWarp prst="textNoShape">
                  <a:avLst/>
                </a:prstTxWarp>
                <a:normAutofit/>
              </a:bodyPr>
              <a:lstStyle/>
              <a:p>
                <a:pPr algn="ctr"/>
                <a:r>
                  <a:rPr lang="zh-CN" altLang="en-US" sz="1400" b="1">
                    <a:solidFill>
                      <a:schemeClr val="bg1"/>
                    </a:solidFill>
                  </a:rPr>
                  <a:t>标题文本预设</a:t>
                </a:r>
              </a:p>
            </p:txBody>
          </p:sp>
          <p:sp>
            <p:nvSpPr>
              <p:cNvPr id="35" name="Rectangle 52"/>
              <p:cNvSpPr>
                <a:spLocks/>
              </p:cNvSpPr>
              <p:nvPr/>
            </p:nvSpPr>
            <p:spPr bwMode="auto">
              <a:xfrm>
                <a:off x="3457920" y="1999952"/>
                <a:ext cx="106376" cy="3308924"/>
              </a:xfrm>
              <a:prstGeom prst="rect">
                <a:avLst/>
              </a:prstGeom>
              <a:solidFill>
                <a:schemeClr val="tx1">
                  <a:lumMod val="85000"/>
                  <a:lumOff val="15000"/>
                  <a:alpha val="20000"/>
                </a:schemeClr>
              </a:solidFill>
              <a:ln>
                <a:noFill/>
              </a:ln>
            </p:spPr>
            <p:txBody>
              <a:bodyPr anchor="ctr"/>
              <a:lstStyle/>
              <a:p>
                <a:pPr algn="ctr"/>
                <a:endParaRPr/>
              </a:p>
            </p:txBody>
          </p:sp>
        </p:grpSp>
        <p:grpSp>
          <p:nvGrpSpPr>
            <p:cNvPr id="5" name="Group 5"/>
            <p:cNvGrpSpPr/>
            <p:nvPr/>
          </p:nvGrpSpPr>
          <p:grpSpPr>
            <a:xfrm>
              <a:off x="1224038" y="1304764"/>
              <a:ext cx="2229610" cy="4617880"/>
              <a:chOff x="1224038" y="1304764"/>
              <a:chExt cx="2229610" cy="4617880"/>
            </a:xfrm>
          </p:grpSpPr>
          <p:sp>
            <p:nvSpPr>
              <p:cNvPr id="10" name="Freeform: Shape 29"/>
              <p:cNvSpPr>
                <a:spLocks/>
              </p:cNvSpPr>
              <p:nvPr/>
            </p:nvSpPr>
            <p:spPr bwMode="auto">
              <a:xfrm>
                <a:off x="1224038" y="1304764"/>
                <a:ext cx="2229610" cy="4617880"/>
              </a:xfrm>
              <a:custGeom>
                <a:avLst/>
                <a:gdLst>
                  <a:gd name="T0" fmla="*/ 852 w 852"/>
                  <a:gd name="T1" fmla="*/ 1682 h 1768"/>
                  <a:gd name="T2" fmla="*/ 766 w 852"/>
                  <a:gd name="T3" fmla="*/ 1768 h 1768"/>
                  <a:gd name="T4" fmla="*/ 86 w 852"/>
                  <a:gd name="T5" fmla="*/ 1768 h 1768"/>
                  <a:gd name="T6" fmla="*/ 0 w 852"/>
                  <a:gd name="T7" fmla="*/ 1682 h 1768"/>
                  <a:gd name="T8" fmla="*/ 0 w 852"/>
                  <a:gd name="T9" fmla="*/ 86 h 1768"/>
                  <a:gd name="T10" fmla="*/ 86 w 852"/>
                  <a:gd name="T11" fmla="*/ 0 h 1768"/>
                  <a:gd name="T12" fmla="*/ 766 w 852"/>
                  <a:gd name="T13" fmla="*/ 0 h 1768"/>
                  <a:gd name="T14" fmla="*/ 852 w 852"/>
                  <a:gd name="T15" fmla="*/ 86 h 1768"/>
                  <a:gd name="T16" fmla="*/ 852 w 852"/>
                  <a:gd name="T17" fmla="*/ 1682 h 1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2" h="1768">
                    <a:moveTo>
                      <a:pt x="852" y="1682"/>
                    </a:moveTo>
                    <a:cubicBezTo>
                      <a:pt x="852" y="1730"/>
                      <a:pt x="813" y="1768"/>
                      <a:pt x="766" y="1768"/>
                    </a:cubicBezTo>
                    <a:cubicBezTo>
                      <a:pt x="86" y="1768"/>
                      <a:pt x="86" y="1768"/>
                      <a:pt x="86" y="1768"/>
                    </a:cubicBezTo>
                    <a:cubicBezTo>
                      <a:pt x="39" y="1768"/>
                      <a:pt x="0" y="1730"/>
                      <a:pt x="0" y="1682"/>
                    </a:cubicBezTo>
                    <a:cubicBezTo>
                      <a:pt x="0" y="86"/>
                      <a:pt x="0" y="86"/>
                      <a:pt x="0" y="86"/>
                    </a:cubicBezTo>
                    <a:cubicBezTo>
                      <a:pt x="0" y="39"/>
                      <a:pt x="39" y="0"/>
                      <a:pt x="86" y="0"/>
                    </a:cubicBezTo>
                    <a:cubicBezTo>
                      <a:pt x="766" y="0"/>
                      <a:pt x="766" y="0"/>
                      <a:pt x="766" y="0"/>
                    </a:cubicBezTo>
                    <a:cubicBezTo>
                      <a:pt x="813" y="0"/>
                      <a:pt x="852" y="39"/>
                      <a:pt x="852" y="86"/>
                    </a:cubicBezTo>
                    <a:lnTo>
                      <a:pt x="852" y="1682"/>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Freeform: Shape 30"/>
              <p:cNvSpPr>
                <a:spLocks/>
              </p:cNvSpPr>
              <p:nvPr/>
            </p:nvSpPr>
            <p:spPr bwMode="auto">
              <a:xfrm>
                <a:off x="1251178" y="1329816"/>
                <a:ext cx="2179507" cy="4569864"/>
              </a:xfrm>
              <a:custGeom>
                <a:avLst/>
                <a:gdLst>
                  <a:gd name="T0" fmla="*/ 76 w 833"/>
                  <a:gd name="T1" fmla="*/ 1750 h 1750"/>
                  <a:gd name="T2" fmla="*/ 0 w 833"/>
                  <a:gd name="T3" fmla="*/ 1673 h 1750"/>
                  <a:gd name="T4" fmla="*/ 0 w 833"/>
                  <a:gd name="T5" fmla="*/ 77 h 1750"/>
                  <a:gd name="T6" fmla="*/ 76 w 833"/>
                  <a:gd name="T7" fmla="*/ 0 h 1750"/>
                  <a:gd name="T8" fmla="*/ 756 w 833"/>
                  <a:gd name="T9" fmla="*/ 0 h 1750"/>
                  <a:gd name="T10" fmla="*/ 833 w 833"/>
                  <a:gd name="T11" fmla="*/ 77 h 1750"/>
                  <a:gd name="T12" fmla="*/ 833 w 833"/>
                  <a:gd name="T13" fmla="*/ 1673 h 1750"/>
                  <a:gd name="T14" fmla="*/ 756 w 833"/>
                  <a:gd name="T15" fmla="*/ 1750 h 1750"/>
                  <a:gd name="T16" fmla="*/ 76 w 833"/>
                  <a:gd name="T17"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3" h="1750">
                    <a:moveTo>
                      <a:pt x="76" y="1750"/>
                    </a:moveTo>
                    <a:cubicBezTo>
                      <a:pt x="34" y="1750"/>
                      <a:pt x="0" y="1716"/>
                      <a:pt x="0" y="1673"/>
                    </a:cubicBezTo>
                    <a:cubicBezTo>
                      <a:pt x="0" y="77"/>
                      <a:pt x="0" y="77"/>
                      <a:pt x="0" y="77"/>
                    </a:cubicBezTo>
                    <a:cubicBezTo>
                      <a:pt x="0" y="35"/>
                      <a:pt x="34" y="0"/>
                      <a:pt x="76" y="0"/>
                    </a:cubicBezTo>
                    <a:cubicBezTo>
                      <a:pt x="756" y="0"/>
                      <a:pt x="756" y="0"/>
                      <a:pt x="756" y="0"/>
                    </a:cubicBezTo>
                    <a:cubicBezTo>
                      <a:pt x="798" y="0"/>
                      <a:pt x="833" y="35"/>
                      <a:pt x="833" y="77"/>
                    </a:cubicBezTo>
                    <a:cubicBezTo>
                      <a:pt x="833" y="1673"/>
                      <a:pt x="833" y="1673"/>
                      <a:pt x="833" y="1673"/>
                    </a:cubicBezTo>
                    <a:cubicBezTo>
                      <a:pt x="833" y="1716"/>
                      <a:pt x="798" y="1750"/>
                      <a:pt x="756" y="1750"/>
                    </a:cubicBezTo>
                    <a:lnTo>
                      <a:pt x="76" y="175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Oval 39"/>
              <p:cNvSpPr>
                <a:spLocks/>
              </p:cNvSpPr>
              <p:nvPr/>
            </p:nvSpPr>
            <p:spPr bwMode="auto">
              <a:xfrm>
                <a:off x="2336757" y="1549019"/>
                <a:ext cx="4175" cy="4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Oval 41"/>
              <p:cNvSpPr>
                <a:spLocks/>
              </p:cNvSpPr>
              <p:nvPr/>
            </p:nvSpPr>
            <p:spPr bwMode="auto">
              <a:xfrm>
                <a:off x="2161394" y="5436223"/>
                <a:ext cx="354901" cy="352813"/>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Freeform: Shape 42"/>
              <p:cNvSpPr>
                <a:spLocks/>
              </p:cNvSpPr>
              <p:nvPr/>
            </p:nvSpPr>
            <p:spPr bwMode="auto">
              <a:xfrm>
                <a:off x="2257425" y="5532254"/>
                <a:ext cx="162836" cy="160750"/>
              </a:xfrm>
              <a:custGeom>
                <a:avLst/>
                <a:gdLst>
                  <a:gd name="T0" fmla="*/ 62 w 62"/>
                  <a:gd name="T1" fmla="*/ 42 h 61"/>
                  <a:gd name="T2" fmla="*/ 42 w 62"/>
                  <a:gd name="T3" fmla="*/ 61 h 61"/>
                  <a:gd name="T4" fmla="*/ 20 w 62"/>
                  <a:gd name="T5" fmla="*/ 61 h 61"/>
                  <a:gd name="T6" fmla="*/ 0 w 62"/>
                  <a:gd name="T7" fmla="*/ 42 h 61"/>
                  <a:gd name="T8" fmla="*/ 0 w 62"/>
                  <a:gd name="T9" fmla="*/ 20 h 61"/>
                  <a:gd name="T10" fmla="*/ 20 w 62"/>
                  <a:gd name="T11" fmla="*/ 0 h 61"/>
                  <a:gd name="T12" fmla="*/ 42 w 62"/>
                  <a:gd name="T13" fmla="*/ 0 h 61"/>
                  <a:gd name="T14" fmla="*/ 62 w 62"/>
                  <a:gd name="T15" fmla="*/ 20 h 61"/>
                  <a:gd name="T16" fmla="*/ 62 w 62"/>
                  <a:gd name="T17" fmla="*/ 4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1">
                    <a:moveTo>
                      <a:pt x="62" y="42"/>
                    </a:moveTo>
                    <a:cubicBezTo>
                      <a:pt x="62" y="52"/>
                      <a:pt x="53" y="61"/>
                      <a:pt x="42" y="61"/>
                    </a:cubicBezTo>
                    <a:cubicBezTo>
                      <a:pt x="20" y="61"/>
                      <a:pt x="20" y="61"/>
                      <a:pt x="20" y="61"/>
                    </a:cubicBezTo>
                    <a:cubicBezTo>
                      <a:pt x="9" y="61"/>
                      <a:pt x="0" y="52"/>
                      <a:pt x="0" y="42"/>
                    </a:cubicBezTo>
                    <a:cubicBezTo>
                      <a:pt x="0" y="20"/>
                      <a:pt x="0" y="20"/>
                      <a:pt x="0" y="20"/>
                    </a:cubicBezTo>
                    <a:cubicBezTo>
                      <a:pt x="0" y="9"/>
                      <a:pt x="9" y="0"/>
                      <a:pt x="20" y="0"/>
                    </a:cubicBezTo>
                    <a:cubicBezTo>
                      <a:pt x="42" y="0"/>
                      <a:pt x="42" y="0"/>
                      <a:pt x="42" y="0"/>
                    </a:cubicBezTo>
                    <a:cubicBezTo>
                      <a:pt x="53" y="0"/>
                      <a:pt x="62" y="9"/>
                      <a:pt x="62" y="20"/>
                    </a:cubicBezTo>
                    <a:lnTo>
                      <a:pt x="62" y="42"/>
                    </a:lnTo>
                    <a:close/>
                  </a:path>
                </a:pathLst>
              </a:custGeom>
              <a:noFill/>
              <a:ln w="793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7" name="Freeform: Shape 46"/>
              <p:cNvSpPr>
                <a:spLocks/>
              </p:cNvSpPr>
              <p:nvPr/>
            </p:nvSpPr>
            <p:spPr bwMode="auto">
              <a:xfrm>
                <a:off x="2194796" y="1709768"/>
                <a:ext cx="350725" cy="39666"/>
              </a:xfrm>
              <a:custGeom>
                <a:avLst/>
                <a:gdLst>
                  <a:gd name="T0" fmla="*/ 134 w 134"/>
                  <a:gd name="T1" fmla="*/ 8 h 15"/>
                  <a:gd name="T2" fmla="*/ 127 w 134"/>
                  <a:gd name="T3" fmla="*/ 15 h 15"/>
                  <a:gd name="T4" fmla="*/ 8 w 134"/>
                  <a:gd name="T5" fmla="*/ 15 h 15"/>
                  <a:gd name="T6" fmla="*/ 0 w 134"/>
                  <a:gd name="T7" fmla="*/ 8 h 15"/>
                  <a:gd name="T8" fmla="*/ 0 w 134"/>
                  <a:gd name="T9" fmla="*/ 8 h 15"/>
                  <a:gd name="T10" fmla="*/ 8 w 134"/>
                  <a:gd name="T11" fmla="*/ 0 h 15"/>
                  <a:gd name="T12" fmla="*/ 127 w 134"/>
                  <a:gd name="T13" fmla="*/ 0 h 15"/>
                  <a:gd name="T14" fmla="*/ 134 w 134"/>
                  <a:gd name="T15" fmla="*/ 8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15">
                    <a:moveTo>
                      <a:pt x="134" y="8"/>
                    </a:moveTo>
                    <a:cubicBezTo>
                      <a:pt x="134" y="12"/>
                      <a:pt x="131" y="15"/>
                      <a:pt x="127" y="15"/>
                    </a:cubicBezTo>
                    <a:cubicBezTo>
                      <a:pt x="8" y="15"/>
                      <a:pt x="8" y="15"/>
                      <a:pt x="8" y="15"/>
                    </a:cubicBezTo>
                    <a:cubicBezTo>
                      <a:pt x="4" y="15"/>
                      <a:pt x="0" y="12"/>
                      <a:pt x="0" y="8"/>
                    </a:cubicBezTo>
                    <a:cubicBezTo>
                      <a:pt x="0" y="8"/>
                      <a:pt x="0" y="8"/>
                      <a:pt x="0" y="8"/>
                    </a:cubicBezTo>
                    <a:cubicBezTo>
                      <a:pt x="0" y="3"/>
                      <a:pt x="4" y="0"/>
                      <a:pt x="8" y="0"/>
                    </a:cubicBezTo>
                    <a:cubicBezTo>
                      <a:pt x="127" y="0"/>
                      <a:pt x="127" y="0"/>
                      <a:pt x="127" y="0"/>
                    </a:cubicBezTo>
                    <a:cubicBezTo>
                      <a:pt x="131" y="0"/>
                      <a:pt x="134" y="3"/>
                      <a:pt x="134" y="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Oval 47"/>
              <p:cNvSpPr>
                <a:spLocks/>
              </p:cNvSpPr>
              <p:nvPr/>
            </p:nvSpPr>
            <p:spPr bwMode="auto">
              <a:xfrm>
                <a:off x="2040310" y="1699330"/>
                <a:ext cx="62630" cy="62630"/>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nvGrpSpPr>
          <p:cNvPr id="40" name="组合 39"/>
          <p:cNvGrpSpPr/>
          <p:nvPr/>
        </p:nvGrpSpPr>
        <p:grpSpPr>
          <a:xfrm>
            <a:off x="2087228" y="452955"/>
            <a:ext cx="5795246" cy="783415"/>
            <a:chOff x="1875554" y="378622"/>
            <a:chExt cx="5795246" cy="783415"/>
          </a:xfrm>
        </p:grpSpPr>
        <p:sp>
          <p:nvSpPr>
            <p:cNvPr id="41" name="文本框 40"/>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42" name="文本框 41"/>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sp>
        <p:nvSpPr>
          <p:cNvPr id="44" name="矩形 43"/>
          <p:cNvSpPr/>
          <p:nvPr/>
        </p:nvSpPr>
        <p:spPr>
          <a:xfrm>
            <a:off x="5077426" y="2412463"/>
            <a:ext cx="372296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6" name="矩形 45"/>
          <p:cNvSpPr/>
          <p:nvPr/>
        </p:nvSpPr>
        <p:spPr>
          <a:xfrm>
            <a:off x="6112378" y="3107418"/>
            <a:ext cx="372296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7" name="矩形 46"/>
          <p:cNvSpPr/>
          <p:nvPr/>
        </p:nvSpPr>
        <p:spPr>
          <a:xfrm>
            <a:off x="7021237" y="3861273"/>
            <a:ext cx="372296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8" name="矩形 47"/>
          <p:cNvSpPr/>
          <p:nvPr/>
        </p:nvSpPr>
        <p:spPr>
          <a:xfrm>
            <a:off x="5561808" y="4557264"/>
            <a:ext cx="372296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pic>
        <p:nvPicPr>
          <p:cNvPr id="50" name="图片占位符 49"/>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30944" r="30944"/>
          <a:stretch>
            <a:fillRect/>
          </a:stretch>
        </p:blipFill>
        <p:spPr/>
      </p:pic>
    </p:spTree>
    <p:extLst>
      <p:ext uri="{BB962C8B-B14F-4D97-AF65-F5344CB8AC3E}">
        <p14:creationId xmlns:p14="http://schemas.microsoft.com/office/powerpoint/2010/main" val="93987351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p:tgtEl>
                                          <p:spTgt spid="40"/>
                                        </p:tgtEl>
                                        <p:attrNameLst>
                                          <p:attrName>ppt_x</p:attrName>
                                        </p:attrNameLst>
                                      </p:cBhvr>
                                      <p:tavLst>
                                        <p:tav tm="0">
                                          <p:val>
                                            <p:strVal val="#ppt_x-#ppt_w*1.125000"/>
                                          </p:val>
                                        </p:tav>
                                        <p:tav tm="100000">
                                          <p:val>
                                            <p:strVal val="#ppt_x"/>
                                          </p:val>
                                        </p:tav>
                                      </p:tavLst>
                                    </p:anim>
                                    <p:animEffect transition="in" filter="wipe(right)">
                                      <p:cBhvr>
                                        <p:cTn id="8" dur="500"/>
                                        <p:tgtEl>
                                          <p:spTgt spid="40"/>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1000"/>
                                        <p:tgtEl>
                                          <p:spTgt spid="50"/>
                                        </p:tgtEl>
                                      </p:cBhvr>
                                    </p:animEffect>
                                    <p:anim calcmode="lin" valueType="num">
                                      <p:cBhvr>
                                        <p:cTn id="13" dur="1000" fill="hold"/>
                                        <p:tgtEl>
                                          <p:spTgt spid="50"/>
                                        </p:tgtEl>
                                        <p:attrNameLst>
                                          <p:attrName>ppt_x</p:attrName>
                                        </p:attrNameLst>
                                      </p:cBhvr>
                                      <p:tavLst>
                                        <p:tav tm="0">
                                          <p:val>
                                            <p:strVal val="#ppt_x"/>
                                          </p:val>
                                        </p:tav>
                                        <p:tav tm="100000">
                                          <p:val>
                                            <p:strVal val="#ppt_x"/>
                                          </p:val>
                                        </p:tav>
                                      </p:tavLst>
                                    </p:anim>
                                    <p:anim calcmode="lin" valueType="num">
                                      <p:cBhvr>
                                        <p:cTn id="14" dur="1000" fill="hold"/>
                                        <p:tgtEl>
                                          <p:spTgt spid="5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left)">
                                      <p:cBhvr>
                                        <p:cTn id="27" dur="500"/>
                                        <p:tgtEl>
                                          <p:spTgt spid="46"/>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ipe(left)">
                                      <p:cBhvr>
                                        <p:cTn id="31" dur="500"/>
                                        <p:tgtEl>
                                          <p:spTgt spid="47"/>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wipe(left)">
                                      <p:cBhvr>
                                        <p:cTn id="3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6" grpId="0"/>
      <p:bldP spid="47" grpId="0"/>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2087228" y="452955"/>
            <a:ext cx="5795246" cy="783415"/>
            <a:chOff x="1875554" y="378622"/>
            <a:chExt cx="5795246" cy="783415"/>
          </a:xfrm>
        </p:grpSpPr>
        <p:sp>
          <p:nvSpPr>
            <p:cNvPr id="26" name="文本框 25"/>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7" name="文本框 26"/>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grpSp>
        <p:nvGrpSpPr>
          <p:cNvPr id="28" name="组合 27"/>
          <p:cNvGrpSpPr/>
          <p:nvPr/>
        </p:nvGrpSpPr>
        <p:grpSpPr>
          <a:xfrm>
            <a:off x="3155671" y="2083430"/>
            <a:ext cx="2494395" cy="1263376"/>
            <a:chOff x="874713" y="3405198"/>
            <a:chExt cx="2494395" cy="1263376"/>
          </a:xfrm>
        </p:grpSpPr>
        <p:sp>
          <p:nvSpPr>
            <p:cNvPr id="29" name="矩形 28"/>
            <p:cNvSpPr/>
            <p:nvPr/>
          </p:nvSpPr>
          <p:spPr>
            <a:xfrm>
              <a:off x="874714" y="3800644"/>
              <a:ext cx="249439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0" name="矩形 29"/>
            <p:cNvSpPr/>
            <p:nvPr/>
          </p:nvSpPr>
          <p:spPr>
            <a:xfrm>
              <a:off x="874713" y="3405198"/>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1" name="组合 30"/>
          <p:cNvGrpSpPr/>
          <p:nvPr/>
        </p:nvGrpSpPr>
        <p:grpSpPr>
          <a:xfrm>
            <a:off x="3155671" y="4231919"/>
            <a:ext cx="2494395" cy="1263376"/>
            <a:chOff x="874713" y="3405198"/>
            <a:chExt cx="2494395" cy="1263376"/>
          </a:xfrm>
        </p:grpSpPr>
        <p:sp>
          <p:nvSpPr>
            <p:cNvPr id="32" name="矩形 31"/>
            <p:cNvSpPr/>
            <p:nvPr/>
          </p:nvSpPr>
          <p:spPr>
            <a:xfrm>
              <a:off x="874714" y="3800644"/>
              <a:ext cx="249439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3" name="矩形 32"/>
            <p:cNvSpPr/>
            <p:nvPr/>
          </p:nvSpPr>
          <p:spPr>
            <a:xfrm>
              <a:off x="874713" y="3405198"/>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4" name="组合 33"/>
          <p:cNvGrpSpPr/>
          <p:nvPr/>
        </p:nvGrpSpPr>
        <p:grpSpPr>
          <a:xfrm>
            <a:off x="8003540" y="2083430"/>
            <a:ext cx="2494395" cy="1263376"/>
            <a:chOff x="874713" y="3405198"/>
            <a:chExt cx="2494395" cy="1263376"/>
          </a:xfrm>
        </p:grpSpPr>
        <p:sp>
          <p:nvSpPr>
            <p:cNvPr id="35" name="矩形 34"/>
            <p:cNvSpPr/>
            <p:nvPr/>
          </p:nvSpPr>
          <p:spPr>
            <a:xfrm>
              <a:off x="874714" y="3800644"/>
              <a:ext cx="249439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6" name="矩形 35"/>
            <p:cNvSpPr/>
            <p:nvPr/>
          </p:nvSpPr>
          <p:spPr>
            <a:xfrm>
              <a:off x="874713" y="3405198"/>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7" name="组合 36"/>
          <p:cNvGrpSpPr/>
          <p:nvPr/>
        </p:nvGrpSpPr>
        <p:grpSpPr>
          <a:xfrm>
            <a:off x="8003540" y="4231919"/>
            <a:ext cx="2494395" cy="1263376"/>
            <a:chOff x="874713" y="3405198"/>
            <a:chExt cx="2494395" cy="1263376"/>
          </a:xfrm>
        </p:grpSpPr>
        <p:sp>
          <p:nvSpPr>
            <p:cNvPr id="38" name="矩形 37"/>
            <p:cNvSpPr/>
            <p:nvPr/>
          </p:nvSpPr>
          <p:spPr>
            <a:xfrm>
              <a:off x="874714" y="3800644"/>
              <a:ext cx="249439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9" name="矩形 38"/>
            <p:cNvSpPr/>
            <p:nvPr/>
          </p:nvSpPr>
          <p:spPr>
            <a:xfrm>
              <a:off x="874713" y="3405198"/>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pic>
        <p:nvPicPr>
          <p:cNvPr id="44" name="图片占位符 4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781" r="16781"/>
          <a:stretch>
            <a:fillRect/>
          </a:stretch>
        </p:blipFill>
        <p:spPr/>
      </p:pic>
      <p:pic>
        <p:nvPicPr>
          <p:cNvPr id="47" name="图片占位符 46"/>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6812" r="16812"/>
          <a:stretch>
            <a:fillRect/>
          </a:stretch>
        </p:blipFill>
        <p:spPr/>
      </p:pic>
      <p:pic>
        <p:nvPicPr>
          <p:cNvPr id="45" name="图片占位符 44"/>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2675" r="12675"/>
          <a:stretch>
            <a:fillRect/>
          </a:stretch>
        </p:blipFill>
        <p:spPr/>
      </p:pic>
      <p:pic>
        <p:nvPicPr>
          <p:cNvPr id="46" name="图片占位符 45"/>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6936" r="16936"/>
          <a:stretch>
            <a:fillRect/>
          </a:stretch>
        </p:blipFill>
        <p:spPr/>
      </p:pic>
    </p:spTree>
    <p:extLst>
      <p:ext uri="{BB962C8B-B14F-4D97-AF65-F5344CB8AC3E}">
        <p14:creationId xmlns:p14="http://schemas.microsoft.com/office/powerpoint/2010/main" val="340579613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p:tgtEl>
                                          <p:spTgt spid="28"/>
                                        </p:tgtEl>
                                        <p:attrNameLst>
                                          <p:attrName>ppt_x</p:attrName>
                                        </p:attrNameLst>
                                      </p:cBhvr>
                                      <p:tavLst>
                                        <p:tav tm="0">
                                          <p:val>
                                            <p:strVal val="#ppt_x-#ppt_w*1.125000"/>
                                          </p:val>
                                        </p:tav>
                                        <p:tav tm="100000">
                                          <p:val>
                                            <p:strVal val="#ppt_x"/>
                                          </p:val>
                                        </p:tav>
                                      </p:tavLst>
                                    </p:anim>
                                    <p:animEffect transition="in" filter="wipe(right)">
                                      <p:cBhvr>
                                        <p:cTn id="19" dur="500"/>
                                        <p:tgtEl>
                                          <p:spTgt spid="28"/>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p:cTn id="23" dur="500" fill="hold"/>
                                        <p:tgtEl>
                                          <p:spTgt spid="45"/>
                                        </p:tgtEl>
                                        <p:attrNameLst>
                                          <p:attrName>ppt_w</p:attrName>
                                        </p:attrNameLst>
                                      </p:cBhvr>
                                      <p:tavLst>
                                        <p:tav tm="0">
                                          <p:val>
                                            <p:fltVal val="0"/>
                                          </p:val>
                                        </p:tav>
                                        <p:tav tm="100000">
                                          <p:val>
                                            <p:strVal val="#ppt_w"/>
                                          </p:val>
                                        </p:tav>
                                      </p:tavLst>
                                    </p:anim>
                                    <p:anim calcmode="lin" valueType="num">
                                      <p:cBhvr>
                                        <p:cTn id="24" dur="500" fill="hold"/>
                                        <p:tgtEl>
                                          <p:spTgt spid="45"/>
                                        </p:tgtEl>
                                        <p:attrNameLst>
                                          <p:attrName>ppt_h</p:attrName>
                                        </p:attrNameLst>
                                      </p:cBhvr>
                                      <p:tavLst>
                                        <p:tav tm="0">
                                          <p:val>
                                            <p:fltVal val="0"/>
                                          </p:val>
                                        </p:tav>
                                        <p:tav tm="100000">
                                          <p:val>
                                            <p:strVal val="#ppt_h"/>
                                          </p:val>
                                        </p:tav>
                                      </p:tavLst>
                                    </p:anim>
                                    <p:animEffect transition="in" filter="fade">
                                      <p:cBhvr>
                                        <p:cTn id="25" dur="500"/>
                                        <p:tgtEl>
                                          <p:spTgt spid="45"/>
                                        </p:tgtEl>
                                      </p:cBhvr>
                                    </p:animEffect>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500"/>
                                        <p:tgtEl>
                                          <p:spTgt spid="34"/>
                                        </p:tgtEl>
                                        <p:attrNameLst>
                                          <p:attrName>ppt_x</p:attrName>
                                        </p:attrNameLst>
                                      </p:cBhvr>
                                      <p:tavLst>
                                        <p:tav tm="0">
                                          <p:val>
                                            <p:strVal val="#ppt_x-#ppt_w*1.125000"/>
                                          </p:val>
                                        </p:tav>
                                        <p:tav tm="100000">
                                          <p:val>
                                            <p:strVal val="#ppt_x"/>
                                          </p:val>
                                        </p:tav>
                                      </p:tavLst>
                                    </p:anim>
                                    <p:animEffect transition="in" filter="wipe(right)">
                                      <p:cBhvr>
                                        <p:cTn id="30" dur="500"/>
                                        <p:tgtEl>
                                          <p:spTgt spid="34"/>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p:cTn id="34" dur="500" fill="hold"/>
                                        <p:tgtEl>
                                          <p:spTgt spid="47"/>
                                        </p:tgtEl>
                                        <p:attrNameLst>
                                          <p:attrName>ppt_w</p:attrName>
                                        </p:attrNameLst>
                                      </p:cBhvr>
                                      <p:tavLst>
                                        <p:tav tm="0">
                                          <p:val>
                                            <p:fltVal val="0"/>
                                          </p:val>
                                        </p:tav>
                                        <p:tav tm="100000">
                                          <p:val>
                                            <p:strVal val="#ppt_w"/>
                                          </p:val>
                                        </p:tav>
                                      </p:tavLst>
                                    </p:anim>
                                    <p:anim calcmode="lin" valueType="num">
                                      <p:cBhvr>
                                        <p:cTn id="35" dur="500" fill="hold"/>
                                        <p:tgtEl>
                                          <p:spTgt spid="47"/>
                                        </p:tgtEl>
                                        <p:attrNameLst>
                                          <p:attrName>ppt_h</p:attrName>
                                        </p:attrNameLst>
                                      </p:cBhvr>
                                      <p:tavLst>
                                        <p:tav tm="0">
                                          <p:val>
                                            <p:fltVal val="0"/>
                                          </p:val>
                                        </p:tav>
                                        <p:tav tm="100000">
                                          <p:val>
                                            <p:strVal val="#ppt_h"/>
                                          </p:val>
                                        </p:tav>
                                      </p:tavLst>
                                    </p:anim>
                                    <p:animEffect transition="in" filter="fade">
                                      <p:cBhvr>
                                        <p:cTn id="36" dur="500"/>
                                        <p:tgtEl>
                                          <p:spTgt spid="47"/>
                                        </p:tgtEl>
                                      </p:cBhvr>
                                    </p:animEffect>
                                  </p:childTnLst>
                                </p:cTn>
                              </p:par>
                            </p:childTnLst>
                          </p:cTn>
                        </p:par>
                        <p:par>
                          <p:cTn id="37" fill="hold">
                            <p:stCondLst>
                              <p:cond delay="3000"/>
                            </p:stCondLst>
                            <p:childTnLst>
                              <p:par>
                                <p:cTn id="38" presetID="12" presetClass="entr" presetSubtype="8"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p:tgtEl>
                                          <p:spTgt spid="31"/>
                                        </p:tgtEl>
                                        <p:attrNameLst>
                                          <p:attrName>ppt_x</p:attrName>
                                        </p:attrNameLst>
                                      </p:cBhvr>
                                      <p:tavLst>
                                        <p:tav tm="0">
                                          <p:val>
                                            <p:strVal val="#ppt_x-#ppt_w*1.125000"/>
                                          </p:val>
                                        </p:tav>
                                        <p:tav tm="100000">
                                          <p:val>
                                            <p:strVal val="#ppt_x"/>
                                          </p:val>
                                        </p:tav>
                                      </p:tavLst>
                                    </p:anim>
                                    <p:animEffect transition="in" filter="wipe(right)">
                                      <p:cBhvr>
                                        <p:cTn id="41" dur="500"/>
                                        <p:tgtEl>
                                          <p:spTgt spid="31"/>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500" fill="hold"/>
                                        <p:tgtEl>
                                          <p:spTgt spid="46"/>
                                        </p:tgtEl>
                                        <p:attrNameLst>
                                          <p:attrName>ppt_w</p:attrName>
                                        </p:attrNameLst>
                                      </p:cBhvr>
                                      <p:tavLst>
                                        <p:tav tm="0">
                                          <p:val>
                                            <p:fltVal val="0"/>
                                          </p:val>
                                        </p:tav>
                                        <p:tav tm="100000">
                                          <p:val>
                                            <p:strVal val="#ppt_w"/>
                                          </p:val>
                                        </p:tav>
                                      </p:tavLst>
                                    </p:anim>
                                    <p:anim calcmode="lin" valueType="num">
                                      <p:cBhvr>
                                        <p:cTn id="46" dur="500" fill="hold"/>
                                        <p:tgtEl>
                                          <p:spTgt spid="46"/>
                                        </p:tgtEl>
                                        <p:attrNameLst>
                                          <p:attrName>ppt_h</p:attrName>
                                        </p:attrNameLst>
                                      </p:cBhvr>
                                      <p:tavLst>
                                        <p:tav tm="0">
                                          <p:val>
                                            <p:fltVal val="0"/>
                                          </p:val>
                                        </p:tav>
                                        <p:tav tm="100000">
                                          <p:val>
                                            <p:strVal val="#ppt_h"/>
                                          </p:val>
                                        </p:tav>
                                      </p:tavLst>
                                    </p:anim>
                                    <p:animEffect transition="in" filter="fade">
                                      <p:cBhvr>
                                        <p:cTn id="47" dur="500"/>
                                        <p:tgtEl>
                                          <p:spTgt spid="46"/>
                                        </p:tgtEl>
                                      </p:cBhvr>
                                    </p:animEffect>
                                  </p:childTnLst>
                                </p:cTn>
                              </p:par>
                            </p:childTnLst>
                          </p:cTn>
                        </p:par>
                        <p:par>
                          <p:cTn id="48" fill="hold">
                            <p:stCondLst>
                              <p:cond delay="4000"/>
                            </p:stCondLst>
                            <p:childTnLst>
                              <p:par>
                                <p:cTn id="49" presetID="12" presetClass="entr" presetSubtype="8"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additive="base">
                                        <p:cTn id="51" dur="500"/>
                                        <p:tgtEl>
                                          <p:spTgt spid="37"/>
                                        </p:tgtEl>
                                        <p:attrNameLst>
                                          <p:attrName>ppt_x</p:attrName>
                                        </p:attrNameLst>
                                      </p:cBhvr>
                                      <p:tavLst>
                                        <p:tav tm="0">
                                          <p:val>
                                            <p:strVal val="#ppt_x-#ppt_w*1.125000"/>
                                          </p:val>
                                        </p:tav>
                                        <p:tav tm="100000">
                                          <p:val>
                                            <p:strVal val="#ppt_x"/>
                                          </p:val>
                                        </p:tav>
                                      </p:tavLst>
                                    </p:anim>
                                    <p:animEffect transition="in" filter="wipe(right)">
                                      <p:cBhvr>
                                        <p:cTn id="5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688626" y="1000093"/>
            <a:ext cx="1826142" cy="186204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500" b="0" i="1" u="none" strike="noStrike" kern="1200" cap="none" spc="0" normalizeH="0" baseline="0" noProof="0" dirty="0" smtClean="0">
                <a:ln>
                  <a:noFill/>
                </a:ln>
                <a:solidFill>
                  <a:srgbClr val="DF3427"/>
                </a:solidFill>
                <a:effectLst/>
                <a:uLnTx/>
                <a:uFillTx/>
                <a:latin typeface="Arial"/>
                <a:ea typeface="微软雅黑"/>
                <a:cs typeface="+mn-cs"/>
              </a:rPr>
              <a:t>03</a:t>
            </a:r>
            <a:endParaRPr kumimoji="0" lang="zh-CN" altLang="en-US" sz="11500" b="0" i="1" u="none" strike="noStrike" kern="1200" cap="none" spc="0" normalizeH="0" baseline="0" noProof="0" dirty="0">
              <a:ln>
                <a:noFill/>
              </a:ln>
              <a:solidFill>
                <a:srgbClr val="DF3427"/>
              </a:solidFill>
              <a:effectLst/>
              <a:uLnTx/>
              <a:uFillTx/>
              <a:latin typeface="Arial"/>
              <a:ea typeface="微软雅黑"/>
              <a:cs typeface="+mn-cs"/>
            </a:endParaRPr>
          </a:p>
        </p:txBody>
      </p:sp>
      <p:sp>
        <p:nvSpPr>
          <p:cNvPr id="4" name="文本框 3"/>
          <p:cNvSpPr txBox="1"/>
          <p:nvPr/>
        </p:nvSpPr>
        <p:spPr>
          <a:xfrm>
            <a:off x="3951823" y="3735165"/>
            <a:ext cx="4288353"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smtClean="0">
                <a:ln>
                  <a:noFill/>
                </a:ln>
                <a:solidFill>
                  <a:srgbClr val="DF3427"/>
                </a:solidFill>
                <a:effectLst/>
                <a:uLnTx/>
                <a:uFillTx/>
                <a:latin typeface="迷你简准圆" panose="03000509000000000000" pitchFamily="65" charset="-122"/>
                <a:ea typeface="迷你简准圆" panose="03000509000000000000" pitchFamily="65" charset="-122"/>
                <a:cs typeface="+mn-cs"/>
              </a:rPr>
              <a:t>标题文字添加此处</a:t>
            </a:r>
            <a:endParaRPr kumimoji="0" lang="zh-CN" altLang="en-US" sz="4000" b="0" i="0" u="none" strike="noStrike" kern="1200" cap="none" spc="0" normalizeH="0" baseline="0" noProof="0" dirty="0">
              <a:ln>
                <a:noFill/>
              </a:ln>
              <a:solidFill>
                <a:srgbClr val="DF3427"/>
              </a:solidFill>
              <a:effectLst/>
              <a:uLnTx/>
              <a:uFillTx/>
              <a:latin typeface="迷你简准圆" panose="03000509000000000000" pitchFamily="65" charset="-122"/>
              <a:ea typeface="迷你简准圆" panose="03000509000000000000" pitchFamily="65" charset="-122"/>
              <a:cs typeface="+mn-cs"/>
            </a:endParaRPr>
          </a:p>
        </p:txBody>
      </p:sp>
      <p:sp>
        <p:nvSpPr>
          <p:cNvPr id="5" name="文本框 4"/>
          <p:cNvSpPr txBox="1"/>
          <p:nvPr/>
        </p:nvSpPr>
        <p:spPr>
          <a:xfrm>
            <a:off x="4210049" y="4588258"/>
            <a:ext cx="3771900" cy="65671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cxnSp>
        <p:nvCxnSpPr>
          <p:cNvPr id="6" name="直接连接符 5"/>
          <p:cNvCxnSpPr/>
          <p:nvPr/>
        </p:nvCxnSpPr>
        <p:spPr>
          <a:xfrm>
            <a:off x="4975873" y="4504606"/>
            <a:ext cx="2240252" cy="0"/>
          </a:xfrm>
          <a:prstGeom prst="line">
            <a:avLst/>
          </a:prstGeom>
          <a:ln>
            <a:solidFill>
              <a:srgbClr val="EB3077"/>
            </a:solidFill>
            <a:prstDash val="dash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805541" y="1160260"/>
            <a:ext cx="1950858" cy="2014740"/>
          </a:xfrm>
          <a:prstGeom prst="rect">
            <a:avLst/>
          </a:prstGeom>
        </p:spPr>
      </p:pic>
    </p:spTree>
    <p:extLst>
      <p:ext uri="{BB962C8B-B14F-4D97-AF65-F5344CB8AC3E}">
        <p14:creationId xmlns:p14="http://schemas.microsoft.com/office/powerpoint/2010/main" val="996656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16" presetClass="entr" presetSubtype="2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randombar(horizont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087228" y="452955"/>
            <a:ext cx="5795246" cy="783415"/>
            <a:chOff x="1875554" y="378622"/>
            <a:chExt cx="5795246" cy="783415"/>
          </a:xfrm>
        </p:grpSpPr>
        <p:sp>
          <p:nvSpPr>
            <p:cNvPr id="21" name="文本框 20"/>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2" name="文本框 21"/>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grpSp>
        <p:nvGrpSpPr>
          <p:cNvPr id="35" name="组合 34"/>
          <p:cNvGrpSpPr/>
          <p:nvPr/>
        </p:nvGrpSpPr>
        <p:grpSpPr>
          <a:xfrm>
            <a:off x="2594116" y="1783287"/>
            <a:ext cx="7002920" cy="745050"/>
            <a:chOff x="2594116" y="1783287"/>
            <a:chExt cx="7002920" cy="745050"/>
          </a:xfrm>
        </p:grpSpPr>
        <p:sp>
          <p:nvSpPr>
            <p:cNvPr id="4" name="Freeform: Shape 38"/>
            <p:cNvSpPr/>
            <p:nvPr/>
          </p:nvSpPr>
          <p:spPr>
            <a:xfrm>
              <a:off x="3046936" y="1809607"/>
              <a:ext cx="6550100" cy="352206"/>
            </a:xfrm>
            <a:custGeom>
              <a:avLst/>
              <a:gdLst>
                <a:gd name="connsiteX0" fmla="*/ 175437 w 4061638"/>
                <a:gd name="connsiteY0" fmla="*/ 0 h 350874"/>
                <a:gd name="connsiteX1" fmla="*/ 3886201 w 4061638"/>
                <a:gd name="connsiteY1" fmla="*/ 0 h 350874"/>
                <a:gd name="connsiteX2" fmla="*/ 4061638 w 4061638"/>
                <a:gd name="connsiteY2" fmla="*/ 350874 h 350874"/>
                <a:gd name="connsiteX3" fmla="*/ 0 w 4061638"/>
                <a:gd name="connsiteY3" fmla="*/ 350874 h 350874"/>
                <a:gd name="connsiteX4" fmla="*/ 175437 w 4061638"/>
                <a:gd name="connsiteY4" fmla="*/ 0 h 350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1638" h="350874">
                  <a:moveTo>
                    <a:pt x="175437" y="0"/>
                  </a:moveTo>
                  <a:lnTo>
                    <a:pt x="3886201" y="0"/>
                  </a:lnTo>
                  <a:lnTo>
                    <a:pt x="4061638" y="350874"/>
                  </a:lnTo>
                  <a:lnTo>
                    <a:pt x="0" y="350874"/>
                  </a:lnTo>
                  <a:lnTo>
                    <a:pt x="175437"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600" dirty="0">
                <a:solidFill>
                  <a:schemeClr val="bg1"/>
                </a:solidFill>
              </a:endParaRPr>
            </a:p>
          </p:txBody>
        </p:sp>
        <p:sp>
          <p:nvSpPr>
            <p:cNvPr id="5" name="Freeform: Shape 8"/>
            <p:cNvSpPr/>
            <p:nvPr/>
          </p:nvSpPr>
          <p:spPr>
            <a:xfrm>
              <a:off x="3028479" y="2154786"/>
              <a:ext cx="6568085" cy="373551"/>
            </a:xfrm>
            <a:custGeom>
              <a:avLst/>
              <a:gdLst>
                <a:gd name="connsiteX0" fmla="*/ 5317 w 4072271"/>
                <a:gd name="connsiteY0" fmla="*/ 0 h 372140"/>
                <a:gd name="connsiteX1" fmla="*/ 4066955 w 4072271"/>
                <a:gd name="connsiteY1" fmla="*/ 0 h 372140"/>
                <a:gd name="connsiteX2" fmla="*/ 4072271 w 4072271"/>
                <a:gd name="connsiteY2" fmla="*/ 10633 h 372140"/>
                <a:gd name="connsiteX3" fmla="*/ 3891518 w 4072271"/>
                <a:gd name="connsiteY3" fmla="*/ 372140 h 372140"/>
                <a:gd name="connsiteX4" fmla="*/ 180754 w 4072271"/>
                <a:gd name="connsiteY4" fmla="*/ 372140 h 372140"/>
                <a:gd name="connsiteX5" fmla="*/ 0 w 4072271"/>
                <a:gd name="connsiteY5" fmla="*/ 10633 h 372140"/>
                <a:gd name="connsiteX6" fmla="*/ 5317 w 4072271"/>
                <a:gd name="connsiteY6" fmla="*/ 0 h 37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2271" h="372140">
                  <a:moveTo>
                    <a:pt x="5317" y="0"/>
                  </a:moveTo>
                  <a:lnTo>
                    <a:pt x="4066955" y="0"/>
                  </a:lnTo>
                  <a:lnTo>
                    <a:pt x="4072271" y="10633"/>
                  </a:lnTo>
                  <a:lnTo>
                    <a:pt x="3891518" y="372140"/>
                  </a:lnTo>
                  <a:lnTo>
                    <a:pt x="180754" y="372140"/>
                  </a:lnTo>
                  <a:lnTo>
                    <a:pt x="0" y="10633"/>
                  </a:lnTo>
                  <a:lnTo>
                    <a:pt x="5317"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chorCtr="1">
              <a:normAutofit/>
            </a:bodyPr>
            <a:lstStyle/>
            <a:p>
              <a:pPr algn="ctr">
                <a:lnSpc>
                  <a:spcPct val="120000"/>
                </a:lnSpc>
              </a:pPr>
              <a:endParaRPr lang="zh-CN" altLang="en-US" sz="1050" dirty="0">
                <a:solidFill>
                  <a:schemeClr val="bg1"/>
                </a:solidFill>
              </a:endParaRPr>
            </a:p>
          </p:txBody>
        </p:sp>
        <p:sp>
          <p:nvSpPr>
            <p:cNvPr id="6" name="Hexagon 6"/>
            <p:cNvSpPr/>
            <p:nvPr/>
          </p:nvSpPr>
          <p:spPr>
            <a:xfrm>
              <a:off x="2594116" y="1791907"/>
              <a:ext cx="887777" cy="725756"/>
            </a:xfrm>
            <a:prstGeom prst="hexagon">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smtClean="0"/>
                <a:t>01</a:t>
              </a:r>
              <a:endParaRPr dirty="0"/>
            </a:p>
          </p:txBody>
        </p:sp>
        <p:grpSp>
          <p:nvGrpSpPr>
            <p:cNvPr id="23" name="组合 22"/>
            <p:cNvGrpSpPr/>
            <p:nvPr/>
          </p:nvGrpSpPr>
          <p:grpSpPr>
            <a:xfrm>
              <a:off x="3630611" y="1783287"/>
              <a:ext cx="5817234" cy="727261"/>
              <a:chOff x="874713" y="3386148"/>
              <a:chExt cx="5817234" cy="727261"/>
            </a:xfrm>
          </p:grpSpPr>
          <p:sp>
            <p:nvSpPr>
              <p:cNvPr id="24" name="矩形 23"/>
              <p:cNvSpPr/>
              <p:nvPr/>
            </p:nvSpPr>
            <p:spPr>
              <a:xfrm>
                <a:off x="874713" y="3762544"/>
                <a:ext cx="5817234"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5" name="矩形 24"/>
              <p:cNvSpPr/>
              <p:nvPr/>
            </p:nvSpPr>
            <p:spPr>
              <a:xfrm>
                <a:off x="874713" y="3386148"/>
                <a:ext cx="2241974" cy="40203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36" name="组合 35"/>
          <p:cNvGrpSpPr/>
          <p:nvPr/>
        </p:nvGrpSpPr>
        <p:grpSpPr>
          <a:xfrm>
            <a:off x="2604424" y="2987478"/>
            <a:ext cx="6993460" cy="728686"/>
            <a:chOff x="2604424" y="2987478"/>
            <a:chExt cx="6993460" cy="728686"/>
          </a:xfrm>
        </p:grpSpPr>
        <p:sp>
          <p:nvSpPr>
            <p:cNvPr id="7" name="Freeform: Shape 11"/>
            <p:cNvSpPr/>
            <p:nvPr/>
          </p:nvSpPr>
          <p:spPr>
            <a:xfrm>
              <a:off x="3046936" y="2992339"/>
              <a:ext cx="6550100" cy="352206"/>
            </a:xfrm>
            <a:custGeom>
              <a:avLst/>
              <a:gdLst>
                <a:gd name="connsiteX0" fmla="*/ 175437 w 4061638"/>
                <a:gd name="connsiteY0" fmla="*/ 0 h 350874"/>
                <a:gd name="connsiteX1" fmla="*/ 3886201 w 4061638"/>
                <a:gd name="connsiteY1" fmla="*/ 0 h 350874"/>
                <a:gd name="connsiteX2" fmla="*/ 4061638 w 4061638"/>
                <a:gd name="connsiteY2" fmla="*/ 350874 h 350874"/>
                <a:gd name="connsiteX3" fmla="*/ 0 w 4061638"/>
                <a:gd name="connsiteY3" fmla="*/ 350874 h 350874"/>
                <a:gd name="connsiteX4" fmla="*/ 175437 w 4061638"/>
                <a:gd name="connsiteY4" fmla="*/ 0 h 350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1638" h="350874">
                  <a:moveTo>
                    <a:pt x="175437" y="0"/>
                  </a:moveTo>
                  <a:lnTo>
                    <a:pt x="3886201" y="0"/>
                  </a:lnTo>
                  <a:lnTo>
                    <a:pt x="4061638" y="350874"/>
                  </a:lnTo>
                  <a:lnTo>
                    <a:pt x="0" y="350874"/>
                  </a:lnTo>
                  <a:lnTo>
                    <a:pt x="175437"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600" dirty="0">
                <a:solidFill>
                  <a:schemeClr val="bg1"/>
                </a:solidFill>
              </a:endParaRPr>
            </a:p>
          </p:txBody>
        </p:sp>
        <p:sp>
          <p:nvSpPr>
            <p:cNvPr id="8" name="Freeform: Shape 12"/>
            <p:cNvSpPr/>
            <p:nvPr/>
          </p:nvSpPr>
          <p:spPr>
            <a:xfrm>
              <a:off x="3030635" y="3342612"/>
              <a:ext cx="6567249" cy="373552"/>
            </a:xfrm>
            <a:custGeom>
              <a:avLst/>
              <a:gdLst>
                <a:gd name="connsiteX0" fmla="*/ 5317 w 4072271"/>
                <a:gd name="connsiteY0" fmla="*/ 0 h 372140"/>
                <a:gd name="connsiteX1" fmla="*/ 4066955 w 4072271"/>
                <a:gd name="connsiteY1" fmla="*/ 0 h 372140"/>
                <a:gd name="connsiteX2" fmla="*/ 4072271 w 4072271"/>
                <a:gd name="connsiteY2" fmla="*/ 10633 h 372140"/>
                <a:gd name="connsiteX3" fmla="*/ 3891518 w 4072271"/>
                <a:gd name="connsiteY3" fmla="*/ 372140 h 372140"/>
                <a:gd name="connsiteX4" fmla="*/ 180754 w 4072271"/>
                <a:gd name="connsiteY4" fmla="*/ 372140 h 372140"/>
                <a:gd name="connsiteX5" fmla="*/ 0 w 4072271"/>
                <a:gd name="connsiteY5" fmla="*/ 10633 h 372140"/>
                <a:gd name="connsiteX6" fmla="*/ 5317 w 4072271"/>
                <a:gd name="connsiteY6" fmla="*/ 0 h 37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2271" h="372140">
                  <a:moveTo>
                    <a:pt x="5317" y="0"/>
                  </a:moveTo>
                  <a:lnTo>
                    <a:pt x="4066955" y="0"/>
                  </a:lnTo>
                  <a:lnTo>
                    <a:pt x="4072271" y="10633"/>
                  </a:lnTo>
                  <a:lnTo>
                    <a:pt x="3891518" y="372140"/>
                  </a:lnTo>
                  <a:lnTo>
                    <a:pt x="180754" y="372140"/>
                  </a:lnTo>
                  <a:lnTo>
                    <a:pt x="0" y="10633"/>
                  </a:lnTo>
                  <a:lnTo>
                    <a:pt x="5317"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chorCtr="1">
              <a:normAutofit/>
            </a:bodyPr>
            <a:lstStyle/>
            <a:p>
              <a:pPr algn="ctr">
                <a:lnSpc>
                  <a:spcPct val="120000"/>
                </a:lnSpc>
              </a:pPr>
              <a:endParaRPr lang="zh-CN" altLang="en-US" sz="1050" dirty="0">
                <a:solidFill>
                  <a:schemeClr val="bg1"/>
                </a:solidFill>
              </a:endParaRPr>
            </a:p>
          </p:txBody>
        </p:sp>
        <p:sp>
          <p:nvSpPr>
            <p:cNvPr id="9" name="Hexagon 13"/>
            <p:cNvSpPr/>
            <p:nvPr/>
          </p:nvSpPr>
          <p:spPr>
            <a:xfrm>
              <a:off x="2604424" y="2987478"/>
              <a:ext cx="887777" cy="725758"/>
            </a:xfrm>
            <a:prstGeom prst="hexagon">
              <a:avLst/>
            </a:prstGeom>
            <a:solidFill>
              <a:schemeClr val="accent4"/>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smtClean="0"/>
                <a:t>02</a:t>
              </a:r>
              <a:endParaRPr dirty="0"/>
            </a:p>
          </p:txBody>
        </p:sp>
        <p:grpSp>
          <p:nvGrpSpPr>
            <p:cNvPr id="26" name="组合 25"/>
            <p:cNvGrpSpPr/>
            <p:nvPr/>
          </p:nvGrpSpPr>
          <p:grpSpPr>
            <a:xfrm>
              <a:off x="3630611" y="2987478"/>
              <a:ext cx="5817234" cy="727261"/>
              <a:chOff x="874713" y="3386148"/>
              <a:chExt cx="5817234" cy="727261"/>
            </a:xfrm>
          </p:grpSpPr>
          <p:sp>
            <p:nvSpPr>
              <p:cNvPr id="27" name="矩形 26"/>
              <p:cNvSpPr/>
              <p:nvPr/>
            </p:nvSpPr>
            <p:spPr>
              <a:xfrm>
                <a:off x="874713" y="3762544"/>
                <a:ext cx="5817234"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8" name="矩形 27"/>
              <p:cNvSpPr/>
              <p:nvPr/>
            </p:nvSpPr>
            <p:spPr>
              <a:xfrm>
                <a:off x="874713" y="3386148"/>
                <a:ext cx="2241974" cy="40203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37" name="组合 36"/>
          <p:cNvGrpSpPr/>
          <p:nvPr/>
        </p:nvGrpSpPr>
        <p:grpSpPr>
          <a:xfrm>
            <a:off x="2594115" y="4043938"/>
            <a:ext cx="7000774" cy="737934"/>
            <a:chOff x="2594115" y="4043938"/>
            <a:chExt cx="7000774" cy="737934"/>
          </a:xfrm>
        </p:grpSpPr>
        <p:sp>
          <p:nvSpPr>
            <p:cNvPr id="10" name="Freeform: Shape 18"/>
            <p:cNvSpPr/>
            <p:nvPr/>
          </p:nvSpPr>
          <p:spPr>
            <a:xfrm>
              <a:off x="3044780" y="4054611"/>
              <a:ext cx="6549264" cy="352205"/>
            </a:xfrm>
            <a:custGeom>
              <a:avLst/>
              <a:gdLst>
                <a:gd name="connsiteX0" fmla="*/ 175437 w 4061638"/>
                <a:gd name="connsiteY0" fmla="*/ 0 h 350874"/>
                <a:gd name="connsiteX1" fmla="*/ 3886201 w 4061638"/>
                <a:gd name="connsiteY1" fmla="*/ 0 h 350874"/>
                <a:gd name="connsiteX2" fmla="*/ 4061638 w 4061638"/>
                <a:gd name="connsiteY2" fmla="*/ 350874 h 350874"/>
                <a:gd name="connsiteX3" fmla="*/ 0 w 4061638"/>
                <a:gd name="connsiteY3" fmla="*/ 350874 h 350874"/>
                <a:gd name="connsiteX4" fmla="*/ 175437 w 4061638"/>
                <a:gd name="connsiteY4" fmla="*/ 0 h 350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1638" h="350874">
                  <a:moveTo>
                    <a:pt x="175437" y="0"/>
                  </a:moveTo>
                  <a:lnTo>
                    <a:pt x="3886201" y="0"/>
                  </a:lnTo>
                  <a:lnTo>
                    <a:pt x="4061638" y="350874"/>
                  </a:lnTo>
                  <a:lnTo>
                    <a:pt x="0" y="350874"/>
                  </a:lnTo>
                  <a:lnTo>
                    <a:pt x="175437"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600" dirty="0">
                <a:solidFill>
                  <a:schemeClr val="bg1"/>
                </a:solidFill>
              </a:endParaRPr>
            </a:p>
          </p:txBody>
        </p:sp>
        <p:sp>
          <p:nvSpPr>
            <p:cNvPr id="11" name="Freeform: Shape 19"/>
            <p:cNvSpPr/>
            <p:nvPr/>
          </p:nvSpPr>
          <p:spPr>
            <a:xfrm>
              <a:off x="3028479" y="4406816"/>
              <a:ext cx="6566410" cy="373552"/>
            </a:xfrm>
            <a:custGeom>
              <a:avLst/>
              <a:gdLst>
                <a:gd name="connsiteX0" fmla="*/ 5317 w 4072271"/>
                <a:gd name="connsiteY0" fmla="*/ 0 h 372140"/>
                <a:gd name="connsiteX1" fmla="*/ 4066955 w 4072271"/>
                <a:gd name="connsiteY1" fmla="*/ 0 h 372140"/>
                <a:gd name="connsiteX2" fmla="*/ 4072271 w 4072271"/>
                <a:gd name="connsiteY2" fmla="*/ 10633 h 372140"/>
                <a:gd name="connsiteX3" fmla="*/ 3891518 w 4072271"/>
                <a:gd name="connsiteY3" fmla="*/ 372140 h 372140"/>
                <a:gd name="connsiteX4" fmla="*/ 180754 w 4072271"/>
                <a:gd name="connsiteY4" fmla="*/ 372140 h 372140"/>
                <a:gd name="connsiteX5" fmla="*/ 0 w 4072271"/>
                <a:gd name="connsiteY5" fmla="*/ 10633 h 372140"/>
                <a:gd name="connsiteX6" fmla="*/ 5317 w 4072271"/>
                <a:gd name="connsiteY6" fmla="*/ 0 h 37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2271" h="372140">
                  <a:moveTo>
                    <a:pt x="5317" y="0"/>
                  </a:moveTo>
                  <a:lnTo>
                    <a:pt x="4066955" y="0"/>
                  </a:lnTo>
                  <a:lnTo>
                    <a:pt x="4072271" y="10633"/>
                  </a:lnTo>
                  <a:lnTo>
                    <a:pt x="3891518" y="372140"/>
                  </a:lnTo>
                  <a:lnTo>
                    <a:pt x="180754" y="372140"/>
                  </a:lnTo>
                  <a:lnTo>
                    <a:pt x="0" y="10633"/>
                  </a:lnTo>
                  <a:lnTo>
                    <a:pt x="5317"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pPr>
              <a:endParaRPr lang="zh-CN" altLang="en-US" sz="1100" dirty="0">
                <a:solidFill>
                  <a:schemeClr val="bg1"/>
                </a:solidFill>
              </a:endParaRPr>
            </a:p>
          </p:txBody>
        </p:sp>
        <p:sp>
          <p:nvSpPr>
            <p:cNvPr id="12" name="Hexagon 17"/>
            <p:cNvSpPr/>
            <p:nvPr/>
          </p:nvSpPr>
          <p:spPr>
            <a:xfrm>
              <a:off x="2594115" y="4043938"/>
              <a:ext cx="887777" cy="725757"/>
            </a:xfrm>
            <a:prstGeom prst="hexagon">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smtClean="0"/>
                <a:t>03</a:t>
              </a:r>
              <a:endParaRPr dirty="0"/>
            </a:p>
          </p:txBody>
        </p:sp>
        <p:grpSp>
          <p:nvGrpSpPr>
            <p:cNvPr id="29" name="组合 28"/>
            <p:cNvGrpSpPr/>
            <p:nvPr/>
          </p:nvGrpSpPr>
          <p:grpSpPr>
            <a:xfrm>
              <a:off x="3630611" y="4054611"/>
              <a:ext cx="5817234" cy="727261"/>
              <a:chOff x="874713" y="3386148"/>
              <a:chExt cx="5817234" cy="727261"/>
            </a:xfrm>
          </p:grpSpPr>
          <p:sp>
            <p:nvSpPr>
              <p:cNvPr id="30" name="矩形 29"/>
              <p:cNvSpPr/>
              <p:nvPr/>
            </p:nvSpPr>
            <p:spPr>
              <a:xfrm>
                <a:off x="874713" y="3762544"/>
                <a:ext cx="5817234"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1" name="矩形 30"/>
              <p:cNvSpPr/>
              <p:nvPr/>
            </p:nvSpPr>
            <p:spPr>
              <a:xfrm>
                <a:off x="874713" y="3386148"/>
                <a:ext cx="2241974" cy="40203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38" name="组合 37"/>
          <p:cNvGrpSpPr/>
          <p:nvPr/>
        </p:nvGrpSpPr>
        <p:grpSpPr>
          <a:xfrm>
            <a:off x="2594115" y="5132573"/>
            <a:ext cx="6898622" cy="755846"/>
            <a:chOff x="2594115" y="5132573"/>
            <a:chExt cx="6898622" cy="755846"/>
          </a:xfrm>
        </p:grpSpPr>
        <p:sp>
          <p:nvSpPr>
            <p:cNvPr id="13" name="Freeform: Shape 24"/>
            <p:cNvSpPr/>
            <p:nvPr/>
          </p:nvSpPr>
          <p:spPr>
            <a:xfrm>
              <a:off x="3044779" y="5162662"/>
              <a:ext cx="6447379" cy="352205"/>
            </a:xfrm>
            <a:custGeom>
              <a:avLst/>
              <a:gdLst>
                <a:gd name="connsiteX0" fmla="*/ 175437 w 4061638"/>
                <a:gd name="connsiteY0" fmla="*/ 0 h 350874"/>
                <a:gd name="connsiteX1" fmla="*/ 3886201 w 4061638"/>
                <a:gd name="connsiteY1" fmla="*/ 0 h 350874"/>
                <a:gd name="connsiteX2" fmla="*/ 4061638 w 4061638"/>
                <a:gd name="connsiteY2" fmla="*/ 350874 h 350874"/>
                <a:gd name="connsiteX3" fmla="*/ 0 w 4061638"/>
                <a:gd name="connsiteY3" fmla="*/ 350874 h 350874"/>
                <a:gd name="connsiteX4" fmla="*/ 175437 w 4061638"/>
                <a:gd name="connsiteY4" fmla="*/ 0 h 350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1638" h="350874">
                  <a:moveTo>
                    <a:pt x="175437" y="0"/>
                  </a:moveTo>
                  <a:lnTo>
                    <a:pt x="3886201" y="0"/>
                  </a:lnTo>
                  <a:lnTo>
                    <a:pt x="4061638" y="350874"/>
                  </a:lnTo>
                  <a:lnTo>
                    <a:pt x="0" y="350874"/>
                  </a:lnTo>
                  <a:lnTo>
                    <a:pt x="175437"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600" dirty="0">
                <a:solidFill>
                  <a:schemeClr val="bg1"/>
                </a:solidFill>
              </a:endParaRPr>
            </a:p>
          </p:txBody>
        </p:sp>
        <p:sp>
          <p:nvSpPr>
            <p:cNvPr id="14" name="Freeform: Shape 25"/>
            <p:cNvSpPr/>
            <p:nvPr/>
          </p:nvSpPr>
          <p:spPr>
            <a:xfrm>
              <a:off x="3028478" y="5514867"/>
              <a:ext cx="6464259" cy="373552"/>
            </a:xfrm>
            <a:custGeom>
              <a:avLst/>
              <a:gdLst>
                <a:gd name="connsiteX0" fmla="*/ 5317 w 4072271"/>
                <a:gd name="connsiteY0" fmla="*/ 0 h 372140"/>
                <a:gd name="connsiteX1" fmla="*/ 4066955 w 4072271"/>
                <a:gd name="connsiteY1" fmla="*/ 0 h 372140"/>
                <a:gd name="connsiteX2" fmla="*/ 4072271 w 4072271"/>
                <a:gd name="connsiteY2" fmla="*/ 10633 h 372140"/>
                <a:gd name="connsiteX3" fmla="*/ 3891518 w 4072271"/>
                <a:gd name="connsiteY3" fmla="*/ 372140 h 372140"/>
                <a:gd name="connsiteX4" fmla="*/ 180754 w 4072271"/>
                <a:gd name="connsiteY4" fmla="*/ 372140 h 372140"/>
                <a:gd name="connsiteX5" fmla="*/ 0 w 4072271"/>
                <a:gd name="connsiteY5" fmla="*/ 10633 h 372140"/>
                <a:gd name="connsiteX6" fmla="*/ 5317 w 4072271"/>
                <a:gd name="connsiteY6" fmla="*/ 0 h 37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2271" h="372140">
                  <a:moveTo>
                    <a:pt x="5317" y="0"/>
                  </a:moveTo>
                  <a:lnTo>
                    <a:pt x="4066955" y="0"/>
                  </a:lnTo>
                  <a:lnTo>
                    <a:pt x="4072271" y="10633"/>
                  </a:lnTo>
                  <a:lnTo>
                    <a:pt x="3891518" y="372140"/>
                  </a:lnTo>
                  <a:lnTo>
                    <a:pt x="180754" y="372140"/>
                  </a:lnTo>
                  <a:lnTo>
                    <a:pt x="0" y="10633"/>
                  </a:lnTo>
                  <a:lnTo>
                    <a:pt x="5317"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pPr>
              <a:endParaRPr lang="zh-CN" altLang="en-US" sz="1100" dirty="0">
                <a:solidFill>
                  <a:schemeClr val="bg1"/>
                </a:solidFill>
              </a:endParaRPr>
            </a:p>
          </p:txBody>
        </p:sp>
        <p:sp>
          <p:nvSpPr>
            <p:cNvPr id="15" name="Hexagon 23"/>
            <p:cNvSpPr/>
            <p:nvPr/>
          </p:nvSpPr>
          <p:spPr>
            <a:xfrm>
              <a:off x="2594115" y="5151989"/>
              <a:ext cx="887777" cy="725757"/>
            </a:xfrm>
            <a:prstGeom prst="hexagon">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smtClean="0"/>
                <a:t>04</a:t>
              </a:r>
              <a:endParaRPr dirty="0"/>
            </a:p>
          </p:txBody>
        </p:sp>
        <p:grpSp>
          <p:nvGrpSpPr>
            <p:cNvPr id="32" name="组合 31"/>
            <p:cNvGrpSpPr/>
            <p:nvPr/>
          </p:nvGrpSpPr>
          <p:grpSpPr>
            <a:xfrm>
              <a:off x="3630611" y="5132573"/>
              <a:ext cx="5817234" cy="727261"/>
              <a:chOff x="874713" y="3386148"/>
              <a:chExt cx="5817234" cy="727261"/>
            </a:xfrm>
          </p:grpSpPr>
          <p:sp>
            <p:nvSpPr>
              <p:cNvPr id="33" name="矩形 32"/>
              <p:cNvSpPr/>
              <p:nvPr/>
            </p:nvSpPr>
            <p:spPr>
              <a:xfrm>
                <a:off x="874713" y="3762544"/>
                <a:ext cx="5817234"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4" name="矩形 33"/>
              <p:cNvSpPr/>
              <p:nvPr/>
            </p:nvSpPr>
            <p:spPr>
              <a:xfrm>
                <a:off x="874713" y="3386148"/>
                <a:ext cx="2241974" cy="40203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spTree>
    <p:extLst>
      <p:ext uri="{BB962C8B-B14F-4D97-AF65-F5344CB8AC3E}">
        <p14:creationId xmlns:p14="http://schemas.microsoft.com/office/powerpoint/2010/main" val="13004201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ppt_x</p:attrName>
                                        </p:attrNameLst>
                                      </p:cBhvr>
                                      <p:tavLst>
                                        <p:tav tm="0">
                                          <p:val>
                                            <p:strVal val="#ppt_x-#ppt_w*1.125000"/>
                                          </p:val>
                                        </p:tav>
                                        <p:tav tm="100000">
                                          <p:val>
                                            <p:strVal val="#ppt_x"/>
                                          </p:val>
                                        </p:tav>
                                      </p:tavLst>
                                    </p:anim>
                                    <p:animEffect transition="in" filter="wipe(right)">
                                      <p:cBhvr>
                                        <p:cTn id="8" dur="500"/>
                                        <p:tgtEl>
                                          <p:spTgt spid="20"/>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p:tgtEl>
                                          <p:spTgt spid="35"/>
                                        </p:tgtEl>
                                        <p:attrNameLst>
                                          <p:attrName>ppt_x</p:attrName>
                                        </p:attrNameLst>
                                      </p:cBhvr>
                                      <p:tavLst>
                                        <p:tav tm="0">
                                          <p:val>
                                            <p:strVal val="#ppt_x-#ppt_w*1.125000"/>
                                          </p:val>
                                        </p:tav>
                                        <p:tav tm="100000">
                                          <p:val>
                                            <p:strVal val="#ppt_x"/>
                                          </p:val>
                                        </p:tav>
                                      </p:tavLst>
                                    </p:anim>
                                    <p:animEffect transition="in" filter="wipe(right)">
                                      <p:cBhvr>
                                        <p:cTn id="13" dur="500"/>
                                        <p:tgtEl>
                                          <p:spTgt spid="35"/>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p:tgtEl>
                                          <p:spTgt spid="36"/>
                                        </p:tgtEl>
                                        <p:attrNameLst>
                                          <p:attrName>ppt_x</p:attrName>
                                        </p:attrNameLst>
                                      </p:cBhvr>
                                      <p:tavLst>
                                        <p:tav tm="0">
                                          <p:val>
                                            <p:strVal val="#ppt_x-#ppt_w*1.125000"/>
                                          </p:val>
                                        </p:tav>
                                        <p:tav tm="100000">
                                          <p:val>
                                            <p:strVal val="#ppt_x"/>
                                          </p:val>
                                        </p:tav>
                                      </p:tavLst>
                                    </p:anim>
                                    <p:animEffect transition="in" filter="wipe(right)">
                                      <p:cBhvr>
                                        <p:cTn id="18" dur="500"/>
                                        <p:tgtEl>
                                          <p:spTgt spid="36"/>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500"/>
                                        <p:tgtEl>
                                          <p:spTgt spid="37"/>
                                        </p:tgtEl>
                                        <p:attrNameLst>
                                          <p:attrName>ppt_x</p:attrName>
                                        </p:attrNameLst>
                                      </p:cBhvr>
                                      <p:tavLst>
                                        <p:tav tm="0">
                                          <p:val>
                                            <p:strVal val="#ppt_x-#ppt_w*1.125000"/>
                                          </p:val>
                                        </p:tav>
                                        <p:tav tm="100000">
                                          <p:val>
                                            <p:strVal val="#ppt_x"/>
                                          </p:val>
                                        </p:tav>
                                      </p:tavLst>
                                    </p:anim>
                                    <p:animEffect transition="in" filter="wipe(right)">
                                      <p:cBhvr>
                                        <p:cTn id="23" dur="500"/>
                                        <p:tgtEl>
                                          <p:spTgt spid="37"/>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p:tgtEl>
                                          <p:spTgt spid="38"/>
                                        </p:tgtEl>
                                        <p:attrNameLst>
                                          <p:attrName>ppt_x</p:attrName>
                                        </p:attrNameLst>
                                      </p:cBhvr>
                                      <p:tavLst>
                                        <p:tav tm="0">
                                          <p:val>
                                            <p:strVal val="#ppt_x-#ppt_w*1.125000"/>
                                          </p:val>
                                        </p:tav>
                                        <p:tav tm="100000">
                                          <p:val>
                                            <p:strVal val="#ppt_x"/>
                                          </p:val>
                                        </p:tav>
                                      </p:tavLst>
                                    </p:anim>
                                    <p:animEffect transition="in" filter="wipe(right)">
                                      <p:cBhvr>
                                        <p:cTn id="2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3"/>
          <p:cNvGrpSpPr/>
          <p:nvPr/>
        </p:nvGrpSpPr>
        <p:grpSpPr>
          <a:xfrm>
            <a:off x="1206019" y="2000688"/>
            <a:ext cx="734512" cy="734512"/>
            <a:chOff x="1847958" y="1809393"/>
            <a:chExt cx="734512" cy="734512"/>
          </a:xfrm>
        </p:grpSpPr>
        <p:sp>
          <p:nvSpPr>
            <p:cNvPr id="20" name="Freeform: Shape 4"/>
            <p:cNvSpPr/>
            <p:nvPr/>
          </p:nvSpPr>
          <p:spPr>
            <a:xfrm>
              <a:off x="1847958" y="1809393"/>
              <a:ext cx="734512" cy="7345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miter lim="400000"/>
            </a:ln>
          </p:spPr>
          <p:txBody>
            <a:bodyPr anchor="ctr"/>
            <a:lstStyle/>
            <a:p>
              <a:pPr algn="ctr"/>
              <a:endParaRPr/>
            </a:p>
          </p:txBody>
        </p:sp>
        <p:sp>
          <p:nvSpPr>
            <p:cNvPr id="21" name="Freeform: Shape 5"/>
            <p:cNvSpPr/>
            <p:nvPr/>
          </p:nvSpPr>
          <p:spPr>
            <a:xfrm>
              <a:off x="2066699" y="2044447"/>
              <a:ext cx="297019" cy="264425"/>
            </a:xfrm>
            <a:custGeom>
              <a:avLst/>
              <a:gdLst/>
              <a:ahLst/>
              <a:cxnLst>
                <a:cxn ang="0">
                  <a:pos x="wd2" y="hd2"/>
                </a:cxn>
                <a:cxn ang="5400000">
                  <a:pos x="wd2" y="hd2"/>
                </a:cxn>
                <a:cxn ang="10800000">
                  <a:pos x="wd2" y="hd2"/>
                </a:cxn>
                <a:cxn ang="16200000">
                  <a:pos x="wd2" y="hd2"/>
                </a:cxn>
              </a:cxnLst>
              <a:rect l="0" t="0" r="r" b="b"/>
              <a:pathLst>
                <a:path w="21600" h="21600" extrusionOk="0">
                  <a:moveTo>
                    <a:pt x="17360" y="0"/>
                  </a:moveTo>
                  <a:cubicBezTo>
                    <a:pt x="17248" y="0"/>
                    <a:pt x="17149" y="31"/>
                    <a:pt x="17076" y="113"/>
                  </a:cubicBezTo>
                  <a:cubicBezTo>
                    <a:pt x="17005" y="194"/>
                    <a:pt x="16960" y="305"/>
                    <a:pt x="16960" y="431"/>
                  </a:cubicBezTo>
                  <a:lnTo>
                    <a:pt x="16960" y="3038"/>
                  </a:lnTo>
                  <a:lnTo>
                    <a:pt x="13888" y="3038"/>
                  </a:lnTo>
                  <a:cubicBezTo>
                    <a:pt x="13342" y="3038"/>
                    <a:pt x="12818" y="3113"/>
                    <a:pt x="12336" y="3263"/>
                  </a:cubicBezTo>
                  <a:cubicBezTo>
                    <a:pt x="11854" y="3411"/>
                    <a:pt x="11440" y="3595"/>
                    <a:pt x="11067" y="3825"/>
                  </a:cubicBezTo>
                  <a:cubicBezTo>
                    <a:pt x="10694" y="4054"/>
                    <a:pt x="10331" y="4355"/>
                    <a:pt x="9982" y="4744"/>
                  </a:cubicBezTo>
                  <a:cubicBezTo>
                    <a:pt x="9633" y="5131"/>
                    <a:pt x="9325" y="5508"/>
                    <a:pt x="9081" y="5869"/>
                  </a:cubicBezTo>
                  <a:cubicBezTo>
                    <a:pt x="8836" y="6229"/>
                    <a:pt x="8581" y="6678"/>
                    <a:pt x="8313" y="7219"/>
                  </a:cubicBezTo>
                  <a:cubicBezTo>
                    <a:pt x="8044" y="7760"/>
                    <a:pt x="7826" y="8238"/>
                    <a:pt x="7662" y="8644"/>
                  </a:cubicBezTo>
                  <a:cubicBezTo>
                    <a:pt x="7497" y="9050"/>
                    <a:pt x="7294" y="9549"/>
                    <a:pt x="7061" y="10144"/>
                  </a:cubicBezTo>
                  <a:cubicBezTo>
                    <a:pt x="6691" y="11127"/>
                    <a:pt x="6383" y="11909"/>
                    <a:pt x="6126" y="12469"/>
                  </a:cubicBezTo>
                  <a:cubicBezTo>
                    <a:pt x="5934" y="12883"/>
                    <a:pt x="5760" y="13215"/>
                    <a:pt x="5592" y="13500"/>
                  </a:cubicBezTo>
                  <a:cubicBezTo>
                    <a:pt x="5423" y="13784"/>
                    <a:pt x="5215" y="14073"/>
                    <a:pt x="4974" y="14344"/>
                  </a:cubicBezTo>
                  <a:cubicBezTo>
                    <a:pt x="4733" y="14615"/>
                    <a:pt x="4453" y="14808"/>
                    <a:pt x="4140" y="14944"/>
                  </a:cubicBezTo>
                  <a:cubicBezTo>
                    <a:pt x="3827" y="15079"/>
                    <a:pt x="3474" y="15150"/>
                    <a:pt x="3088" y="15150"/>
                  </a:cubicBezTo>
                  <a:lnTo>
                    <a:pt x="401" y="15150"/>
                  </a:lnTo>
                  <a:cubicBezTo>
                    <a:pt x="288" y="15150"/>
                    <a:pt x="189" y="15200"/>
                    <a:pt x="117" y="15281"/>
                  </a:cubicBezTo>
                  <a:cubicBezTo>
                    <a:pt x="45" y="15363"/>
                    <a:pt x="0" y="15455"/>
                    <a:pt x="0" y="15581"/>
                  </a:cubicBezTo>
                  <a:lnTo>
                    <a:pt x="0" y="18187"/>
                  </a:lnTo>
                  <a:cubicBezTo>
                    <a:pt x="0" y="18314"/>
                    <a:pt x="45" y="18406"/>
                    <a:pt x="117" y="18487"/>
                  </a:cubicBezTo>
                  <a:cubicBezTo>
                    <a:pt x="189" y="18568"/>
                    <a:pt x="288" y="18619"/>
                    <a:pt x="401" y="18619"/>
                  </a:cubicBezTo>
                  <a:lnTo>
                    <a:pt x="3088" y="18619"/>
                  </a:lnTo>
                  <a:cubicBezTo>
                    <a:pt x="3635" y="18619"/>
                    <a:pt x="4159" y="18543"/>
                    <a:pt x="4640" y="18394"/>
                  </a:cubicBezTo>
                  <a:cubicBezTo>
                    <a:pt x="5122" y="18246"/>
                    <a:pt x="5536" y="18062"/>
                    <a:pt x="5909" y="17831"/>
                  </a:cubicBezTo>
                  <a:cubicBezTo>
                    <a:pt x="6282" y="17602"/>
                    <a:pt x="6645" y="17282"/>
                    <a:pt x="6994" y="16894"/>
                  </a:cubicBezTo>
                  <a:cubicBezTo>
                    <a:pt x="7344" y="16506"/>
                    <a:pt x="7650" y="16129"/>
                    <a:pt x="7896" y="15769"/>
                  </a:cubicBezTo>
                  <a:cubicBezTo>
                    <a:pt x="8140" y="15408"/>
                    <a:pt x="8395" y="14960"/>
                    <a:pt x="8663" y="14419"/>
                  </a:cubicBezTo>
                  <a:cubicBezTo>
                    <a:pt x="8933" y="13878"/>
                    <a:pt x="9150" y="13400"/>
                    <a:pt x="9314" y="12994"/>
                  </a:cubicBezTo>
                  <a:cubicBezTo>
                    <a:pt x="9479" y="12588"/>
                    <a:pt x="9683" y="12089"/>
                    <a:pt x="9915" y="11494"/>
                  </a:cubicBezTo>
                  <a:cubicBezTo>
                    <a:pt x="10285" y="10510"/>
                    <a:pt x="10593" y="9746"/>
                    <a:pt x="10850" y="9187"/>
                  </a:cubicBezTo>
                  <a:cubicBezTo>
                    <a:pt x="11043" y="8772"/>
                    <a:pt x="11216" y="8422"/>
                    <a:pt x="11384" y="8138"/>
                  </a:cubicBezTo>
                  <a:cubicBezTo>
                    <a:pt x="11553" y="7854"/>
                    <a:pt x="11761" y="7583"/>
                    <a:pt x="12002" y="7313"/>
                  </a:cubicBezTo>
                  <a:cubicBezTo>
                    <a:pt x="12243" y="7042"/>
                    <a:pt x="12523" y="6829"/>
                    <a:pt x="12836" y="6694"/>
                  </a:cubicBezTo>
                  <a:cubicBezTo>
                    <a:pt x="13149" y="6558"/>
                    <a:pt x="13503" y="6488"/>
                    <a:pt x="13888" y="6488"/>
                  </a:cubicBezTo>
                  <a:lnTo>
                    <a:pt x="16960" y="6488"/>
                  </a:lnTo>
                  <a:lnTo>
                    <a:pt x="16960" y="9094"/>
                  </a:lnTo>
                  <a:cubicBezTo>
                    <a:pt x="16960" y="9211"/>
                    <a:pt x="17000" y="9309"/>
                    <a:pt x="17076" y="9394"/>
                  </a:cubicBezTo>
                  <a:cubicBezTo>
                    <a:pt x="17153" y="9480"/>
                    <a:pt x="17256" y="9525"/>
                    <a:pt x="17360" y="9525"/>
                  </a:cubicBezTo>
                  <a:cubicBezTo>
                    <a:pt x="17473" y="9525"/>
                    <a:pt x="17555" y="9475"/>
                    <a:pt x="17627" y="9394"/>
                  </a:cubicBezTo>
                  <a:lnTo>
                    <a:pt x="21483" y="5081"/>
                  </a:lnTo>
                  <a:cubicBezTo>
                    <a:pt x="21556" y="5000"/>
                    <a:pt x="21600" y="4889"/>
                    <a:pt x="21600" y="4763"/>
                  </a:cubicBezTo>
                  <a:cubicBezTo>
                    <a:pt x="21600" y="4637"/>
                    <a:pt x="21556" y="4526"/>
                    <a:pt x="21483" y="4444"/>
                  </a:cubicBezTo>
                  <a:lnTo>
                    <a:pt x="17644" y="131"/>
                  </a:lnTo>
                  <a:cubicBezTo>
                    <a:pt x="17547" y="40"/>
                    <a:pt x="17456" y="0"/>
                    <a:pt x="17360" y="0"/>
                  </a:cubicBezTo>
                  <a:close/>
                  <a:moveTo>
                    <a:pt x="401" y="3113"/>
                  </a:moveTo>
                  <a:cubicBezTo>
                    <a:pt x="288" y="3113"/>
                    <a:pt x="189" y="3163"/>
                    <a:pt x="117" y="3244"/>
                  </a:cubicBezTo>
                  <a:cubicBezTo>
                    <a:pt x="45" y="3325"/>
                    <a:pt x="0" y="3417"/>
                    <a:pt x="0" y="3544"/>
                  </a:cubicBezTo>
                  <a:lnTo>
                    <a:pt x="0" y="6150"/>
                  </a:lnTo>
                  <a:cubicBezTo>
                    <a:pt x="0" y="6276"/>
                    <a:pt x="45" y="6369"/>
                    <a:pt x="117" y="6450"/>
                  </a:cubicBezTo>
                  <a:cubicBezTo>
                    <a:pt x="189" y="6531"/>
                    <a:pt x="288" y="6581"/>
                    <a:pt x="401" y="6581"/>
                  </a:cubicBezTo>
                  <a:lnTo>
                    <a:pt x="3088" y="6581"/>
                  </a:lnTo>
                  <a:cubicBezTo>
                    <a:pt x="3441" y="6581"/>
                    <a:pt x="3772" y="6638"/>
                    <a:pt x="4073" y="6769"/>
                  </a:cubicBezTo>
                  <a:cubicBezTo>
                    <a:pt x="4375" y="6899"/>
                    <a:pt x="4619" y="7053"/>
                    <a:pt x="4824" y="7238"/>
                  </a:cubicBezTo>
                  <a:cubicBezTo>
                    <a:pt x="5028" y="7422"/>
                    <a:pt x="5237" y="7681"/>
                    <a:pt x="5442" y="8006"/>
                  </a:cubicBezTo>
                  <a:cubicBezTo>
                    <a:pt x="5646" y="8331"/>
                    <a:pt x="5805" y="8621"/>
                    <a:pt x="5926" y="8869"/>
                  </a:cubicBezTo>
                  <a:cubicBezTo>
                    <a:pt x="6046" y="9117"/>
                    <a:pt x="6200" y="9438"/>
                    <a:pt x="6377" y="9844"/>
                  </a:cubicBezTo>
                  <a:cubicBezTo>
                    <a:pt x="6994" y="8212"/>
                    <a:pt x="7547" y="6979"/>
                    <a:pt x="8029" y="6150"/>
                  </a:cubicBezTo>
                  <a:cubicBezTo>
                    <a:pt x="6744" y="4120"/>
                    <a:pt x="5095" y="3113"/>
                    <a:pt x="3088" y="3113"/>
                  </a:cubicBezTo>
                  <a:lnTo>
                    <a:pt x="401" y="3113"/>
                  </a:lnTo>
                  <a:close/>
                  <a:moveTo>
                    <a:pt x="10516" y="11831"/>
                  </a:moveTo>
                  <a:cubicBezTo>
                    <a:pt x="9898" y="13454"/>
                    <a:pt x="9354" y="14686"/>
                    <a:pt x="8880" y="15525"/>
                  </a:cubicBezTo>
                  <a:cubicBezTo>
                    <a:pt x="9097" y="15877"/>
                    <a:pt x="9315" y="16188"/>
                    <a:pt x="9548" y="16462"/>
                  </a:cubicBezTo>
                  <a:cubicBezTo>
                    <a:pt x="9781" y="16737"/>
                    <a:pt x="10006" y="16987"/>
                    <a:pt x="10216" y="17194"/>
                  </a:cubicBezTo>
                  <a:cubicBezTo>
                    <a:pt x="10424" y="17401"/>
                    <a:pt x="10669" y="17584"/>
                    <a:pt x="10934" y="17737"/>
                  </a:cubicBezTo>
                  <a:cubicBezTo>
                    <a:pt x="11198" y="17891"/>
                    <a:pt x="11417" y="18009"/>
                    <a:pt x="11618" y="18112"/>
                  </a:cubicBezTo>
                  <a:cubicBezTo>
                    <a:pt x="11819" y="18216"/>
                    <a:pt x="12081" y="18293"/>
                    <a:pt x="12386" y="18356"/>
                  </a:cubicBezTo>
                  <a:cubicBezTo>
                    <a:pt x="12691" y="18419"/>
                    <a:pt x="12945" y="18474"/>
                    <a:pt x="13154" y="18506"/>
                  </a:cubicBezTo>
                  <a:cubicBezTo>
                    <a:pt x="13362" y="18538"/>
                    <a:pt x="13643" y="18567"/>
                    <a:pt x="14005" y="18581"/>
                  </a:cubicBezTo>
                  <a:cubicBezTo>
                    <a:pt x="14367" y="18594"/>
                    <a:pt x="14664" y="18586"/>
                    <a:pt x="14890" y="18581"/>
                  </a:cubicBezTo>
                  <a:cubicBezTo>
                    <a:pt x="15114" y="18577"/>
                    <a:pt x="15432" y="18585"/>
                    <a:pt x="15858" y="18581"/>
                  </a:cubicBezTo>
                  <a:cubicBezTo>
                    <a:pt x="16283" y="18576"/>
                    <a:pt x="16636" y="18562"/>
                    <a:pt x="16893" y="18562"/>
                  </a:cubicBezTo>
                  <a:lnTo>
                    <a:pt x="16893" y="21169"/>
                  </a:lnTo>
                  <a:cubicBezTo>
                    <a:pt x="16893" y="21286"/>
                    <a:pt x="16934" y="21384"/>
                    <a:pt x="17010" y="21469"/>
                  </a:cubicBezTo>
                  <a:cubicBezTo>
                    <a:pt x="17086" y="21555"/>
                    <a:pt x="17172" y="21600"/>
                    <a:pt x="17277" y="21600"/>
                  </a:cubicBezTo>
                  <a:cubicBezTo>
                    <a:pt x="17389" y="21600"/>
                    <a:pt x="17472" y="21550"/>
                    <a:pt x="17544" y="21469"/>
                  </a:cubicBezTo>
                  <a:lnTo>
                    <a:pt x="21400" y="17156"/>
                  </a:lnTo>
                  <a:cubicBezTo>
                    <a:pt x="21472" y="17075"/>
                    <a:pt x="21517" y="16964"/>
                    <a:pt x="21517" y="16837"/>
                  </a:cubicBezTo>
                  <a:cubicBezTo>
                    <a:pt x="21517" y="16711"/>
                    <a:pt x="21473" y="16600"/>
                    <a:pt x="21400" y="16519"/>
                  </a:cubicBezTo>
                  <a:cubicBezTo>
                    <a:pt x="21400" y="16519"/>
                    <a:pt x="17560" y="12206"/>
                    <a:pt x="17560" y="12206"/>
                  </a:cubicBezTo>
                  <a:cubicBezTo>
                    <a:pt x="17464" y="12115"/>
                    <a:pt x="17373" y="12075"/>
                    <a:pt x="17277" y="12075"/>
                  </a:cubicBezTo>
                  <a:cubicBezTo>
                    <a:pt x="17164" y="12075"/>
                    <a:pt x="17064" y="12107"/>
                    <a:pt x="16993" y="12187"/>
                  </a:cubicBezTo>
                  <a:cubicBezTo>
                    <a:pt x="16921" y="12269"/>
                    <a:pt x="16893" y="12380"/>
                    <a:pt x="16893" y="12506"/>
                  </a:cubicBezTo>
                  <a:lnTo>
                    <a:pt x="16893" y="15112"/>
                  </a:lnTo>
                  <a:lnTo>
                    <a:pt x="13805" y="15112"/>
                  </a:lnTo>
                  <a:cubicBezTo>
                    <a:pt x="13451" y="15112"/>
                    <a:pt x="13121" y="15038"/>
                    <a:pt x="12820" y="14906"/>
                  </a:cubicBezTo>
                  <a:cubicBezTo>
                    <a:pt x="12519" y="14775"/>
                    <a:pt x="12273" y="14623"/>
                    <a:pt x="12069" y="14437"/>
                  </a:cubicBezTo>
                  <a:cubicBezTo>
                    <a:pt x="11864" y="14253"/>
                    <a:pt x="11656" y="13994"/>
                    <a:pt x="11451" y="13669"/>
                  </a:cubicBezTo>
                  <a:cubicBezTo>
                    <a:pt x="11246" y="13344"/>
                    <a:pt x="11087" y="13054"/>
                    <a:pt x="10967" y="12806"/>
                  </a:cubicBezTo>
                  <a:cubicBezTo>
                    <a:pt x="10846" y="12558"/>
                    <a:pt x="10692" y="12236"/>
                    <a:pt x="10516" y="11831"/>
                  </a:cubicBezTo>
                  <a:close/>
                </a:path>
              </a:pathLst>
            </a:custGeom>
            <a:solidFill>
              <a:srgbClr val="FFFFFF"/>
            </a:solidFill>
            <a:ln w="12700">
              <a:miter lim="400000"/>
            </a:ln>
          </p:spPr>
          <p:txBody>
            <a:bodyPr anchor="ctr"/>
            <a:lstStyle/>
            <a:p>
              <a:pPr algn="ctr"/>
              <a:endParaRPr/>
            </a:p>
          </p:txBody>
        </p:sp>
      </p:grpSp>
      <p:grpSp>
        <p:nvGrpSpPr>
          <p:cNvPr id="11" name="Group 10"/>
          <p:cNvGrpSpPr/>
          <p:nvPr/>
        </p:nvGrpSpPr>
        <p:grpSpPr>
          <a:xfrm>
            <a:off x="1206019" y="3264846"/>
            <a:ext cx="734512" cy="734512"/>
            <a:chOff x="1847958" y="3073551"/>
            <a:chExt cx="734512" cy="734512"/>
          </a:xfrm>
        </p:grpSpPr>
        <p:sp>
          <p:nvSpPr>
            <p:cNvPr id="18" name="Freeform: Shape 11"/>
            <p:cNvSpPr/>
            <p:nvPr/>
          </p:nvSpPr>
          <p:spPr>
            <a:xfrm>
              <a:off x="1847958" y="3073551"/>
              <a:ext cx="734512" cy="7345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anchor="ctr"/>
            <a:lstStyle/>
            <a:p>
              <a:pPr algn="ctr"/>
              <a:endParaRPr/>
            </a:p>
          </p:txBody>
        </p:sp>
        <p:sp>
          <p:nvSpPr>
            <p:cNvPr id="19" name="Freeform: Shape 12"/>
            <p:cNvSpPr/>
            <p:nvPr/>
          </p:nvSpPr>
          <p:spPr>
            <a:xfrm>
              <a:off x="2087611" y="3308595"/>
              <a:ext cx="255206" cy="264425"/>
            </a:xfrm>
            <a:custGeom>
              <a:avLst/>
              <a:gdLst/>
              <a:ahLst/>
              <a:cxnLst>
                <a:cxn ang="0">
                  <a:pos x="wd2" y="hd2"/>
                </a:cxn>
                <a:cxn ang="5400000">
                  <a:pos x="wd2" y="hd2"/>
                </a:cxn>
                <a:cxn ang="10800000">
                  <a:pos x="wd2" y="hd2"/>
                </a:cxn>
                <a:cxn ang="16200000">
                  <a:pos x="wd2" y="hd2"/>
                </a:cxn>
              </a:cxnLst>
              <a:rect l="0" t="0" r="r" b="b"/>
              <a:pathLst>
                <a:path w="21600" h="21600" extrusionOk="0">
                  <a:moveTo>
                    <a:pt x="21022" y="1765"/>
                  </a:moveTo>
                  <a:cubicBezTo>
                    <a:pt x="21407" y="1393"/>
                    <a:pt x="21600" y="1056"/>
                    <a:pt x="21600" y="753"/>
                  </a:cubicBezTo>
                  <a:cubicBezTo>
                    <a:pt x="21600" y="554"/>
                    <a:pt x="21519" y="396"/>
                    <a:pt x="21358" y="279"/>
                  </a:cubicBezTo>
                  <a:cubicBezTo>
                    <a:pt x="21196" y="163"/>
                    <a:pt x="21026" y="86"/>
                    <a:pt x="20847" y="52"/>
                  </a:cubicBezTo>
                  <a:cubicBezTo>
                    <a:pt x="20667" y="17"/>
                    <a:pt x="20475" y="0"/>
                    <a:pt x="20268" y="0"/>
                  </a:cubicBezTo>
                  <a:lnTo>
                    <a:pt x="1332" y="0"/>
                  </a:lnTo>
                  <a:cubicBezTo>
                    <a:pt x="1125" y="0"/>
                    <a:pt x="933" y="17"/>
                    <a:pt x="753" y="52"/>
                  </a:cubicBezTo>
                  <a:cubicBezTo>
                    <a:pt x="574" y="86"/>
                    <a:pt x="404" y="163"/>
                    <a:pt x="242" y="279"/>
                  </a:cubicBezTo>
                  <a:cubicBezTo>
                    <a:pt x="81" y="396"/>
                    <a:pt x="0" y="554"/>
                    <a:pt x="0" y="753"/>
                  </a:cubicBezTo>
                  <a:cubicBezTo>
                    <a:pt x="0" y="1056"/>
                    <a:pt x="193" y="1393"/>
                    <a:pt x="578" y="1765"/>
                  </a:cubicBezTo>
                  <a:lnTo>
                    <a:pt x="9079" y="9970"/>
                  </a:lnTo>
                  <a:lnTo>
                    <a:pt x="9079" y="19938"/>
                  </a:lnTo>
                  <a:lnTo>
                    <a:pt x="4774" y="19938"/>
                  </a:lnTo>
                  <a:cubicBezTo>
                    <a:pt x="4541" y="19938"/>
                    <a:pt x="4340" y="20021"/>
                    <a:pt x="4169" y="20186"/>
                  </a:cubicBezTo>
                  <a:cubicBezTo>
                    <a:pt x="3999" y="20350"/>
                    <a:pt x="3913" y="20545"/>
                    <a:pt x="3913" y="20769"/>
                  </a:cubicBezTo>
                  <a:cubicBezTo>
                    <a:pt x="3913" y="20994"/>
                    <a:pt x="3999" y="21189"/>
                    <a:pt x="4169" y="21353"/>
                  </a:cubicBezTo>
                  <a:cubicBezTo>
                    <a:pt x="4340" y="21518"/>
                    <a:pt x="4541" y="21600"/>
                    <a:pt x="4774" y="21600"/>
                  </a:cubicBezTo>
                  <a:lnTo>
                    <a:pt x="16826" y="21600"/>
                  </a:lnTo>
                  <a:cubicBezTo>
                    <a:pt x="17059" y="21600"/>
                    <a:pt x="17260" y="21518"/>
                    <a:pt x="17431" y="21353"/>
                  </a:cubicBezTo>
                  <a:cubicBezTo>
                    <a:pt x="17601" y="21189"/>
                    <a:pt x="17687" y="20994"/>
                    <a:pt x="17687" y="20769"/>
                  </a:cubicBezTo>
                  <a:cubicBezTo>
                    <a:pt x="17687" y="20545"/>
                    <a:pt x="17601" y="20350"/>
                    <a:pt x="17431" y="20186"/>
                  </a:cubicBezTo>
                  <a:cubicBezTo>
                    <a:pt x="17260" y="20021"/>
                    <a:pt x="17059" y="19938"/>
                    <a:pt x="16826" y="19938"/>
                  </a:cubicBezTo>
                  <a:lnTo>
                    <a:pt x="12522" y="19938"/>
                  </a:lnTo>
                  <a:lnTo>
                    <a:pt x="12522" y="9970"/>
                  </a:lnTo>
                  <a:cubicBezTo>
                    <a:pt x="12522" y="9970"/>
                    <a:pt x="21022" y="1765"/>
                    <a:pt x="21022" y="1765"/>
                  </a:cubicBezTo>
                  <a:close/>
                </a:path>
              </a:pathLst>
            </a:custGeom>
            <a:solidFill>
              <a:srgbClr val="FFFFFF"/>
            </a:solidFill>
            <a:ln w="12700">
              <a:miter lim="400000"/>
            </a:ln>
          </p:spPr>
          <p:txBody>
            <a:bodyPr anchor="ctr"/>
            <a:lstStyle/>
            <a:p>
              <a:pPr algn="ctr"/>
              <a:endParaRPr/>
            </a:p>
          </p:txBody>
        </p:sp>
      </p:grpSp>
      <p:grpSp>
        <p:nvGrpSpPr>
          <p:cNvPr id="12" name="Group 13"/>
          <p:cNvGrpSpPr/>
          <p:nvPr/>
        </p:nvGrpSpPr>
        <p:grpSpPr>
          <a:xfrm>
            <a:off x="1206019" y="4519531"/>
            <a:ext cx="734512" cy="734512"/>
            <a:chOff x="1847958" y="4328236"/>
            <a:chExt cx="734512" cy="734512"/>
          </a:xfrm>
        </p:grpSpPr>
        <p:sp>
          <p:nvSpPr>
            <p:cNvPr id="16" name="Freeform: Shape 14"/>
            <p:cNvSpPr/>
            <p:nvPr/>
          </p:nvSpPr>
          <p:spPr>
            <a:xfrm>
              <a:off x="1847958" y="4328236"/>
              <a:ext cx="734512" cy="7345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anchor="ctr"/>
            <a:lstStyle/>
            <a:p>
              <a:pPr algn="ctr"/>
              <a:endParaRPr/>
            </a:p>
          </p:txBody>
        </p:sp>
        <p:sp>
          <p:nvSpPr>
            <p:cNvPr id="17" name="Freeform: Shape 15"/>
            <p:cNvSpPr/>
            <p:nvPr/>
          </p:nvSpPr>
          <p:spPr>
            <a:xfrm>
              <a:off x="2096539" y="4564580"/>
              <a:ext cx="239635" cy="261670"/>
            </a:xfrm>
            <a:custGeom>
              <a:avLst/>
              <a:gdLst/>
              <a:ahLst/>
              <a:cxnLst>
                <a:cxn ang="0">
                  <a:pos x="wd2" y="hd2"/>
                </a:cxn>
                <a:cxn ang="5400000">
                  <a:pos x="wd2" y="hd2"/>
                </a:cxn>
                <a:cxn ang="10800000">
                  <a:pos x="wd2" y="hd2"/>
                </a:cxn>
                <a:cxn ang="16200000">
                  <a:pos x="wd2" y="hd2"/>
                </a:cxn>
              </a:cxnLst>
              <a:rect l="0" t="0" r="r" b="b"/>
              <a:pathLst>
                <a:path w="21600" h="21600" extrusionOk="0">
                  <a:moveTo>
                    <a:pt x="10593" y="0"/>
                  </a:moveTo>
                  <a:cubicBezTo>
                    <a:pt x="8967" y="0"/>
                    <a:pt x="7584" y="538"/>
                    <a:pt x="6434" y="1592"/>
                  </a:cubicBezTo>
                  <a:cubicBezTo>
                    <a:pt x="5285" y="2645"/>
                    <a:pt x="4717" y="3911"/>
                    <a:pt x="4717" y="5400"/>
                  </a:cubicBezTo>
                  <a:cubicBezTo>
                    <a:pt x="4717" y="6889"/>
                    <a:pt x="5285" y="8155"/>
                    <a:pt x="6434" y="9208"/>
                  </a:cubicBezTo>
                  <a:cubicBezTo>
                    <a:pt x="7584" y="10262"/>
                    <a:pt x="8967" y="10800"/>
                    <a:pt x="10593" y="10800"/>
                  </a:cubicBezTo>
                  <a:cubicBezTo>
                    <a:pt x="12219" y="10800"/>
                    <a:pt x="13602" y="10262"/>
                    <a:pt x="14752" y="9208"/>
                  </a:cubicBezTo>
                  <a:cubicBezTo>
                    <a:pt x="15903" y="8155"/>
                    <a:pt x="16490" y="6889"/>
                    <a:pt x="16490" y="5400"/>
                  </a:cubicBezTo>
                  <a:cubicBezTo>
                    <a:pt x="16490" y="3911"/>
                    <a:pt x="15903" y="2645"/>
                    <a:pt x="14752" y="1592"/>
                  </a:cubicBezTo>
                  <a:cubicBezTo>
                    <a:pt x="13602" y="538"/>
                    <a:pt x="12219" y="0"/>
                    <a:pt x="10593" y="0"/>
                  </a:cubicBezTo>
                  <a:close/>
                  <a:moveTo>
                    <a:pt x="5317" y="9928"/>
                  </a:moveTo>
                  <a:cubicBezTo>
                    <a:pt x="4693" y="9928"/>
                    <a:pt x="4117" y="10007"/>
                    <a:pt x="3600" y="10194"/>
                  </a:cubicBezTo>
                  <a:cubicBezTo>
                    <a:pt x="3084" y="10381"/>
                    <a:pt x="2654" y="10638"/>
                    <a:pt x="2297" y="10952"/>
                  </a:cubicBezTo>
                  <a:cubicBezTo>
                    <a:pt x="1938" y="11265"/>
                    <a:pt x="1622" y="11644"/>
                    <a:pt x="1345" y="12088"/>
                  </a:cubicBezTo>
                  <a:cubicBezTo>
                    <a:pt x="1069" y="12534"/>
                    <a:pt x="846" y="12984"/>
                    <a:pt x="683" y="13453"/>
                  </a:cubicBezTo>
                  <a:cubicBezTo>
                    <a:pt x="519" y="13921"/>
                    <a:pt x="376" y="14439"/>
                    <a:pt x="269" y="14987"/>
                  </a:cubicBezTo>
                  <a:cubicBezTo>
                    <a:pt x="161" y="15535"/>
                    <a:pt x="98" y="16049"/>
                    <a:pt x="62" y="16522"/>
                  </a:cubicBezTo>
                  <a:cubicBezTo>
                    <a:pt x="26" y="16995"/>
                    <a:pt x="0" y="17465"/>
                    <a:pt x="0" y="17962"/>
                  </a:cubicBezTo>
                  <a:cubicBezTo>
                    <a:pt x="0" y="19085"/>
                    <a:pt x="371" y="19983"/>
                    <a:pt x="1117" y="20634"/>
                  </a:cubicBezTo>
                  <a:cubicBezTo>
                    <a:pt x="1865" y="21284"/>
                    <a:pt x="2859" y="21600"/>
                    <a:pt x="4097" y="21600"/>
                  </a:cubicBezTo>
                  <a:lnTo>
                    <a:pt x="17503" y="21600"/>
                  </a:lnTo>
                  <a:cubicBezTo>
                    <a:pt x="18740" y="21600"/>
                    <a:pt x="19736" y="21284"/>
                    <a:pt x="20483" y="20634"/>
                  </a:cubicBezTo>
                  <a:cubicBezTo>
                    <a:pt x="21229" y="19983"/>
                    <a:pt x="21600" y="19085"/>
                    <a:pt x="21600" y="17962"/>
                  </a:cubicBezTo>
                  <a:cubicBezTo>
                    <a:pt x="21600" y="17465"/>
                    <a:pt x="21573" y="16995"/>
                    <a:pt x="21538" y="16522"/>
                  </a:cubicBezTo>
                  <a:cubicBezTo>
                    <a:pt x="21502" y="16049"/>
                    <a:pt x="21438" y="15535"/>
                    <a:pt x="21331" y="14987"/>
                  </a:cubicBezTo>
                  <a:cubicBezTo>
                    <a:pt x="21223" y="14439"/>
                    <a:pt x="21081" y="13921"/>
                    <a:pt x="20917" y="13453"/>
                  </a:cubicBezTo>
                  <a:cubicBezTo>
                    <a:pt x="20754" y="12985"/>
                    <a:pt x="20531" y="12534"/>
                    <a:pt x="20255" y="12088"/>
                  </a:cubicBezTo>
                  <a:cubicBezTo>
                    <a:pt x="19978" y="11644"/>
                    <a:pt x="19662" y="11265"/>
                    <a:pt x="19303" y="10952"/>
                  </a:cubicBezTo>
                  <a:cubicBezTo>
                    <a:pt x="18946" y="10638"/>
                    <a:pt x="18517" y="10381"/>
                    <a:pt x="18000" y="10194"/>
                  </a:cubicBezTo>
                  <a:cubicBezTo>
                    <a:pt x="17484" y="10007"/>
                    <a:pt x="16906" y="9928"/>
                    <a:pt x="16283" y="9928"/>
                  </a:cubicBezTo>
                  <a:cubicBezTo>
                    <a:pt x="16181" y="9928"/>
                    <a:pt x="15959" y="10011"/>
                    <a:pt x="15621" y="10213"/>
                  </a:cubicBezTo>
                  <a:cubicBezTo>
                    <a:pt x="15283" y="10414"/>
                    <a:pt x="14913" y="10647"/>
                    <a:pt x="14503" y="10895"/>
                  </a:cubicBezTo>
                  <a:cubicBezTo>
                    <a:pt x="14094" y="11143"/>
                    <a:pt x="13555" y="11376"/>
                    <a:pt x="12869" y="11577"/>
                  </a:cubicBezTo>
                  <a:cubicBezTo>
                    <a:pt x="12183" y="11778"/>
                    <a:pt x="11496" y="11880"/>
                    <a:pt x="10800" y="11880"/>
                  </a:cubicBezTo>
                  <a:cubicBezTo>
                    <a:pt x="10105" y="11880"/>
                    <a:pt x="9416" y="11778"/>
                    <a:pt x="8731" y="11577"/>
                  </a:cubicBezTo>
                  <a:cubicBezTo>
                    <a:pt x="8045" y="11376"/>
                    <a:pt x="7506" y="11143"/>
                    <a:pt x="7097" y="10895"/>
                  </a:cubicBezTo>
                  <a:cubicBezTo>
                    <a:pt x="6687" y="10647"/>
                    <a:pt x="6296" y="10414"/>
                    <a:pt x="5959" y="10213"/>
                  </a:cubicBezTo>
                  <a:cubicBezTo>
                    <a:pt x="5621" y="10011"/>
                    <a:pt x="5419" y="9928"/>
                    <a:pt x="5317" y="9928"/>
                  </a:cubicBezTo>
                  <a:close/>
                </a:path>
              </a:pathLst>
            </a:custGeom>
            <a:solidFill>
              <a:srgbClr val="FFFFFF"/>
            </a:solidFill>
            <a:ln w="12700">
              <a:miter lim="400000"/>
            </a:ln>
          </p:spPr>
          <p:txBody>
            <a:bodyPr anchor="ctr"/>
            <a:lstStyle/>
            <a:p>
              <a:pPr algn="ctr"/>
              <a:endParaRPr/>
            </a:p>
          </p:txBody>
        </p:sp>
      </p:grpSp>
      <p:grpSp>
        <p:nvGrpSpPr>
          <p:cNvPr id="22" name="组合 21"/>
          <p:cNvGrpSpPr/>
          <p:nvPr/>
        </p:nvGrpSpPr>
        <p:grpSpPr>
          <a:xfrm>
            <a:off x="2087228" y="452955"/>
            <a:ext cx="5795246" cy="783415"/>
            <a:chOff x="1875554" y="378622"/>
            <a:chExt cx="5795246" cy="783415"/>
          </a:xfrm>
        </p:grpSpPr>
        <p:sp>
          <p:nvSpPr>
            <p:cNvPr id="23" name="文本框 22"/>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4" name="文本框 23"/>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sp>
        <p:nvSpPr>
          <p:cNvPr id="26" name="矩形 25"/>
          <p:cNvSpPr/>
          <p:nvPr/>
        </p:nvSpPr>
        <p:spPr>
          <a:xfrm>
            <a:off x="2055813" y="2026312"/>
            <a:ext cx="4395035"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8" name="矩形 27"/>
          <p:cNvSpPr/>
          <p:nvPr/>
        </p:nvSpPr>
        <p:spPr>
          <a:xfrm>
            <a:off x="2055813" y="3317439"/>
            <a:ext cx="4395035"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9" name="矩形 28"/>
          <p:cNvSpPr/>
          <p:nvPr/>
        </p:nvSpPr>
        <p:spPr>
          <a:xfrm>
            <a:off x="2055813" y="4555809"/>
            <a:ext cx="4395035"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nvGrpSpPr>
          <p:cNvPr id="31" name="组合 30"/>
          <p:cNvGrpSpPr/>
          <p:nvPr/>
        </p:nvGrpSpPr>
        <p:grpSpPr>
          <a:xfrm>
            <a:off x="6868442" y="1734450"/>
            <a:ext cx="3934658" cy="4059730"/>
            <a:chOff x="6868442" y="1734450"/>
            <a:chExt cx="3934658" cy="4059730"/>
          </a:xfrm>
        </p:grpSpPr>
        <p:sp>
          <p:nvSpPr>
            <p:cNvPr id="13" name="Freeform: Shape 16"/>
            <p:cNvSpPr/>
            <p:nvPr/>
          </p:nvSpPr>
          <p:spPr>
            <a:xfrm rot="16200000" flipH="1">
              <a:off x="6805906" y="1796986"/>
              <a:ext cx="4059730" cy="3934658"/>
            </a:xfrm>
            <a:custGeom>
              <a:avLst/>
              <a:gdLst/>
              <a:ahLst/>
              <a:cxnLst>
                <a:cxn ang="0">
                  <a:pos x="wd2" y="hd2"/>
                </a:cxn>
                <a:cxn ang="5400000">
                  <a:pos x="wd2" y="hd2"/>
                </a:cxn>
                <a:cxn ang="10800000">
                  <a:pos x="wd2" y="hd2"/>
                </a:cxn>
                <a:cxn ang="16200000">
                  <a:pos x="wd2" y="hd2"/>
                </a:cxn>
              </a:cxnLst>
              <a:rect l="0" t="0" r="r" b="b"/>
              <a:pathLst>
                <a:path w="21500" h="21600" extrusionOk="0">
                  <a:moveTo>
                    <a:pt x="8400" y="0"/>
                  </a:moveTo>
                  <a:cubicBezTo>
                    <a:pt x="3600" y="0"/>
                    <a:pt x="0" y="3946"/>
                    <a:pt x="0" y="8723"/>
                  </a:cubicBezTo>
                  <a:cubicBezTo>
                    <a:pt x="0" y="13500"/>
                    <a:pt x="3600" y="17238"/>
                    <a:pt x="8400" y="17238"/>
                  </a:cubicBezTo>
                  <a:cubicBezTo>
                    <a:pt x="10400" y="17238"/>
                    <a:pt x="12200" y="16615"/>
                    <a:pt x="13600" y="15369"/>
                  </a:cubicBezTo>
                  <a:cubicBezTo>
                    <a:pt x="13600" y="15369"/>
                    <a:pt x="13800" y="15577"/>
                    <a:pt x="13800" y="15785"/>
                  </a:cubicBezTo>
                  <a:cubicBezTo>
                    <a:pt x="19000" y="20977"/>
                    <a:pt x="19000" y="20977"/>
                    <a:pt x="19000" y="20977"/>
                  </a:cubicBezTo>
                  <a:cubicBezTo>
                    <a:pt x="19400" y="21392"/>
                    <a:pt x="19800" y="21600"/>
                    <a:pt x="20000" y="21600"/>
                  </a:cubicBezTo>
                  <a:cubicBezTo>
                    <a:pt x="20400" y="21600"/>
                    <a:pt x="20800" y="21392"/>
                    <a:pt x="21200" y="20977"/>
                  </a:cubicBezTo>
                  <a:cubicBezTo>
                    <a:pt x="21600" y="20562"/>
                    <a:pt x="21600" y="19523"/>
                    <a:pt x="21200" y="18900"/>
                  </a:cubicBezTo>
                  <a:cubicBezTo>
                    <a:pt x="16000" y="13500"/>
                    <a:pt x="16000" y="13500"/>
                    <a:pt x="16000" y="13500"/>
                  </a:cubicBezTo>
                  <a:cubicBezTo>
                    <a:pt x="15800" y="13500"/>
                    <a:pt x="15600" y="13292"/>
                    <a:pt x="15400" y="13292"/>
                  </a:cubicBezTo>
                  <a:cubicBezTo>
                    <a:pt x="16200" y="11838"/>
                    <a:pt x="16600" y="10385"/>
                    <a:pt x="16600" y="8723"/>
                  </a:cubicBezTo>
                  <a:cubicBezTo>
                    <a:pt x="16600" y="3946"/>
                    <a:pt x="13000" y="0"/>
                    <a:pt x="8400" y="0"/>
                  </a:cubicBezTo>
                  <a:close/>
                  <a:moveTo>
                    <a:pt x="8400" y="2700"/>
                  </a:moveTo>
                  <a:cubicBezTo>
                    <a:pt x="11600" y="2700"/>
                    <a:pt x="14200" y="5400"/>
                    <a:pt x="14200" y="8723"/>
                  </a:cubicBezTo>
                  <a:cubicBezTo>
                    <a:pt x="14200" y="9762"/>
                    <a:pt x="13800" y="10800"/>
                    <a:pt x="13200" y="11838"/>
                  </a:cubicBezTo>
                  <a:cubicBezTo>
                    <a:pt x="12800" y="12669"/>
                    <a:pt x="12800" y="12669"/>
                    <a:pt x="12800" y="12669"/>
                  </a:cubicBezTo>
                  <a:cubicBezTo>
                    <a:pt x="12000" y="13292"/>
                    <a:pt x="12000" y="13292"/>
                    <a:pt x="12000" y="13292"/>
                  </a:cubicBezTo>
                  <a:cubicBezTo>
                    <a:pt x="11000" y="14123"/>
                    <a:pt x="9600" y="14538"/>
                    <a:pt x="8400" y="14538"/>
                  </a:cubicBezTo>
                  <a:cubicBezTo>
                    <a:pt x="5200" y="14538"/>
                    <a:pt x="2600" y="12046"/>
                    <a:pt x="2600" y="8723"/>
                  </a:cubicBezTo>
                  <a:cubicBezTo>
                    <a:pt x="2600" y="5400"/>
                    <a:pt x="5200" y="2700"/>
                    <a:pt x="8400" y="2700"/>
                  </a:cubicBezTo>
                  <a:close/>
                </a:path>
              </a:pathLst>
            </a:custGeom>
            <a:solidFill>
              <a:schemeClr val="tx2"/>
            </a:solidFill>
            <a:ln w="12700">
              <a:miter lim="400000"/>
            </a:ln>
          </p:spPr>
          <p:txBody>
            <a:bodyPr anchor="ctr"/>
            <a:lstStyle/>
            <a:p>
              <a:pPr algn="ctr"/>
              <a:endParaRPr/>
            </a:p>
          </p:txBody>
        </p:sp>
        <p:sp>
          <p:nvSpPr>
            <p:cNvPr id="14" name="Freeform: Shape 17"/>
            <p:cNvSpPr/>
            <p:nvPr/>
          </p:nvSpPr>
          <p:spPr>
            <a:xfrm rot="293297">
              <a:off x="8087585" y="2708959"/>
              <a:ext cx="675407" cy="708500"/>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accent4"/>
            </a:solidFill>
            <a:ln w="12700">
              <a:miter lim="400000"/>
            </a:ln>
          </p:spPr>
          <p:txBody>
            <a:bodyPr anchor="ctr"/>
            <a:lstStyle/>
            <a:p>
              <a:pPr algn="ctr"/>
              <a:endParaRPr/>
            </a:p>
          </p:txBody>
        </p:sp>
        <p:sp>
          <p:nvSpPr>
            <p:cNvPr id="30" name="矩形 29"/>
            <p:cNvSpPr/>
            <p:nvPr/>
          </p:nvSpPr>
          <p:spPr>
            <a:xfrm>
              <a:off x="7304301" y="3498117"/>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extLst>
      <p:ext uri="{BB962C8B-B14F-4D97-AF65-F5344CB8AC3E}">
        <p14:creationId xmlns:p14="http://schemas.microsoft.com/office/powerpoint/2010/main" val="86325045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ppt_x</p:attrName>
                                        </p:attrNameLst>
                                      </p:cBhvr>
                                      <p:tavLst>
                                        <p:tav tm="0">
                                          <p:val>
                                            <p:strVal val="#ppt_x-#ppt_w*1.125000"/>
                                          </p:val>
                                        </p:tav>
                                        <p:tav tm="100000">
                                          <p:val>
                                            <p:strVal val="#ppt_x"/>
                                          </p:val>
                                        </p:tav>
                                      </p:tavLst>
                                    </p:anim>
                                    <p:animEffect transition="in" filter="wipe(right)">
                                      <p:cBhvr>
                                        <p:cTn id="8" dur="500"/>
                                        <p:tgtEl>
                                          <p:spTgt spid="2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p:tgtEl>
                                          <p:spTgt spid="26"/>
                                        </p:tgtEl>
                                        <p:attrNameLst>
                                          <p:attrName>ppt_x</p:attrName>
                                        </p:attrNameLst>
                                      </p:cBhvr>
                                      <p:tavLst>
                                        <p:tav tm="0">
                                          <p:val>
                                            <p:strVal val="#ppt_x-#ppt_w*1.125000"/>
                                          </p:val>
                                        </p:tav>
                                        <p:tav tm="100000">
                                          <p:val>
                                            <p:strVal val="#ppt_x"/>
                                          </p:val>
                                        </p:tav>
                                      </p:tavLst>
                                    </p:anim>
                                    <p:animEffect transition="in" filter="wipe(right)">
                                      <p:cBhvr>
                                        <p:cTn id="25" dur="500"/>
                                        <p:tgtEl>
                                          <p:spTgt spid="26"/>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par>
                          <p:cTn id="32" fill="hold">
                            <p:stCondLst>
                              <p:cond delay="2500"/>
                            </p:stCondLst>
                            <p:childTnLst>
                              <p:par>
                                <p:cTn id="33" presetID="12" presetClass="entr" presetSubtype="8"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p:tgtEl>
                                          <p:spTgt spid="28"/>
                                        </p:tgtEl>
                                        <p:attrNameLst>
                                          <p:attrName>ppt_x</p:attrName>
                                        </p:attrNameLst>
                                      </p:cBhvr>
                                      <p:tavLst>
                                        <p:tav tm="0">
                                          <p:val>
                                            <p:strVal val="#ppt_x-#ppt_w*1.125000"/>
                                          </p:val>
                                        </p:tav>
                                        <p:tav tm="100000">
                                          <p:val>
                                            <p:strVal val="#ppt_x"/>
                                          </p:val>
                                        </p:tav>
                                      </p:tavLst>
                                    </p:anim>
                                    <p:animEffect transition="in" filter="wipe(right)">
                                      <p:cBhvr>
                                        <p:cTn id="36" dur="500"/>
                                        <p:tgtEl>
                                          <p:spTgt spid="28"/>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par>
                          <p:cTn id="43" fill="hold">
                            <p:stCondLst>
                              <p:cond delay="3500"/>
                            </p:stCondLst>
                            <p:childTnLst>
                              <p:par>
                                <p:cTn id="44" presetID="12" presetClass="entr" presetSubtype="8"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p:tgtEl>
                                          <p:spTgt spid="29"/>
                                        </p:tgtEl>
                                        <p:attrNameLst>
                                          <p:attrName>ppt_x</p:attrName>
                                        </p:attrNameLst>
                                      </p:cBhvr>
                                      <p:tavLst>
                                        <p:tav tm="0">
                                          <p:val>
                                            <p:strVal val="#ppt_x-#ppt_w*1.125000"/>
                                          </p:val>
                                        </p:tav>
                                        <p:tav tm="100000">
                                          <p:val>
                                            <p:strVal val="#ppt_x"/>
                                          </p:val>
                                        </p:tav>
                                      </p:tavLst>
                                    </p:anim>
                                    <p:animEffect transition="in" filter="wipe(right)">
                                      <p:cBhvr>
                                        <p:cTn id="4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e4c92a7a-3e91-4322-8ac7-d1cac9c074e3"/>
          <p:cNvGrpSpPr>
            <a:grpSpLocks noChangeAspect="1"/>
          </p:cNvGrpSpPr>
          <p:nvPr/>
        </p:nvGrpSpPr>
        <p:grpSpPr>
          <a:xfrm>
            <a:off x="4290802" y="1981171"/>
            <a:ext cx="3610396" cy="3616384"/>
            <a:chOff x="3958965" y="1520788"/>
            <a:chExt cx="4138458" cy="4145322"/>
          </a:xfrm>
        </p:grpSpPr>
        <p:sp>
          <p:nvSpPr>
            <p:cNvPr id="4" name="Freeform: Shape 29"/>
            <p:cNvSpPr>
              <a:spLocks/>
            </p:cNvSpPr>
            <p:nvPr/>
          </p:nvSpPr>
          <p:spPr bwMode="auto">
            <a:xfrm>
              <a:off x="7593658" y="3012222"/>
              <a:ext cx="433346" cy="1086978"/>
            </a:xfrm>
            <a:custGeom>
              <a:avLst/>
              <a:gdLst/>
              <a:ahLst/>
              <a:cxnLst>
                <a:cxn ang="0">
                  <a:pos x="0" y="346"/>
                </a:cxn>
                <a:cxn ang="0">
                  <a:pos x="73" y="563"/>
                </a:cxn>
                <a:cxn ang="0">
                  <a:pos x="224" y="391"/>
                </a:cxn>
                <a:cxn ang="0">
                  <a:pos x="149" y="376"/>
                </a:cxn>
                <a:cxn ang="0">
                  <a:pos x="108" y="0"/>
                </a:cxn>
                <a:cxn ang="0">
                  <a:pos x="35" y="24"/>
                </a:cxn>
                <a:cxn ang="0">
                  <a:pos x="73" y="361"/>
                </a:cxn>
                <a:cxn ang="0">
                  <a:pos x="0" y="346"/>
                </a:cxn>
              </a:cxnLst>
              <a:rect l="0" t="0" r="r" b="b"/>
              <a:pathLst>
                <a:path w="224" h="563">
                  <a:moveTo>
                    <a:pt x="0" y="346"/>
                  </a:moveTo>
                  <a:cubicBezTo>
                    <a:pt x="73" y="563"/>
                    <a:pt x="73" y="563"/>
                    <a:pt x="73" y="563"/>
                  </a:cubicBezTo>
                  <a:cubicBezTo>
                    <a:pt x="224" y="391"/>
                    <a:pt x="224" y="391"/>
                    <a:pt x="224" y="391"/>
                  </a:cubicBezTo>
                  <a:cubicBezTo>
                    <a:pt x="149" y="376"/>
                    <a:pt x="149" y="376"/>
                    <a:pt x="149" y="376"/>
                  </a:cubicBezTo>
                  <a:cubicBezTo>
                    <a:pt x="160" y="250"/>
                    <a:pt x="146" y="121"/>
                    <a:pt x="108" y="0"/>
                  </a:cubicBezTo>
                  <a:cubicBezTo>
                    <a:pt x="35" y="24"/>
                    <a:pt x="35" y="24"/>
                    <a:pt x="35" y="24"/>
                  </a:cubicBezTo>
                  <a:cubicBezTo>
                    <a:pt x="69" y="132"/>
                    <a:pt x="82" y="247"/>
                    <a:pt x="73" y="361"/>
                  </a:cubicBezTo>
                  <a:lnTo>
                    <a:pt x="0" y="346"/>
                  </a:lnTo>
                  <a:close/>
                </a:path>
              </a:pathLst>
            </a:custGeom>
            <a:solidFill>
              <a:schemeClr val="tx1">
                <a:lumMod val="25000"/>
                <a:lumOff val="75000"/>
              </a:schemeClr>
            </a:solidFill>
            <a:ln w="9525">
              <a:noFill/>
              <a:round/>
              <a:headEnd/>
              <a:tailEnd/>
            </a:ln>
          </p:spPr>
          <p:txBody>
            <a:bodyPr anchor="ctr"/>
            <a:lstStyle/>
            <a:p>
              <a:pPr algn="ctr"/>
              <a:endParaRPr/>
            </a:p>
          </p:txBody>
        </p:sp>
        <p:sp>
          <p:nvSpPr>
            <p:cNvPr id="5" name="Freeform: Shape 30"/>
            <p:cNvSpPr>
              <a:spLocks/>
            </p:cNvSpPr>
            <p:nvPr/>
          </p:nvSpPr>
          <p:spPr bwMode="auto">
            <a:xfrm>
              <a:off x="5519014" y="1591207"/>
              <a:ext cx="1088784" cy="433347"/>
            </a:xfrm>
            <a:custGeom>
              <a:avLst/>
              <a:gdLst/>
              <a:ahLst/>
              <a:cxnLst>
                <a:cxn ang="0">
                  <a:pos x="361" y="151"/>
                </a:cxn>
                <a:cxn ang="0">
                  <a:pos x="346" y="224"/>
                </a:cxn>
                <a:cxn ang="0">
                  <a:pos x="563" y="151"/>
                </a:cxn>
                <a:cxn ang="0">
                  <a:pos x="391" y="0"/>
                </a:cxn>
                <a:cxn ang="0">
                  <a:pos x="376" y="75"/>
                </a:cxn>
                <a:cxn ang="0">
                  <a:pos x="0" y="116"/>
                </a:cxn>
                <a:cxn ang="0">
                  <a:pos x="23" y="189"/>
                </a:cxn>
                <a:cxn ang="0">
                  <a:pos x="361" y="151"/>
                </a:cxn>
              </a:cxnLst>
              <a:rect l="0" t="0" r="r" b="b"/>
              <a:pathLst>
                <a:path w="563" h="224">
                  <a:moveTo>
                    <a:pt x="361" y="151"/>
                  </a:moveTo>
                  <a:cubicBezTo>
                    <a:pt x="346" y="224"/>
                    <a:pt x="346" y="224"/>
                    <a:pt x="346" y="224"/>
                  </a:cubicBezTo>
                  <a:cubicBezTo>
                    <a:pt x="563" y="151"/>
                    <a:pt x="563" y="151"/>
                    <a:pt x="563" y="151"/>
                  </a:cubicBezTo>
                  <a:cubicBezTo>
                    <a:pt x="391" y="0"/>
                    <a:pt x="391" y="0"/>
                    <a:pt x="391" y="0"/>
                  </a:cubicBezTo>
                  <a:cubicBezTo>
                    <a:pt x="376" y="75"/>
                    <a:pt x="376" y="75"/>
                    <a:pt x="376" y="75"/>
                  </a:cubicBezTo>
                  <a:cubicBezTo>
                    <a:pt x="250" y="64"/>
                    <a:pt x="121" y="78"/>
                    <a:pt x="0" y="116"/>
                  </a:cubicBezTo>
                  <a:cubicBezTo>
                    <a:pt x="23" y="189"/>
                    <a:pt x="23" y="189"/>
                    <a:pt x="23" y="189"/>
                  </a:cubicBezTo>
                  <a:cubicBezTo>
                    <a:pt x="131" y="155"/>
                    <a:pt x="247" y="142"/>
                    <a:pt x="361" y="151"/>
                  </a:cubicBezTo>
                  <a:close/>
                </a:path>
              </a:pathLst>
            </a:custGeom>
            <a:solidFill>
              <a:schemeClr val="tx1">
                <a:lumMod val="25000"/>
                <a:lumOff val="75000"/>
              </a:schemeClr>
            </a:solidFill>
            <a:ln w="9525">
              <a:noFill/>
              <a:round/>
              <a:headEnd/>
              <a:tailEnd/>
            </a:ln>
          </p:spPr>
          <p:txBody>
            <a:bodyPr anchor="ctr"/>
            <a:lstStyle/>
            <a:p>
              <a:pPr algn="ctr"/>
              <a:endParaRPr/>
            </a:p>
          </p:txBody>
        </p:sp>
        <p:sp>
          <p:nvSpPr>
            <p:cNvPr id="6" name="Freeform: Shape 31"/>
            <p:cNvSpPr>
              <a:spLocks/>
            </p:cNvSpPr>
            <p:nvPr/>
          </p:nvSpPr>
          <p:spPr bwMode="auto">
            <a:xfrm>
              <a:off x="3958965" y="3012222"/>
              <a:ext cx="433346" cy="1086978"/>
            </a:xfrm>
            <a:custGeom>
              <a:avLst/>
              <a:gdLst/>
              <a:ahLst/>
              <a:cxnLst>
                <a:cxn ang="0">
                  <a:pos x="116" y="563"/>
                </a:cxn>
                <a:cxn ang="0">
                  <a:pos x="189" y="540"/>
                </a:cxn>
                <a:cxn ang="0">
                  <a:pos x="151" y="202"/>
                </a:cxn>
                <a:cxn ang="0">
                  <a:pos x="224" y="217"/>
                </a:cxn>
                <a:cxn ang="0">
                  <a:pos x="151" y="0"/>
                </a:cxn>
                <a:cxn ang="0">
                  <a:pos x="0" y="172"/>
                </a:cxn>
                <a:cxn ang="0">
                  <a:pos x="75" y="187"/>
                </a:cxn>
                <a:cxn ang="0">
                  <a:pos x="116" y="563"/>
                </a:cxn>
              </a:cxnLst>
              <a:rect l="0" t="0" r="r" b="b"/>
              <a:pathLst>
                <a:path w="224" h="563">
                  <a:moveTo>
                    <a:pt x="116" y="563"/>
                  </a:moveTo>
                  <a:cubicBezTo>
                    <a:pt x="189" y="540"/>
                    <a:pt x="189" y="540"/>
                    <a:pt x="189" y="540"/>
                  </a:cubicBezTo>
                  <a:cubicBezTo>
                    <a:pt x="155" y="432"/>
                    <a:pt x="142" y="316"/>
                    <a:pt x="151" y="202"/>
                  </a:cubicBezTo>
                  <a:cubicBezTo>
                    <a:pt x="224" y="217"/>
                    <a:pt x="224" y="217"/>
                    <a:pt x="224" y="217"/>
                  </a:cubicBezTo>
                  <a:cubicBezTo>
                    <a:pt x="151" y="0"/>
                    <a:pt x="151" y="0"/>
                    <a:pt x="151" y="0"/>
                  </a:cubicBezTo>
                  <a:cubicBezTo>
                    <a:pt x="0" y="172"/>
                    <a:pt x="0" y="172"/>
                    <a:pt x="0" y="172"/>
                  </a:cubicBezTo>
                  <a:cubicBezTo>
                    <a:pt x="75" y="187"/>
                    <a:pt x="75" y="187"/>
                    <a:pt x="75" y="187"/>
                  </a:cubicBezTo>
                  <a:cubicBezTo>
                    <a:pt x="64" y="313"/>
                    <a:pt x="78" y="442"/>
                    <a:pt x="116" y="563"/>
                  </a:cubicBezTo>
                  <a:close/>
                </a:path>
              </a:pathLst>
            </a:custGeom>
            <a:solidFill>
              <a:schemeClr val="tx1">
                <a:lumMod val="25000"/>
                <a:lumOff val="75000"/>
              </a:schemeClr>
            </a:solidFill>
            <a:ln w="9525">
              <a:noFill/>
              <a:round/>
              <a:headEnd/>
              <a:tailEnd/>
            </a:ln>
          </p:spPr>
          <p:txBody>
            <a:bodyPr anchor="ctr"/>
            <a:lstStyle/>
            <a:p>
              <a:pPr algn="ctr"/>
              <a:endParaRPr/>
            </a:p>
          </p:txBody>
        </p:sp>
        <p:sp>
          <p:nvSpPr>
            <p:cNvPr id="7" name="Freeform: Shape 32"/>
            <p:cNvSpPr>
              <a:spLocks/>
            </p:cNvSpPr>
            <p:nvPr/>
          </p:nvSpPr>
          <p:spPr bwMode="auto">
            <a:xfrm>
              <a:off x="5519014" y="5225901"/>
              <a:ext cx="1088784" cy="433347"/>
            </a:xfrm>
            <a:custGeom>
              <a:avLst/>
              <a:gdLst/>
              <a:ahLst/>
              <a:cxnLst>
                <a:cxn ang="0">
                  <a:pos x="202" y="73"/>
                </a:cxn>
                <a:cxn ang="0">
                  <a:pos x="217" y="0"/>
                </a:cxn>
                <a:cxn ang="0">
                  <a:pos x="0" y="73"/>
                </a:cxn>
                <a:cxn ang="0">
                  <a:pos x="172" y="224"/>
                </a:cxn>
                <a:cxn ang="0">
                  <a:pos x="187" y="149"/>
                </a:cxn>
                <a:cxn ang="0">
                  <a:pos x="273" y="153"/>
                </a:cxn>
                <a:cxn ang="0">
                  <a:pos x="563" y="108"/>
                </a:cxn>
                <a:cxn ang="0">
                  <a:pos x="540" y="35"/>
                </a:cxn>
                <a:cxn ang="0">
                  <a:pos x="202" y="73"/>
                </a:cxn>
              </a:cxnLst>
              <a:rect l="0" t="0" r="r" b="b"/>
              <a:pathLst>
                <a:path w="563" h="224">
                  <a:moveTo>
                    <a:pt x="202" y="73"/>
                  </a:moveTo>
                  <a:cubicBezTo>
                    <a:pt x="217" y="0"/>
                    <a:pt x="217" y="0"/>
                    <a:pt x="217" y="0"/>
                  </a:cubicBezTo>
                  <a:cubicBezTo>
                    <a:pt x="0" y="73"/>
                    <a:pt x="0" y="73"/>
                    <a:pt x="0" y="73"/>
                  </a:cubicBezTo>
                  <a:cubicBezTo>
                    <a:pt x="172" y="224"/>
                    <a:pt x="172" y="224"/>
                    <a:pt x="172" y="224"/>
                  </a:cubicBezTo>
                  <a:cubicBezTo>
                    <a:pt x="187" y="149"/>
                    <a:pt x="187" y="149"/>
                    <a:pt x="187" y="149"/>
                  </a:cubicBezTo>
                  <a:cubicBezTo>
                    <a:pt x="216" y="151"/>
                    <a:pt x="244" y="153"/>
                    <a:pt x="273" y="153"/>
                  </a:cubicBezTo>
                  <a:cubicBezTo>
                    <a:pt x="371" y="153"/>
                    <a:pt x="470" y="138"/>
                    <a:pt x="563" y="108"/>
                  </a:cubicBezTo>
                  <a:cubicBezTo>
                    <a:pt x="540" y="35"/>
                    <a:pt x="540" y="35"/>
                    <a:pt x="540" y="35"/>
                  </a:cubicBezTo>
                  <a:cubicBezTo>
                    <a:pt x="431" y="69"/>
                    <a:pt x="316" y="82"/>
                    <a:pt x="202" y="73"/>
                  </a:cubicBezTo>
                  <a:close/>
                </a:path>
              </a:pathLst>
            </a:custGeom>
            <a:solidFill>
              <a:schemeClr val="tx1">
                <a:lumMod val="25000"/>
                <a:lumOff val="75000"/>
              </a:schemeClr>
            </a:solidFill>
            <a:ln w="9525">
              <a:noFill/>
              <a:round/>
              <a:headEnd/>
              <a:tailEnd/>
            </a:ln>
          </p:spPr>
          <p:txBody>
            <a:bodyPr anchor="ctr"/>
            <a:lstStyle/>
            <a:p>
              <a:pPr algn="ctr"/>
              <a:endParaRPr/>
            </a:p>
          </p:txBody>
        </p:sp>
        <p:grpSp>
          <p:nvGrpSpPr>
            <p:cNvPr id="8" name="Group 33"/>
            <p:cNvGrpSpPr/>
            <p:nvPr/>
          </p:nvGrpSpPr>
          <p:grpSpPr>
            <a:xfrm>
              <a:off x="4011325" y="1520788"/>
              <a:ext cx="1780332" cy="1837213"/>
              <a:chOff x="2803525" y="1157288"/>
              <a:chExt cx="1565275" cy="1615284"/>
            </a:xfrm>
          </p:grpSpPr>
          <p:sp>
            <p:nvSpPr>
              <p:cNvPr id="38" name="Freeform: Shape 34"/>
              <p:cNvSpPr>
                <a:spLocks/>
              </p:cNvSpPr>
              <p:nvPr/>
            </p:nvSpPr>
            <p:spPr bwMode="auto">
              <a:xfrm>
                <a:off x="2803525" y="1207297"/>
                <a:ext cx="1565275" cy="1565275"/>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chemeClr val="accent1">
                  <a:lumMod val="75000"/>
                </a:schemeClr>
              </a:solidFill>
              <a:ln w="9525">
                <a:noFill/>
                <a:round/>
                <a:headEnd/>
                <a:tailEnd/>
              </a:ln>
            </p:spPr>
            <p:txBody>
              <a:bodyPr anchor="ctr"/>
              <a:lstStyle/>
              <a:p>
                <a:pPr algn="ctr"/>
                <a:endParaRPr/>
              </a:p>
            </p:txBody>
          </p:sp>
          <p:sp>
            <p:nvSpPr>
              <p:cNvPr id="39" name="Freeform: Shape 35"/>
              <p:cNvSpPr>
                <a:spLocks/>
              </p:cNvSpPr>
              <p:nvPr/>
            </p:nvSpPr>
            <p:spPr bwMode="auto">
              <a:xfrm>
                <a:off x="2803525" y="1157288"/>
                <a:ext cx="1565275" cy="1565275"/>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chemeClr val="accent1"/>
              </a:solidFill>
              <a:ln w="9525">
                <a:noFill/>
                <a:round/>
                <a:headEnd/>
                <a:tailEnd/>
              </a:ln>
            </p:spPr>
            <p:txBody>
              <a:bodyPr anchor="ctr"/>
              <a:lstStyle/>
              <a:p>
                <a:pPr algn="ctr"/>
                <a:endParaRPr/>
              </a:p>
            </p:txBody>
          </p:sp>
        </p:grpSp>
        <p:grpSp>
          <p:nvGrpSpPr>
            <p:cNvPr id="9" name="Group 36"/>
            <p:cNvGrpSpPr/>
            <p:nvPr/>
          </p:nvGrpSpPr>
          <p:grpSpPr>
            <a:xfrm>
              <a:off x="6317091" y="1520788"/>
              <a:ext cx="1780332" cy="1837213"/>
              <a:chOff x="4830763" y="1157288"/>
              <a:chExt cx="1565275" cy="1615284"/>
            </a:xfrm>
          </p:grpSpPr>
          <p:sp>
            <p:nvSpPr>
              <p:cNvPr id="36" name="Freeform: Shape 37"/>
              <p:cNvSpPr>
                <a:spLocks/>
              </p:cNvSpPr>
              <p:nvPr/>
            </p:nvSpPr>
            <p:spPr bwMode="auto">
              <a:xfrm>
                <a:off x="4830763" y="1207297"/>
                <a:ext cx="1565275" cy="1565275"/>
              </a:xfrm>
              <a:custGeom>
                <a:avLst/>
                <a:gdLst/>
                <a:ahLst/>
                <a:cxnLst>
                  <a:cxn ang="0">
                    <a:pos x="16" y="490"/>
                  </a:cxn>
                  <a:cxn ang="0">
                    <a:pos x="432" y="906"/>
                  </a:cxn>
                  <a:cxn ang="0">
                    <a:pos x="490" y="906"/>
                  </a:cxn>
                  <a:cxn ang="0">
                    <a:pos x="906" y="490"/>
                  </a:cxn>
                  <a:cxn ang="0">
                    <a:pos x="906" y="432"/>
                  </a:cxn>
                  <a:cxn ang="0">
                    <a:pos x="490" y="16"/>
                  </a:cxn>
                  <a:cxn ang="0">
                    <a:pos x="432" y="16"/>
                  </a:cxn>
                  <a:cxn ang="0">
                    <a:pos x="16" y="432"/>
                  </a:cxn>
                  <a:cxn ang="0">
                    <a:pos x="16" y="490"/>
                  </a:cxn>
                </a:cxnLst>
                <a:rect l="0" t="0" r="r" b="b"/>
                <a:pathLst>
                  <a:path w="922" h="922">
                    <a:moveTo>
                      <a:pt x="16" y="490"/>
                    </a:moveTo>
                    <a:cubicBezTo>
                      <a:pt x="432" y="906"/>
                      <a:pt x="432" y="906"/>
                      <a:pt x="432" y="906"/>
                    </a:cubicBez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close/>
                  </a:path>
                </a:pathLst>
              </a:custGeom>
              <a:solidFill>
                <a:schemeClr val="accent2">
                  <a:lumMod val="75000"/>
                </a:schemeClr>
              </a:solidFill>
              <a:ln w="9525">
                <a:noFill/>
                <a:round/>
                <a:headEnd/>
                <a:tailEnd/>
              </a:ln>
            </p:spPr>
            <p:txBody>
              <a:bodyPr anchor="ctr"/>
              <a:lstStyle/>
              <a:p>
                <a:pPr algn="ctr"/>
                <a:endParaRPr/>
              </a:p>
            </p:txBody>
          </p:sp>
          <p:sp>
            <p:nvSpPr>
              <p:cNvPr id="37" name="Freeform: Shape 38"/>
              <p:cNvSpPr>
                <a:spLocks/>
              </p:cNvSpPr>
              <p:nvPr/>
            </p:nvSpPr>
            <p:spPr bwMode="auto">
              <a:xfrm>
                <a:off x="4830763" y="1157288"/>
                <a:ext cx="1565275" cy="1565275"/>
              </a:xfrm>
              <a:custGeom>
                <a:avLst/>
                <a:gdLst/>
                <a:ahLst/>
                <a:cxnLst>
                  <a:cxn ang="0">
                    <a:pos x="16" y="490"/>
                  </a:cxn>
                  <a:cxn ang="0">
                    <a:pos x="432" y="906"/>
                  </a:cxn>
                  <a:cxn ang="0">
                    <a:pos x="490" y="906"/>
                  </a:cxn>
                  <a:cxn ang="0">
                    <a:pos x="906" y="490"/>
                  </a:cxn>
                  <a:cxn ang="0">
                    <a:pos x="906" y="432"/>
                  </a:cxn>
                  <a:cxn ang="0">
                    <a:pos x="490" y="16"/>
                  </a:cxn>
                  <a:cxn ang="0">
                    <a:pos x="432" y="16"/>
                  </a:cxn>
                  <a:cxn ang="0">
                    <a:pos x="16" y="432"/>
                  </a:cxn>
                  <a:cxn ang="0">
                    <a:pos x="16" y="490"/>
                  </a:cxn>
                </a:cxnLst>
                <a:rect l="0" t="0" r="r" b="b"/>
                <a:pathLst>
                  <a:path w="922" h="922">
                    <a:moveTo>
                      <a:pt x="16" y="490"/>
                    </a:moveTo>
                    <a:cubicBezTo>
                      <a:pt x="432" y="906"/>
                      <a:pt x="432" y="906"/>
                      <a:pt x="432" y="906"/>
                    </a:cubicBez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close/>
                  </a:path>
                </a:pathLst>
              </a:custGeom>
              <a:solidFill>
                <a:schemeClr val="accent2"/>
              </a:solidFill>
              <a:ln w="9525">
                <a:noFill/>
                <a:round/>
                <a:headEnd/>
                <a:tailEnd/>
              </a:ln>
            </p:spPr>
            <p:txBody>
              <a:bodyPr anchor="ctr"/>
              <a:lstStyle/>
              <a:p>
                <a:pPr algn="ctr"/>
                <a:endParaRPr/>
              </a:p>
            </p:txBody>
          </p:sp>
        </p:grpSp>
        <p:grpSp>
          <p:nvGrpSpPr>
            <p:cNvPr id="10" name="Group 39"/>
            <p:cNvGrpSpPr/>
            <p:nvPr/>
          </p:nvGrpSpPr>
          <p:grpSpPr>
            <a:xfrm>
              <a:off x="6317091" y="3826552"/>
              <a:ext cx="1780332" cy="1839558"/>
              <a:chOff x="4830763" y="3184525"/>
              <a:chExt cx="1565275" cy="1617345"/>
            </a:xfrm>
          </p:grpSpPr>
          <p:sp>
            <p:nvSpPr>
              <p:cNvPr id="34" name="Freeform: Shape 40"/>
              <p:cNvSpPr>
                <a:spLocks/>
              </p:cNvSpPr>
              <p:nvPr/>
            </p:nvSpPr>
            <p:spPr bwMode="auto">
              <a:xfrm>
                <a:off x="4830763" y="3236595"/>
                <a:ext cx="1565275" cy="1565275"/>
              </a:xfrm>
              <a:custGeom>
                <a:avLst/>
                <a:gdLst/>
                <a:ahLst/>
                <a:cxnLst>
                  <a:cxn ang="0">
                    <a:pos x="16" y="490"/>
                  </a:cxn>
                  <a:cxn ang="0">
                    <a:pos x="432" y="906"/>
                  </a:cxn>
                  <a:cxn ang="0">
                    <a:pos x="490" y="906"/>
                  </a:cxn>
                  <a:cxn ang="0">
                    <a:pos x="906" y="490"/>
                  </a:cxn>
                  <a:cxn ang="0">
                    <a:pos x="906" y="432"/>
                  </a:cxn>
                  <a:cxn ang="0">
                    <a:pos x="490" y="16"/>
                  </a:cxn>
                  <a:cxn ang="0">
                    <a:pos x="432" y="16"/>
                  </a:cxn>
                  <a:cxn ang="0">
                    <a:pos x="16" y="432"/>
                  </a:cxn>
                  <a:cxn ang="0">
                    <a:pos x="16" y="490"/>
                  </a:cxn>
                </a:cxnLst>
                <a:rect l="0" t="0" r="r" b="b"/>
                <a:pathLst>
                  <a:path w="922" h="922">
                    <a:moveTo>
                      <a:pt x="16" y="490"/>
                    </a:moveTo>
                    <a:cubicBezTo>
                      <a:pt x="432" y="906"/>
                      <a:pt x="432" y="906"/>
                      <a:pt x="432" y="906"/>
                    </a:cubicBez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close/>
                  </a:path>
                </a:pathLst>
              </a:custGeom>
              <a:solidFill>
                <a:schemeClr val="accent3">
                  <a:lumMod val="75000"/>
                </a:schemeClr>
              </a:solidFill>
              <a:ln w="9525">
                <a:noFill/>
                <a:round/>
                <a:headEnd/>
                <a:tailEnd/>
              </a:ln>
            </p:spPr>
            <p:txBody>
              <a:bodyPr anchor="ctr"/>
              <a:lstStyle/>
              <a:p>
                <a:pPr algn="ctr"/>
                <a:endParaRPr/>
              </a:p>
            </p:txBody>
          </p:sp>
          <p:sp>
            <p:nvSpPr>
              <p:cNvPr id="35" name="Freeform: Shape 41"/>
              <p:cNvSpPr>
                <a:spLocks/>
              </p:cNvSpPr>
              <p:nvPr/>
            </p:nvSpPr>
            <p:spPr bwMode="auto">
              <a:xfrm>
                <a:off x="4830763" y="3184525"/>
                <a:ext cx="1565275" cy="1565275"/>
              </a:xfrm>
              <a:custGeom>
                <a:avLst/>
                <a:gdLst/>
                <a:ahLst/>
                <a:cxnLst>
                  <a:cxn ang="0">
                    <a:pos x="490" y="16"/>
                  </a:cxn>
                  <a:cxn ang="0">
                    <a:pos x="432" y="16"/>
                  </a:cxn>
                  <a:cxn ang="0">
                    <a:pos x="16" y="432"/>
                  </a:cxn>
                  <a:cxn ang="0">
                    <a:pos x="16" y="490"/>
                  </a:cxn>
                  <a:cxn ang="0">
                    <a:pos x="432" y="906"/>
                  </a:cxn>
                  <a:cxn ang="0">
                    <a:pos x="490" y="906"/>
                  </a:cxn>
                  <a:cxn ang="0">
                    <a:pos x="906" y="490"/>
                  </a:cxn>
                  <a:cxn ang="0">
                    <a:pos x="906" y="432"/>
                  </a:cxn>
                  <a:cxn ang="0">
                    <a:pos x="490" y="16"/>
                  </a:cxn>
                </a:cxnLst>
                <a:rect l="0" t="0" r="r" b="b"/>
                <a:pathLst>
                  <a:path w="922" h="922">
                    <a:moveTo>
                      <a:pt x="490" y="16"/>
                    </a:moveTo>
                    <a:cubicBezTo>
                      <a:pt x="474" y="0"/>
                      <a:pt x="448" y="0"/>
                      <a:pt x="432" y="16"/>
                    </a:cubicBezTo>
                    <a:cubicBezTo>
                      <a:pt x="16" y="432"/>
                      <a:pt x="16" y="432"/>
                      <a:pt x="16" y="432"/>
                    </a:cubicBezTo>
                    <a:cubicBezTo>
                      <a:pt x="0" y="448"/>
                      <a:pt x="0" y="474"/>
                      <a:pt x="16" y="490"/>
                    </a:cubicBezTo>
                    <a:cubicBezTo>
                      <a:pt x="432" y="906"/>
                      <a:pt x="432" y="906"/>
                      <a:pt x="432" y="906"/>
                    </a:cubicBezTo>
                    <a:cubicBezTo>
                      <a:pt x="448" y="922"/>
                      <a:pt x="474" y="922"/>
                      <a:pt x="490" y="906"/>
                    </a:cubicBezTo>
                    <a:cubicBezTo>
                      <a:pt x="906" y="490"/>
                      <a:pt x="906" y="490"/>
                      <a:pt x="906" y="490"/>
                    </a:cubicBezTo>
                    <a:cubicBezTo>
                      <a:pt x="922" y="474"/>
                      <a:pt x="922" y="448"/>
                      <a:pt x="906" y="432"/>
                    </a:cubicBezTo>
                    <a:lnTo>
                      <a:pt x="490" y="16"/>
                    </a:lnTo>
                    <a:close/>
                  </a:path>
                </a:pathLst>
              </a:custGeom>
              <a:solidFill>
                <a:schemeClr val="accent3"/>
              </a:solidFill>
              <a:ln w="9525">
                <a:noFill/>
                <a:round/>
                <a:headEnd/>
                <a:tailEnd/>
              </a:ln>
            </p:spPr>
            <p:txBody>
              <a:bodyPr anchor="ctr"/>
              <a:lstStyle/>
              <a:p>
                <a:pPr algn="ctr"/>
                <a:endParaRPr/>
              </a:p>
            </p:txBody>
          </p:sp>
        </p:grpSp>
        <p:grpSp>
          <p:nvGrpSpPr>
            <p:cNvPr id="11" name="Group 42"/>
            <p:cNvGrpSpPr/>
            <p:nvPr/>
          </p:nvGrpSpPr>
          <p:grpSpPr>
            <a:xfrm>
              <a:off x="4011325" y="3826552"/>
              <a:ext cx="1780332" cy="1839558"/>
              <a:chOff x="2803525" y="3184525"/>
              <a:chExt cx="1565275" cy="1617345"/>
            </a:xfrm>
          </p:grpSpPr>
          <p:sp>
            <p:nvSpPr>
              <p:cNvPr id="32" name="Freeform: Shape 43"/>
              <p:cNvSpPr>
                <a:spLocks/>
              </p:cNvSpPr>
              <p:nvPr/>
            </p:nvSpPr>
            <p:spPr bwMode="auto">
              <a:xfrm>
                <a:off x="2803525" y="3236595"/>
                <a:ext cx="1565275" cy="1565275"/>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chemeClr val="accent4">
                  <a:lumMod val="75000"/>
                </a:schemeClr>
              </a:solidFill>
              <a:ln w="9525">
                <a:noFill/>
                <a:round/>
                <a:headEnd/>
                <a:tailEnd/>
              </a:ln>
            </p:spPr>
            <p:txBody>
              <a:bodyPr anchor="ctr"/>
              <a:lstStyle/>
              <a:p>
                <a:pPr algn="ctr"/>
                <a:endParaRPr/>
              </a:p>
            </p:txBody>
          </p:sp>
          <p:sp>
            <p:nvSpPr>
              <p:cNvPr id="33" name="Freeform: Shape 44"/>
              <p:cNvSpPr>
                <a:spLocks/>
              </p:cNvSpPr>
              <p:nvPr/>
            </p:nvSpPr>
            <p:spPr bwMode="auto">
              <a:xfrm>
                <a:off x="2803525" y="3184525"/>
                <a:ext cx="1565275" cy="1565275"/>
              </a:xfrm>
              <a:custGeom>
                <a:avLst/>
                <a:gdLst/>
                <a:ahLst/>
                <a:cxnLst>
                  <a:cxn ang="0">
                    <a:pos x="906" y="432"/>
                  </a:cxn>
                  <a:cxn ang="0">
                    <a:pos x="490" y="16"/>
                  </a:cxn>
                  <a:cxn ang="0">
                    <a:pos x="432" y="16"/>
                  </a:cxn>
                  <a:cxn ang="0">
                    <a:pos x="16" y="432"/>
                  </a:cxn>
                  <a:cxn ang="0">
                    <a:pos x="16" y="490"/>
                  </a:cxn>
                  <a:cxn ang="0">
                    <a:pos x="432" y="906"/>
                  </a:cxn>
                  <a:cxn ang="0">
                    <a:pos x="490" y="906"/>
                  </a:cxn>
                  <a:cxn ang="0">
                    <a:pos x="906" y="490"/>
                  </a:cxn>
                  <a:cxn ang="0">
                    <a:pos x="906" y="432"/>
                  </a:cxn>
                </a:cxnLst>
                <a:rect l="0" t="0" r="r" b="b"/>
                <a:pathLst>
                  <a:path w="922" h="922">
                    <a:moveTo>
                      <a:pt x="906" y="432"/>
                    </a:moveTo>
                    <a:cubicBezTo>
                      <a:pt x="490" y="16"/>
                      <a:pt x="490" y="16"/>
                      <a:pt x="490" y="16"/>
                    </a:cubicBezTo>
                    <a:cubicBezTo>
                      <a:pt x="474" y="0"/>
                      <a:pt x="448" y="0"/>
                      <a:pt x="432" y="16"/>
                    </a:cubicBezTo>
                    <a:cubicBezTo>
                      <a:pt x="16" y="432"/>
                      <a:pt x="16" y="432"/>
                      <a:pt x="16" y="432"/>
                    </a:cubicBezTo>
                    <a:cubicBezTo>
                      <a:pt x="0" y="448"/>
                      <a:pt x="0" y="474"/>
                      <a:pt x="16" y="490"/>
                    </a:cubicBezTo>
                    <a:cubicBezTo>
                      <a:pt x="432" y="906"/>
                      <a:pt x="432" y="906"/>
                      <a:pt x="432" y="906"/>
                    </a:cubicBezTo>
                    <a:cubicBezTo>
                      <a:pt x="448" y="922"/>
                      <a:pt x="474" y="922"/>
                      <a:pt x="490" y="906"/>
                    </a:cubicBezTo>
                    <a:cubicBezTo>
                      <a:pt x="906" y="490"/>
                      <a:pt x="906" y="490"/>
                      <a:pt x="906" y="490"/>
                    </a:cubicBezTo>
                    <a:cubicBezTo>
                      <a:pt x="922" y="474"/>
                      <a:pt x="922" y="448"/>
                      <a:pt x="906" y="432"/>
                    </a:cubicBezTo>
                    <a:close/>
                  </a:path>
                </a:pathLst>
              </a:custGeom>
              <a:solidFill>
                <a:schemeClr val="accent4"/>
              </a:solidFill>
              <a:ln w="9525">
                <a:noFill/>
                <a:round/>
                <a:headEnd/>
                <a:tailEnd/>
              </a:ln>
            </p:spPr>
            <p:txBody>
              <a:bodyPr anchor="ctr"/>
              <a:lstStyle/>
              <a:p>
                <a:pPr algn="ctr"/>
                <a:endParaRPr/>
              </a:p>
            </p:txBody>
          </p:sp>
        </p:grpSp>
        <p:sp>
          <p:nvSpPr>
            <p:cNvPr id="12" name="Freeform: Shape 46"/>
            <p:cNvSpPr>
              <a:spLocks/>
            </p:cNvSpPr>
            <p:nvPr/>
          </p:nvSpPr>
          <p:spPr bwMode="auto">
            <a:xfrm>
              <a:off x="4707641" y="2133516"/>
              <a:ext cx="387709" cy="570912"/>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anchor="ctr"/>
            <a:lstStyle/>
            <a:p>
              <a:pPr algn="ctr"/>
              <a:endParaRPr/>
            </a:p>
          </p:txBody>
        </p:sp>
        <p:sp>
          <p:nvSpPr>
            <p:cNvPr id="13" name="Freeform: Shape 49"/>
            <p:cNvSpPr>
              <a:spLocks noChangeAspect="1"/>
            </p:cNvSpPr>
            <p:nvPr/>
          </p:nvSpPr>
          <p:spPr bwMode="auto">
            <a:xfrm>
              <a:off x="6990006" y="2187681"/>
              <a:ext cx="434506" cy="467471"/>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anchor="ctr"/>
            <a:lstStyle/>
            <a:p>
              <a:pPr algn="ctr"/>
              <a:endParaRPr/>
            </a:p>
          </p:txBody>
        </p:sp>
        <p:sp>
          <p:nvSpPr>
            <p:cNvPr id="14" name="Freeform: Shape 52"/>
            <p:cNvSpPr>
              <a:spLocks/>
            </p:cNvSpPr>
            <p:nvPr/>
          </p:nvSpPr>
          <p:spPr bwMode="auto">
            <a:xfrm>
              <a:off x="6992070" y="4511503"/>
              <a:ext cx="473708" cy="443870"/>
            </a:xfrm>
            <a:custGeom>
              <a:avLst/>
              <a:gdLst/>
              <a:ahLst/>
              <a:cxnLst>
                <a:cxn ang="0">
                  <a:pos x="59" y="51"/>
                </a:cxn>
                <a:cxn ang="0">
                  <a:pos x="56" y="55"/>
                </a:cxn>
                <a:cxn ang="0">
                  <a:pos x="3" y="55"/>
                </a:cxn>
                <a:cxn ang="0">
                  <a:pos x="0" y="51"/>
                </a:cxn>
                <a:cxn ang="0">
                  <a:pos x="0" y="40"/>
                </a:cxn>
                <a:cxn ang="0">
                  <a:pos x="3" y="37"/>
                </a:cxn>
                <a:cxn ang="0">
                  <a:pos x="20" y="37"/>
                </a:cxn>
                <a:cxn ang="0">
                  <a:pos x="25" y="41"/>
                </a:cxn>
                <a:cxn ang="0">
                  <a:pos x="29" y="43"/>
                </a:cxn>
                <a:cxn ang="0">
                  <a:pos x="34" y="41"/>
                </a:cxn>
                <a:cxn ang="0">
                  <a:pos x="39" y="37"/>
                </a:cxn>
                <a:cxn ang="0">
                  <a:pos x="56" y="37"/>
                </a:cxn>
                <a:cxn ang="0">
                  <a:pos x="59" y="40"/>
                </a:cxn>
                <a:cxn ang="0">
                  <a:pos x="59" y="51"/>
                </a:cxn>
                <a:cxn ang="0">
                  <a:pos x="47" y="22"/>
                </a:cxn>
                <a:cxn ang="0">
                  <a:pos x="31" y="38"/>
                </a:cxn>
                <a:cxn ang="0">
                  <a:pos x="29" y="39"/>
                </a:cxn>
                <a:cxn ang="0">
                  <a:pos x="28" y="38"/>
                </a:cxn>
                <a:cxn ang="0">
                  <a:pos x="12" y="22"/>
                </a:cxn>
                <a:cxn ang="0">
                  <a:pos x="11" y="20"/>
                </a:cxn>
                <a:cxn ang="0">
                  <a:pos x="13" y="18"/>
                </a:cxn>
                <a:cxn ang="0">
                  <a:pos x="23" y="18"/>
                </a:cxn>
                <a:cxn ang="0">
                  <a:pos x="23" y="2"/>
                </a:cxn>
                <a:cxn ang="0">
                  <a:pos x="25" y="0"/>
                </a:cxn>
                <a:cxn ang="0">
                  <a:pos x="34" y="0"/>
                </a:cxn>
                <a:cxn ang="0">
                  <a:pos x="36" y="2"/>
                </a:cxn>
                <a:cxn ang="0">
                  <a:pos x="36" y="18"/>
                </a:cxn>
                <a:cxn ang="0">
                  <a:pos x="45" y="18"/>
                </a:cxn>
                <a:cxn ang="0">
                  <a:pos x="48" y="20"/>
                </a:cxn>
                <a:cxn ang="0">
                  <a:pos x="47" y="22"/>
                </a:cxn>
                <a:cxn ang="0">
                  <a:pos x="43" y="46"/>
                </a:cxn>
                <a:cxn ang="0">
                  <a:pos x="41" y="48"/>
                </a:cxn>
                <a:cxn ang="0">
                  <a:pos x="43" y="50"/>
                </a:cxn>
                <a:cxn ang="0">
                  <a:pos x="45" y="48"/>
                </a:cxn>
                <a:cxn ang="0">
                  <a:pos x="43" y="46"/>
                </a:cxn>
                <a:cxn ang="0">
                  <a:pos x="52" y="46"/>
                </a:cxn>
                <a:cxn ang="0">
                  <a:pos x="50" y="48"/>
                </a:cxn>
                <a:cxn ang="0">
                  <a:pos x="52" y="50"/>
                </a:cxn>
                <a:cxn ang="0">
                  <a:pos x="55" y="48"/>
                </a:cxn>
                <a:cxn ang="0">
                  <a:pos x="52" y="46"/>
                </a:cxn>
              </a:cxnLst>
              <a:rect l="0" t="0" r="r" b="b"/>
              <a:pathLst>
                <a:path w="59" h="55">
                  <a:moveTo>
                    <a:pt x="59" y="51"/>
                  </a:moveTo>
                  <a:cubicBezTo>
                    <a:pt x="59" y="53"/>
                    <a:pt x="58" y="55"/>
                    <a:pt x="56" y="55"/>
                  </a:cubicBezTo>
                  <a:cubicBezTo>
                    <a:pt x="3" y="55"/>
                    <a:pt x="3" y="55"/>
                    <a:pt x="3" y="55"/>
                  </a:cubicBezTo>
                  <a:cubicBezTo>
                    <a:pt x="1" y="55"/>
                    <a:pt x="0" y="53"/>
                    <a:pt x="0" y="51"/>
                  </a:cubicBezTo>
                  <a:cubicBezTo>
                    <a:pt x="0" y="40"/>
                    <a:pt x="0" y="40"/>
                    <a:pt x="0" y="40"/>
                  </a:cubicBezTo>
                  <a:cubicBezTo>
                    <a:pt x="0" y="38"/>
                    <a:pt x="1" y="37"/>
                    <a:pt x="3" y="37"/>
                  </a:cubicBezTo>
                  <a:cubicBezTo>
                    <a:pt x="20" y="37"/>
                    <a:pt x="20" y="37"/>
                    <a:pt x="20" y="37"/>
                  </a:cubicBezTo>
                  <a:cubicBezTo>
                    <a:pt x="25" y="41"/>
                    <a:pt x="25" y="41"/>
                    <a:pt x="25" y="41"/>
                  </a:cubicBezTo>
                  <a:cubicBezTo>
                    <a:pt x="26" y="43"/>
                    <a:pt x="28" y="43"/>
                    <a:pt x="29" y="43"/>
                  </a:cubicBezTo>
                  <a:cubicBezTo>
                    <a:pt x="31" y="43"/>
                    <a:pt x="33" y="43"/>
                    <a:pt x="34" y="41"/>
                  </a:cubicBezTo>
                  <a:cubicBezTo>
                    <a:pt x="39" y="37"/>
                    <a:pt x="39" y="37"/>
                    <a:pt x="39" y="37"/>
                  </a:cubicBezTo>
                  <a:cubicBezTo>
                    <a:pt x="56" y="37"/>
                    <a:pt x="56" y="37"/>
                    <a:pt x="56" y="37"/>
                  </a:cubicBezTo>
                  <a:cubicBezTo>
                    <a:pt x="58" y="37"/>
                    <a:pt x="59" y="38"/>
                    <a:pt x="59" y="40"/>
                  </a:cubicBezTo>
                  <a:lnTo>
                    <a:pt x="59" y="51"/>
                  </a:lnTo>
                  <a:close/>
                  <a:moveTo>
                    <a:pt x="47" y="22"/>
                  </a:moveTo>
                  <a:cubicBezTo>
                    <a:pt x="31" y="38"/>
                    <a:pt x="31" y="38"/>
                    <a:pt x="31" y="38"/>
                  </a:cubicBezTo>
                  <a:cubicBezTo>
                    <a:pt x="31" y="39"/>
                    <a:pt x="30" y="39"/>
                    <a:pt x="29" y="39"/>
                  </a:cubicBezTo>
                  <a:cubicBezTo>
                    <a:pt x="29" y="39"/>
                    <a:pt x="28" y="39"/>
                    <a:pt x="28" y="38"/>
                  </a:cubicBezTo>
                  <a:cubicBezTo>
                    <a:pt x="12" y="22"/>
                    <a:pt x="12" y="22"/>
                    <a:pt x="12" y="22"/>
                  </a:cubicBezTo>
                  <a:cubicBezTo>
                    <a:pt x="11" y="21"/>
                    <a:pt x="11" y="20"/>
                    <a:pt x="11" y="20"/>
                  </a:cubicBezTo>
                  <a:cubicBezTo>
                    <a:pt x="12" y="19"/>
                    <a:pt x="13" y="18"/>
                    <a:pt x="13" y="18"/>
                  </a:cubicBezTo>
                  <a:cubicBezTo>
                    <a:pt x="23" y="18"/>
                    <a:pt x="23" y="18"/>
                    <a:pt x="23" y="18"/>
                  </a:cubicBezTo>
                  <a:cubicBezTo>
                    <a:pt x="23" y="2"/>
                    <a:pt x="23" y="2"/>
                    <a:pt x="23" y="2"/>
                  </a:cubicBezTo>
                  <a:cubicBezTo>
                    <a:pt x="23" y="1"/>
                    <a:pt x="24" y="0"/>
                    <a:pt x="25" y="0"/>
                  </a:cubicBezTo>
                  <a:cubicBezTo>
                    <a:pt x="34" y="0"/>
                    <a:pt x="34" y="0"/>
                    <a:pt x="34" y="0"/>
                  </a:cubicBezTo>
                  <a:cubicBezTo>
                    <a:pt x="35" y="0"/>
                    <a:pt x="36" y="1"/>
                    <a:pt x="36" y="2"/>
                  </a:cubicBezTo>
                  <a:cubicBezTo>
                    <a:pt x="36" y="18"/>
                    <a:pt x="36" y="18"/>
                    <a:pt x="36" y="18"/>
                  </a:cubicBezTo>
                  <a:cubicBezTo>
                    <a:pt x="45" y="18"/>
                    <a:pt x="45" y="18"/>
                    <a:pt x="45" y="18"/>
                  </a:cubicBezTo>
                  <a:cubicBezTo>
                    <a:pt x="46" y="18"/>
                    <a:pt x="47" y="19"/>
                    <a:pt x="48" y="20"/>
                  </a:cubicBezTo>
                  <a:cubicBezTo>
                    <a:pt x="48" y="20"/>
                    <a:pt x="48" y="21"/>
                    <a:pt x="47" y="22"/>
                  </a:cubicBezTo>
                  <a:close/>
                  <a:moveTo>
                    <a:pt x="43" y="46"/>
                  </a:moveTo>
                  <a:cubicBezTo>
                    <a:pt x="42" y="46"/>
                    <a:pt x="41" y="47"/>
                    <a:pt x="41" y="48"/>
                  </a:cubicBezTo>
                  <a:cubicBezTo>
                    <a:pt x="41" y="49"/>
                    <a:pt x="42" y="50"/>
                    <a:pt x="43" y="50"/>
                  </a:cubicBezTo>
                  <a:cubicBezTo>
                    <a:pt x="44" y="50"/>
                    <a:pt x="45" y="49"/>
                    <a:pt x="45" y="48"/>
                  </a:cubicBezTo>
                  <a:cubicBezTo>
                    <a:pt x="45" y="47"/>
                    <a:pt x="44" y="46"/>
                    <a:pt x="43" y="46"/>
                  </a:cubicBezTo>
                  <a:close/>
                  <a:moveTo>
                    <a:pt x="52" y="46"/>
                  </a:moveTo>
                  <a:cubicBezTo>
                    <a:pt x="51" y="46"/>
                    <a:pt x="50" y="47"/>
                    <a:pt x="50" y="48"/>
                  </a:cubicBezTo>
                  <a:cubicBezTo>
                    <a:pt x="50" y="49"/>
                    <a:pt x="51" y="50"/>
                    <a:pt x="52" y="50"/>
                  </a:cubicBezTo>
                  <a:cubicBezTo>
                    <a:pt x="54" y="50"/>
                    <a:pt x="55" y="49"/>
                    <a:pt x="55" y="48"/>
                  </a:cubicBezTo>
                  <a:cubicBezTo>
                    <a:pt x="55" y="47"/>
                    <a:pt x="54" y="46"/>
                    <a:pt x="52" y="46"/>
                  </a:cubicBezTo>
                  <a:close/>
                </a:path>
              </a:pathLst>
            </a:custGeom>
            <a:solidFill>
              <a:schemeClr val="bg1"/>
            </a:solidFill>
            <a:ln w="9525">
              <a:noFill/>
              <a:round/>
              <a:headEnd/>
              <a:tailEnd/>
            </a:ln>
          </p:spPr>
          <p:txBody>
            <a:bodyPr anchor="ctr"/>
            <a:lstStyle/>
            <a:p>
              <a:pPr algn="ctr"/>
              <a:endParaRPr/>
            </a:p>
          </p:txBody>
        </p:sp>
        <p:sp>
          <p:nvSpPr>
            <p:cNvPr id="15" name="Freeform: Shape 55"/>
            <p:cNvSpPr>
              <a:spLocks noChangeAspect="1"/>
            </p:cNvSpPr>
            <p:nvPr/>
          </p:nvSpPr>
          <p:spPr bwMode="auto">
            <a:xfrm>
              <a:off x="4650329" y="4511503"/>
              <a:ext cx="502324" cy="46421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anchor="ctr"/>
            <a:lstStyle/>
            <a:p>
              <a:pPr algn="ctr"/>
              <a:endParaRPr/>
            </a:p>
          </p:txBody>
        </p:sp>
      </p:grpSp>
      <p:grpSp>
        <p:nvGrpSpPr>
          <p:cNvPr id="40" name="组合 39"/>
          <p:cNvGrpSpPr/>
          <p:nvPr/>
        </p:nvGrpSpPr>
        <p:grpSpPr>
          <a:xfrm>
            <a:off x="2087228" y="452955"/>
            <a:ext cx="5795246" cy="783415"/>
            <a:chOff x="1875554" y="378622"/>
            <a:chExt cx="5795246" cy="783415"/>
          </a:xfrm>
        </p:grpSpPr>
        <p:sp>
          <p:nvSpPr>
            <p:cNvPr id="41" name="文本框 40"/>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42" name="文本框 41"/>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grpSp>
        <p:nvGrpSpPr>
          <p:cNvPr id="43" name="组合 42"/>
          <p:cNvGrpSpPr/>
          <p:nvPr/>
        </p:nvGrpSpPr>
        <p:grpSpPr>
          <a:xfrm>
            <a:off x="993076" y="1958139"/>
            <a:ext cx="3003379" cy="1158720"/>
            <a:chOff x="874713" y="3325188"/>
            <a:chExt cx="3003379" cy="1158720"/>
          </a:xfrm>
        </p:grpSpPr>
        <p:sp>
          <p:nvSpPr>
            <p:cNvPr id="44" name="矩形 43"/>
            <p:cNvSpPr/>
            <p:nvPr/>
          </p:nvSpPr>
          <p:spPr>
            <a:xfrm>
              <a:off x="874713" y="3800644"/>
              <a:ext cx="3003379"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5" name="矩形 44"/>
            <p:cNvSpPr/>
            <p:nvPr/>
          </p:nvSpPr>
          <p:spPr>
            <a:xfrm>
              <a:off x="874713" y="332518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6" name="组合 45"/>
          <p:cNvGrpSpPr/>
          <p:nvPr/>
        </p:nvGrpSpPr>
        <p:grpSpPr>
          <a:xfrm>
            <a:off x="993076" y="4189945"/>
            <a:ext cx="3003379" cy="1158720"/>
            <a:chOff x="874713" y="3325188"/>
            <a:chExt cx="3003379" cy="1158720"/>
          </a:xfrm>
        </p:grpSpPr>
        <p:sp>
          <p:nvSpPr>
            <p:cNvPr id="47" name="矩形 46"/>
            <p:cNvSpPr/>
            <p:nvPr/>
          </p:nvSpPr>
          <p:spPr>
            <a:xfrm>
              <a:off x="874713" y="3800644"/>
              <a:ext cx="3003379"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8" name="矩形 47"/>
            <p:cNvSpPr/>
            <p:nvPr/>
          </p:nvSpPr>
          <p:spPr>
            <a:xfrm>
              <a:off x="874713" y="332518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9" name="组合 48"/>
          <p:cNvGrpSpPr/>
          <p:nvPr/>
        </p:nvGrpSpPr>
        <p:grpSpPr>
          <a:xfrm>
            <a:off x="8313909" y="1958139"/>
            <a:ext cx="3003379" cy="1158720"/>
            <a:chOff x="874713" y="3325188"/>
            <a:chExt cx="3003379" cy="1158720"/>
          </a:xfrm>
        </p:grpSpPr>
        <p:sp>
          <p:nvSpPr>
            <p:cNvPr id="50" name="矩形 49"/>
            <p:cNvSpPr/>
            <p:nvPr/>
          </p:nvSpPr>
          <p:spPr>
            <a:xfrm>
              <a:off x="874713" y="3800644"/>
              <a:ext cx="3003379"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51" name="矩形 50"/>
            <p:cNvSpPr/>
            <p:nvPr/>
          </p:nvSpPr>
          <p:spPr>
            <a:xfrm>
              <a:off x="1636118" y="3325188"/>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52" name="组合 51"/>
          <p:cNvGrpSpPr/>
          <p:nvPr/>
        </p:nvGrpSpPr>
        <p:grpSpPr>
          <a:xfrm>
            <a:off x="8313909" y="4189945"/>
            <a:ext cx="3003379" cy="1158720"/>
            <a:chOff x="874713" y="3325188"/>
            <a:chExt cx="3003379" cy="1158720"/>
          </a:xfrm>
        </p:grpSpPr>
        <p:sp>
          <p:nvSpPr>
            <p:cNvPr id="53" name="矩形 52"/>
            <p:cNvSpPr/>
            <p:nvPr/>
          </p:nvSpPr>
          <p:spPr>
            <a:xfrm>
              <a:off x="874713" y="3800644"/>
              <a:ext cx="3003379"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54" name="矩形 53"/>
            <p:cNvSpPr/>
            <p:nvPr/>
          </p:nvSpPr>
          <p:spPr>
            <a:xfrm>
              <a:off x="1636118" y="3325188"/>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extLst>
      <p:ext uri="{BB962C8B-B14F-4D97-AF65-F5344CB8AC3E}">
        <p14:creationId xmlns:p14="http://schemas.microsoft.com/office/powerpoint/2010/main" val="328389771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p:tgtEl>
                                          <p:spTgt spid="40"/>
                                        </p:tgtEl>
                                        <p:attrNameLst>
                                          <p:attrName>ppt_x</p:attrName>
                                        </p:attrNameLst>
                                      </p:cBhvr>
                                      <p:tavLst>
                                        <p:tav tm="0">
                                          <p:val>
                                            <p:strVal val="#ppt_x-#ppt_w*1.125000"/>
                                          </p:val>
                                        </p:tav>
                                        <p:tav tm="100000">
                                          <p:val>
                                            <p:strVal val="#ppt_x"/>
                                          </p:val>
                                        </p:tav>
                                      </p:tavLst>
                                    </p:anim>
                                    <p:animEffect transition="in" filter="wipe(right)">
                                      <p:cBhvr>
                                        <p:cTn id="8" dur="500"/>
                                        <p:tgtEl>
                                          <p:spTgt spid="40"/>
                                        </p:tgtEl>
                                      </p:cBhvr>
                                    </p:animEffect>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randombar(horizontal)">
                                      <p:cBhvr>
                                        <p:cTn id="19" dur="500"/>
                                        <p:tgtEl>
                                          <p:spTgt spid="43"/>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randombar(horizontal)">
                                      <p:cBhvr>
                                        <p:cTn id="23" dur="500"/>
                                        <p:tgtEl>
                                          <p:spTgt spid="49"/>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randombar(horizontal)">
                                      <p:cBhvr>
                                        <p:cTn id="27" dur="500"/>
                                        <p:tgtEl>
                                          <p:spTgt spid="46"/>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randombar(horizontal)">
                                      <p:cBhvr>
                                        <p:cTn id="3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5a3d92b6-1c72-48d5-8069-df30c1644b73"/>
          <p:cNvGrpSpPr>
            <a:grpSpLocks noChangeAspect="1"/>
          </p:cNvGrpSpPr>
          <p:nvPr/>
        </p:nvGrpSpPr>
        <p:grpSpPr>
          <a:xfrm>
            <a:off x="4717143" y="1674912"/>
            <a:ext cx="2757714" cy="4228902"/>
            <a:chOff x="4786701" y="1988840"/>
            <a:chExt cx="2236696" cy="3429930"/>
          </a:xfrm>
        </p:grpSpPr>
        <p:grpSp>
          <p:nvGrpSpPr>
            <p:cNvPr id="4" name="Group 4"/>
            <p:cNvGrpSpPr/>
            <p:nvPr/>
          </p:nvGrpSpPr>
          <p:grpSpPr>
            <a:xfrm>
              <a:off x="5926338" y="4047446"/>
              <a:ext cx="1097059" cy="1371324"/>
              <a:chOff x="1361326" y="1123950"/>
              <a:chExt cx="1219200" cy="1524000"/>
            </a:xfrm>
            <a:solidFill>
              <a:schemeClr val="accent1"/>
            </a:solidFill>
          </p:grpSpPr>
          <p:sp>
            <p:nvSpPr>
              <p:cNvPr id="34" name="Parallelogram 8"/>
              <p:cNvSpPr/>
              <p:nvPr/>
            </p:nvSpPr>
            <p:spPr>
              <a:xfrm>
                <a:off x="1361326" y="1123950"/>
                <a:ext cx="1219200" cy="1524000"/>
              </a:xfrm>
              <a:prstGeom prst="parallelogram">
                <a:avLst>
                  <a:gd name="adj" fmla="val 4314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tx1">
                      <a:lumMod val="75000"/>
                      <a:lumOff val="25000"/>
                    </a:schemeClr>
                  </a:solidFill>
                </a:endParaRPr>
              </a:p>
            </p:txBody>
          </p:sp>
          <p:cxnSp>
            <p:nvCxnSpPr>
              <p:cNvPr id="35" name="Straight Connector 9"/>
              <p:cNvCxnSpPr/>
              <p:nvPr/>
            </p:nvCxnSpPr>
            <p:spPr>
              <a:xfrm>
                <a:off x="1749604" y="1884958"/>
                <a:ext cx="457200" cy="1985"/>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 name="Oval 6"/>
            <p:cNvSpPr/>
            <p:nvPr/>
          </p:nvSpPr>
          <p:spPr>
            <a:xfrm>
              <a:off x="6394358" y="4183112"/>
              <a:ext cx="413682" cy="4136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algn="ctr"/>
              <a:r>
                <a:rPr lang="ar-SA" sz="1400" b="1">
                  <a:solidFill>
                    <a:schemeClr val="tx1">
                      <a:lumMod val="75000"/>
                      <a:lumOff val="25000"/>
                    </a:schemeClr>
                  </a:solidFill>
                </a:rPr>
                <a:t>1</a:t>
              </a:r>
            </a:p>
          </p:txBody>
        </p:sp>
        <p:grpSp>
          <p:nvGrpSpPr>
            <p:cNvPr id="6" name="Group 11"/>
            <p:cNvGrpSpPr/>
            <p:nvPr/>
          </p:nvGrpSpPr>
          <p:grpSpPr>
            <a:xfrm>
              <a:off x="5552796" y="3361240"/>
              <a:ext cx="1097059" cy="1371324"/>
              <a:chOff x="1361326" y="1123950"/>
              <a:chExt cx="1219200" cy="1524000"/>
            </a:xfrm>
            <a:solidFill>
              <a:schemeClr val="accent2"/>
            </a:solidFill>
          </p:grpSpPr>
          <p:sp>
            <p:nvSpPr>
              <p:cNvPr id="32" name="Parallelogram 15"/>
              <p:cNvSpPr/>
              <p:nvPr/>
            </p:nvSpPr>
            <p:spPr>
              <a:xfrm>
                <a:off x="1361326" y="1123950"/>
                <a:ext cx="1219200" cy="1524000"/>
              </a:xfrm>
              <a:prstGeom prst="parallelogram">
                <a:avLst>
                  <a:gd name="adj" fmla="val 4314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tx1">
                      <a:lumMod val="75000"/>
                      <a:lumOff val="25000"/>
                    </a:schemeClr>
                  </a:solidFill>
                </a:endParaRPr>
              </a:p>
            </p:txBody>
          </p:sp>
          <p:cxnSp>
            <p:nvCxnSpPr>
              <p:cNvPr id="33" name="Straight Connector 16"/>
              <p:cNvCxnSpPr/>
              <p:nvPr/>
            </p:nvCxnSpPr>
            <p:spPr>
              <a:xfrm>
                <a:off x="1749604" y="1884958"/>
                <a:ext cx="457200" cy="1985"/>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Oval 13"/>
            <p:cNvSpPr/>
            <p:nvPr/>
          </p:nvSpPr>
          <p:spPr>
            <a:xfrm>
              <a:off x="6006498" y="3490187"/>
              <a:ext cx="413682" cy="4136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algn="ctr"/>
              <a:r>
                <a:rPr lang="ar-SA" sz="1400" b="1">
                  <a:solidFill>
                    <a:schemeClr val="tx1">
                      <a:lumMod val="75000"/>
                      <a:lumOff val="25000"/>
                    </a:schemeClr>
                  </a:solidFill>
                </a:rPr>
                <a:t>2</a:t>
              </a:r>
            </a:p>
          </p:txBody>
        </p:sp>
        <p:grpSp>
          <p:nvGrpSpPr>
            <p:cNvPr id="8" name="Group 18"/>
            <p:cNvGrpSpPr/>
            <p:nvPr/>
          </p:nvGrpSpPr>
          <p:grpSpPr>
            <a:xfrm>
              <a:off x="5172007" y="2663277"/>
              <a:ext cx="1097059" cy="1371324"/>
              <a:chOff x="1361326" y="1123950"/>
              <a:chExt cx="1219200" cy="1524000"/>
            </a:xfrm>
            <a:solidFill>
              <a:schemeClr val="accent3"/>
            </a:solidFill>
          </p:grpSpPr>
          <p:sp>
            <p:nvSpPr>
              <p:cNvPr id="30" name="Parallelogram 22"/>
              <p:cNvSpPr/>
              <p:nvPr/>
            </p:nvSpPr>
            <p:spPr>
              <a:xfrm>
                <a:off x="1361326" y="1123950"/>
                <a:ext cx="1219200" cy="1524000"/>
              </a:xfrm>
              <a:prstGeom prst="parallelogram">
                <a:avLst>
                  <a:gd name="adj" fmla="val 4314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tx1">
                      <a:lumMod val="75000"/>
                      <a:lumOff val="25000"/>
                    </a:schemeClr>
                  </a:solidFill>
                </a:endParaRPr>
              </a:p>
            </p:txBody>
          </p:sp>
          <p:cxnSp>
            <p:nvCxnSpPr>
              <p:cNvPr id="31" name="Straight Connector 23"/>
              <p:cNvCxnSpPr/>
              <p:nvPr/>
            </p:nvCxnSpPr>
            <p:spPr>
              <a:xfrm>
                <a:off x="1749604" y="1884958"/>
                <a:ext cx="457200" cy="1985"/>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 name="Oval 20"/>
            <p:cNvSpPr/>
            <p:nvPr/>
          </p:nvSpPr>
          <p:spPr>
            <a:xfrm>
              <a:off x="5639135" y="2778917"/>
              <a:ext cx="413682" cy="4136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algn="ctr"/>
              <a:r>
                <a:rPr lang="en-US" sz="1400" b="1">
                  <a:solidFill>
                    <a:schemeClr val="tx1">
                      <a:lumMod val="75000"/>
                      <a:lumOff val="25000"/>
                    </a:schemeClr>
                  </a:solidFill>
                </a:rPr>
                <a:t>3</a:t>
              </a:r>
            </a:p>
          </p:txBody>
        </p:sp>
        <p:grpSp>
          <p:nvGrpSpPr>
            <p:cNvPr id="10" name="Group 25"/>
            <p:cNvGrpSpPr/>
            <p:nvPr/>
          </p:nvGrpSpPr>
          <p:grpSpPr>
            <a:xfrm>
              <a:off x="4786701" y="1988840"/>
              <a:ext cx="1097059" cy="1371324"/>
              <a:chOff x="1371600" y="1123950"/>
              <a:chExt cx="1219200" cy="1524000"/>
            </a:xfrm>
            <a:solidFill>
              <a:schemeClr val="accent4"/>
            </a:solidFill>
          </p:grpSpPr>
          <p:sp>
            <p:nvSpPr>
              <p:cNvPr id="28" name="Parallelogram 29"/>
              <p:cNvSpPr/>
              <p:nvPr/>
            </p:nvSpPr>
            <p:spPr>
              <a:xfrm>
                <a:off x="1371600" y="1123950"/>
                <a:ext cx="1219200" cy="1524000"/>
              </a:xfrm>
              <a:prstGeom prst="parallelogram">
                <a:avLst>
                  <a:gd name="adj" fmla="val 4314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tx1">
                      <a:lumMod val="75000"/>
                      <a:lumOff val="25000"/>
                    </a:schemeClr>
                  </a:solidFill>
                </a:endParaRPr>
              </a:p>
            </p:txBody>
          </p:sp>
          <p:cxnSp>
            <p:nvCxnSpPr>
              <p:cNvPr id="29" name="Straight Connector 30"/>
              <p:cNvCxnSpPr/>
              <p:nvPr/>
            </p:nvCxnSpPr>
            <p:spPr>
              <a:xfrm>
                <a:off x="1749604" y="1884958"/>
                <a:ext cx="457200" cy="1985"/>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Oval 27"/>
            <p:cNvSpPr/>
            <p:nvPr/>
          </p:nvSpPr>
          <p:spPr>
            <a:xfrm>
              <a:off x="5238974" y="2129426"/>
              <a:ext cx="413682" cy="4136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algn="ctr"/>
              <a:r>
                <a:rPr lang="en-US" sz="1400" b="1">
                  <a:solidFill>
                    <a:schemeClr val="tx1">
                      <a:lumMod val="75000"/>
                      <a:lumOff val="25000"/>
                    </a:schemeClr>
                  </a:solidFill>
                </a:rPr>
                <a:t>4</a:t>
              </a:r>
            </a:p>
          </p:txBody>
        </p:sp>
        <p:sp>
          <p:nvSpPr>
            <p:cNvPr id="12" name="Freeform: Shape 31"/>
            <p:cNvSpPr>
              <a:spLocks/>
            </p:cNvSpPr>
            <p:nvPr/>
          </p:nvSpPr>
          <p:spPr bwMode="auto">
            <a:xfrm>
              <a:off x="5810806" y="4233410"/>
              <a:ext cx="309571" cy="342830"/>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bg1"/>
            </a:solidFill>
            <a:ln w="9525">
              <a:noFill/>
              <a:round/>
              <a:headEnd/>
              <a:tailEnd/>
            </a:ln>
          </p:spPr>
          <p:txBody>
            <a:bodyPr anchor="ctr">
              <a:scene3d>
                <a:camera prst="orthographicFront"/>
                <a:lightRig rig="threePt" dir="t"/>
              </a:scene3d>
              <a:sp3d contourW="12700"/>
            </a:bodyPr>
            <a:lstStyle/>
            <a:p>
              <a:pPr algn="ctr"/>
              <a:endParaRPr>
                <a:solidFill>
                  <a:schemeClr val="tx1">
                    <a:lumMod val="75000"/>
                    <a:lumOff val="25000"/>
                  </a:schemeClr>
                </a:solidFill>
              </a:endParaRPr>
            </a:p>
          </p:txBody>
        </p:sp>
        <p:sp>
          <p:nvSpPr>
            <p:cNvPr id="13" name="Freeform: Shape 32"/>
            <p:cNvSpPr>
              <a:spLocks noChangeAspect="1"/>
            </p:cNvSpPr>
            <p:nvPr/>
          </p:nvSpPr>
          <p:spPr bwMode="auto">
            <a:xfrm>
              <a:off x="6133304" y="4968917"/>
              <a:ext cx="391105" cy="315405"/>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headEnd/>
              <a:tailEnd/>
            </a:ln>
          </p:spPr>
          <p:txBody>
            <a:bodyPr anchor="ctr">
              <a:scene3d>
                <a:camera prst="orthographicFront"/>
                <a:lightRig rig="threePt" dir="t"/>
              </a:scene3d>
              <a:sp3d contourW="12700"/>
            </a:bodyPr>
            <a:lstStyle/>
            <a:p>
              <a:pPr algn="ctr"/>
              <a:endParaRPr>
                <a:solidFill>
                  <a:schemeClr val="tx1">
                    <a:lumMod val="75000"/>
                    <a:lumOff val="25000"/>
                  </a:schemeClr>
                </a:solidFill>
              </a:endParaRPr>
            </a:p>
          </p:txBody>
        </p:sp>
        <p:sp>
          <p:nvSpPr>
            <p:cNvPr id="14" name="Freeform: Shape 33"/>
            <p:cNvSpPr>
              <a:spLocks/>
            </p:cNvSpPr>
            <p:nvPr/>
          </p:nvSpPr>
          <p:spPr bwMode="auto">
            <a:xfrm>
              <a:off x="5002949" y="2838724"/>
              <a:ext cx="376838" cy="379365"/>
            </a:xfrm>
            <a:custGeom>
              <a:avLst/>
              <a:gdLst/>
              <a:ahLst/>
              <a:cxnLst>
                <a:cxn ang="0">
                  <a:pos x="31" y="67"/>
                </a:cxn>
                <a:cxn ang="0">
                  <a:pos x="23" y="67"/>
                </a:cxn>
                <a:cxn ang="0">
                  <a:pos x="18" y="62"/>
                </a:cxn>
                <a:cxn ang="0">
                  <a:pos x="18" y="51"/>
                </a:cxn>
                <a:cxn ang="0">
                  <a:pos x="7" y="51"/>
                </a:cxn>
                <a:cxn ang="0">
                  <a:pos x="2" y="46"/>
                </a:cxn>
                <a:cxn ang="0">
                  <a:pos x="2" y="38"/>
                </a:cxn>
                <a:cxn ang="0">
                  <a:pos x="39" y="2"/>
                </a:cxn>
                <a:cxn ang="0">
                  <a:pos x="46" y="2"/>
                </a:cxn>
                <a:cxn ang="0">
                  <a:pos x="51" y="7"/>
                </a:cxn>
                <a:cxn ang="0">
                  <a:pos x="51" y="18"/>
                </a:cxn>
                <a:cxn ang="0">
                  <a:pos x="62" y="18"/>
                </a:cxn>
                <a:cxn ang="0">
                  <a:pos x="67" y="23"/>
                </a:cxn>
                <a:cxn ang="0">
                  <a:pos x="67" y="30"/>
                </a:cxn>
                <a:cxn ang="0">
                  <a:pos x="31" y="67"/>
                </a:cxn>
                <a:cxn ang="0">
                  <a:pos x="56" y="31"/>
                </a:cxn>
                <a:cxn ang="0">
                  <a:pos x="56" y="27"/>
                </a:cxn>
                <a:cxn ang="0">
                  <a:pos x="42" y="13"/>
                </a:cxn>
                <a:cxn ang="0">
                  <a:pos x="38" y="13"/>
                </a:cxn>
                <a:cxn ang="0">
                  <a:pos x="13" y="38"/>
                </a:cxn>
                <a:cxn ang="0">
                  <a:pos x="13" y="41"/>
                </a:cxn>
                <a:cxn ang="0">
                  <a:pos x="28" y="56"/>
                </a:cxn>
                <a:cxn ang="0">
                  <a:pos x="30" y="57"/>
                </a:cxn>
                <a:cxn ang="0">
                  <a:pos x="31" y="56"/>
                </a:cxn>
                <a:cxn ang="0">
                  <a:pos x="56" y="31"/>
                </a:cxn>
                <a:cxn ang="0">
                  <a:pos x="53" y="29"/>
                </a:cxn>
                <a:cxn ang="0">
                  <a:pos x="30" y="52"/>
                </a:cxn>
                <a:cxn ang="0">
                  <a:pos x="17" y="39"/>
                </a:cxn>
                <a:cxn ang="0">
                  <a:pos x="40" y="16"/>
                </a:cxn>
                <a:cxn ang="0">
                  <a:pos x="53" y="29"/>
                </a:cxn>
              </a:cxnLst>
              <a:rect l="0" t="0" r="r" b="b"/>
              <a:pathLst>
                <a:path w="69" h="69">
                  <a:moveTo>
                    <a:pt x="31" y="67"/>
                  </a:moveTo>
                  <a:cubicBezTo>
                    <a:pt x="29" y="69"/>
                    <a:pt x="25" y="69"/>
                    <a:pt x="23" y="67"/>
                  </a:cubicBezTo>
                  <a:cubicBezTo>
                    <a:pt x="18" y="62"/>
                    <a:pt x="18" y="62"/>
                    <a:pt x="18" y="62"/>
                  </a:cubicBezTo>
                  <a:cubicBezTo>
                    <a:pt x="21" y="59"/>
                    <a:pt x="21" y="54"/>
                    <a:pt x="18" y="51"/>
                  </a:cubicBezTo>
                  <a:cubicBezTo>
                    <a:pt x="15" y="48"/>
                    <a:pt x="10" y="48"/>
                    <a:pt x="7" y="51"/>
                  </a:cubicBezTo>
                  <a:cubicBezTo>
                    <a:pt x="2" y="46"/>
                    <a:pt x="2" y="46"/>
                    <a:pt x="2" y="46"/>
                  </a:cubicBezTo>
                  <a:cubicBezTo>
                    <a:pt x="0" y="44"/>
                    <a:pt x="0" y="40"/>
                    <a:pt x="2" y="38"/>
                  </a:cubicBezTo>
                  <a:cubicBezTo>
                    <a:pt x="39" y="2"/>
                    <a:pt x="39" y="2"/>
                    <a:pt x="39" y="2"/>
                  </a:cubicBezTo>
                  <a:cubicBezTo>
                    <a:pt x="41" y="0"/>
                    <a:pt x="44" y="0"/>
                    <a:pt x="46" y="2"/>
                  </a:cubicBezTo>
                  <a:cubicBezTo>
                    <a:pt x="51" y="7"/>
                    <a:pt x="51" y="7"/>
                    <a:pt x="51" y="7"/>
                  </a:cubicBezTo>
                  <a:cubicBezTo>
                    <a:pt x="48" y="10"/>
                    <a:pt x="48" y="15"/>
                    <a:pt x="51" y="18"/>
                  </a:cubicBezTo>
                  <a:cubicBezTo>
                    <a:pt x="54" y="21"/>
                    <a:pt x="59" y="21"/>
                    <a:pt x="62" y="18"/>
                  </a:cubicBezTo>
                  <a:cubicBezTo>
                    <a:pt x="67" y="23"/>
                    <a:pt x="67" y="23"/>
                    <a:pt x="67" y="23"/>
                  </a:cubicBezTo>
                  <a:cubicBezTo>
                    <a:pt x="69" y="25"/>
                    <a:pt x="69" y="28"/>
                    <a:pt x="67" y="30"/>
                  </a:cubicBezTo>
                  <a:lnTo>
                    <a:pt x="31" y="67"/>
                  </a:lnTo>
                  <a:close/>
                  <a:moveTo>
                    <a:pt x="56" y="31"/>
                  </a:moveTo>
                  <a:cubicBezTo>
                    <a:pt x="57" y="30"/>
                    <a:pt x="57" y="28"/>
                    <a:pt x="56" y="27"/>
                  </a:cubicBezTo>
                  <a:cubicBezTo>
                    <a:pt x="42" y="13"/>
                    <a:pt x="42" y="13"/>
                    <a:pt x="42" y="13"/>
                  </a:cubicBezTo>
                  <a:cubicBezTo>
                    <a:pt x="41" y="12"/>
                    <a:pt x="39" y="12"/>
                    <a:pt x="38" y="13"/>
                  </a:cubicBezTo>
                  <a:cubicBezTo>
                    <a:pt x="13" y="38"/>
                    <a:pt x="13" y="38"/>
                    <a:pt x="13" y="38"/>
                  </a:cubicBezTo>
                  <a:cubicBezTo>
                    <a:pt x="12" y="39"/>
                    <a:pt x="12" y="40"/>
                    <a:pt x="13" y="41"/>
                  </a:cubicBezTo>
                  <a:cubicBezTo>
                    <a:pt x="28" y="56"/>
                    <a:pt x="28" y="56"/>
                    <a:pt x="28" y="56"/>
                  </a:cubicBezTo>
                  <a:cubicBezTo>
                    <a:pt x="28" y="56"/>
                    <a:pt x="29" y="57"/>
                    <a:pt x="30" y="57"/>
                  </a:cubicBezTo>
                  <a:cubicBezTo>
                    <a:pt x="30" y="57"/>
                    <a:pt x="31" y="56"/>
                    <a:pt x="31" y="56"/>
                  </a:cubicBezTo>
                  <a:lnTo>
                    <a:pt x="56" y="31"/>
                  </a:lnTo>
                  <a:close/>
                  <a:moveTo>
                    <a:pt x="53" y="29"/>
                  </a:moveTo>
                  <a:cubicBezTo>
                    <a:pt x="30" y="52"/>
                    <a:pt x="30" y="52"/>
                    <a:pt x="30" y="52"/>
                  </a:cubicBezTo>
                  <a:cubicBezTo>
                    <a:pt x="17" y="39"/>
                    <a:pt x="17" y="39"/>
                    <a:pt x="17" y="39"/>
                  </a:cubicBezTo>
                  <a:cubicBezTo>
                    <a:pt x="40" y="16"/>
                    <a:pt x="40" y="16"/>
                    <a:pt x="40" y="16"/>
                  </a:cubicBezTo>
                  <a:lnTo>
                    <a:pt x="53" y="29"/>
                  </a:lnTo>
                  <a:close/>
                </a:path>
              </a:pathLst>
            </a:custGeom>
            <a:solidFill>
              <a:schemeClr val="bg1"/>
            </a:solidFill>
            <a:ln w="9525">
              <a:noFill/>
              <a:round/>
              <a:headEnd/>
              <a:tailEnd/>
            </a:ln>
          </p:spPr>
          <p:txBody>
            <a:bodyPr anchor="ctr">
              <a:scene3d>
                <a:camera prst="orthographicFront"/>
                <a:lightRig rig="threePt" dir="t"/>
              </a:scene3d>
              <a:sp3d contourW="12700"/>
            </a:bodyPr>
            <a:lstStyle/>
            <a:p>
              <a:pPr algn="ctr"/>
              <a:endParaRPr>
                <a:solidFill>
                  <a:schemeClr val="tx1">
                    <a:lumMod val="75000"/>
                    <a:lumOff val="25000"/>
                  </a:schemeClr>
                </a:solidFill>
              </a:endParaRPr>
            </a:p>
          </p:txBody>
        </p:sp>
        <p:sp>
          <p:nvSpPr>
            <p:cNvPr id="15" name="Freeform: Shape 34"/>
            <p:cNvSpPr>
              <a:spLocks/>
            </p:cNvSpPr>
            <p:nvPr/>
          </p:nvSpPr>
          <p:spPr bwMode="auto">
            <a:xfrm>
              <a:off x="5426236" y="3566417"/>
              <a:ext cx="329974" cy="329974"/>
            </a:xfrm>
            <a:custGeom>
              <a:avLst/>
              <a:gdLst/>
              <a:ahLst/>
              <a:cxnLst>
                <a:cxn ang="0">
                  <a:pos x="72" y="68"/>
                </a:cxn>
                <a:cxn ang="0">
                  <a:pos x="68" y="72"/>
                </a:cxn>
                <a:cxn ang="0">
                  <a:pos x="29" y="72"/>
                </a:cxn>
                <a:cxn ang="0">
                  <a:pos x="25" y="68"/>
                </a:cxn>
                <a:cxn ang="0">
                  <a:pos x="25" y="62"/>
                </a:cxn>
                <a:cxn ang="0">
                  <a:pos x="4" y="62"/>
                </a:cxn>
                <a:cxn ang="0">
                  <a:pos x="0" y="58"/>
                </a:cxn>
                <a:cxn ang="0">
                  <a:pos x="0" y="4"/>
                </a:cxn>
                <a:cxn ang="0">
                  <a:pos x="4" y="0"/>
                </a:cxn>
                <a:cxn ang="0">
                  <a:pos x="47" y="0"/>
                </a:cxn>
                <a:cxn ang="0">
                  <a:pos x="51" y="4"/>
                </a:cxn>
                <a:cxn ang="0">
                  <a:pos x="51" y="17"/>
                </a:cxn>
                <a:cxn ang="0">
                  <a:pos x="53" y="18"/>
                </a:cxn>
                <a:cxn ang="0">
                  <a:pos x="69" y="35"/>
                </a:cxn>
                <a:cxn ang="0">
                  <a:pos x="72" y="41"/>
                </a:cxn>
                <a:cxn ang="0">
                  <a:pos x="72" y="68"/>
                </a:cxn>
                <a:cxn ang="0">
                  <a:pos x="41" y="7"/>
                </a:cxn>
                <a:cxn ang="0">
                  <a:pos x="40" y="5"/>
                </a:cxn>
                <a:cxn ang="0">
                  <a:pos x="11" y="5"/>
                </a:cxn>
                <a:cxn ang="0">
                  <a:pos x="10" y="7"/>
                </a:cxn>
                <a:cxn ang="0">
                  <a:pos x="10" y="9"/>
                </a:cxn>
                <a:cxn ang="0">
                  <a:pos x="11" y="11"/>
                </a:cxn>
                <a:cxn ang="0">
                  <a:pos x="40" y="11"/>
                </a:cxn>
                <a:cxn ang="0">
                  <a:pos x="41" y="9"/>
                </a:cxn>
                <a:cxn ang="0">
                  <a:pos x="41" y="7"/>
                </a:cxn>
                <a:cxn ang="0">
                  <a:pos x="67" y="67"/>
                </a:cxn>
                <a:cxn ang="0">
                  <a:pos x="67" y="41"/>
                </a:cxn>
                <a:cxn ang="0">
                  <a:pos x="50" y="41"/>
                </a:cxn>
                <a:cxn ang="0">
                  <a:pos x="46" y="38"/>
                </a:cxn>
                <a:cxn ang="0">
                  <a:pos x="46" y="21"/>
                </a:cxn>
                <a:cxn ang="0">
                  <a:pos x="31" y="21"/>
                </a:cxn>
                <a:cxn ang="0">
                  <a:pos x="31" y="67"/>
                </a:cxn>
                <a:cxn ang="0">
                  <a:pos x="67" y="67"/>
                </a:cxn>
                <a:cxn ang="0">
                  <a:pos x="63" y="36"/>
                </a:cxn>
                <a:cxn ang="0">
                  <a:pos x="51" y="24"/>
                </a:cxn>
                <a:cxn ang="0">
                  <a:pos x="51" y="36"/>
                </a:cxn>
                <a:cxn ang="0">
                  <a:pos x="63" y="36"/>
                </a:cxn>
              </a:cxnLst>
              <a:rect l="0" t="0" r="r" b="b"/>
              <a:pathLst>
                <a:path w="72" h="72">
                  <a:moveTo>
                    <a:pt x="72" y="68"/>
                  </a:moveTo>
                  <a:cubicBezTo>
                    <a:pt x="72" y="71"/>
                    <a:pt x="70" y="72"/>
                    <a:pt x="68" y="72"/>
                  </a:cubicBezTo>
                  <a:cubicBezTo>
                    <a:pt x="29" y="72"/>
                    <a:pt x="29" y="72"/>
                    <a:pt x="29" y="72"/>
                  </a:cubicBezTo>
                  <a:cubicBezTo>
                    <a:pt x="27" y="72"/>
                    <a:pt x="25" y="71"/>
                    <a:pt x="25" y="68"/>
                  </a:cubicBezTo>
                  <a:cubicBezTo>
                    <a:pt x="25" y="62"/>
                    <a:pt x="25" y="62"/>
                    <a:pt x="25" y="62"/>
                  </a:cubicBezTo>
                  <a:cubicBezTo>
                    <a:pt x="4" y="62"/>
                    <a:pt x="4" y="62"/>
                    <a:pt x="4" y="62"/>
                  </a:cubicBezTo>
                  <a:cubicBezTo>
                    <a:pt x="1" y="62"/>
                    <a:pt x="0" y="60"/>
                    <a:pt x="0" y="58"/>
                  </a:cubicBezTo>
                  <a:cubicBezTo>
                    <a:pt x="0" y="4"/>
                    <a:pt x="0" y="4"/>
                    <a:pt x="0" y="4"/>
                  </a:cubicBezTo>
                  <a:cubicBezTo>
                    <a:pt x="0" y="2"/>
                    <a:pt x="1" y="0"/>
                    <a:pt x="4" y="0"/>
                  </a:cubicBezTo>
                  <a:cubicBezTo>
                    <a:pt x="47" y="0"/>
                    <a:pt x="47" y="0"/>
                    <a:pt x="47" y="0"/>
                  </a:cubicBezTo>
                  <a:cubicBezTo>
                    <a:pt x="49" y="0"/>
                    <a:pt x="51" y="2"/>
                    <a:pt x="51" y="4"/>
                  </a:cubicBezTo>
                  <a:cubicBezTo>
                    <a:pt x="51" y="17"/>
                    <a:pt x="51" y="17"/>
                    <a:pt x="51" y="17"/>
                  </a:cubicBezTo>
                  <a:cubicBezTo>
                    <a:pt x="52" y="18"/>
                    <a:pt x="52" y="18"/>
                    <a:pt x="53" y="18"/>
                  </a:cubicBezTo>
                  <a:cubicBezTo>
                    <a:pt x="69" y="35"/>
                    <a:pt x="69" y="35"/>
                    <a:pt x="69" y="35"/>
                  </a:cubicBezTo>
                  <a:cubicBezTo>
                    <a:pt x="71" y="36"/>
                    <a:pt x="72" y="39"/>
                    <a:pt x="72" y="41"/>
                  </a:cubicBezTo>
                  <a:lnTo>
                    <a:pt x="72" y="68"/>
                  </a:lnTo>
                  <a:close/>
                  <a:moveTo>
                    <a:pt x="41" y="7"/>
                  </a:moveTo>
                  <a:cubicBezTo>
                    <a:pt x="41" y="6"/>
                    <a:pt x="40" y="5"/>
                    <a:pt x="40" y="5"/>
                  </a:cubicBezTo>
                  <a:cubicBezTo>
                    <a:pt x="11" y="5"/>
                    <a:pt x="11" y="5"/>
                    <a:pt x="11" y="5"/>
                  </a:cubicBezTo>
                  <a:cubicBezTo>
                    <a:pt x="11" y="5"/>
                    <a:pt x="10" y="6"/>
                    <a:pt x="10" y="7"/>
                  </a:cubicBezTo>
                  <a:cubicBezTo>
                    <a:pt x="10" y="9"/>
                    <a:pt x="10" y="9"/>
                    <a:pt x="10" y="9"/>
                  </a:cubicBezTo>
                  <a:cubicBezTo>
                    <a:pt x="10" y="10"/>
                    <a:pt x="11" y="11"/>
                    <a:pt x="11" y="11"/>
                  </a:cubicBezTo>
                  <a:cubicBezTo>
                    <a:pt x="40" y="11"/>
                    <a:pt x="40" y="11"/>
                    <a:pt x="40" y="11"/>
                  </a:cubicBezTo>
                  <a:cubicBezTo>
                    <a:pt x="40" y="11"/>
                    <a:pt x="41" y="10"/>
                    <a:pt x="41" y="9"/>
                  </a:cubicBezTo>
                  <a:lnTo>
                    <a:pt x="41" y="7"/>
                  </a:lnTo>
                  <a:close/>
                  <a:moveTo>
                    <a:pt x="67" y="67"/>
                  </a:moveTo>
                  <a:cubicBezTo>
                    <a:pt x="67" y="41"/>
                    <a:pt x="67" y="41"/>
                    <a:pt x="67" y="41"/>
                  </a:cubicBezTo>
                  <a:cubicBezTo>
                    <a:pt x="50" y="41"/>
                    <a:pt x="50" y="41"/>
                    <a:pt x="50" y="41"/>
                  </a:cubicBezTo>
                  <a:cubicBezTo>
                    <a:pt x="48" y="41"/>
                    <a:pt x="46" y="40"/>
                    <a:pt x="46" y="38"/>
                  </a:cubicBezTo>
                  <a:cubicBezTo>
                    <a:pt x="46" y="21"/>
                    <a:pt x="46" y="21"/>
                    <a:pt x="46" y="21"/>
                  </a:cubicBezTo>
                  <a:cubicBezTo>
                    <a:pt x="31" y="21"/>
                    <a:pt x="31" y="21"/>
                    <a:pt x="31" y="21"/>
                  </a:cubicBezTo>
                  <a:cubicBezTo>
                    <a:pt x="31" y="67"/>
                    <a:pt x="31" y="67"/>
                    <a:pt x="31" y="67"/>
                  </a:cubicBezTo>
                  <a:lnTo>
                    <a:pt x="67" y="67"/>
                  </a:lnTo>
                  <a:close/>
                  <a:moveTo>
                    <a:pt x="63" y="36"/>
                  </a:moveTo>
                  <a:cubicBezTo>
                    <a:pt x="51" y="24"/>
                    <a:pt x="51" y="24"/>
                    <a:pt x="51" y="24"/>
                  </a:cubicBezTo>
                  <a:cubicBezTo>
                    <a:pt x="51" y="36"/>
                    <a:pt x="51" y="36"/>
                    <a:pt x="51" y="36"/>
                  </a:cubicBezTo>
                  <a:lnTo>
                    <a:pt x="63" y="36"/>
                  </a:lnTo>
                  <a:close/>
                </a:path>
              </a:pathLst>
            </a:custGeom>
            <a:solidFill>
              <a:schemeClr val="bg1"/>
            </a:solidFill>
            <a:ln w="9525">
              <a:noFill/>
              <a:round/>
              <a:headEnd/>
              <a:tailEnd/>
            </a:ln>
          </p:spPr>
          <p:txBody>
            <a:bodyPr anchor="ctr">
              <a:scene3d>
                <a:camera prst="orthographicFront"/>
                <a:lightRig rig="threePt" dir="t"/>
              </a:scene3d>
              <a:sp3d contourW="12700"/>
            </a:bodyPr>
            <a:lstStyle/>
            <a:p>
              <a:pPr algn="ctr"/>
              <a:endParaRPr>
                <a:solidFill>
                  <a:schemeClr val="tx1">
                    <a:lumMod val="75000"/>
                    <a:lumOff val="25000"/>
                  </a:schemeClr>
                </a:solidFill>
              </a:endParaRPr>
            </a:p>
          </p:txBody>
        </p:sp>
      </p:grpSp>
      <p:grpSp>
        <p:nvGrpSpPr>
          <p:cNvPr id="36" name="组合 35"/>
          <p:cNvGrpSpPr/>
          <p:nvPr/>
        </p:nvGrpSpPr>
        <p:grpSpPr>
          <a:xfrm>
            <a:off x="2087228" y="452955"/>
            <a:ext cx="5795246" cy="783415"/>
            <a:chOff x="1875554" y="378622"/>
            <a:chExt cx="5795246" cy="783415"/>
          </a:xfrm>
        </p:grpSpPr>
        <p:sp>
          <p:nvSpPr>
            <p:cNvPr id="37" name="文本框 36"/>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38" name="文本框 37"/>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grpSp>
        <p:nvGrpSpPr>
          <p:cNvPr id="39" name="组合 38"/>
          <p:cNvGrpSpPr/>
          <p:nvPr/>
        </p:nvGrpSpPr>
        <p:grpSpPr>
          <a:xfrm>
            <a:off x="1053348" y="1848246"/>
            <a:ext cx="3504401" cy="1138586"/>
            <a:chOff x="874713" y="3325188"/>
            <a:chExt cx="3504401" cy="1138586"/>
          </a:xfrm>
        </p:grpSpPr>
        <p:sp>
          <p:nvSpPr>
            <p:cNvPr id="40" name="矩形 39"/>
            <p:cNvSpPr/>
            <p:nvPr/>
          </p:nvSpPr>
          <p:spPr>
            <a:xfrm>
              <a:off x="874713" y="3800644"/>
              <a:ext cx="3504401" cy="663130"/>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1" name="矩形 40"/>
            <p:cNvSpPr/>
            <p:nvPr/>
          </p:nvSpPr>
          <p:spPr>
            <a:xfrm>
              <a:off x="874713" y="332518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2" name="组合 41"/>
          <p:cNvGrpSpPr/>
          <p:nvPr/>
        </p:nvGrpSpPr>
        <p:grpSpPr>
          <a:xfrm>
            <a:off x="1632108" y="3873042"/>
            <a:ext cx="3504401" cy="1138586"/>
            <a:chOff x="874713" y="3325188"/>
            <a:chExt cx="3504401" cy="1138586"/>
          </a:xfrm>
        </p:grpSpPr>
        <p:sp>
          <p:nvSpPr>
            <p:cNvPr id="43" name="矩形 42"/>
            <p:cNvSpPr/>
            <p:nvPr/>
          </p:nvSpPr>
          <p:spPr>
            <a:xfrm>
              <a:off x="874713" y="3800644"/>
              <a:ext cx="3504401" cy="663130"/>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4" name="矩形 43"/>
            <p:cNvSpPr/>
            <p:nvPr/>
          </p:nvSpPr>
          <p:spPr>
            <a:xfrm>
              <a:off x="874713" y="332518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5" name="组合 44"/>
          <p:cNvGrpSpPr/>
          <p:nvPr/>
        </p:nvGrpSpPr>
        <p:grpSpPr>
          <a:xfrm>
            <a:off x="7660200" y="4321073"/>
            <a:ext cx="3504401" cy="1138586"/>
            <a:chOff x="874713" y="3325188"/>
            <a:chExt cx="3504401" cy="1138586"/>
          </a:xfrm>
        </p:grpSpPr>
        <p:sp>
          <p:nvSpPr>
            <p:cNvPr id="46" name="矩形 45"/>
            <p:cNvSpPr/>
            <p:nvPr/>
          </p:nvSpPr>
          <p:spPr>
            <a:xfrm>
              <a:off x="874713" y="3800644"/>
              <a:ext cx="3504401" cy="663130"/>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7" name="矩形 46"/>
            <p:cNvSpPr/>
            <p:nvPr/>
          </p:nvSpPr>
          <p:spPr>
            <a:xfrm>
              <a:off x="874713" y="332518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8" name="组合 47"/>
          <p:cNvGrpSpPr/>
          <p:nvPr/>
        </p:nvGrpSpPr>
        <p:grpSpPr>
          <a:xfrm>
            <a:off x="7014302" y="1949899"/>
            <a:ext cx="3504401" cy="1138586"/>
            <a:chOff x="874713" y="3325188"/>
            <a:chExt cx="3504401" cy="1138586"/>
          </a:xfrm>
        </p:grpSpPr>
        <p:sp>
          <p:nvSpPr>
            <p:cNvPr id="49" name="矩形 48"/>
            <p:cNvSpPr/>
            <p:nvPr/>
          </p:nvSpPr>
          <p:spPr>
            <a:xfrm>
              <a:off x="874713" y="3800644"/>
              <a:ext cx="3504401" cy="663130"/>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50" name="矩形 49"/>
            <p:cNvSpPr/>
            <p:nvPr/>
          </p:nvSpPr>
          <p:spPr>
            <a:xfrm>
              <a:off x="874713" y="332518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extLst>
      <p:ext uri="{BB962C8B-B14F-4D97-AF65-F5344CB8AC3E}">
        <p14:creationId xmlns:p14="http://schemas.microsoft.com/office/powerpoint/2010/main" val="33040994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p:tgtEl>
                                          <p:spTgt spid="36"/>
                                        </p:tgtEl>
                                        <p:attrNameLst>
                                          <p:attrName>ppt_x</p:attrName>
                                        </p:attrNameLst>
                                      </p:cBhvr>
                                      <p:tavLst>
                                        <p:tav tm="0">
                                          <p:val>
                                            <p:strVal val="#ppt_x-#ppt_w*1.125000"/>
                                          </p:val>
                                        </p:tav>
                                        <p:tav tm="100000">
                                          <p:val>
                                            <p:strVal val="#ppt_x"/>
                                          </p:val>
                                        </p:tav>
                                      </p:tavLst>
                                    </p:anim>
                                    <p:animEffect transition="in" filter="wipe(right)">
                                      <p:cBhvr>
                                        <p:cTn id="8" dur="500"/>
                                        <p:tgtEl>
                                          <p:spTgt spid="36"/>
                                        </p:tgtEl>
                                      </p:cBhvr>
                                    </p:animEffect>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500"/>
                                        <p:tgtEl>
                                          <p:spTgt spid="45"/>
                                        </p:tgtEl>
                                        <p:attrNameLst>
                                          <p:attrName>ppt_x</p:attrName>
                                        </p:attrNameLst>
                                      </p:cBhvr>
                                      <p:tavLst>
                                        <p:tav tm="0">
                                          <p:val>
                                            <p:strVal val="#ppt_x-#ppt_w*1.125000"/>
                                          </p:val>
                                        </p:tav>
                                        <p:tav tm="100000">
                                          <p:val>
                                            <p:strVal val="#ppt_x"/>
                                          </p:val>
                                        </p:tav>
                                      </p:tavLst>
                                    </p:anim>
                                    <p:animEffect transition="in" filter="wipe(right)">
                                      <p:cBhvr>
                                        <p:cTn id="20" dur="500"/>
                                        <p:tgtEl>
                                          <p:spTgt spid="45"/>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500"/>
                                        <p:tgtEl>
                                          <p:spTgt spid="42"/>
                                        </p:tgtEl>
                                        <p:attrNameLst>
                                          <p:attrName>ppt_x</p:attrName>
                                        </p:attrNameLst>
                                      </p:cBhvr>
                                      <p:tavLst>
                                        <p:tav tm="0">
                                          <p:val>
                                            <p:strVal val="#ppt_x-#ppt_w*1.125000"/>
                                          </p:val>
                                        </p:tav>
                                        <p:tav tm="100000">
                                          <p:val>
                                            <p:strVal val="#ppt_x"/>
                                          </p:val>
                                        </p:tav>
                                      </p:tavLst>
                                    </p:anim>
                                    <p:animEffect transition="in" filter="wipe(right)">
                                      <p:cBhvr>
                                        <p:cTn id="25" dur="500"/>
                                        <p:tgtEl>
                                          <p:spTgt spid="42"/>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p:tgtEl>
                                          <p:spTgt spid="48"/>
                                        </p:tgtEl>
                                        <p:attrNameLst>
                                          <p:attrName>ppt_x</p:attrName>
                                        </p:attrNameLst>
                                      </p:cBhvr>
                                      <p:tavLst>
                                        <p:tav tm="0">
                                          <p:val>
                                            <p:strVal val="#ppt_x-#ppt_w*1.125000"/>
                                          </p:val>
                                        </p:tav>
                                        <p:tav tm="100000">
                                          <p:val>
                                            <p:strVal val="#ppt_x"/>
                                          </p:val>
                                        </p:tav>
                                      </p:tavLst>
                                    </p:anim>
                                    <p:animEffect transition="in" filter="wipe(right)">
                                      <p:cBhvr>
                                        <p:cTn id="30" dur="500"/>
                                        <p:tgtEl>
                                          <p:spTgt spid="48"/>
                                        </p:tgtEl>
                                      </p:cBhvr>
                                    </p:animEffect>
                                  </p:childTnLst>
                                </p:cTn>
                              </p:par>
                            </p:childTnLst>
                          </p:cTn>
                        </p:par>
                        <p:par>
                          <p:cTn id="31" fill="hold">
                            <p:stCondLst>
                              <p:cond delay="3000"/>
                            </p:stCondLst>
                            <p:childTnLst>
                              <p:par>
                                <p:cTn id="32" presetID="12" presetClass="entr" presetSubtype="8" fill="hold" nodeType="after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additive="base">
                                        <p:cTn id="34" dur="500"/>
                                        <p:tgtEl>
                                          <p:spTgt spid="39"/>
                                        </p:tgtEl>
                                        <p:attrNameLst>
                                          <p:attrName>ppt_x</p:attrName>
                                        </p:attrNameLst>
                                      </p:cBhvr>
                                      <p:tavLst>
                                        <p:tav tm="0">
                                          <p:val>
                                            <p:strVal val="#ppt_x-#ppt_w*1.125000"/>
                                          </p:val>
                                        </p:tav>
                                        <p:tav tm="100000">
                                          <p:val>
                                            <p:strVal val="#ppt_x"/>
                                          </p:val>
                                        </p:tav>
                                      </p:tavLst>
                                    </p:anim>
                                    <p:animEffect transition="in" filter="wipe(right)">
                                      <p:cBhvr>
                                        <p:cTn id="3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688626" y="1000093"/>
            <a:ext cx="1826142" cy="186204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500" b="0" i="1" u="none" strike="noStrike" kern="1200" cap="none" spc="0" normalizeH="0" baseline="0" noProof="0" dirty="0" smtClean="0">
                <a:ln>
                  <a:noFill/>
                </a:ln>
                <a:solidFill>
                  <a:srgbClr val="DF3427"/>
                </a:solidFill>
                <a:effectLst/>
                <a:uLnTx/>
                <a:uFillTx/>
                <a:latin typeface="Arial"/>
                <a:ea typeface="微软雅黑"/>
                <a:cs typeface="+mn-cs"/>
              </a:rPr>
              <a:t>04</a:t>
            </a:r>
            <a:endParaRPr kumimoji="0" lang="zh-CN" altLang="en-US" sz="11500" b="0" i="1" u="none" strike="noStrike" kern="1200" cap="none" spc="0" normalizeH="0" baseline="0" noProof="0" dirty="0">
              <a:ln>
                <a:noFill/>
              </a:ln>
              <a:solidFill>
                <a:srgbClr val="DF3427"/>
              </a:solidFill>
              <a:effectLst/>
              <a:uLnTx/>
              <a:uFillTx/>
              <a:latin typeface="Arial"/>
              <a:ea typeface="微软雅黑"/>
              <a:cs typeface="+mn-cs"/>
            </a:endParaRPr>
          </a:p>
        </p:txBody>
      </p:sp>
      <p:sp>
        <p:nvSpPr>
          <p:cNvPr id="4" name="文本框 3"/>
          <p:cNvSpPr txBox="1"/>
          <p:nvPr/>
        </p:nvSpPr>
        <p:spPr>
          <a:xfrm>
            <a:off x="3951823" y="3735165"/>
            <a:ext cx="4288353"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smtClean="0">
                <a:ln>
                  <a:noFill/>
                </a:ln>
                <a:solidFill>
                  <a:srgbClr val="DF3427"/>
                </a:solidFill>
                <a:effectLst/>
                <a:uLnTx/>
                <a:uFillTx/>
                <a:latin typeface="迷你简准圆" panose="03000509000000000000" pitchFamily="65" charset="-122"/>
                <a:ea typeface="迷你简准圆" panose="03000509000000000000" pitchFamily="65" charset="-122"/>
                <a:cs typeface="+mn-cs"/>
              </a:rPr>
              <a:t>标题文字添加此处</a:t>
            </a:r>
            <a:endParaRPr kumimoji="0" lang="zh-CN" altLang="en-US" sz="4000" b="0" i="0" u="none" strike="noStrike" kern="1200" cap="none" spc="0" normalizeH="0" baseline="0" noProof="0" dirty="0">
              <a:ln>
                <a:noFill/>
              </a:ln>
              <a:solidFill>
                <a:srgbClr val="DF3427"/>
              </a:solidFill>
              <a:effectLst/>
              <a:uLnTx/>
              <a:uFillTx/>
              <a:latin typeface="迷你简准圆" panose="03000509000000000000" pitchFamily="65" charset="-122"/>
              <a:ea typeface="迷你简准圆" panose="03000509000000000000" pitchFamily="65" charset="-122"/>
              <a:cs typeface="+mn-cs"/>
            </a:endParaRPr>
          </a:p>
        </p:txBody>
      </p:sp>
      <p:sp>
        <p:nvSpPr>
          <p:cNvPr id="5" name="文本框 4"/>
          <p:cNvSpPr txBox="1"/>
          <p:nvPr/>
        </p:nvSpPr>
        <p:spPr>
          <a:xfrm>
            <a:off x="4210049" y="4588258"/>
            <a:ext cx="3771900" cy="65671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cxnSp>
        <p:nvCxnSpPr>
          <p:cNvPr id="6" name="直接连接符 5"/>
          <p:cNvCxnSpPr/>
          <p:nvPr/>
        </p:nvCxnSpPr>
        <p:spPr>
          <a:xfrm>
            <a:off x="4975873" y="4504606"/>
            <a:ext cx="2240252" cy="0"/>
          </a:xfrm>
          <a:prstGeom prst="line">
            <a:avLst/>
          </a:prstGeom>
          <a:ln>
            <a:solidFill>
              <a:srgbClr val="EB3077"/>
            </a:solidFill>
            <a:prstDash val="dash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805541" y="1160260"/>
            <a:ext cx="1950858" cy="2014740"/>
          </a:xfrm>
          <a:prstGeom prst="rect">
            <a:avLst/>
          </a:prstGeom>
        </p:spPr>
      </p:pic>
    </p:spTree>
    <p:extLst>
      <p:ext uri="{BB962C8B-B14F-4D97-AF65-F5344CB8AC3E}">
        <p14:creationId xmlns:p14="http://schemas.microsoft.com/office/powerpoint/2010/main" val="219386023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16" presetClass="entr" presetSubtype="2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randombar(horizont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17255" y="2052421"/>
            <a:ext cx="1796470" cy="1442356"/>
            <a:chOff x="1554341" y="1711293"/>
            <a:chExt cx="2708872" cy="2174907"/>
          </a:xfrm>
        </p:grpSpPr>
        <p:sp>
          <p:nvSpPr>
            <p:cNvPr id="2" name="文本框 1"/>
            <p:cNvSpPr txBox="1"/>
            <p:nvPr/>
          </p:nvSpPr>
          <p:spPr>
            <a:xfrm>
              <a:off x="2437783" y="1711293"/>
              <a:ext cx="1825430" cy="1809958"/>
            </a:xfrm>
            <a:prstGeom prst="rect">
              <a:avLst/>
            </a:prstGeom>
            <a:noFill/>
          </p:spPr>
          <p:txBody>
            <a:bodyPr wrap="none" rtlCol="0">
              <a:spAutoFit/>
            </a:bodyPr>
            <a:lstStyle/>
            <a:p>
              <a:pPr algn="ctr"/>
              <a:r>
                <a:rPr lang="en-US" altLang="zh-CN" sz="7200" i="1" dirty="0" smtClean="0">
                  <a:solidFill>
                    <a:schemeClr val="accent1"/>
                  </a:solidFill>
                  <a:ea typeface="+mj-ea"/>
                </a:rPr>
                <a:t>01</a:t>
              </a:r>
              <a:endParaRPr lang="zh-CN" altLang="en-US" sz="7200" i="1" dirty="0">
                <a:solidFill>
                  <a:schemeClr val="accent1"/>
                </a:solidFill>
                <a:ea typeface="+mj-ea"/>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554341" y="1871460"/>
              <a:ext cx="1950858" cy="2014740"/>
            </a:xfrm>
            <a:prstGeom prst="rect">
              <a:avLst/>
            </a:prstGeom>
          </p:spPr>
        </p:pic>
      </p:grpSp>
      <p:grpSp>
        <p:nvGrpSpPr>
          <p:cNvPr id="5" name="组合 4"/>
          <p:cNvGrpSpPr/>
          <p:nvPr/>
        </p:nvGrpSpPr>
        <p:grpSpPr>
          <a:xfrm>
            <a:off x="4052605" y="3896625"/>
            <a:ext cx="1796470" cy="1442356"/>
            <a:chOff x="1554341" y="1711293"/>
            <a:chExt cx="2708872" cy="2174907"/>
          </a:xfrm>
        </p:grpSpPr>
        <p:sp>
          <p:nvSpPr>
            <p:cNvPr id="6" name="文本框 5"/>
            <p:cNvSpPr txBox="1"/>
            <p:nvPr/>
          </p:nvSpPr>
          <p:spPr>
            <a:xfrm>
              <a:off x="2437783" y="1711293"/>
              <a:ext cx="1825430" cy="1809958"/>
            </a:xfrm>
            <a:prstGeom prst="rect">
              <a:avLst/>
            </a:prstGeom>
            <a:noFill/>
          </p:spPr>
          <p:txBody>
            <a:bodyPr wrap="none" rtlCol="0">
              <a:spAutoFit/>
            </a:bodyPr>
            <a:lstStyle/>
            <a:p>
              <a:pPr algn="ctr"/>
              <a:r>
                <a:rPr lang="en-US" altLang="zh-CN" sz="7200" i="1" dirty="0" smtClean="0">
                  <a:solidFill>
                    <a:schemeClr val="accent1"/>
                  </a:solidFill>
                  <a:ea typeface="+mj-ea"/>
                </a:rPr>
                <a:t>02</a:t>
              </a:r>
              <a:endParaRPr lang="zh-CN" altLang="en-US" sz="7200" i="1" dirty="0">
                <a:solidFill>
                  <a:schemeClr val="accent1"/>
                </a:solidFill>
                <a:ea typeface="+mj-ea"/>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554341" y="1871460"/>
              <a:ext cx="1950858" cy="2014740"/>
            </a:xfrm>
            <a:prstGeom prst="rect">
              <a:avLst/>
            </a:prstGeom>
          </p:spPr>
        </p:pic>
      </p:grpSp>
      <p:grpSp>
        <p:nvGrpSpPr>
          <p:cNvPr id="8" name="组合 7"/>
          <p:cNvGrpSpPr/>
          <p:nvPr/>
        </p:nvGrpSpPr>
        <p:grpSpPr>
          <a:xfrm>
            <a:off x="6587955" y="2052421"/>
            <a:ext cx="1796470" cy="1442356"/>
            <a:chOff x="1554341" y="1711293"/>
            <a:chExt cx="2708872" cy="2174907"/>
          </a:xfrm>
        </p:grpSpPr>
        <p:sp>
          <p:nvSpPr>
            <p:cNvPr id="9" name="文本框 8"/>
            <p:cNvSpPr txBox="1"/>
            <p:nvPr/>
          </p:nvSpPr>
          <p:spPr>
            <a:xfrm>
              <a:off x="2437783" y="1711293"/>
              <a:ext cx="1825430" cy="1809958"/>
            </a:xfrm>
            <a:prstGeom prst="rect">
              <a:avLst/>
            </a:prstGeom>
            <a:noFill/>
          </p:spPr>
          <p:txBody>
            <a:bodyPr wrap="none" rtlCol="0">
              <a:spAutoFit/>
            </a:bodyPr>
            <a:lstStyle/>
            <a:p>
              <a:pPr algn="ctr"/>
              <a:r>
                <a:rPr lang="en-US" altLang="zh-CN" sz="7200" i="1" dirty="0" smtClean="0">
                  <a:solidFill>
                    <a:schemeClr val="accent1"/>
                  </a:solidFill>
                  <a:ea typeface="+mj-ea"/>
                </a:rPr>
                <a:t>03</a:t>
              </a:r>
              <a:endParaRPr lang="zh-CN" altLang="en-US" sz="7200" i="1" dirty="0">
                <a:solidFill>
                  <a:schemeClr val="accent1"/>
                </a:solidFill>
                <a:ea typeface="+mj-ea"/>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554341" y="1871460"/>
              <a:ext cx="1950858" cy="2014740"/>
            </a:xfrm>
            <a:prstGeom prst="rect">
              <a:avLst/>
            </a:prstGeom>
          </p:spPr>
        </p:pic>
      </p:grpSp>
      <p:grpSp>
        <p:nvGrpSpPr>
          <p:cNvPr id="11" name="组合 10"/>
          <p:cNvGrpSpPr/>
          <p:nvPr/>
        </p:nvGrpSpPr>
        <p:grpSpPr>
          <a:xfrm>
            <a:off x="9123304" y="3896625"/>
            <a:ext cx="1796470" cy="1442356"/>
            <a:chOff x="1554341" y="1711293"/>
            <a:chExt cx="2708872" cy="2174907"/>
          </a:xfrm>
        </p:grpSpPr>
        <p:sp>
          <p:nvSpPr>
            <p:cNvPr id="12" name="文本框 11"/>
            <p:cNvSpPr txBox="1"/>
            <p:nvPr/>
          </p:nvSpPr>
          <p:spPr>
            <a:xfrm>
              <a:off x="2437783" y="1711293"/>
              <a:ext cx="1825430" cy="1809958"/>
            </a:xfrm>
            <a:prstGeom prst="rect">
              <a:avLst/>
            </a:prstGeom>
            <a:noFill/>
          </p:spPr>
          <p:txBody>
            <a:bodyPr wrap="none" rtlCol="0">
              <a:spAutoFit/>
            </a:bodyPr>
            <a:lstStyle/>
            <a:p>
              <a:pPr algn="ctr"/>
              <a:r>
                <a:rPr lang="en-US" altLang="zh-CN" sz="7200" i="1" dirty="0" smtClean="0">
                  <a:solidFill>
                    <a:schemeClr val="accent1"/>
                  </a:solidFill>
                  <a:ea typeface="+mj-ea"/>
                </a:rPr>
                <a:t>04</a:t>
              </a:r>
              <a:endParaRPr lang="zh-CN" altLang="en-US" sz="7200" i="1" dirty="0">
                <a:solidFill>
                  <a:schemeClr val="accent1"/>
                </a:solidFill>
                <a:ea typeface="+mj-ea"/>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554341" y="1871460"/>
              <a:ext cx="1950858" cy="2014740"/>
            </a:xfrm>
            <a:prstGeom prst="rect">
              <a:avLst/>
            </a:prstGeom>
          </p:spPr>
        </p:pic>
      </p:grpSp>
      <p:grpSp>
        <p:nvGrpSpPr>
          <p:cNvPr id="30" name="组合 29"/>
          <p:cNvGrpSpPr/>
          <p:nvPr/>
        </p:nvGrpSpPr>
        <p:grpSpPr>
          <a:xfrm>
            <a:off x="1092051" y="4135551"/>
            <a:ext cx="2646878" cy="936003"/>
            <a:chOff x="1092051" y="3868851"/>
            <a:chExt cx="2646878" cy="936003"/>
          </a:xfrm>
        </p:grpSpPr>
        <p:sp>
          <p:nvSpPr>
            <p:cNvPr id="15" name="文本框 14"/>
            <p:cNvSpPr txBox="1"/>
            <p:nvPr/>
          </p:nvSpPr>
          <p:spPr>
            <a:xfrm>
              <a:off x="1092051" y="3868851"/>
              <a:ext cx="2646878" cy="461665"/>
            </a:xfrm>
            <a:prstGeom prst="rect">
              <a:avLst/>
            </a:prstGeom>
            <a:noFill/>
          </p:spPr>
          <p:txBody>
            <a:bodyPr wrap="none" rtlCol="0">
              <a:spAutoFit/>
            </a:bodyPr>
            <a:lstStyle/>
            <a:p>
              <a:pPr algn="ctr"/>
              <a:r>
                <a:rPr lang="zh-CN" altLang="en-US" sz="2400" dirty="0" smtClean="0">
                  <a:solidFill>
                    <a:schemeClr val="accent1"/>
                  </a:solidFill>
                  <a:latin typeface="迷你简准圆" panose="03000509000000000000" pitchFamily="65" charset="-122"/>
                  <a:ea typeface="迷你简准圆" panose="03000509000000000000" pitchFamily="65" charset="-122"/>
                </a:rPr>
                <a:t>标题文字添加此处</a:t>
              </a:r>
              <a:endParaRPr lang="zh-CN" altLang="en-US" sz="2400" dirty="0">
                <a:solidFill>
                  <a:schemeClr val="accent1"/>
                </a:solidFill>
                <a:latin typeface="迷你简准圆" panose="03000509000000000000" pitchFamily="65" charset="-122"/>
                <a:ea typeface="迷你简准圆" panose="03000509000000000000" pitchFamily="65" charset="-122"/>
              </a:endParaRPr>
            </a:p>
          </p:txBody>
        </p:sp>
        <p:sp>
          <p:nvSpPr>
            <p:cNvPr id="16" name="文本框 15"/>
            <p:cNvSpPr txBox="1"/>
            <p:nvPr/>
          </p:nvSpPr>
          <p:spPr>
            <a:xfrm>
              <a:off x="1092051" y="4344087"/>
              <a:ext cx="2646878"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smtClean="0">
                  <a:solidFill>
                    <a:schemeClr val="bg1">
                      <a:lumMod val="50000"/>
                    </a:schemeClr>
                  </a:solidFill>
                  <a:latin typeface="+mj-ea"/>
                  <a:ea typeface="+mj-ea"/>
                </a:rPr>
                <a:t>or </a:t>
              </a:r>
              <a:r>
                <a:rPr lang="en-US" altLang="zh-CN" sz="1050" dirty="0">
                  <a:solidFill>
                    <a:schemeClr val="bg1">
                      <a:lumMod val="50000"/>
                    </a:schemeClr>
                  </a:solidFill>
                  <a:latin typeface="+mj-ea"/>
                  <a:ea typeface="+mj-ea"/>
                </a:rPr>
                <a:t>print the presentation and make it into a film to be used in a wider field</a:t>
              </a:r>
            </a:p>
          </p:txBody>
        </p:sp>
      </p:grpSp>
      <p:grpSp>
        <p:nvGrpSpPr>
          <p:cNvPr id="29" name="组合 28"/>
          <p:cNvGrpSpPr/>
          <p:nvPr/>
        </p:nvGrpSpPr>
        <p:grpSpPr>
          <a:xfrm>
            <a:off x="6036735" y="4135551"/>
            <a:ext cx="2646878" cy="936003"/>
            <a:chOff x="6036735" y="3868851"/>
            <a:chExt cx="2646878" cy="936003"/>
          </a:xfrm>
        </p:grpSpPr>
        <p:sp>
          <p:nvSpPr>
            <p:cNvPr id="19" name="文本框 18"/>
            <p:cNvSpPr txBox="1"/>
            <p:nvPr/>
          </p:nvSpPr>
          <p:spPr>
            <a:xfrm>
              <a:off x="6036735" y="3868851"/>
              <a:ext cx="2646878" cy="461665"/>
            </a:xfrm>
            <a:prstGeom prst="rect">
              <a:avLst/>
            </a:prstGeom>
            <a:noFill/>
          </p:spPr>
          <p:txBody>
            <a:bodyPr wrap="none" rtlCol="0">
              <a:spAutoFit/>
            </a:bodyPr>
            <a:lstStyle/>
            <a:p>
              <a:pPr algn="ctr"/>
              <a:r>
                <a:rPr lang="zh-CN" altLang="en-US" sz="2400" dirty="0" smtClean="0">
                  <a:solidFill>
                    <a:schemeClr val="accent1"/>
                  </a:solidFill>
                  <a:latin typeface="迷你简准圆" panose="03000509000000000000" pitchFamily="65" charset="-122"/>
                  <a:ea typeface="迷你简准圆" panose="03000509000000000000" pitchFamily="65" charset="-122"/>
                </a:rPr>
                <a:t>标题文字添加此处</a:t>
              </a:r>
              <a:endParaRPr lang="zh-CN" altLang="en-US" sz="2400" dirty="0">
                <a:solidFill>
                  <a:schemeClr val="accent1"/>
                </a:solidFill>
                <a:latin typeface="迷你简准圆" panose="03000509000000000000" pitchFamily="65" charset="-122"/>
                <a:ea typeface="迷你简准圆" panose="03000509000000000000" pitchFamily="65" charset="-122"/>
              </a:endParaRPr>
            </a:p>
          </p:txBody>
        </p:sp>
        <p:sp>
          <p:nvSpPr>
            <p:cNvPr id="20" name="文本框 19"/>
            <p:cNvSpPr txBox="1"/>
            <p:nvPr/>
          </p:nvSpPr>
          <p:spPr>
            <a:xfrm>
              <a:off x="6036735" y="4344087"/>
              <a:ext cx="2646878"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smtClean="0">
                  <a:solidFill>
                    <a:schemeClr val="bg1">
                      <a:lumMod val="50000"/>
                    </a:schemeClr>
                  </a:solidFill>
                  <a:latin typeface="+mj-ea"/>
                  <a:ea typeface="+mj-ea"/>
                </a:rPr>
                <a:t>or </a:t>
              </a:r>
              <a:r>
                <a:rPr lang="en-US" altLang="zh-CN" sz="1050" dirty="0">
                  <a:solidFill>
                    <a:schemeClr val="bg1">
                      <a:lumMod val="50000"/>
                    </a:schemeClr>
                  </a:solidFill>
                  <a:latin typeface="+mj-ea"/>
                  <a:ea typeface="+mj-ea"/>
                </a:rPr>
                <a:t>print the presentation and make it into a film to be used in a wider field</a:t>
              </a:r>
            </a:p>
          </p:txBody>
        </p:sp>
      </p:grpSp>
      <p:grpSp>
        <p:nvGrpSpPr>
          <p:cNvPr id="28" name="组合 27"/>
          <p:cNvGrpSpPr/>
          <p:nvPr/>
        </p:nvGrpSpPr>
        <p:grpSpPr>
          <a:xfrm>
            <a:off x="8509077" y="2318727"/>
            <a:ext cx="2646878" cy="936003"/>
            <a:chOff x="8509077" y="2052027"/>
            <a:chExt cx="2646878" cy="936003"/>
          </a:xfrm>
        </p:grpSpPr>
        <p:sp>
          <p:nvSpPr>
            <p:cNvPr id="22" name="文本框 21"/>
            <p:cNvSpPr txBox="1"/>
            <p:nvPr/>
          </p:nvSpPr>
          <p:spPr>
            <a:xfrm>
              <a:off x="8509077" y="2052027"/>
              <a:ext cx="2646878" cy="461665"/>
            </a:xfrm>
            <a:prstGeom prst="rect">
              <a:avLst/>
            </a:prstGeom>
            <a:noFill/>
          </p:spPr>
          <p:txBody>
            <a:bodyPr wrap="none" rtlCol="0">
              <a:spAutoFit/>
            </a:bodyPr>
            <a:lstStyle/>
            <a:p>
              <a:pPr algn="ctr"/>
              <a:r>
                <a:rPr lang="zh-CN" altLang="en-US" sz="2400" dirty="0" smtClean="0">
                  <a:solidFill>
                    <a:schemeClr val="accent1"/>
                  </a:solidFill>
                  <a:latin typeface="迷你简准圆" panose="03000509000000000000" pitchFamily="65" charset="-122"/>
                  <a:ea typeface="迷你简准圆" panose="03000509000000000000" pitchFamily="65" charset="-122"/>
                </a:rPr>
                <a:t>标题文字添加此处</a:t>
              </a:r>
              <a:endParaRPr lang="zh-CN" altLang="en-US" sz="2400" dirty="0">
                <a:solidFill>
                  <a:schemeClr val="accent1"/>
                </a:solidFill>
                <a:latin typeface="迷你简准圆" panose="03000509000000000000" pitchFamily="65" charset="-122"/>
                <a:ea typeface="迷你简准圆" panose="03000509000000000000" pitchFamily="65" charset="-122"/>
              </a:endParaRPr>
            </a:p>
          </p:txBody>
        </p:sp>
        <p:sp>
          <p:nvSpPr>
            <p:cNvPr id="23" name="文本框 22"/>
            <p:cNvSpPr txBox="1"/>
            <p:nvPr/>
          </p:nvSpPr>
          <p:spPr>
            <a:xfrm>
              <a:off x="8509077" y="2527263"/>
              <a:ext cx="2646878"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smtClean="0">
                  <a:solidFill>
                    <a:schemeClr val="bg1">
                      <a:lumMod val="50000"/>
                    </a:schemeClr>
                  </a:solidFill>
                  <a:latin typeface="+mj-ea"/>
                  <a:ea typeface="+mj-ea"/>
                </a:rPr>
                <a:t>or </a:t>
              </a:r>
              <a:r>
                <a:rPr lang="en-US" altLang="zh-CN" sz="1050" dirty="0">
                  <a:solidFill>
                    <a:schemeClr val="bg1">
                      <a:lumMod val="50000"/>
                    </a:schemeClr>
                  </a:solidFill>
                  <a:latin typeface="+mj-ea"/>
                  <a:ea typeface="+mj-ea"/>
                </a:rPr>
                <a:t>print the presentation and make it into a film to be used in a wider field</a:t>
              </a:r>
            </a:p>
          </p:txBody>
        </p:sp>
      </p:grpSp>
      <p:grpSp>
        <p:nvGrpSpPr>
          <p:cNvPr id="27" name="组合 26"/>
          <p:cNvGrpSpPr/>
          <p:nvPr/>
        </p:nvGrpSpPr>
        <p:grpSpPr>
          <a:xfrm>
            <a:off x="3564393" y="2318727"/>
            <a:ext cx="2646878" cy="936003"/>
            <a:chOff x="3564393" y="2052027"/>
            <a:chExt cx="2646878" cy="936003"/>
          </a:xfrm>
        </p:grpSpPr>
        <p:sp>
          <p:nvSpPr>
            <p:cNvPr id="25" name="文本框 24"/>
            <p:cNvSpPr txBox="1"/>
            <p:nvPr/>
          </p:nvSpPr>
          <p:spPr>
            <a:xfrm>
              <a:off x="3564393" y="2052027"/>
              <a:ext cx="2646878" cy="461665"/>
            </a:xfrm>
            <a:prstGeom prst="rect">
              <a:avLst/>
            </a:prstGeom>
            <a:noFill/>
          </p:spPr>
          <p:txBody>
            <a:bodyPr wrap="none" rtlCol="0">
              <a:spAutoFit/>
            </a:bodyPr>
            <a:lstStyle/>
            <a:p>
              <a:pPr algn="ctr"/>
              <a:r>
                <a:rPr lang="zh-CN" altLang="en-US" sz="2400" dirty="0" smtClean="0">
                  <a:solidFill>
                    <a:schemeClr val="accent1"/>
                  </a:solidFill>
                  <a:latin typeface="迷你简准圆" panose="03000509000000000000" pitchFamily="65" charset="-122"/>
                  <a:ea typeface="迷你简准圆" panose="03000509000000000000" pitchFamily="65" charset="-122"/>
                </a:rPr>
                <a:t>标题文字添加此处</a:t>
              </a:r>
              <a:endParaRPr lang="zh-CN" altLang="en-US" sz="2400" dirty="0">
                <a:solidFill>
                  <a:schemeClr val="accent1"/>
                </a:solidFill>
                <a:latin typeface="迷你简准圆" panose="03000509000000000000" pitchFamily="65" charset="-122"/>
                <a:ea typeface="迷你简准圆" panose="03000509000000000000" pitchFamily="65" charset="-122"/>
              </a:endParaRPr>
            </a:p>
          </p:txBody>
        </p:sp>
        <p:sp>
          <p:nvSpPr>
            <p:cNvPr id="26" name="文本框 25"/>
            <p:cNvSpPr txBox="1"/>
            <p:nvPr/>
          </p:nvSpPr>
          <p:spPr>
            <a:xfrm>
              <a:off x="3564393" y="2527263"/>
              <a:ext cx="2646878"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smtClean="0">
                  <a:solidFill>
                    <a:schemeClr val="bg1">
                      <a:lumMod val="50000"/>
                    </a:schemeClr>
                  </a:solidFill>
                  <a:latin typeface="+mj-ea"/>
                  <a:ea typeface="+mj-ea"/>
                </a:rPr>
                <a:t>or </a:t>
              </a:r>
              <a:r>
                <a:rPr lang="en-US" altLang="zh-CN" sz="1050" dirty="0">
                  <a:solidFill>
                    <a:schemeClr val="bg1">
                      <a:lumMod val="50000"/>
                    </a:schemeClr>
                  </a:solidFill>
                  <a:latin typeface="+mj-ea"/>
                  <a:ea typeface="+mj-ea"/>
                </a:rPr>
                <a:t>print the presentation and make it into a film to be used in a wider field</a:t>
              </a:r>
            </a:p>
          </p:txBody>
        </p:sp>
      </p:grpSp>
      <p:sp>
        <p:nvSpPr>
          <p:cNvPr id="31" name="文本框 30"/>
          <p:cNvSpPr txBox="1"/>
          <p:nvPr/>
        </p:nvSpPr>
        <p:spPr>
          <a:xfrm>
            <a:off x="4871146" y="549192"/>
            <a:ext cx="2449710" cy="707886"/>
          </a:xfrm>
          <a:prstGeom prst="rect">
            <a:avLst/>
          </a:prstGeom>
          <a:noFill/>
        </p:spPr>
        <p:txBody>
          <a:bodyPr wrap="none" rtlCol="0">
            <a:spAutoFit/>
          </a:bodyPr>
          <a:lstStyle/>
          <a:p>
            <a:pPr algn="ctr"/>
            <a:r>
              <a:rPr lang="en-US" altLang="zh-CN" sz="4000" dirty="0" smtClean="0">
                <a:solidFill>
                  <a:schemeClr val="tx1">
                    <a:lumMod val="75000"/>
                    <a:lumOff val="25000"/>
                  </a:schemeClr>
                </a:solidFill>
                <a:latin typeface="迷你简准圆" panose="03000509000000000000" pitchFamily="65" charset="-122"/>
                <a:ea typeface="迷你简准圆" panose="03000509000000000000" pitchFamily="65" charset="-122"/>
              </a:rPr>
              <a:t>CONTENTS</a:t>
            </a:r>
            <a:endParaRPr lang="zh-CN" altLang="en-US" sz="40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Tree>
    <p:extLst>
      <p:ext uri="{BB962C8B-B14F-4D97-AF65-F5344CB8AC3E}">
        <p14:creationId xmlns:p14="http://schemas.microsoft.com/office/powerpoint/2010/main" val="20902143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1">
                                            <p:txEl>
                                              <p:pRg st="0" end="0"/>
                                            </p:txEl>
                                          </p:spTgt>
                                        </p:tgtEl>
                                        <p:attrNameLst>
                                          <p:attrName>style.visibility</p:attrName>
                                        </p:attrNameLst>
                                      </p:cBhvr>
                                      <p:to>
                                        <p:strVal val="visible"/>
                                      </p:to>
                                    </p:set>
                                    <p:anim calcmode="lin" valueType="num">
                                      <p:cBhvr>
                                        <p:cTn id="7"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1">
                                            <p:txEl>
                                              <p:pRg st="0" end="0"/>
                                            </p:txEl>
                                          </p:spTgt>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12" presetClass="entr" presetSubtype="8"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p:tgtEl>
                                          <p:spTgt spid="27"/>
                                        </p:tgtEl>
                                        <p:attrNameLst>
                                          <p:attrName>ppt_x</p:attrName>
                                        </p:attrNameLst>
                                      </p:cBhvr>
                                      <p:tavLst>
                                        <p:tav tm="0">
                                          <p:val>
                                            <p:strVal val="#ppt_x-#ppt_w*1.125000"/>
                                          </p:val>
                                        </p:tav>
                                        <p:tav tm="100000">
                                          <p:val>
                                            <p:strVal val="#ppt_x"/>
                                          </p:val>
                                        </p:tav>
                                      </p:tavLst>
                                    </p:anim>
                                    <p:animEffect transition="in" filter="wipe(right)">
                                      <p:cBhvr>
                                        <p:cTn id="20" dur="500"/>
                                        <p:tgtEl>
                                          <p:spTgt spid="27"/>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par>
                          <p:cTn id="27" fill="hold">
                            <p:stCondLst>
                              <p:cond delay="2000"/>
                            </p:stCondLst>
                            <p:childTnLst>
                              <p:par>
                                <p:cTn id="28" presetID="12" presetClass="entr" presetSubtype="2"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additive="base">
                                        <p:cTn id="30" dur="500"/>
                                        <p:tgtEl>
                                          <p:spTgt spid="30"/>
                                        </p:tgtEl>
                                        <p:attrNameLst>
                                          <p:attrName>ppt_x</p:attrName>
                                        </p:attrNameLst>
                                      </p:cBhvr>
                                      <p:tavLst>
                                        <p:tav tm="0">
                                          <p:val>
                                            <p:strVal val="#ppt_x+#ppt_w*1.125000"/>
                                          </p:val>
                                        </p:tav>
                                        <p:tav tm="100000">
                                          <p:val>
                                            <p:strVal val="#ppt_x"/>
                                          </p:val>
                                        </p:tav>
                                      </p:tavLst>
                                    </p:anim>
                                    <p:animEffect transition="in" filter="wipe(left)">
                                      <p:cBhvr>
                                        <p:cTn id="31" dur="500"/>
                                        <p:tgtEl>
                                          <p:spTgt spid="30"/>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par>
                          <p:cTn id="38" fill="hold">
                            <p:stCondLst>
                              <p:cond delay="3000"/>
                            </p:stCondLst>
                            <p:childTnLst>
                              <p:par>
                                <p:cTn id="39" presetID="12" presetClass="entr" presetSubtype="8"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p:tgtEl>
                                          <p:spTgt spid="28"/>
                                        </p:tgtEl>
                                        <p:attrNameLst>
                                          <p:attrName>ppt_x</p:attrName>
                                        </p:attrNameLst>
                                      </p:cBhvr>
                                      <p:tavLst>
                                        <p:tav tm="0">
                                          <p:val>
                                            <p:strVal val="#ppt_x-#ppt_w*1.125000"/>
                                          </p:val>
                                        </p:tav>
                                        <p:tav tm="100000">
                                          <p:val>
                                            <p:strVal val="#ppt_x"/>
                                          </p:val>
                                        </p:tav>
                                      </p:tavLst>
                                    </p:anim>
                                    <p:animEffect transition="in" filter="wipe(right)">
                                      <p:cBhvr>
                                        <p:cTn id="42" dur="500"/>
                                        <p:tgtEl>
                                          <p:spTgt spid="28"/>
                                        </p:tgtEl>
                                      </p:cBhvr>
                                    </p:animEffect>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childTnLst>
                          </p:cTn>
                        </p:par>
                        <p:par>
                          <p:cTn id="49" fill="hold">
                            <p:stCondLst>
                              <p:cond delay="4000"/>
                            </p:stCondLst>
                            <p:childTnLst>
                              <p:par>
                                <p:cTn id="50" presetID="12" presetClass="entr" presetSubtype="2"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p:tgtEl>
                                          <p:spTgt spid="29"/>
                                        </p:tgtEl>
                                        <p:attrNameLst>
                                          <p:attrName>ppt_x</p:attrName>
                                        </p:attrNameLst>
                                      </p:cBhvr>
                                      <p:tavLst>
                                        <p:tav tm="0">
                                          <p:val>
                                            <p:strVal val="#ppt_x+#ppt_w*1.125000"/>
                                          </p:val>
                                        </p:tav>
                                        <p:tav tm="100000">
                                          <p:val>
                                            <p:strVal val="#ppt_x"/>
                                          </p:val>
                                        </p:tav>
                                      </p:tavLst>
                                    </p:anim>
                                    <p:animEffect transition="in" filter="wipe(left)">
                                      <p:cBhvr>
                                        <p:cTn id="53" dur="500"/>
                                        <p:tgtEl>
                                          <p:spTgt spid="29"/>
                                        </p:tgtEl>
                                      </p:cBhvr>
                                    </p:animEffect>
                                  </p:childTnLst>
                                </p:cTn>
                              </p:par>
                            </p:childTnLst>
                          </p:cTn>
                        </p:par>
                        <p:par>
                          <p:cTn id="54" fill="hold">
                            <p:stCondLst>
                              <p:cond delay="4500"/>
                            </p:stCondLst>
                            <p:childTnLst>
                              <p:par>
                                <p:cTn id="55" presetID="53" presetClass="entr" presetSubtype="16" fill="hold" grpId="0" nodeType="after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形状 14"/>
          <p:cNvSpPr>
            <a:spLocks noChangeAspect="1"/>
          </p:cNvSpPr>
          <p:nvPr/>
        </p:nvSpPr>
        <p:spPr bwMode="auto">
          <a:xfrm>
            <a:off x="6761466" y="1876999"/>
            <a:ext cx="617233" cy="615521"/>
          </a:xfrm>
          <a:prstGeom prst="roundRect">
            <a:avLst/>
          </a:prstGeom>
          <a:solidFill>
            <a:schemeClr val="accent1"/>
          </a:solidFill>
          <a:ln>
            <a:noFill/>
          </a:ln>
          <a:extLst/>
        </p:spPr>
        <p:txBody>
          <a:bodyPr anchor="ctr">
            <a:scene3d>
              <a:camera prst="orthographicFront"/>
              <a:lightRig rig="threePt" dir="t"/>
            </a:scene3d>
            <a:sp3d contourW="12700"/>
          </a:bodyPr>
          <a:lstStyle/>
          <a:p>
            <a:pPr algn="ctr"/>
            <a:r>
              <a:rPr lang="en-US" sz="3200" dirty="0" smtClean="0">
                <a:solidFill>
                  <a:schemeClr val="bg1"/>
                </a:solidFill>
              </a:rPr>
              <a:t>1</a:t>
            </a:r>
            <a:endParaRPr sz="3200" dirty="0">
              <a:solidFill>
                <a:schemeClr val="bg1"/>
              </a:solidFill>
            </a:endParaRPr>
          </a:p>
        </p:txBody>
      </p:sp>
      <p:sp>
        <p:nvSpPr>
          <p:cNvPr id="10" name="任意多边形: 形状 15"/>
          <p:cNvSpPr>
            <a:spLocks noChangeAspect="1"/>
          </p:cNvSpPr>
          <p:nvPr/>
        </p:nvSpPr>
        <p:spPr bwMode="auto">
          <a:xfrm>
            <a:off x="6761466" y="3438478"/>
            <a:ext cx="617233" cy="615521"/>
          </a:xfrm>
          <a:prstGeom prst="roundRect">
            <a:avLst/>
          </a:prstGeom>
          <a:solidFill>
            <a:schemeClr val="accent2"/>
          </a:solidFill>
          <a:ln>
            <a:noFill/>
          </a:ln>
          <a:extLst/>
        </p:spPr>
        <p:txBody>
          <a:bodyPr anchor="ctr">
            <a:scene3d>
              <a:camera prst="orthographicFront"/>
              <a:lightRig rig="threePt" dir="t"/>
            </a:scene3d>
            <a:sp3d contourW="12700"/>
          </a:bodyPr>
          <a:lstStyle/>
          <a:p>
            <a:pPr algn="ctr"/>
            <a:r>
              <a:rPr lang="en-US" sz="3200" dirty="0" smtClean="0">
                <a:solidFill>
                  <a:schemeClr val="bg1"/>
                </a:solidFill>
              </a:rPr>
              <a:t>2</a:t>
            </a:r>
            <a:endParaRPr sz="3200" dirty="0">
              <a:solidFill>
                <a:schemeClr val="bg1"/>
              </a:solidFill>
            </a:endParaRPr>
          </a:p>
        </p:txBody>
      </p:sp>
      <p:sp>
        <p:nvSpPr>
          <p:cNvPr id="11" name="任意多边形: 形状 16"/>
          <p:cNvSpPr>
            <a:spLocks noChangeAspect="1"/>
          </p:cNvSpPr>
          <p:nvPr/>
        </p:nvSpPr>
        <p:spPr bwMode="auto">
          <a:xfrm>
            <a:off x="6761466" y="5000286"/>
            <a:ext cx="617233" cy="615521"/>
          </a:xfrm>
          <a:prstGeom prst="roundRect">
            <a:avLst/>
          </a:prstGeom>
          <a:solidFill>
            <a:schemeClr val="accent3"/>
          </a:solidFill>
          <a:ln>
            <a:noFill/>
          </a:ln>
          <a:extLst/>
        </p:spPr>
        <p:txBody>
          <a:bodyPr anchor="ctr">
            <a:scene3d>
              <a:camera prst="orthographicFront"/>
              <a:lightRig rig="threePt" dir="t"/>
            </a:scene3d>
            <a:sp3d contourW="12700"/>
          </a:bodyPr>
          <a:lstStyle/>
          <a:p>
            <a:pPr algn="ctr"/>
            <a:r>
              <a:rPr lang="en-US" sz="3200" dirty="0" smtClean="0">
                <a:solidFill>
                  <a:schemeClr val="bg1"/>
                </a:solidFill>
              </a:rPr>
              <a:t>3</a:t>
            </a:r>
            <a:endParaRPr sz="3200" dirty="0">
              <a:solidFill>
                <a:schemeClr val="bg1"/>
              </a:solidFill>
            </a:endParaRPr>
          </a:p>
        </p:txBody>
      </p:sp>
      <p:grpSp>
        <p:nvGrpSpPr>
          <p:cNvPr id="20" name="组合 19"/>
          <p:cNvGrpSpPr/>
          <p:nvPr/>
        </p:nvGrpSpPr>
        <p:grpSpPr>
          <a:xfrm>
            <a:off x="2087228" y="452955"/>
            <a:ext cx="5795246" cy="783415"/>
            <a:chOff x="1875554" y="378622"/>
            <a:chExt cx="5795246" cy="783415"/>
          </a:xfrm>
        </p:grpSpPr>
        <p:sp>
          <p:nvSpPr>
            <p:cNvPr id="21" name="文本框 20"/>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2" name="文本框 21"/>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grpSp>
        <p:nvGrpSpPr>
          <p:cNvPr id="23" name="组合 22"/>
          <p:cNvGrpSpPr/>
          <p:nvPr/>
        </p:nvGrpSpPr>
        <p:grpSpPr>
          <a:xfrm>
            <a:off x="7523161" y="1650593"/>
            <a:ext cx="3794127" cy="1090961"/>
            <a:chOff x="874713" y="3372813"/>
            <a:chExt cx="3794127" cy="1090961"/>
          </a:xfrm>
        </p:grpSpPr>
        <p:sp>
          <p:nvSpPr>
            <p:cNvPr id="24" name="矩形 23"/>
            <p:cNvSpPr/>
            <p:nvPr/>
          </p:nvSpPr>
          <p:spPr>
            <a:xfrm>
              <a:off x="874714" y="3800644"/>
              <a:ext cx="3794126" cy="663130"/>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文稿印</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5" name="矩形 24"/>
            <p:cNvSpPr/>
            <p:nvPr/>
          </p:nvSpPr>
          <p:spPr>
            <a:xfrm>
              <a:off x="874713" y="337281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6" name="组合 25"/>
          <p:cNvGrpSpPr/>
          <p:nvPr/>
        </p:nvGrpSpPr>
        <p:grpSpPr>
          <a:xfrm>
            <a:off x="7523161" y="3200757"/>
            <a:ext cx="3794127" cy="1090961"/>
            <a:chOff x="874713" y="3372813"/>
            <a:chExt cx="3794127" cy="1090961"/>
          </a:xfrm>
        </p:grpSpPr>
        <p:sp>
          <p:nvSpPr>
            <p:cNvPr id="27" name="矩形 26"/>
            <p:cNvSpPr/>
            <p:nvPr/>
          </p:nvSpPr>
          <p:spPr>
            <a:xfrm>
              <a:off x="874714" y="3800644"/>
              <a:ext cx="3794126" cy="663130"/>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文稿印</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8" name="矩形 27"/>
            <p:cNvSpPr/>
            <p:nvPr/>
          </p:nvSpPr>
          <p:spPr>
            <a:xfrm>
              <a:off x="874713" y="337281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9" name="组合 28"/>
          <p:cNvGrpSpPr/>
          <p:nvPr/>
        </p:nvGrpSpPr>
        <p:grpSpPr>
          <a:xfrm>
            <a:off x="7523161" y="4762565"/>
            <a:ext cx="3794127" cy="1090961"/>
            <a:chOff x="874713" y="3372813"/>
            <a:chExt cx="3794127" cy="1090961"/>
          </a:xfrm>
        </p:grpSpPr>
        <p:sp>
          <p:nvSpPr>
            <p:cNvPr id="30" name="矩形 29"/>
            <p:cNvSpPr/>
            <p:nvPr/>
          </p:nvSpPr>
          <p:spPr>
            <a:xfrm>
              <a:off x="874714" y="3800644"/>
              <a:ext cx="3794126" cy="663130"/>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文稿印</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1" name="矩形 30"/>
            <p:cNvSpPr/>
            <p:nvPr/>
          </p:nvSpPr>
          <p:spPr>
            <a:xfrm>
              <a:off x="874713" y="337281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pic>
        <p:nvPicPr>
          <p:cNvPr id="33" name="图片占位符 3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5403" r="15403"/>
          <a:stretch>
            <a:fillRect/>
          </a:stretch>
        </p:blipFill>
        <p:spPr/>
      </p:pic>
    </p:spTree>
    <p:extLst>
      <p:ext uri="{BB962C8B-B14F-4D97-AF65-F5344CB8AC3E}">
        <p14:creationId xmlns:p14="http://schemas.microsoft.com/office/powerpoint/2010/main" val="392547584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ppt_x</p:attrName>
                                        </p:attrNameLst>
                                      </p:cBhvr>
                                      <p:tavLst>
                                        <p:tav tm="0">
                                          <p:val>
                                            <p:strVal val="#ppt_x-#ppt_w*1.125000"/>
                                          </p:val>
                                        </p:tav>
                                        <p:tav tm="100000">
                                          <p:val>
                                            <p:strVal val="#ppt_x"/>
                                          </p:val>
                                        </p:tav>
                                      </p:tavLst>
                                    </p:anim>
                                    <p:animEffect transition="in" filter="wipe(right)">
                                      <p:cBhvr>
                                        <p:cTn id="8" dur="500"/>
                                        <p:tgtEl>
                                          <p:spTgt spid="20"/>
                                        </p:tgtEl>
                                      </p:cBhvr>
                                    </p:animEffect>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1000" fill="hold"/>
                                        <p:tgtEl>
                                          <p:spTgt spid="33"/>
                                        </p:tgtEl>
                                        <p:attrNameLst>
                                          <p:attrName>ppt_w</p:attrName>
                                        </p:attrNameLst>
                                      </p:cBhvr>
                                      <p:tavLst>
                                        <p:tav tm="0">
                                          <p:val>
                                            <p:fltVal val="0"/>
                                          </p:val>
                                        </p:tav>
                                        <p:tav tm="100000">
                                          <p:val>
                                            <p:strVal val="#ppt_w"/>
                                          </p:val>
                                        </p:tav>
                                      </p:tavLst>
                                    </p:anim>
                                    <p:anim calcmode="lin" valueType="num">
                                      <p:cBhvr>
                                        <p:cTn id="13" dur="1000" fill="hold"/>
                                        <p:tgtEl>
                                          <p:spTgt spid="33"/>
                                        </p:tgtEl>
                                        <p:attrNameLst>
                                          <p:attrName>ppt_h</p:attrName>
                                        </p:attrNameLst>
                                      </p:cBhvr>
                                      <p:tavLst>
                                        <p:tav tm="0">
                                          <p:val>
                                            <p:fltVal val="0"/>
                                          </p:val>
                                        </p:tav>
                                        <p:tav tm="100000">
                                          <p:val>
                                            <p:strVal val="#ppt_h"/>
                                          </p:val>
                                        </p:tav>
                                      </p:tavLst>
                                    </p:anim>
                                    <p:anim calcmode="lin" valueType="num">
                                      <p:cBhvr>
                                        <p:cTn id="14" dur="1000" fill="hold"/>
                                        <p:tgtEl>
                                          <p:spTgt spid="33"/>
                                        </p:tgtEl>
                                        <p:attrNameLst>
                                          <p:attrName>style.rotation</p:attrName>
                                        </p:attrNameLst>
                                      </p:cBhvr>
                                      <p:tavLst>
                                        <p:tav tm="0">
                                          <p:val>
                                            <p:fltVal val="90"/>
                                          </p:val>
                                        </p:tav>
                                        <p:tav tm="100000">
                                          <p:val>
                                            <p:fltVal val="0"/>
                                          </p:val>
                                        </p:tav>
                                      </p:tavLst>
                                    </p:anim>
                                    <p:animEffect transition="in" filter="fade">
                                      <p:cBhvr>
                                        <p:cTn id="15" dur="1000"/>
                                        <p:tgtEl>
                                          <p:spTgt spid="33"/>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left)">
                                      <p:cBhvr>
                                        <p:cTn id="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935164" y="1734450"/>
            <a:ext cx="2231673" cy="4373013"/>
            <a:chOff x="1758588" y="1388446"/>
            <a:chExt cx="2408249" cy="4719017"/>
          </a:xfrm>
        </p:grpSpPr>
        <p:sp>
          <p:nvSpPr>
            <p:cNvPr id="5" name="Rectangle 19"/>
            <p:cNvSpPr>
              <a:spLocks/>
            </p:cNvSpPr>
            <p:nvPr/>
          </p:nvSpPr>
          <p:spPr bwMode="auto">
            <a:xfrm>
              <a:off x="1758588" y="2250278"/>
              <a:ext cx="28801" cy="458610"/>
            </a:xfrm>
            <a:prstGeom prst="rect">
              <a:avLst/>
            </a:prstGeom>
            <a:solidFill>
              <a:schemeClr val="tx1">
                <a:lumMod val="75000"/>
                <a:lumOff val="25000"/>
              </a:schemeClr>
            </a:solidFill>
            <a:ln>
              <a:noFill/>
            </a:ln>
          </p:spPr>
          <p:txBody>
            <a:bodyPr anchor="ctr"/>
            <a:lstStyle/>
            <a:p>
              <a:pPr algn="ctr"/>
              <a:endParaRPr/>
            </a:p>
          </p:txBody>
        </p:sp>
        <p:sp>
          <p:nvSpPr>
            <p:cNvPr id="6" name="Rectangle 20"/>
            <p:cNvSpPr>
              <a:spLocks/>
            </p:cNvSpPr>
            <p:nvPr/>
          </p:nvSpPr>
          <p:spPr bwMode="auto">
            <a:xfrm>
              <a:off x="4138036" y="2250278"/>
              <a:ext cx="28801" cy="458610"/>
            </a:xfrm>
            <a:prstGeom prst="rect">
              <a:avLst/>
            </a:prstGeom>
            <a:solidFill>
              <a:schemeClr val="tx1">
                <a:lumMod val="75000"/>
                <a:lumOff val="25000"/>
              </a:schemeClr>
            </a:solidFill>
            <a:ln>
              <a:noFill/>
            </a:ln>
          </p:spPr>
          <p:txBody>
            <a:bodyPr anchor="ctr"/>
            <a:lstStyle/>
            <a:p>
              <a:pPr algn="ctr"/>
              <a:endParaRPr/>
            </a:p>
          </p:txBody>
        </p:sp>
        <p:sp>
          <p:nvSpPr>
            <p:cNvPr id="7" name="Rectangle 21"/>
            <p:cNvSpPr>
              <a:spLocks/>
            </p:cNvSpPr>
            <p:nvPr/>
          </p:nvSpPr>
          <p:spPr bwMode="auto">
            <a:xfrm>
              <a:off x="1758588" y="2894988"/>
              <a:ext cx="28801" cy="183887"/>
            </a:xfrm>
            <a:prstGeom prst="rect">
              <a:avLst/>
            </a:prstGeom>
            <a:solidFill>
              <a:schemeClr val="tx1">
                <a:lumMod val="75000"/>
                <a:lumOff val="25000"/>
              </a:schemeClr>
            </a:solidFill>
            <a:ln>
              <a:noFill/>
            </a:ln>
          </p:spPr>
          <p:txBody>
            <a:bodyPr anchor="ctr"/>
            <a:lstStyle/>
            <a:p>
              <a:pPr algn="ctr"/>
              <a:endParaRPr/>
            </a:p>
          </p:txBody>
        </p:sp>
        <p:sp>
          <p:nvSpPr>
            <p:cNvPr id="8" name="Rectangle 22"/>
            <p:cNvSpPr>
              <a:spLocks/>
            </p:cNvSpPr>
            <p:nvPr/>
          </p:nvSpPr>
          <p:spPr bwMode="auto">
            <a:xfrm>
              <a:off x="1758588" y="2250278"/>
              <a:ext cx="28801" cy="458610"/>
            </a:xfrm>
            <a:prstGeom prst="rect">
              <a:avLst/>
            </a:prstGeom>
            <a:solidFill>
              <a:schemeClr val="tx1">
                <a:lumMod val="75000"/>
                <a:lumOff val="25000"/>
              </a:schemeClr>
            </a:solidFill>
            <a:ln>
              <a:noFill/>
            </a:ln>
          </p:spPr>
          <p:txBody>
            <a:bodyPr anchor="ctr"/>
            <a:lstStyle/>
            <a:p>
              <a:pPr algn="ctr"/>
              <a:endParaRPr/>
            </a:p>
          </p:txBody>
        </p:sp>
        <p:sp>
          <p:nvSpPr>
            <p:cNvPr id="9" name="Rectangle 23"/>
            <p:cNvSpPr>
              <a:spLocks/>
            </p:cNvSpPr>
            <p:nvPr/>
          </p:nvSpPr>
          <p:spPr bwMode="auto">
            <a:xfrm>
              <a:off x="4138036" y="2250278"/>
              <a:ext cx="28801" cy="458610"/>
            </a:xfrm>
            <a:prstGeom prst="rect">
              <a:avLst/>
            </a:prstGeom>
            <a:solidFill>
              <a:schemeClr val="tx1">
                <a:lumMod val="75000"/>
                <a:lumOff val="25000"/>
              </a:schemeClr>
            </a:solidFill>
            <a:ln>
              <a:noFill/>
            </a:ln>
          </p:spPr>
          <p:txBody>
            <a:bodyPr anchor="ctr"/>
            <a:lstStyle/>
            <a:p>
              <a:pPr algn="ctr"/>
              <a:endParaRPr/>
            </a:p>
          </p:txBody>
        </p:sp>
        <p:sp>
          <p:nvSpPr>
            <p:cNvPr id="10" name="Rectangle 24"/>
            <p:cNvSpPr>
              <a:spLocks/>
            </p:cNvSpPr>
            <p:nvPr/>
          </p:nvSpPr>
          <p:spPr bwMode="auto">
            <a:xfrm>
              <a:off x="1758588" y="2894988"/>
              <a:ext cx="28801" cy="183887"/>
            </a:xfrm>
            <a:prstGeom prst="rect">
              <a:avLst/>
            </a:prstGeom>
            <a:solidFill>
              <a:schemeClr val="tx1">
                <a:lumMod val="75000"/>
                <a:lumOff val="25000"/>
              </a:schemeClr>
            </a:solidFill>
            <a:ln>
              <a:noFill/>
            </a:ln>
          </p:spPr>
          <p:txBody>
            <a:bodyPr anchor="ctr"/>
            <a:lstStyle/>
            <a:p>
              <a:pPr algn="ctr"/>
              <a:endParaRPr/>
            </a:p>
          </p:txBody>
        </p:sp>
        <p:sp>
          <p:nvSpPr>
            <p:cNvPr id="11" name="Freeform: Shape 25"/>
            <p:cNvSpPr>
              <a:spLocks/>
            </p:cNvSpPr>
            <p:nvPr/>
          </p:nvSpPr>
          <p:spPr bwMode="auto">
            <a:xfrm>
              <a:off x="1787389" y="1388446"/>
              <a:ext cx="2350647" cy="4719017"/>
            </a:xfrm>
            <a:custGeom>
              <a:avLst/>
              <a:gdLst>
                <a:gd name="T0" fmla="*/ 493 w 509"/>
                <a:gd name="T1" fmla="*/ 15 h 1025"/>
                <a:gd name="T2" fmla="*/ 456 w 509"/>
                <a:gd name="T3" fmla="*/ 0 h 1025"/>
                <a:gd name="T4" fmla="*/ 52 w 509"/>
                <a:gd name="T5" fmla="*/ 0 h 1025"/>
                <a:gd name="T6" fmla="*/ 15 w 509"/>
                <a:gd name="T7" fmla="*/ 15 h 1025"/>
                <a:gd name="T8" fmla="*/ 0 w 509"/>
                <a:gd name="T9" fmla="*/ 52 h 1025"/>
                <a:gd name="T10" fmla="*/ 0 w 509"/>
                <a:gd name="T11" fmla="*/ 973 h 1025"/>
                <a:gd name="T12" fmla="*/ 15 w 509"/>
                <a:gd name="T13" fmla="*/ 1010 h 1025"/>
                <a:gd name="T14" fmla="*/ 52 w 509"/>
                <a:gd name="T15" fmla="*/ 1025 h 1025"/>
                <a:gd name="T16" fmla="*/ 456 w 509"/>
                <a:gd name="T17" fmla="*/ 1025 h 1025"/>
                <a:gd name="T18" fmla="*/ 493 w 509"/>
                <a:gd name="T19" fmla="*/ 1010 h 1025"/>
                <a:gd name="T20" fmla="*/ 509 w 509"/>
                <a:gd name="T21" fmla="*/ 973 h 1025"/>
                <a:gd name="T22" fmla="*/ 509 w 509"/>
                <a:gd name="T23" fmla="*/ 52 h 1025"/>
                <a:gd name="T24" fmla="*/ 493 w 509"/>
                <a:gd name="T25" fmla="*/ 15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9" h="1025">
                  <a:moveTo>
                    <a:pt x="493" y="15"/>
                  </a:moveTo>
                  <a:cubicBezTo>
                    <a:pt x="483" y="5"/>
                    <a:pt x="469" y="0"/>
                    <a:pt x="456" y="0"/>
                  </a:cubicBezTo>
                  <a:cubicBezTo>
                    <a:pt x="52" y="0"/>
                    <a:pt x="52" y="0"/>
                    <a:pt x="52" y="0"/>
                  </a:cubicBezTo>
                  <a:cubicBezTo>
                    <a:pt x="39" y="0"/>
                    <a:pt x="25" y="5"/>
                    <a:pt x="15" y="15"/>
                  </a:cubicBezTo>
                  <a:cubicBezTo>
                    <a:pt x="5" y="25"/>
                    <a:pt x="0" y="39"/>
                    <a:pt x="0" y="52"/>
                  </a:cubicBezTo>
                  <a:cubicBezTo>
                    <a:pt x="0" y="973"/>
                    <a:pt x="0" y="973"/>
                    <a:pt x="0" y="973"/>
                  </a:cubicBezTo>
                  <a:cubicBezTo>
                    <a:pt x="0" y="986"/>
                    <a:pt x="5" y="1000"/>
                    <a:pt x="15" y="1010"/>
                  </a:cubicBezTo>
                  <a:cubicBezTo>
                    <a:pt x="25" y="1020"/>
                    <a:pt x="39" y="1025"/>
                    <a:pt x="52" y="1025"/>
                  </a:cubicBezTo>
                  <a:cubicBezTo>
                    <a:pt x="456" y="1025"/>
                    <a:pt x="456" y="1025"/>
                    <a:pt x="456" y="1025"/>
                  </a:cubicBezTo>
                  <a:cubicBezTo>
                    <a:pt x="469" y="1025"/>
                    <a:pt x="483" y="1020"/>
                    <a:pt x="493" y="1010"/>
                  </a:cubicBezTo>
                  <a:cubicBezTo>
                    <a:pt x="503" y="1000"/>
                    <a:pt x="509" y="986"/>
                    <a:pt x="509" y="973"/>
                  </a:cubicBezTo>
                  <a:cubicBezTo>
                    <a:pt x="509" y="52"/>
                    <a:pt x="509" y="52"/>
                    <a:pt x="509" y="52"/>
                  </a:cubicBezTo>
                  <a:cubicBezTo>
                    <a:pt x="509" y="39"/>
                    <a:pt x="503" y="25"/>
                    <a:pt x="493" y="15"/>
                  </a:cubicBezTo>
                  <a:close/>
                </a:path>
              </a:pathLst>
            </a:custGeom>
            <a:solidFill>
              <a:schemeClr val="tx1">
                <a:lumMod val="85000"/>
                <a:lumOff val="15000"/>
              </a:schemeClr>
            </a:solidFill>
            <a:ln>
              <a:noFill/>
            </a:ln>
          </p:spPr>
          <p:txBody>
            <a:bodyPr anchor="ctr"/>
            <a:lstStyle/>
            <a:p>
              <a:pPr algn="ctr"/>
              <a:endParaRPr/>
            </a:p>
          </p:txBody>
        </p:sp>
        <p:sp>
          <p:nvSpPr>
            <p:cNvPr id="12" name="Freeform: Shape 26"/>
            <p:cNvSpPr>
              <a:spLocks/>
            </p:cNvSpPr>
            <p:nvPr/>
          </p:nvSpPr>
          <p:spPr bwMode="auto">
            <a:xfrm>
              <a:off x="2664727" y="5735260"/>
              <a:ext cx="591538" cy="86405"/>
            </a:xfrm>
            <a:custGeom>
              <a:avLst/>
              <a:gdLst>
                <a:gd name="T0" fmla="*/ 128 w 128"/>
                <a:gd name="T1" fmla="*/ 10 h 19"/>
                <a:gd name="T2" fmla="*/ 119 w 128"/>
                <a:gd name="T3" fmla="*/ 19 h 19"/>
                <a:gd name="T4" fmla="*/ 9 w 128"/>
                <a:gd name="T5" fmla="*/ 19 h 19"/>
                <a:gd name="T6" fmla="*/ 0 w 128"/>
                <a:gd name="T7" fmla="*/ 10 h 19"/>
                <a:gd name="T8" fmla="*/ 0 w 128"/>
                <a:gd name="T9" fmla="*/ 10 h 19"/>
                <a:gd name="T10" fmla="*/ 9 w 128"/>
                <a:gd name="T11" fmla="*/ 0 h 19"/>
                <a:gd name="T12" fmla="*/ 119 w 128"/>
                <a:gd name="T13" fmla="*/ 0 h 19"/>
                <a:gd name="T14" fmla="*/ 128 w 128"/>
                <a:gd name="T15" fmla="*/ 1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19">
                  <a:moveTo>
                    <a:pt x="128" y="10"/>
                  </a:moveTo>
                  <a:cubicBezTo>
                    <a:pt x="128" y="15"/>
                    <a:pt x="124" y="19"/>
                    <a:pt x="119" y="19"/>
                  </a:cubicBezTo>
                  <a:cubicBezTo>
                    <a:pt x="9" y="19"/>
                    <a:pt x="9" y="19"/>
                    <a:pt x="9" y="19"/>
                  </a:cubicBezTo>
                  <a:cubicBezTo>
                    <a:pt x="4" y="19"/>
                    <a:pt x="0" y="15"/>
                    <a:pt x="0" y="10"/>
                  </a:cubicBezTo>
                  <a:cubicBezTo>
                    <a:pt x="0" y="10"/>
                    <a:pt x="0" y="10"/>
                    <a:pt x="0" y="10"/>
                  </a:cubicBezTo>
                  <a:cubicBezTo>
                    <a:pt x="0" y="5"/>
                    <a:pt x="4" y="0"/>
                    <a:pt x="9" y="0"/>
                  </a:cubicBezTo>
                  <a:cubicBezTo>
                    <a:pt x="119" y="0"/>
                    <a:pt x="119" y="0"/>
                    <a:pt x="119" y="0"/>
                  </a:cubicBezTo>
                  <a:cubicBezTo>
                    <a:pt x="124" y="0"/>
                    <a:pt x="128" y="5"/>
                    <a:pt x="128" y="10"/>
                  </a:cubicBezTo>
                  <a:close/>
                </a:path>
              </a:pathLst>
            </a:custGeom>
            <a:solidFill>
              <a:srgbClr val="D9D8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Oval 27"/>
            <p:cNvSpPr>
              <a:spLocks/>
            </p:cNvSpPr>
            <p:nvPr/>
          </p:nvSpPr>
          <p:spPr bwMode="auto">
            <a:xfrm>
              <a:off x="2895140" y="1596704"/>
              <a:ext cx="130714" cy="132930"/>
            </a:xfrm>
            <a:prstGeom prst="ellipse">
              <a:avLst/>
            </a:prstGeom>
            <a:solidFill>
              <a:srgbClr val="D9D8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Oval 28"/>
            <p:cNvSpPr>
              <a:spLocks/>
            </p:cNvSpPr>
            <p:nvPr/>
          </p:nvSpPr>
          <p:spPr bwMode="auto">
            <a:xfrm>
              <a:off x="2932803" y="1632152"/>
              <a:ext cx="55386" cy="55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16" name="Group 44"/>
          <p:cNvGrpSpPr/>
          <p:nvPr/>
        </p:nvGrpSpPr>
        <p:grpSpPr>
          <a:xfrm>
            <a:off x="5064133" y="3371963"/>
            <a:ext cx="698492" cy="698492"/>
            <a:chOff x="6139511" y="3900475"/>
            <a:chExt cx="648586" cy="648586"/>
          </a:xfrm>
        </p:grpSpPr>
        <p:sp>
          <p:nvSpPr>
            <p:cNvPr id="29" name="Oval 45"/>
            <p:cNvSpPr/>
            <p:nvPr/>
          </p:nvSpPr>
          <p:spPr>
            <a:xfrm>
              <a:off x="6139511" y="3900475"/>
              <a:ext cx="648586" cy="6485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Freeform: Shape 46"/>
            <p:cNvSpPr>
              <a:spLocks/>
            </p:cNvSpPr>
            <p:nvPr/>
          </p:nvSpPr>
          <p:spPr bwMode="auto">
            <a:xfrm>
              <a:off x="6288169" y="4049133"/>
              <a:ext cx="351270" cy="351270"/>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a:extLst/>
          </p:spPr>
          <p:txBody>
            <a:bodyPr anchor="ctr"/>
            <a:lstStyle/>
            <a:p>
              <a:pPr algn="ctr"/>
              <a:endParaRPr/>
            </a:p>
          </p:txBody>
        </p:sp>
      </p:grpSp>
      <p:grpSp>
        <p:nvGrpSpPr>
          <p:cNvPr id="17" name="Group 48"/>
          <p:cNvGrpSpPr/>
          <p:nvPr/>
        </p:nvGrpSpPr>
        <p:grpSpPr>
          <a:xfrm>
            <a:off x="5064133" y="4744521"/>
            <a:ext cx="698492" cy="698492"/>
            <a:chOff x="6139511" y="4879269"/>
            <a:chExt cx="648586" cy="648586"/>
          </a:xfrm>
        </p:grpSpPr>
        <p:sp>
          <p:nvSpPr>
            <p:cNvPr id="27" name="Oval 49"/>
            <p:cNvSpPr/>
            <p:nvPr/>
          </p:nvSpPr>
          <p:spPr>
            <a:xfrm>
              <a:off x="6139511" y="4879269"/>
              <a:ext cx="648586" cy="6485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Freeform: Shape 50"/>
            <p:cNvSpPr>
              <a:spLocks/>
            </p:cNvSpPr>
            <p:nvPr/>
          </p:nvSpPr>
          <p:spPr bwMode="auto">
            <a:xfrm>
              <a:off x="6288169" y="5027927"/>
              <a:ext cx="351270" cy="351270"/>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a:extLst/>
          </p:spPr>
          <p:txBody>
            <a:bodyPr anchor="ctr"/>
            <a:lstStyle/>
            <a:p>
              <a:pPr algn="ctr"/>
              <a:endParaRPr/>
            </a:p>
          </p:txBody>
        </p:sp>
      </p:grpSp>
      <p:grpSp>
        <p:nvGrpSpPr>
          <p:cNvPr id="31" name="组合 30"/>
          <p:cNvGrpSpPr/>
          <p:nvPr/>
        </p:nvGrpSpPr>
        <p:grpSpPr>
          <a:xfrm>
            <a:off x="2087228" y="452955"/>
            <a:ext cx="5795246" cy="783415"/>
            <a:chOff x="1875554" y="378622"/>
            <a:chExt cx="5795246" cy="783415"/>
          </a:xfrm>
        </p:grpSpPr>
        <p:sp>
          <p:nvSpPr>
            <p:cNvPr id="32" name="文本框 31"/>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33" name="文本框 32"/>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grpSp>
        <p:nvGrpSpPr>
          <p:cNvPr id="35" name="组合 34"/>
          <p:cNvGrpSpPr/>
          <p:nvPr/>
        </p:nvGrpSpPr>
        <p:grpSpPr>
          <a:xfrm>
            <a:off x="5922722" y="3210429"/>
            <a:ext cx="4604308" cy="1090140"/>
            <a:chOff x="874713" y="3393768"/>
            <a:chExt cx="4604308" cy="1090140"/>
          </a:xfrm>
        </p:grpSpPr>
        <p:sp>
          <p:nvSpPr>
            <p:cNvPr id="36" name="矩形 35"/>
            <p:cNvSpPr/>
            <p:nvPr/>
          </p:nvSpPr>
          <p:spPr>
            <a:xfrm>
              <a:off x="874713" y="3800644"/>
              <a:ext cx="4604308"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7" name="矩形 36"/>
            <p:cNvSpPr/>
            <p:nvPr/>
          </p:nvSpPr>
          <p:spPr>
            <a:xfrm>
              <a:off x="874713" y="339376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8" name="组合 37"/>
          <p:cNvGrpSpPr/>
          <p:nvPr/>
        </p:nvGrpSpPr>
        <p:grpSpPr>
          <a:xfrm>
            <a:off x="5922722" y="4548697"/>
            <a:ext cx="4604308" cy="1090140"/>
            <a:chOff x="874713" y="3393768"/>
            <a:chExt cx="4604308" cy="1090140"/>
          </a:xfrm>
        </p:grpSpPr>
        <p:sp>
          <p:nvSpPr>
            <p:cNvPr id="39" name="矩形 38"/>
            <p:cNvSpPr/>
            <p:nvPr/>
          </p:nvSpPr>
          <p:spPr>
            <a:xfrm>
              <a:off x="874713" y="3800644"/>
              <a:ext cx="4604308"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0" name="矩形 39"/>
            <p:cNvSpPr/>
            <p:nvPr/>
          </p:nvSpPr>
          <p:spPr>
            <a:xfrm>
              <a:off x="874713" y="339376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
        <p:nvSpPr>
          <p:cNvPr id="42" name="矩形 41"/>
          <p:cNvSpPr/>
          <p:nvPr/>
        </p:nvSpPr>
        <p:spPr>
          <a:xfrm>
            <a:off x="4916332" y="2010086"/>
            <a:ext cx="5610698"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胶片用户可以在投影仪或者计算机上进行演示也可以将演示文稿打印出来制作成胶片</a:t>
            </a:r>
          </a:p>
        </p:txBody>
      </p:sp>
      <p:pic>
        <p:nvPicPr>
          <p:cNvPr id="45" name="图片占位符 44"/>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27695" r="27695"/>
          <a:stretch>
            <a:fillRect/>
          </a:stretch>
        </p:blipFill>
        <p:spPr/>
      </p:pic>
    </p:spTree>
    <p:extLst>
      <p:ext uri="{BB962C8B-B14F-4D97-AF65-F5344CB8AC3E}">
        <p14:creationId xmlns:p14="http://schemas.microsoft.com/office/powerpoint/2010/main" val="13143908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p:tgtEl>
                                          <p:spTgt spid="31"/>
                                        </p:tgtEl>
                                        <p:attrNameLst>
                                          <p:attrName>ppt_x</p:attrName>
                                        </p:attrNameLst>
                                      </p:cBhvr>
                                      <p:tavLst>
                                        <p:tav tm="0">
                                          <p:val>
                                            <p:strVal val="#ppt_x-#ppt_w*1.125000"/>
                                          </p:val>
                                        </p:tav>
                                        <p:tav tm="100000">
                                          <p:val>
                                            <p:strVal val="#ppt_x"/>
                                          </p:val>
                                        </p:tav>
                                      </p:tavLst>
                                    </p:anim>
                                    <p:animEffect transition="in" filter="wipe(right)">
                                      <p:cBhvr>
                                        <p:cTn id="8" dur="500"/>
                                        <p:tgtEl>
                                          <p:spTgt spid="31"/>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1000"/>
                                        <p:tgtEl>
                                          <p:spTgt spid="45"/>
                                        </p:tgtEl>
                                      </p:cBhvr>
                                    </p:animEffect>
                                    <p:anim calcmode="lin" valueType="num">
                                      <p:cBhvr>
                                        <p:cTn id="18" dur="1000" fill="hold"/>
                                        <p:tgtEl>
                                          <p:spTgt spid="45"/>
                                        </p:tgtEl>
                                        <p:attrNameLst>
                                          <p:attrName>ppt_x</p:attrName>
                                        </p:attrNameLst>
                                      </p:cBhvr>
                                      <p:tavLst>
                                        <p:tav tm="0">
                                          <p:val>
                                            <p:strVal val="#ppt_x"/>
                                          </p:val>
                                        </p:tav>
                                        <p:tav tm="100000">
                                          <p:val>
                                            <p:strVal val="#ppt_x"/>
                                          </p:val>
                                        </p:tav>
                                      </p:tavLst>
                                    </p:anim>
                                    <p:anim calcmode="lin" valueType="num">
                                      <p:cBhvr>
                                        <p:cTn id="19" dur="1000" fill="hold"/>
                                        <p:tgtEl>
                                          <p:spTgt spid="4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randombar(horizontal)">
                                      <p:cBhvr>
                                        <p:cTn id="23" dur="500"/>
                                        <p:tgtEl>
                                          <p:spTgt spid="4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left)">
                                      <p:cBhvr>
                                        <p:cTn id="33" dur="500"/>
                                        <p:tgtEl>
                                          <p:spTgt spid="35"/>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left)">
                                      <p:cBhvr>
                                        <p:cTn id="4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p:cNvGrpSpPr/>
          <p:nvPr/>
        </p:nvGrpSpPr>
        <p:grpSpPr>
          <a:xfrm>
            <a:off x="2087228" y="452955"/>
            <a:ext cx="5795246" cy="783415"/>
            <a:chOff x="1875554" y="378622"/>
            <a:chExt cx="5795246" cy="783415"/>
          </a:xfrm>
        </p:grpSpPr>
        <p:sp>
          <p:nvSpPr>
            <p:cNvPr id="71" name="文本框 70"/>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72" name="文本框 71"/>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grpSp>
        <p:nvGrpSpPr>
          <p:cNvPr id="84" name="组合 83"/>
          <p:cNvGrpSpPr/>
          <p:nvPr/>
        </p:nvGrpSpPr>
        <p:grpSpPr>
          <a:xfrm>
            <a:off x="1147325" y="1940519"/>
            <a:ext cx="3315358" cy="3335882"/>
            <a:chOff x="1556200" y="1803359"/>
            <a:chExt cx="3315358" cy="3335882"/>
          </a:xfrm>
        </p:grpSpPr>
        <p:grpSp>
          <p:nvGrpSpPr>
            <p:cNvPr id="49" name="组合 48"/>
            <p:cNvGrpSpPr/>
            <p:nvPr/>
          </p:nvGrpSpPr>
          <p:grpSpPr>
            <a:xfrm>
              <a:off x="1556200" y="1803359"/>
              <a:ext cx="1090833" cy="3335882"/>
              <a:chOff x="1036204" y="1349113"/>
              <a:chExt cx="1084797" cy="3317421"/>
            </a:xfrm>
          </p:grpSpPr>
          <p:grpSp>
            <p:nvGrpSpPr>
              <p:cNvPr id="53" name="组合 52"/>
              <p:cNvGrpSpPr/>
              <p:nvPr/>
            </p:nvGrpSpPr>
            <p:grpSpPr>
              <a:xfrm>
                <a:off x="1036204" y="1349113"/>
                <a:ext cx="1084797" cy="3317421"/>
                <a:chOff x="1269911" y="2120864"/>
                <a:chExt cx="1137127" cy="3600674"/>
              </a:xfrm>
            </p:grpSpPr>
            <p:sp>
              <p:nvSpPr>
                <p:cNvPr id="56" name="任意多边形 55"/>
                <p:cNvSpPr/>
                <p:nvPr/>
              </p:nvSpPr>
              <p:spPr>
                <a:xfrm flipV="1">
                  <a:off x="1269911" y="2120864"/>
                  <a:ext cx="1137127" cy="360067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7" name="同侧圆角矩形 56"/>
                <p:cNvSpPr/>
                <p:nvPr/>
              </p:nvSpPr>
              <p:spPr>
                <a:xfrm flipV="1">
                  <a:off x="1473375" y="3736668"/>
                  <a:ext cx="730198" cy="1914527"/>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58" name="组合 57"/>
                <p:cNvGrpSpPr/>
                <p:nvPr/>
              </p:nvGrpSpPr>
              <p:grpSpPr>
                <a:xfrm>
                  <a:off x="1404969" y="2612766"/>
                  <a:ext cx="274202" cy="2464677"/>
                  <a:chOff x="1404969" y="2714017"/>
                  <a:chExt cx="274202" cy="2464677"/>
                </a:xfrm>
              </p:grpSpPr>
              <p:cxnSp>
                <p:nvCxnSpPr>
                  <p:cNvPr id="59" name="直接连接符 58"/>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54" name="文本框 4"/>
              <p:cNvSpPr txBox="1">
                <a:spLocks/>
              </p:cNvSpPr>
              <p:nvPr/>
            </p:nvSpPr>
            <p:spPr bwMode="auto">
              <a:xfrm>
                <a:off x="1304486" y="2922586"/>
                <a:ext cx="548228" cy="328231"/>
              </a:xfrm>
              <a:prstGeom prst="rect">
                <a:avLst/>
              </a:prstGeom>
              <a:noFill/>
              <a:ln w="9525">
                <a:noFill/>
                <a:miter lim="800000"/>
                <a:headEnd/>
                <a:tailEnd/>
              </a:ln>
            </p:spPr>
            <p:txBody>
              <a:bodyPr wrap="none" lIns="0" tIns="0" rIns="0" bIns="0" anchor="t" anchorCtr="0">
                <a:normAutofit/>
                <a:scene3d>
                  <a:camera prst="orthographicFront"/>
                  <a:lightRig rig="threePt" dir="t"/>
                </a:scene3d>
                <a:sp3d>
                  <a:bevelT w="0" h="0"/>
                </a:sp3d>
              </a:bodyPr>
              <a:lstStyle/>
              <a:p>
                <a:pPr marL="0" lvl="1" algn="ctr"/>
                <a:r>
                  <a:rPr lang="en-US" altLang="ko-KR" sz="2133" b="1" smtClean="0">
                    <a:solidFill>
                      <a:schemeClr val="bg1"/>
                    </a:solidFill>
                  </a:rPr>
                  <a:t>60%</a:t>
                </a:r>
                <a:endParaRPr lang="en-US" altLang="ko-KR" sz="2133" b="1" dirty="0">
                  <a:solidFill>
                    <a:schemeClr val="bg1"/>
                  </a:solidFill>
                </a:endParaRPr>
              </a:p>
            </p:txBody>
          </p:sp>
          <p:sp>
            <p:nvSpPr>
              <p:cNvPr id="55" name="任意多边形 54"/>
              <p:cNvSpPr>
                <a:spLocks/>
              </p:cNvSpPr>
              <p:nvPr/>
            </p:nvSpPr>
            <p:spPr bwMode="auto">
              <a:xfrm>
                <a:off x="1379542" y="4052050"/>
                <a:ext cx="398114" cy="39811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grpSp>
        <p:grpSp>
          <p:nvGrpSpPr>
            <p:cNvPr id="73" name="组合 72"/>
            <p:cNvGrpSpPr/>
            <p:nvPr/>
          </p:nvGrpSpPr>
          <p:grpSpPr>
            <a:xfrm>
              <a:off x="2629584" y="3273857"/>
              <a:ext cx="2241974" cy="1533338"/>
              <a:chOff x="874713" y="3325188"/>
              <a:chExt cx="2241974" cy="1533338"/>
            </a:xfrm>
          </p:grpSpPr>
          <p:sp>
            <p:nvSpPr>
              <p:cNvPr id="74" name="矩形 73"/>
              <p:cNvSpPr/>
              <p:nvPr/>
            </p:nvSpPr>
            <p:spPr>
              <a:xfrm>
                <a:off x="874714" y="3732064"/>
                <a:ext cx="1964448"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75" name="矩形 74"/>
              <p:cNvSpPr/>
              <p:nvPr/>
            </p:nvSpPr>
            <p:spPr>
              <a:xfrm>
                <a:off x="874713" y="3325188"/>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grpSp>
      </p:grpSp>
      <p:grpSp>
        <p:nvGrpSpPr>
          <p:cNvPr id="83" name="组合 82"/>
          <p:cNvGrpSpPr/>
          <p:nvPr/>
        </p:nvGrpSpPr>
        <p:grpSpPr>
          <a:xfrm>
            <a:off x="4590557" y="1940519"/>
            <a:ext cx="3310558" cy="3335882"/>
            <a:chOff x="4144283" y="1803359"/>
            <a:chExt cx="3310558" cy="3335882"/>
          </a:xfrm>
        </p:grpSpPr>
        <p:grpSp>
          <p:nvGrpSpPr>
            <p:cNvPr id="28" name="组合 27"/>
            <p:cNvGrpSpPr/>
            <p:nvPr/>
          </p:nvGrpSpPr>
          <p:grpSpPr>
            <a:xfrm>
              <a:off x="4144283" y="1803359"/>
              <a:ext cx="1090833" cy="3335882"/>
              <a:chOff x="3311155" y="1349110"/>
              <a:chExt cx="1084797" cy="3317421"/>
            </a:xfrm>
          </p:grpSpPr>
          <p:grpSp>
            <p:nvGrpSpPr>
              <p:cNvPr id="32" name="组合 31"/>
              <p:cNvGrpSpPr/>
              <p:nvPr/>
            </p:nvGrpSpPr>
            <p:grpSpPr>
              <a:xfrm>
                <a:off x="3311155" y="1349110"/>
                <a:ext cx="1084797" cy="3317421"/>
                <a:chOff x="1269911" y="2120864"/>
                <a:chExt cx="1137127" cy="3600674"/>
              </a:xfrm>
            </p:grpSpPr>
            <p:sp>
              <p:nvSpPr>
                <p:cNvPr id="35" name="任意多边形 34"/>
                <p:cNvSpPr/>
                <p:nvPr/>
              </p:nvSpPr>
              <p:spPr>
                <a:xfrm flipV="1">
                  <a:off x="1269911" y="2120864"/>
                  <a:ext cx="1137127" cy="360067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同侧圆角矩形 35"/>
                <p:cNvSpPr/>
                <p:nvPr/>
              </p:nvSpPr>
              <p:spPr>
                <a:xfrm flipV="1">
                  <a:off x="1473375" y="3481005"/>
                  <a:ext cx="730198" cy="2170191"/>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7" name="组合 36"/>
                <p:cNvGrpSpPr/>
                <p:nvPr/>
              </p:nvGrpSpPr>
              <p:grpSpPr>
                <a:xfrm>
                  <a:off x="1404969" y="2612766"/>
                  <a:ext cx="274202" cy="2464677"/>
                  <a:chOff x="1404969" y="2714017"/>
                  <a:chExt cx="274202" cy="2464677"/>
                </a:xfrm>
              </p:grpSpPr>
              <p:cxnSp>
                <p:nvCxnSpPr>
                  <p:cNvPr id="38" name="直接连接符 37"/>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33" name="文本框 13"/>
              <p:cNvSpPr txBox="1">
                <a:spLocks/>
              </p:cNvSpPr>
              <p:nvPr/>
            </p:nvSpPr>
            <p:spPr bwMode="auto">
              <a:xfrm>
                <a:off x="3579438" y="2671830"/>
                <a:ext cx="548228" cy="328231"/>
              </a:xfrm>
              <a:prstGeom prst="rect">
                <a:avLst/>
              </a:prstGeom>
              <a:noFill/>
              <a:ln w="9525">
                <a:noFill/>
                <a:miter lim="800000"/>
                <a:headEnd/>
                <a:tailEnd/>
              </a:ln>
            </p:spPr>
            <p:txBody>
              <a:bodyPr wrap="none" lIns="0" tIns="0" rIns="0" bIns="0" anchor="t" anchorCtr="0">
                <a:normAutofit/>
                <a:scene3d>
                  <a:camera prst="orthographicFront"/>
                  <a:lightRig rig="threePt" dir="t"/>
                </a:scene3d>
                <a:sp3d>
                  <a:bevelT w="0" h="0"/>
                </a:sp3d>
              </a:bodyPr>
              <a:lstStyle/>
              <a:p>
                <a:pPr marL="0" lvl="1" algn="ctr"/>
                <a:r>
                  <a:rPr lang="en-US" altLang="ko-KR" sz="2133" b="1" smtClean="0">
                    <a:solidFill>
                      <a:schemeClr val="bg1"/>
                    </a:solidFill>
                  </a:rPr>
                  <a:t>70%</a:t>
                </a:r>
                <a:endParaRPr lang="en-US" altLang="ko-KR" sz="2133" b="1" dirty="0">
                  <a:solidFill>
                    <a:schemeClr val="bg1"/>
                  </a:solidFill>
                </a:endParaRPr>
              </a:p>
            </p:txBody>
          </p:sp>
          <p:sp>
            <p:nvSpPr>
              <p:cNvPr id="34" name="任意多边形 33"/>
              <p:cNvSpPr>
                <a:spLocks/>
              </p:cNvSpPr>
              <p:nvPr/>
            </p:nvSpPr>
            <p:spPr bwMode="auto">
              <a:xfrm>
                <a:off x="3664885" y="4052050"/>
                <a:ext cx="398114" cy="398114"/>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a:extLst/>
            </p:spPr>
            <p:txBody>
              <a:bodyPr anchor="ctr"/>
              <a:lstStyle/>
              <a:p>
                <a:pPr algn="ctr"/>
                <a:endParaRPr/>
              </a:p>
            </p:txBody>
          </p:sp>
        </p:grpSp>
        <p:grpSp>
          <p:nvGrpSpPr>
            <p:cNvPr id="76" name="组合 75"/>
            <p:cNvGrpSpPr/>
            <p:nvPr/>
          </p:nvGrpSpPr>
          <p:grpSpPr>
            <a:xfrm>
              <a:off x="5212867" y="3273857"/>
              <a:ext cx="2241974" cy="1533338"/>
              <a:chOff x="874713" y="3325188"/>
              <a:chExt cx="2241974" cy="1533338"/>
            </a:xfrm>
          </p:grpSpPr>
          <p:sp>
            <p:nvSpPr>
              <p:cNvPr id="77" name="矩形 76"/>
              <p:cNvSpPr/>
              <p:nvPr/>
            </p:nvSpPr>
            <p:spPr>
              <a:xfrm>
                <a:off x="874714" y="3732064"/>
                <a:ext cx="1964448"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78" name="矩形 77"/>
              <p:cNvSpPr/>
              <p:nvPr/>
            </p:nvSpPr>
            <p:spPr>
              <a:xfrm>
                <a:off x="874713" y="3325188"/>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grpSp>
      </p:grpSp>
      <p:grpSp>
        <p:nvGrpSpPr>
          <p:cNvPr id="82" name="组合 81"/>
          <p:cNvGrpSpPr/>
          <p:nvPr/>
        </p:nvGrpSpPr>
        <p:grpSpPr>
          <a:xfrm>
            <a:off x="8028988" y="1940519"/>
            <a:ext cx="3302211" cy="3335882"/>
            <a:chOff x="6732366" y="1803359"/>
            <a:chExt cx="3302211" cy="3335882"/>
          </a:xfrm>
        </p:grpSpPr>
        <p:grpSp>
          <p:nvGrpSpPr>
            <p:cNvPr id="7" name="组合 6"/>
            <p:cNvGrpSpPr/>
            <p:nvPr/>
          </p:nvGrpSpPr>
          <p:grpSpPr>
            <a:xfrm>
              <a:off x="6732366" y="1803359"/>
              <a:ext cx="1090833" cy="3335882"/>
              <a:chOff x="5586108" y="1349110"/>
              <a:chExt cx="1084797" cy="3317421"/>
            </a:xfrm>
          </p:grpSpPr>
          <p:grpSp>
            <p:nvGrpSpPr>
              <p:cNvPr id="11" name="组合 10"/>
              <p:cNvGrpSpPr/>
              <p:nvPr/>
            </p:nvGrpSpPr>
            <p:grpSpPr>
              <a:xfrm>
                <a:off x="5586108" y="1349110"/>
                <a:ext cx="1084797" cy="3317421"/>
                <a:chOff x="1269911" y="2120864"/>
                <a:chExt cx="1137127" cy="3600674"/>
              </a:xfrm>
            </p:grpSpPr>
            <p:sp>
              <p:nvSpPr>
                <p:cNvPr id="14" name="任意多边形 13"/>
                <p:cNvSpPr/>
                <p:nvPr/>
              </p:nvSpPr>
              <p:spPr>
                <a:xfrm flipV="1">
                  <a:off x="1269911" y="2120864"/>
                  <a:ext cx="1137127" cy="360067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同侧圆角矩形 14"/>
                <p:cNvSpPr/>
                <p:nvPr/>
              </p:nvSpPr>
              <p:spPr>
                <a:xfrm flipV="1">
                  <a:off x="1473375" y="2969682"/>
                  <a:ext cx="730198" cy="2681514"/>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6" name="组合 15"/>
                <p:cNvGrpSpPr/>
                <p:nvPr/>
              </p:nvGrpSpPr>
              <p:grpSpPr>
                <a:xfrm>
                  <a:off x="1404969" y="2612766"/>
                  <a:ext cx="274202" cy="2464677"/>
                  <a:chOff x="1404969" y="2714017"/>
                  <a:chExt cx="274202" cy="2464677"/>
                </a:xfrm>
              </p:grpSpPr>
              <p:cxnSp>
                <p:nvCxnSpPr>
                  <p:cNvPr id="17" name="直接连接符 16"/>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2" name="文本框 7"/>
              <p:cNvSpPr txBox="1">
                <a:spLocks/>
              </p:cNvSpPr>
              <p:nvPr/>
            </p:nvSpPr>
            <p:spPr bwMode="auto">
              <a:xfrm>
                <a:off x="5854393" y="2179730"/>
                <a:ext cx="548228" cy="328231"/>
              </a:xfrm>
              <a:prstGeom prst="rect">
                <a:avLst/>
              </a:prstGeom>
              <a:noFill/>
              <a:ln w="9525">
                <a:noFill/>
                <a:miter lim="800000"/>
                <a:headEnd/>
                <a:tailEnd/>
              </a:ln>
            </p:spPr>
            <p:txBody>
              <a:bodyPr wrap="none" lIns="0" tIns="0" rIns="0" bIns="0" anchor="t" anchorCtr="0">
                <a:normAutofit/>
                <a:scene3d>
                  <a:camera prst="orthographicFront"/>
                  <a:lightRig rig="threePt" dir="t"/>
                </a:scene3d>
                <a:sp3d>
                  <a:bevelT w="0" h="0"/>
                </a:sp3d>
              </a:bodyPr>
              <a:lstStyle/>
              <a:p>
                <a:pPr marL="0" lvl="1" algn="ctr"/>
                <a:r>
                  <a:rPr lang="en-US" altLang="ko-KR" sz="2133" b="1" smtClean="0">
                    <a:solidFill>
                      <a:schemeClr val="bg1"/>
                    </a:solidFill>
                  </a:rPr>
                  <a:t>90%</a:t>
                </a:r>
                <a:endParaRPr lang="en-US" altLang="ko-KR" sz="2133" b="1">
                  <a:solidFill>
                    <a:schemeClr val="bg1"/>
                  </a:solidFill>
                </a:endParaRPr>
              </a:p>
            </p:txBody>
          </p:sp>
          <p:sp>
            <p:nvSpPr>
              <p:cNvPr id="13" name="任意多边形 12"/>
              <p:cNvSpPr>
                <a:spLocks/>
              </p:cNvSpPr>
              <p:nvPr/>
            </p:nvSpPr>
            <p:spPr bwMode="auto">
              <a:xfrm>
                <a:off x="5929451" y="4052050"/>
                <a:ext cx="398114" cy="39811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grpSp>
        <p:grpSp>
          <p:nvGrpSpPr>
            <p:cNvPr id="79" name="组合 78"/>
            <p:cNvGrpSpPr/>
            <p:nvPr/>
          </p:nvGrpSpPr>
          <p:grpSpPr>
            <a:xfrm>
              <a:off x="7792603" y="3273857"/>
              <a:ext cx="2241974" cy="1533338"/>
              <a:chOff x="874713" y="3325188"/>
              <a:chExt cx="2241974" cy="1533338"/>
            </a:xfrm>
          </p:grpSpPr>
          <p:sp>
            <p:nvSpPr>
              <p:cNvPr id="80" name="矩形 79"/>
              <p:cNvSpPr/>
              <p:nvPr/>
            </p:nvSpPr>
            <p:spPr>
              <a:xfrm>
                <a:off x="874714" y="3732064"/>
                <a:ext cx="1964448"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81" name="矩形 80"/>
              <p:cNvSpPr/>
              <p:nvPr/>
            </p:nvSpPr>
            <p:spPr>
              <a:xfrm>
                <a:off x="874713" y="3325188"/>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grpSp>
      </p:grpSp>
    </p:spTree>
    <p:extLst>
      <p:ext uri="{BB962C8B-B14F-4D97-AF65-F5344CB8AC3E}">
        <p14:creationId xmlns:p14="http://schemas.microsoft.com/office/powerpoint/2010/main" val="21112873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p:tgtEl>
                                          <p:spTgt spid="70"/>
                                        </p:tgtEl>
                                        <p:attrNameLst>
                                          <p:attrName>ppt_x</p:attrName>
                                        </p:attrNameLst>
                                      </p:cBhvr>
                                      <p:tavLst>
                                        <p:tav tm="0">
                                          <p:val>
                                            <p:strVal val="#ppt_x-#ppt_w*1.125000"/>
                                          </p:val>
                                        </p:tav>
                                        <p:tav tm="100000">
                                          <p:val>
                                            <p:strVal val="#ppt_x"/>
                                          </p:val>
                                        </p:tav>
                                      </p:tavLst>
                                    </p:anim>
                                    <p:animEffect transition="in" filter="wipe(right)">
                                      <p:cBhvr>
                                        <p:cTn id="8" dur="500"/>
                                        <p:tgtEl>
                                          <p:spTgt spid="70"/>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p:cTn id="12" dur="500" fill="hold"/>
                                        <p:tgtEl>
                                          <p:spTgt spid="84"/>
                                        </p:tgtEl>
                                        <p:attrNameLst>
                                          <p:attrName>ppt_w</p:attrName>
                                        </p:attrNameLst>
                                      </p:cBhvr>
                                      <p:tavLst>
                                        <p:tav tm="0">
                                          <p:val>
                                            <p:fltVal val="0"/>
                                          </p:val>
                                        </p:tav>
                                        <p:tav tm="100000">
                                          <p:val>
                                            <p:strVal val="#ppt_w"/>
                                          </p:val>
                                        </p:tav>
                                      </p:tavLst>
                                    </p:anim>
                                    <p:anim calcmode="lin" valueType="num">
                                      <p:cBhvr>
                                        <p:cTn id="13" dur="500" fill="hold"/>
                                        <p:tgtEl>
                                          <p:spTgt spid="84"/>
                                        </p:tgtEl>
                                        <p:attrNameLst>
                                          <p:attrName>ppt_h</p:attrName>
                                        </p:attrNameLst>
                                      </p:cBhvr>
                                      <p:tavLst>
                                        <p:tav tm="0">
                                          <p:val>
                                            <p:fltVal val="0"/>
                                          </p:val>
                                        </p:tav>
                                        <p:tav tm="100000">
                                          <p:val>
                                            <p:strVal val="#ppt_h"/>
                                          </p:val>
                                        </p:tav>
                                      </p:tavLst>
                                    </p:anim>
                                    <p:animEffect transition="in" filter="fade">
                                      <p:cBhvr>
                                        <p:cTn id="14" dur="500"/>
                                        <p:tgtEl>
                                          <p:spTgt spid="8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3"/>
                                        </p:tgtEl>
                                        <p:attrNameLst>
                                          <p:attrName>style.visibility</p:attrName>
                                        </p:attrNameLst>
                                      </p:cBhvr>
                                      <p:to>
                                        <p:strVal val="visible"/>
                                      </p:to>
                                    </p:set>
                                    <p:anim calcmode="lin" valueType="num">
                                      <p:cBhvr>
                                        <p:cTn id="18" dur="500" fill="hold"/>
                                        <p:tgtEl>
                                          <p:spTgt spid="83"/>
                                        </p:tgtEl>
                                        <p:attrNameLst>
                                          <p:attrName>ppt_w</p:attrName>
                                        </p:attrNameLst>
                                      </p:cBhvr>
                                      <p:tavLst>
                                        <p:tav tm="0">
                                          <p:val>
                                            <p:fltVal val="0"/>
                                          </p:val>
                                        </p:tav>
                                        <p:tav tm="100000">
                                          <p:val>
                                            <p:strVal val="#ppt_w"/>
                                          </p:val>
                                        </p:tav>
                                      </p:tavLst>
                                    </p:anim>
                                    <p:anim calcmode="lin" valueType="num">
                                      <p:cBhvr>
                                        <p:cTn id="19" dur="500" fill="hold"/>
                                        <p:tgtEl>
                                          <p:spTgt spid="83"/>
                                        </p:tgtEl>
                                        <p:attrNameLst>
                                          <p:attrName>ppt_h</p:attrName>
                                        </p:attrNameLst>
                                      </p:cBhvr>
                                      <p:tavLst>
                                        <p:tav tm="0">
                                          <p:val>
                                            <p:fltVal val="0"/>
                                          </p:val>
                                        </p:tav>
                                        <p:tav tm="100000">
                                          <p:val>
                                            <p:strVal val="#ppt_h"/>
                                          </p:val>
                                        </p:tav>
                                      </p:tavLst>
                                    </p:anim>
                                    <p:animEffect transition="in" filter="fade">
                                      <p:cBhvr>
                                        <p:cTn id="20" dur="500"/>
                                        <p:tgtEl>
                                          <p:spTgt spid="8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82"/>
                                        </p:tgtEl>
                                        <p:attrNameLst>
                                          <p:attrName>style.visibility</p:attrName>
                                        </p:attrNameLst>
                                      </p:cBhvr>
                                      <p:to>
                                        <p:strVal val="visible"/>
                                      </p:to>
                                    </p:set>
                                    <p:anim calcmode="lin" valueType="num">
                                      <p:cBhvr>
                                        <p:cTn id="24" dur="500" fill="hold"/>
                                        <p:tgtEl>
                                          <p:spTgt spid="82"/>
                                        </p:tgtEl>
                                        <p:attrNameLst>
                                          <p:attrName>ppt_w</p:attrName>
                                        </p:attrNameLst>
                                      </p:cBhvr>
                                      <p:tavLst>
                                        <p:tav tm="0">
                                          <p:val>
                                            <p:fltVal val="0"/>
                                          </p:val>
                                        </p:tav>
                                        <p:tav tm="100000">
                                          <p:val>
                                            <p:strVal val="#ppt_w"/>
                                          </p:val>
                                        </p:tav>
                                      </p:tavLst>
                                    </p:anim>
                                    <p:anim calcmode="lin" valueType="num">
                                      <p:cBhvr>
                                        <p:cTn id="25" dur="500" fill="hold"/>
                                        <p:tgtEl>
                                          <p:spTgt spid="82"/>
                                        </p:tgtEl>
                                        <p:attrNameLst>
                                          <p:attrName>ppt_h</p:attrName>
                                        </p:attrNameLst>
                                      </p:cBhvr>
                                      <p:tavLst>
                                        <p:tav tm="0">
                                          <p:val>
                                            <p:fltVal val="0"/>
                                          </p:val>
                                        </p:tav>
                                        <p:tav tm="100000">
                                          <p:val>
                                            <p:strVal val="#ppt_h"/>
                                          </p:val>
                                        </p:tav>
                                      </p:tavLst>
                                    </p:anim>
                                    <p:animEffect transition="in" filter="fade">
                                      <p:cBhvr>
                                        <p:cTn id="26"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5554844" y="1863038"/>
            <a:ext cx="2106644" cy="3914775"/>
            <a:chOff x="5116513" y="1471613"/>
            <a:chExt cx="2106644" cy="3914775"/>
          </a:xfrm>
        </p:grpSpPr>
        <p:sp>
          <p:nvSpPr>
            <p:cNvPr id="15" name="Freeform: Shape 69651"/>
            <p:cNvSpPr>
              <a:spLocks/>
            </p:cNvSpPr>
            <p:nvPr/>
          </p:nvSpPr>
          <p:spPr bwMode="auto">
            <a:xfrm>
              <a:off x="5334632" y="4598150"/>
              <a:ext cx="1594972" cy="788238"/>
            </a:xfrm>
            <a:custGeom>
              <a:avLst/>
              <a:gdLst>
                <a:gd name="T0" fmla="*/ 1594788 w 6658"/>
                <a:gd name="T1" fmla="*/ 0 h 3291"/>
                <a:gd name="T2" fmla="*/ 1594788 w 6658"/>
                <a:gd name="T3" fmla="*/ 0 h 3291"/>
                <a:gd name="T4" fmla="*/ 788411 w 6658"/>
                <a:gd name="T5" fmla="*/ 9099 h 3291"/>
                <a:gd name="T6" fmla="*/ 788411 w 6658"/>
                <a:gd name="T7" fmla="*/ 9099 h 3291"/>
                <a:gd name="T8" fmla="*/ 0 w 6658"/>
                <a:gd name="T9" fmla="*/ 0 h 3291"/>
                <a:gd name="T10" fmla="*/ 132240 w 6658"/>
                <a:gd name="T11" fmla="*/ 318699 h 3291"/>
                <a:gd name="T12" fmla="*/ 282687 w 6658"/>
                <a:gd name="T13" fmla="*/ 728625 h 3291"/>
                <a:gd name="T14" fmla="*/ 797514 w 6658"/>
                <a:gd name="T15" fmla="*/ 787768 h 3291"/>
                <a:gd name="T16" fmla="*/ 1312101 w 6658"/>
                <a:gd name="T17" fmla="*/ 728625 h 3291"/>
                <a:gd name="T18" fmla="*/ 1457996 w 6658"/>
                <a:gd name="T19" fmla="*/ 318699 h 3291"/>
                <a:gd name="T20" fmla="*/ 1594788 w 6658"/>
                <a:gd name="T21" fmla="*/ 0 h 32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58" h="3291">
                  <a:moveTo>
                    <a:pt x="6657" y="0"/>
                  </a:moveTo>
                  <a:lnTo>
                    <a:pt x="6657" y="0"/>
                  </a:lnTo>
                  <a:cubicBezTo>
                    <a:pt x="3291" y="38"/>
                    <a:pt x="3291" y="38"/>
                    <a:pt x="3291" y="38"/>
                  </a:cubicBezTo>
                  <a:cubicBezTo>
                    <a:pt x="0" y="0"/>
                    <a:pt x="0" y="0"/>
                    <a:pt x="0" y="0"/>
                  </a:cubicBezTo>
                  <a:cubicBezTo>
                    <a:pt x="0" y="0"/>
                    <a:pt x="552" y="494"/>
                    <a:pt x="552" y="1331"/>
                  </a:cubicBezTo>
                  <a:cubicBezTo>
                    <a:pt x="552" y="1788"/>
                    <a:pt x="495" y="2758"/>
                    <a:pt x="1180" y="3043"/>
                  </a:cubicBezTo>
                  <a:cubicBezTo>
                    <a:pt x="1674" y="3252"/>
                    <a:pt x="1978" y="3290"/>
                    <a:pt x="3329" y="3290"/>
                  </a:cubicBezTo>
                  <a:cubicBezTo>
                    <a:pt x="4679" y="3290"/>
                    <a:pt x="4963" y="3252"/>
                    <a:pt x="5477" y="3043"/>
                  </a:cubicBezTo>
                  <a:cubicBezTo>
                    <a:pt x="6143" y="2758"/>
                    <a:pt x="6086" y="1788"/>
                    <a:pt x="6086" y="1331"/>
                  </a:cubicBezTo>
                  <a:cubicBezTo>
                    <a:pt x="6086" y="494"/>
                    <a:pt x="6657" y="0"/>
                    <a:pt x="6657" y="0"/>
                  </a:cubicBezTo>
                </a:path>
              </a:pathLst>
            </a:custGeom>
            <a:solidFill>
              <a:schemeClr val="accent1"/>
            </a:solidFill>
            <a:ln>
              <a:noFill/>
            </a:ln>
            <a:extLst/>
          </p:spPr>
          <p:txBody>
            <a:bodyPr anchor="ctr"/>
            <a:lstStyle/>
            <a:p>
              <a:pPr algn="ctr"/>
              <a:endParaRPr/>
            </a:p>
          </p:txBody>
        </p:sp>
        <p:sp>
          <p:nvSpPr>
            <p:cNvPr id="16" name="Freeform: Shape 69652"/>
            <p:cNvSpPr>
              <a:spLocks/>
            </p:cNvSpPr>
            <p:nvPr/>
          </p:nvSpPr>
          <p:spPr bwMode="auto">
            <a:xfrm>
              <a:off x="5334632" y="1471613"/>
              <a:ext cx="1594972" cy="789295"/>
            </a:xfrm>
            <a:custGeom>
              <a:avLst/>
              <a:gdLst>
                <a:gd name="T0" fmla="*/ 1594788 w 6658"/>
                <a:gd name="T1" fmla="*/ 788824 h 3292"/>
                <a:gd name="T2" fmla="*/ 1594788 w 6658"/>
                <a:gd name="T3" fmla="*/ 788824 h 3292"/>
                <a:gd name="T4" fmla="*/ 788411 w 6658"/>
                <a:gd name="T5" fmla="*/ 779716 h 3292"/>
                <a:gd name="T6" fmla="*/ 788411 w 6658"/>
                <a:gd name="T7" fmla="*/ 779716 h 3292"/>
                <a:gd name="T8" fmla="*/ 0 w 6658"/>
                <a:gd name="T9" fmla="*/ 788824 h 3292"/>
                <a:gd name="T10" fmla="*/ 132240 w 6658"/>
                <a:gd name="T11" fmla="*/ 465001 h 3292"/>
                <a:gd name="T12" fmla="*/ 282687 w 6658"/>
                <a:gd name="T13" fmla="*/ 59204 h 3292"/>
                <a:gd name="T14" fmla="*/ 797514 w 6658"/>
                <a:gd name="T15" fmla="*/ 0 h 3292"/>
                <a:gd name="T16" fmla="*/ 1312101 w 6658"/>
                <a:gd name="T17" fmla="*/ 59204 h 3292"/>
                <a:gd name="T18" fmla="*/ 1457996 w 6658"/>
                <a:gd name="T19" fmla="*/ 469555 h 3292"/>
                <a:gd name="T20" fmla="*/ 1594788 w 6658"/>
                <a:gd name="T21" fmla="*/ 788824 h 32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58" h="3292">
                  <a:moveTo>
                    <a:pt x="6657" y="3291"/>
                  </a:moveTo>
                  <a:lnTo>
                    <a:pt x="6657" y="3291"/>
                  </a:lnTo>
                  <a:cubicBezTo>
                    <a:pt x="3291" y="3253"/>
                    <a:pt x="3291" y="3253"/>
                    <a:pt x="3291" y="3253"/>
                  </a:cubicBezTo>
                  <a:cubicBezTo>
                    <a:pt x="0" y="3291"/>
                    <a:pt x="0" y="3291"/>
                    <a:pt x="0" y="3291"/>
                  </a:cubicBezTo>
                  <a:cubicBezTo>
                    <a:pt x="0" y="3291"/>
                    <a:pt x="552" y="2796"/>
                    <a:pt x="552" y="1940"/>
                  </a:cubicBezTo>
                  <a:cubicBezTo>
                    <a:pt x="552" y="1503"/>
                    <a:pt x="495" y="533"/>
                    <a:pt x="1180" y="247"/>
                  </a:cubicBezTo>
                  <a:cubicBezTo>
                    <a:pt x="1674" y="19"/>
                    <a:pt x="1978" y="0"/>
                    <a:pt x="3329" y="0"/>
                  </a:cubicBezTo>
                  <a:cubicBezTo>
                    <a:pt x="4679" y="0"/>
                    <a:pt x="4963" y="38"/>
                    <a:pt x="5477" y="247"/>
                  </a:cubicBezTo>
                  <a:cubicBezTo>
                    <a:pt x="6143" y="533"/>
                    <a:pt x="6086" y="1503"/>
                    <a:pt x="6086" y="1959"/>
                  </a:cubicBezTo>
                  <a:cubicBezTo>
                    <a:pt x="6086" y="2796"/>
                    <a:pt x="6657" y="3291"/>
                    <a:pt x="6657" y="3291"/>
                  </a:cubicBezTo>
                </a:path>
              </a:pathLst>
            </a:custGeom>
            <a:solidFill>
              <a:schemeClr val="accent1"/>
            </a:solidFill>
            <a:ln>
              <a:noFill/>
            </a:ln>
            <a:extLst/>
          </p:spPr>
          <p:txBody>
            <a:bodyPr anchor="ctr"/>
            <a:lstStyle/>
            <a:p>
              <a:pPr algn="ctr"/>
              <a:endParaRPr/>
            </a:p>
          </p:txBody>
        </p:sp>
        <p:grpSp>
          <p:nvGrpSpPr>
            <p:cNvPr id="17" name="Group 69653"/>
            <p:cNvGrpSpPr>
              <a:grpSpLocks/>
            </p:cNvGrpSpPr>
            <p:nvPr/>
          </p:nvGrpSpPr>
          <p:grpSpPr bwMode="auto">
            <a:xfrm>
              <a:off x="7081616" y="2817814"/>
              <a:ext cx="141541" cy="1228725"/>
              <a:chOff x="6491103" y="2554204"/>
              <a:chExt cx="212725" cy="1846076"/>
            </a:xfrm>
          </p:grpSpPr>
          <p:sp>
            <p:nvSpPr>
              <p:cNvPr id="24" name="Freeform: Shape 22"/>
              <p:cNvSpPr>
                <a:spLocks/>
              </p:cNvSpPr>
              <p:nvPr/>
            </p:nvSpPr>
            <p:spPr bwMode="auto">
              <a:xfrm>
                <a:off x="6554899" y="3644566"/>
                <a:ext cx="112774" cy="755473"/>
              </a:xfrm>
              <a:custGeom>
                <a:avLst/>
                <a:gdLst>
                  <a:gd name="T0" fmla="*/ 112282 w 229"/>
                  <a:gd name="T1" fmla="*/ 734816 h 2816"/>
                  <a:gd name="T2" fmla="*/ 112282 w 229"/>
                  <a:gd name="T3" fmla="*/ 734816 h 2816"/>
                  <a:gd name="T4" fmla="*/ 55648 w 229"/>
                  <a:gd name="T5" fmla="*/ 755205 h 2816"/>
                  <a:gd name="T6" fmla="*/ 0 w 229"/>
                  <a:gd name="T7" fmla="*/ 734816 h 2816"/>
                  <a:gd name="T8" fmla="*/ 0 w 229"/>
                  <a:gd name="T9" fmla="*/ 20389 h 2816"/>
                  <a:gd name="T10" fmla="*/ 55648 w 229"/>
                  <a:gd name="T11" fmla="*/ 0 h 2816"/>
                  <a:gd name="T12" fmla="*/ 112282 w 229"/>
                  <a:gd name="T13" fmla="*/ 20389 h 2816"/>
                  <a:gd name="T14" fmla="*/ 112282 w 229"/>
                  <a:gd name="T15" fmla="*/ 734816 h 28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9" h="2816">
                    <a:moveTo>
                      <a:pt x="228" y="2739"/>
                    </a:moveTo>
                    <a:lnTo>
                      <a:pt x="228" y="2739"/>
                    </a:lnTo>
                    <a:cubicBezTo>
                      <a:pt x="228" y="2778"/>
                      <a:pt x="189" y="2815"/>
                      <a:pt x="113" y="2815"/>
                    </a:cubicBezTo>
                    <a:cubicBezTo>
                      <a:pt x="57" y="2815"/>
                      <a:pt x="0" y="2778"/>
                      <a:pt x="0" y="2739"/>
                    </a:cubicBezTo>
                    <a:cubicBezTo>
                      <a:pt x="0" y="76"/>
                      <a:pt x="0" y="76"/>
                      <a:pt x="0" y="76"/>
                    </a:cubicBezTo>
                    <a:cubicBezTo>
                      <a:pt x="0" y="38"/>
                      <a:pt x="57" y="0"/>
                      <a:pt x="113" y="0"/>
                    </a:cubicBezTo>
                    <a:cubicBezTo>
                      <a:pt x="189" y="0"/>
                      <a:pt x="228" y="38"/>
                      <a:pt x="228" y="76"/>
                    </a:cubicBezTo>
                    <a:lnTo>
                      <a:pt x="228" y="2739"/>
                    </a:lnTo>
                  </a:path>
                </a:pathLst>
              </a:custGeom>
              <a:solidFill>
                <a:srgbClr val="93959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a:p>
            </p:txBody>
          </p:sp>
          <p:sp>
            <p:nvSpPr>
              <p:cNvPr id="25" name="Freeform: Shape 23"/>
              <p:cNvSpPr>
                <a:spLocks/>
              </p:cNvSpPr>
              <p:nvPr/>
            </p:nvSpPr>
            <p:spPr bwMode="auto">
              <a:xfrm>
                <a:off x="6548745" y="3644199"/>
                <a:ext cx="93050" cy="756081"/>
              </a:xfrm>
              <a:custGeom>
                <a:avLst/>
                <a:gdLst>
                  <a:gd name="T0" fmla="*/ 190 w 191"/>
                  <a:gd name="T1" fmla="*/ 2739 h 2816"/>
                  <a:gd name="T2" fmla="*/ 190 w 191"/>
                  <a:gd name="T3" fmla="*/ 2739 h 2816"/>
                  <a:gd name="T4" fmla="*/ 95 w 191"/>
                  <a:gd name="T5" fmla="*/ 2815 h 2816"/>
                  <a:gd name="T6" fmla="*/ 0 w 191"/>
                  <a:gd name="T7" fmla="*/ 2739 h 2816"/>
                  <a:gd name="T8" fmla="*/ 0 w 191"/>
                  <a:gd name="T9" fmla="*/ 76 h 2816"/>
                  <a:gd name="T10" fmla="*/ 95 w 191"/>
                  <a:gd name="T11" fmla="*/ 0 h 2816"/>
                  <a:gd name="T12" fmla="*/ 190 w 191"/>
                  <a:gd name="T13" fmla="*/ 76 h 2816"/>
                  <a:gd name="T14" fmla="*/ 190 w 191"/>
                  <a:gd name="T15" fmla="*/ 2739 h 28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1" h="2816">
                    <a:moveTo>
                      <a:pt x="190" y="2739"/>
                    </a:moveTo>
                    <a:lnTo>
                      <a:pt x="190" y="2739"/>
                    </a:lnTo>
                    <a:cubicBezTo>
                      <a:pt x="190" y="2778"/>
                      <a:pt x="152" y="2815"/>
                      <a:pt x="95" y="2815"/>
                    </a:cubicBezTo>
                    <a:cubicBezTo>
                      <a:pt x="56" y="2815"/>
                      <a:pt x="0" y="2778"/>
                      <a:pt x="0" y="2739"/>
                    </a:cubicBezTo>
                    <a:cubicBezTo>
                      <a:pt x="0" y="76"/>
                      <a:pt x="0" y="76"/>
                      <a:pt x="0" y="76"/>
                    </a:cubicBezTo>
                    <a:cubicBezTo>
                      <a:pt x="0" y="38"/>
                      <a:pt x="56" y="0"/>
                      <a:pt x="95" y="0"/>
                    </a:cubicBezTo>
                    <a:cubicBezTo>
                      <a:pt x="152" y="0"/>
                      <a:pt x="190" y="38"/>
                      <a:pt x="190" y="76"/>
                    </a:cubicBezTo>
                    <a:lnTo>
                      <a:pt x="190" y="2739"/>
                    </a:lnTo>
                  </a:path>
                </a:pathLst>
              </a:custGeom>
              <a:solidFill>
                <a:schemeClr val="bg1">
                  <a:lumMod val="75000"/>
                </a:schemeClr>
              </a:solidFill>
              <a:ln>
                <a:noFill/>
              </a:ln>
              <a:effectLst/>
            </p:spPr>
            <p:txBody>
              <a:bodyPr anchor="ctr"/>
              <a:lstStyle/>
              <a:p>
                <a:pPr algn="ctr"/>
                <a:endParaRPr/>
              </a:p>
            </p:txBody>
          </p:sp>
          <p:sp>
            <p:nvSpPr>
              <p:cNvPr id="26" name="Freeform: Shape 24"/>
              <p:cNvSpPr>
                <a:spLocks/>
              </p:cNvSpPr>
              <p:nvPr/>
            </p:nvSpPr>
            <p:spPr bwMode="auto">
              <a:xfrm>
                <a:off x="6491103" y="2554288"/>
                <a:ext cx="212725" cy="650875"/>
              </a:xfrm>
              <a:custGeom>
                <a:avLst/>
                <a:gdLst>
                  <a:gd name="T0" fmla="*/ 212364 w 590"/>
                  <a:gd name="T1" fmla="*/ 561596 h 1808"/>
                  <a:gd name="T2" fmla="*/ 212364 w 590"/>
                  <a:gd name="T3" fmla="*/ 561596 h 1808"/>
                  <a:gd name="T4" fmla="*/ 102757 w 590"/>
                  <a:gd name="T5" fmla="*/ 650515 h 1808"/>
                  <a:gd name="T6" fmla="*/ 0 w 590"/>
                  <a:gd name="T7" fmla="*/ 561596 h 1808"/>
                  <a:gd name="T8" fmla="*/ 0 w 590"/>
                  <a:gd name="T9" fmla="*/ 96119 h 1808"/>
                  <a:gd name="T10" fmla="*/ 102757 w 590"/>
                  <a:gd name="T11" fmla="*/ 0 h 1808"/>
                  <a:gd name="T12" fmla="*/ 212364 w 590"/>
                  <a:gd name="T13" fmla="*/ 96119 h 1808"/>
                  <a:gd name="T14" fmla="*/ 212364 w 590"/>
                  <a:gd name="T15" fmla="*/ 561596 h 180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0" h="1808">
                    <a:moveTo>
                      <a:pt x="589" y="1560"/>
                    </a:moveTo>
                    <a:lnTo>
                      <a:pt x="589" y="1560"/>
                    </a:lnTo>
                    <a:cubicBezTo>
                      <a:pt x="589" y="1693"/>
                      <a:pt x="456" y="1807"/>
                      <a:pt x="285" y="1807"/>
                    </a:cubicBezTo>
                    <a:cubicBezTo>
                      <a:pt x="133" y="1807"/>
                      <a:pt x="0" y="1693"/>
                      <a:pt x="0" y="1560"/>
                    </a:cubicBezTo>
                    <a:cubicBezTo>
                      <a:pt x="0" y="267"/>
                      <a:pt x="0" y="267"/>
                      <a:pt x="0" y="267"/>
                    </a:cubicBezTo>
                    <a:cubicBezTo>
                      <a:pt x="0" y="114"/>
                      <a:pt x="133" y="0"/>
                      <a:pt x="285" y="0"/>
                    </a:cubicBezTo>
                    <a:cubicBezTo>
                      <a:pt x="456" y="0"/>
                      <a:pt x="589" y="114"/>
                      <a:pt x="589" y="267"/>
                    </a:cubicBezTo>
                    <a:lnTo>
                      <a:pt x="589" y="1560"/>
                    </a:lnTo>
                  </a:path>
                </a:pathLst>
              </a:custGeom>
              <a:solidFill>
                <a:srgbClr val="93959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a:p>
            </p:txBody>
          </p:sp>
          <p:sp>
            <p:nvSpPr>
              <p:cNvPr id="27" name="Freeform: Shape 25"/>
              <p:cNvSpPr>
                <a:spLocks/>
              </p:cNvSpPr>
              <p:nvPr/>
            </p:nvSpPr>
            <p:spPr bwMode="auto">
              <a:xfrm>
                <a:off x="6491483" y="2554204"/>
                <a:ext cx="198029" cy="651135"/>
              </a:xfrm>
              <a:custGeom>
                <a:avLst/>
                <a:gdLst>
                  <a:gd name="T0" fmla="*/ 361 w 552"/>
                  <a:gd name="T1" fmla="*/ 1769 h 1808"/>
                  <a:gd name="T2" fmla="*/ 361 w 552"/>
                  <a:gd name="T3" fmla="*/ 1769 h 1808"/>
                  <a:gd name="T4" fmla="*/ 437 w 552"/>
                  <a:gd name="T5" fmla="*/ 1769 h 1808"/>
                  <a:gd name="T6" fmla="*/ 513 w 552"/>
                  <a:gd name="T7" fmla="*/ 1693 h 1808"/>
                  <a:gd name="T8" fmla="*/ 361 w 552"/>
                  <a:gd name="T9" fmla="*/ 1693 h 1808"/>
                  <a:gd name="T10" fmla="*/ 361 w 552"/>
                  <a:gd name="T11" fmla="*/ 1579 h 1808"/>
                  <a:gd name="T12" fmla="*/ 551 w 552"/>
                  <a:gd name="T13" fmla="*/ 1579 h 1808"/>
                  <a:gd name="T14" fmla="*/ 551 w 552"/>
                  <a:gd name="T15" fmla="*/ 1541 h 1808"/>
                  <a:gd name="T16" fmla="*/ 551 w 552"/>
                  <a:gd name="T17" fmla="*/ 1484 h 1808"/>
                  <a:gd name="T18" fmla="*/ 361 w 552"/>
                  <a:gd name="T19" fmla="*/ 1484 h 1808"/>
                  <a:gd name="T20" fmla="*/ 361 w 552"/>
                  <a:gd name="T21" fmla="*/ 1370 h 1808"/>
                  <a:gd name="T22" fmla="*/ 551 w 552"/>
                  <a:gd name="T23" fmla="*/ 1370 h 1808"/>
                  <a:gd name="T24" fmla="*/ 551 w 552"/>
                  <a:gd name="T25" fmla="*/ 1293 h 1808"/>
                  <a:gd name="T26" fmla="*/ 361 w 552"/>
                  <a:gd name="T27" fmla="*/ 1293 h 1808"/>
                  <a:gd name="T28" fmla="*/ 361 w 552"/>
                  <a:gd name="T29" fmla="*/ 1179 h 1808"/>
                  <a:gd name="T30" fmla="*/ 551 w 552"/>
                  <a:gd name="T31" fmla="*/ 1179 h 1808"/>
                  <a:gd name="T32" fmla="*/ 551 w 552"/>
                  <a:gd name="T33" fmla="*/ 1103 h 1808"/>
                  <a:gd name="T34" fmla="*/ 361 w 552"/>
                  <a:gd name="T35" fmla="*/ 1103 h 1808"/>
                  <a:gd name="T36" fmla="*/ 361 w 552"/>
                  <a:gd name="T37" fmla="*/ 989 h 1808"/>
                  <a:gd name="T38" fmla="*/ 551 w 552"/>
                  <a:gd name="T39" fmla="*/ 989 h 1808"/>
                  <a:gd name="T40" fmla="*/ 551 w 552"/>
                  <a:gd name="T41" fmla="*/ 913 h 1808"/>
                  <a:gd name="T42" fmla="*/ 361 w 552"/>
                  <a:gd name="T43" fmla="*/ 913 h 1808"/>
                  <a:gd name="T44" fmla="*/ 361 w 552"/>
                  <a:gd name="T45" fmla="*/ 799 h 1808"/>
                  <a:gd name="T46" fmla="*/ 551 w 552"/>
                  <a:gd name="T47" fmla="*/ 799 h 1808"/>
                  <a:gd name="T48" fmla="*/ 551 w 552"/>
                  <a:gd name="T49" fmla="*/ 723 h 1808"/>
                  <a:gd name="T50" fmla="*/ 361 w 552"/>
                  <a:gd name="T51" fmla="*/ 723 h 1808"/>
                  <a:gd name="T52" fmla="*/ 361 w 552"/>
                  <a:gd name="T53" fmla="*/ 590 h 1808"/>
                  <a:gd name="T54" fmla="*/ 551 w 552"/>
                  <a:gd name="T55" fmla="*/ 590 h 1808"/>
                  <a:gd name="T56" fmla="*/ 551 w 552"/>
                  <a:gd name="T57" fmla="*/ 514 h 1808"/>
                  <a:gd name="T58" fmla="*/ 361 w 552"/>
                  <a:gd name="T59" fmla="*/ 514 h 1808"/>
                  <a:gd name="T60" fmla="*/ 361 w 552"/>
                  <a:gd name="T61" fmla="*/ 399 h 1808"/>
                  <a:gd name="T62" fmla="*/ 551 w 552"/>
                  <a:gd name="T63" fmla="*/ 399 h 1808"/>
                  <a:gd name="T64" fmla="*/ 551 w 552"/>
                  <a:gd name="T65" fmla="*/ 323 h 1808"/>
                  <a:gd name="T66" fmla="*/ 361 w 552"/>
                  <a:gd name="T67" fmla="*/ 323 h 1808"/>
                  <a:gd name="T68" fmla="*/ 361 w 552"/>
                  <a:gd name="T69" fmla="*/ 209 h 1808"/>
                  <a:gd name="T70" fmla="*/ 551 w 552"/>
                  <a:gd name="T71" fmla="*/ 209 h 1808"/>
                  <a:gd name="T72" fmla="*/ 513 w 552"/>
                  <a:gd name="T73" fmla="*/ 133 h 1808"/>
                  <a:gd name="T74" fmla="*/ 361 w 552"/>
                  <a:gd name="T75" fmla="*/ 133 h 1808"/>
                  <a:gd name="T76" fmla="*/ 361 w 552"/>
                  <a:gd name="T77" fmla="*/ 19 h 1808"/>
                  <a:gd name="T78" fmla="*/ 266 w 552"/>
                  <a:gd name="T79" fmla="*/ 0 h 1808"/>
                  <a:gd name="T80" fmla="*/ 0 w 552"/>
                  <a:gd name="T81" fmla="*/ 286 h 1808"/>
                  <a:gd name="T82" fmla="*/ 0 w 552"/>
                  <a:gd name="T83" fmla="*/ 1541 h 1808"/>
                  <a:gd name="T84" fmla="*/ 266 w 552"/>
                  <a:gd name="T85" fmla="*/ 1807 h 1808"/>
                  <a:gd name="T86" fmla="*/ 361 w 552"/>
                  <a:gd name="T87" fmla="*/ 1807 h 1808"/>
                  <a:gd name="T88" fmla="*/ 361 w 552"/>
                  <a:gd name="T89" fmla="*/ 1769 h 1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52" h="1808">
                    <a:moveTo>
                      <a:pt x="361" y="1769"/>
                    </a:moveTo>
                    <a:lnTo>
                      <a:pt x="361" y="1769"/>
                    </a:lnTo>
                    <a:cubicBezTo>
                      <a:pt x="437" y="1769"/>
                      <a:pt x="437" y="1769"/>
                      <a:pt x="437" y="1769"/>
                    </a:cubicBezTo>
                    <a:cubicBezTo>
                      <a:pt x="456" y="1750"/>
                      <a:pt x="494" y="1712"/>
                      <a:pt x="513" y="1693"/>
                    </a:cubicBezTo>
                    <a:cubicBezTo>
                      <a:pt x="361" y="1693"/>
                      <a:pt x="361" y="1693"/>
                      <a:pt x="361" y="1693"/>
                    </a:cubicBezTo>
                    <a:cubicBezTo>
                      <a:pt x="361" y="1579"/>
                      <a:pt x="361" y="1579"/>
                      <a:pt x="361" y="1579"/>
                    </a:cubicBezTo>
                    <a:cubicBezTo>
                      <a:pt x="551" y="1579"/>
                      <a:pt x="551" y="1579"/>
                      <a:pt x="551" y="1579"/>
                    </a:cubicBezTo>
                    <a:cubicBezTo>
                      <a:pt x="551" y="1560"/>
                      <a:pt x="551" y="1541"/>
                      <a:pt x="551" y="1541"/>
                    </a:cubicBezTo>
                    <a:cubicBezTo>
                      <a:pt x="551" y="1484"/>
                      <a:pt x="551" y="1484"/>
                      <a:pt x="551" y="1484"/>
                    </a:cubicBezTo>
                    <a:cubicBezTo>
                      <a:pt x="361" y="1484"/>
                      <a:pt x="361" y="1484"/>
                      <a:pt x="361" y="1484"/>
                    </a:cubicBezTo>
                    <a:cubicBezTo>
                      <a:pt x="361" y="1370"/>
                      <a:pt x="361" y="1370"/>
                      <a:pt x="361" y="1370"/>
                    </a:cubicBezTo>
                    <a:cubicBezTo>
                      <a:pt x="551" y="1370"/>
                      <a:pt x="551" y="1370"/>
                      <a:pt x="551" y="1370"/>
                    </a:cubicBezTo>
                    <a:cubicBezTo>
                      <a:pt x="551" y="1293"/>
                      <a:pt x="551" y="1293"/>
                      <a:pt x="551" y="1293"/>
                    </a:cubicBezTo>
                    <a:cubicBezTo>
                      <a:pt x="361" y="1293"/>
                      <a:pt x="361" y="1293"/>
                      <a:pt x="361" y="1293"/>
                    </a:cubicBezTo>
                    <a:cubicBezTo>
                      <a:pt x="361" y="1179"/>
                      <a:pt x="361" y="1179"/>
                      <a:pt x="361" y="1179"/>
                    </a:cubicBezTo>
                    <a:cubicBezTo>
                      <a:pt x="551" y="1179"/>
                      <a:pt x="551" y="1179"/>
                      <a:pt x="551" y="1179"/>
                    </a:cubicBezTo>
                    <a:cubicBezTo>
                      <a:pt x="551" y="1103"/>
                      <a:pt x="551" y="1103"/>
                      <a:pt x="551" y="1103"/>
                    </a:cubicBezTo>
                    <a:cubicBezTo>
                      <a:pt x="361" y="1103"/>
                      <a:pt x="361" y="1103"/>
                      <a:pt x="361" y="1103"/>
                    </a:cubicBezTo>
                    <a:cubicBezTo>
                      <a:pt x="361" y="989"/>
                      <a:pt x="361" y="989"/>
                      <a:pt x="361" y="989"/>
                    </a:cubicBezTo>
                    <a:cubicBezTo>
                      <a:pt x="551" y="989"/>
                      <a:pt x="551" y="989"/>
                      <a:pt x="551" y="989"/>
                    </a:cubicBezTo>
                    <a:cubicBezTo>
                      <a:pt x="551" y="913"/>
                      <a:pt x="551" y="913"/>
                      <a:pt x="551" y="913"/>
                    </a:cubicBezTo>
                    <a:cubicBezTo>
                      <a:pt x="361" y="913"/>
                      <a:pt x="361" y="913"/>
                      <a:pt x="361" y="913"/>
                    </a:cubicBezTo>
                    <a:cubicBezTo>
                      <a:pt x="361" y="799"/>
                      <a:pt x="361" y="799"/>
                      <a:pt x="361" y="799"/>
                    </a:cubicBezTo>
                    <a:cubicBezTo>
                      <a:pt x="551" y="799"/>
                      <a:pt x="551" y="799"/>
                      <a:pt x="551" y="799"/>
                    </a:cubicBezTo>
                    <a:cubicBezTo>
                      <a:pt x="551" y="723"/>
                      <a:pt x="551" y="723"/>
                      <a:pt x="551" y="723"/>
                    </a:cubicBezTo>
                    <a:cubicBezTo>
                      <a:pt x="361" y="723"/>
                      <a:pt x="361" y="723"/>
                      <a:pt x="361" y="723"/>
                    </a:cubicBezTo>
                    <a:cubicBezTo>
                      <a:pt x="361" y="590"/>
                      <a:pt x="361" y="590"/>
                      <a:pt x="361" y="590"/>
                    </a:cubicBezTo>
                    <a:cubicBezTo>
                      <a:pt x="551" y="590"/>
                      <a:pt x="551" y="590"/>
                      <a:pt x="551" y="590"/>
                    </a:cubicBezTo>
                    <a:cubicBezTo>
                      <a:pt x="551" y="514"/>
                      <a:pt x="551" y="514"/>
                      <a:pt x="551" y="514"/>
                    </a:cubicBezTo>
                    <a:cubicBezTo>
                      <a:pt x="361" y="514"/>
                      <a:pt x="361" y="514"/>
                      <a:pt x="361" y="514"/>
                    </a:cubicBezTo>
                    <a:cubicBezTo>
                      <a:pt x="361" y="399"/>
                      <a:pt x="361" y="399"/>
                      <a:pt x="361" y="399"/>
                    </a:cubicBezTo>
                    <a:cubicBezTo>
                      <a:pt x="551" y="399"/>
                      <a:pt x="551" y="399"/>
                      <a:pt x="551" y="399"/>
                    </a:cubicBezTo>
                    <a:cubicBezTo>
                      <a:pt x="551" y="323"/>
                      <a:pt x="551" y="323"/>
                      <a:pt x="551" y="323"/>
                    </a:cubicBezTo>
                    <a:cubicBezTo>
                      <a:pt x="361" y="323"/>
                      <a:pt x="361" y="323"/>
                      <a:pt x="361" y="323"/>
                    </a:cubicBezTo>
                    <a:cubicBezTo>
                      <a:pt x="361" y="209"/>
                      <a:pt x="361" y="209"/>
                      <a:pt x="361" y="209"/>
                    </a:cubicBezTo>
                    <a:cubicBezTo>
                      <a:pt x="551" y="209"/>
                      <a:pt x="551" y="209"/>
                      <a:pt x="551" y="209"/>
                    </a:cubicBezTo>
                    <a:cubicBezTo>
                      <a:pt x="532" y="191"/>
                      <a:pt x="532" y="152"/>
                      <a:pt x="513" y="133"/>
                    </a:cubicBezTo>
                    <a:cubicBezTo>
                      <a:pt x="361" y="133"/>
                      <a:pt x="361" y="133"/>
                      <a:pt x="361" y="133"/>
                    </a:cubicBezTo>
                    <a:cubicBezTo>
                      <a:pt x="361" y="19"/>
                      <a:pt x="361" y="19"/>
                      <a:pt x="361" y="19"/>
                    </a:cubicBezTo>
                    <a:cubicBezTo>
                      <a:pt x="342" y="19"/>
                      <a:pt x="304" y="0"/>
                      <a:pt x="266" y="0"/>
                    </a:cubicBezTo>
                    <a:cubicBezTo>
                      <a:pt x="113" y="0"/>
                      <a:pt x="0" y="133"/>
                      <a:pt x="0" y="286"/>
                    </a:cubicBezTo>
                    <a:cubicBezTo>
                      <a:pt x="0" y="1541"/>
                      <a:pt x="0" y="1541"/>
                      <a:pt x="0" y="1541"/>
                    </a:cubicBezTo>
                    <a:cubicBezTo>
                      <a:pt x="0" y="1693"/>
                      <a:pt x="113" y="1807"/>
                      <a:pt x="266" y="1807"/>
                    </a:cubicBezTo>
                    <a:cubicBezTo>
                      <a:pt x="304" y="1807"/>
                      <a:pt x="342" y="1807"/>
                      <a:pt x="361" y="1807"/>
                    </a:cubicBezTo>
                    <a:lnTo>
                      <a:pt x="361" y="1769"/>
                    </a:lnTo>
                  </a:path>
                </a:pathLst>
              </a:custGeom>
              <a:solidFill>
                <a:schemeClr val="bg1">
                  <a:lumMod val="75000"/>
                </a:schemeClr>
              </a:solidFill>
              <a:ln>
                <a:noFill/>
              </a:ln>
              <a:effectLst/>
            </p:spPr>
            <p:txBody>
              <a:bodyPr anchor="ctr"/>
              <a:lstStyle/>
              <a:p>
                <a:pPr algn="ctr"/>
                <a:endParaRPr/>
              </a:p>
            </p:txBody>
          </p:sp>
        </p:grpSp>
        <p:sp>
          <p:nvSpPr>
            <p:cNvPr id="18" name="Freeform: Shape 20"/>
            <p:cNvSpPr>
              <a:spLocks/>
            </p:cNvSpPr>
            <p:nvPr/>
          </p:nvSpPr>
          <p:spPr bwMode="auto">
            <a:xfrm>
              <a:off x="5116513" y="2238375"/>
              <a:ext cx="2035175" cy="2390775"/>
            </a:xfrm>
            <a:custGeom>
              <a:avLst/>
              <a:gdLst>
                <a:gd name="T0" fmla="*/ 7855 w 7856"/>
                <a:gd name="T1" fmla="*/ 8102 h 9225"/>
                <a:gd name="T2" fmla="*/ 7855 w 7856"/>
                <a:gd name="T3" fmla="*/ 8102 h 9225"/>
                <a:gd name="T4" fmla="*/ 6733 w 7856"/>
                <a:gd name="T5" fmla="*/ 9186 h 9225"/>
                <a:gd name="T6" fmla="*/ 1084 w 7856"/>
                <a:gd name="T7" fmla="*/ 9186 h 9225"/>
                <a:gd name="T8" fmla="*/ 0 w 7856"/>
                <a:gd name="T9" fmla="*/ 8045 h 9225"/>
                <a:gd name="T10" fmla="*/ 0 w 7856"/>
                <a:gd name="T11" fmla="*/ 1275 h 9225"/>
                <a:gd name="T12" fmla="*/ 1142 w 7856"/>
                <a:gd name="T13" fmla="*/ 0 h 9225"/>
                <a:gd name="T14" fmla="*/ 6676 w 7856"/>
                <a:gd name="T15" fmla="*/ 0 h 9225"/>
                <a:gd name="T16" fmla="*/ 7855 w 7856"/>
                <a:gd name="T17" fmla="*/ 1065 h 9225"/>
                <a:gd name="T18" fmla="*/ 7855 w 7856"/>
                <a:gd name="T19" fmla="*/ 8102 h 9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56" h="9225">
                  <a:moveTo>
                    <a:pt x="7855" y="8102"/>
                  </a:moveTo>
                  <a:lnTo>
                    <a:pt x="7855" y="8102"/>
                  </a:lnTo>
                  <a:cubicBezTo>
                    <a:pt x="7855" y="8882"/>
                    <a:pt x="7342" y="9186"/>
                    <a:pt x="6733" y="9186"/>
                  </a:cubicBezTo>
                  <a:cubicBezTo>
                    <a:pt x="1084" y="9186"/>
                    <a:pt x="1084" y="9186"/>
                    <a:pt x="1084" y="9186"/>
                  </a:cubicBezTo>
                  <a:cubicBezTo>
                    <a:pt x="419" y="9224"/>
                    <a:pt x="0" y="8578"/>
                    <a:pt x="0" y="8045"/>
                  </a:cubicBezTo>
                  <a:cubicBezTo>
                    <a:pt x="0" y="6352"/>
                    <a:pt x="0" y="1275"/>
                    <a:pt x="0" y="1275"/>
                  </a:cubicBezTo>
                  <a:cubicBezTo>
                    <a:pt x="0" y="685"/>
                    <a:pt x="362" y="0"/>
                    <a:pt x="1142" y="0"/>
                  </a:cubicBezTo>
                  <a:cubicBezTo>
                    <a:pt x="6676" y="0"/>
                    <a:pt x="6676" y="0"/>
                    <a:pt x="6676" y="0"/>
                  </a:cubicBezTo>
                  <a:cubicBezTo>
                    <a:pt x="7570" y="0"/>
                    <a:pt x="7855" y="666"/>
                    <a:pt x="7855" y="1065"/>
                  </a:cubicBezTo>
                  <a:cubicBezTo>
                    <a:pt x="7855" y="8102"/>
                    <a:pt x="7855" y="8102"/>
                    <a:pt x="7855" y="8102"/>
                  </a:cubicBezTo>
                </a:path>
              </a:pathLst>
            </a:custGeom>
            <a:solidFill>
              <a:schemeClr val="bg1">
                <a:lumMod val="85000"/>
              </a:schemeClr>
            </a:solidFill>
            <a:ln>
              <a:noFill/>
            </a:ln>
            <a:effectLst/>
          </p:spPr>
          <p:txBody>
            <a:bodyPr anchor="ctr"/>
            <a:lstStyle/>
            <a:p>
              <a:pPr algn="ctr"/>
              <a:endParaRPr/>
            </a:p>
          </p:txBody>
        </p:sp>
        <p:sp>
          <p:nvSpPr>
            <p:cNvPr id="19" name="Freeform: Shape 21"/>
            <p:cNvSpPr>
              <a:spLocks/>
            </p:cNvSpPr>
            <p:nvPr/>
          </p:nvSpPr>
          <p:spPr bwMode="auto">
            <a:xfrm>
              <a:off x="5188867" y="2328532"/>
              <a:ext cx="1882278" cy="2210448"/>
            </a:xfrm>
            <a:custGeom>
              <a:avLst/>
              <a:gdLst>
                <a:gd name="T0" fmla="*/ 1882104 w 7856"/>
                <a:gd name="T1" fmla="*/ 1940791 h 9225"/>
                <a:gd name="T2" fmla="*/ 1882104 w 7856"/>
                <a:gd name="T3" fmla="*/ 1940791 h 9225"/>
                <a:gd name="T4" fmla="*/ 1613267 w 7856"/>
                <a:gd name="T5" fmla="*/ 2200458 h 9225"/>
                <a:gd name="T6" fmla="*/ 259733 w 7856"/>
                <a:gd name="T7" fmla="*/ 2200458 h 9225"/>
                <a:gd name="T8" fmla="*/ 0 w 7856"/>
                <a:gd name="T9" fmla="*/ 1927137 h 9225"/>
                <a:gd name="T10" fmla="*/ 0 w 7856"/>
                <a:gd name="T11" fmla="*/ 305420 h 9225"/>
                <a:gd name="T12" fmla="*/ 273630 w 7856"/>
                <a:gd name="T13" fmla="*/ 0 h 9225"/>
                <a:gd name="T14" fmla="*/ 1599609 w 7856"/>
                <a:gd name="T15" fmla="*/ 0 h 9225"/>
                <a:gd name="T16" fmla="*/ 1882104 w 7856"/>
                <a:gd name="T17" fmla="*/ 255115 h 9225"/>
                <a:gd name="T18" fmla="*/ 1882104 w 7856"/>
                <a:gd name="T19" fmla="*/ 1940791 h 92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856" h="9225">
                  <a:moveTo>
                    <a:pt x="7855" y="8102"/>
                  </a:moveTo>
                  <a:lnTo>
                    <a:pt x="7855" y="8102"/>
                  </a:lnTo>
                  <a:cubicBezTo>
                    <a:pt x="7855" y="8882"/>
                    <a:pt x="7342" y="9186"/>
                    <a:pt x="6733" y="9186"/>
                  </a:cubicBezTo>
                  <a:cubicBezTo>
                    <a:pt x="1084" y="9186"/>
                    <a:pt x="1084" y="9186"/>
                    <a:pt x="1084" y="9186"/>
                  </a:cubicBezTo>
                  <a:cubicBezTo>
                    <a:pt x="419" y="9224"/>
                    <a:pt x="0" y="8578"/>
                    <a:pt x="0" y="8045"/>
                  </a:cubicBezTo>
                  <a:cubicBezTo>
                    <a:pt x="0" y="6352"/>
                    <a:pt x="0" y="1275"/>
                    <a:pt x="0" y="1275"/>
                  </a:cubicBezTo>
                  <a:cubicBezTo>
                    <a:pt x="0" y="685"/>
                    <a:pt x="362" y="0"/>
                    <a:pt x="1142" y="0"/>
                  </a:cubicBezTo>
                  <a:cubicBezTo>
                    <a:pt x="6676" y="0"/>
                    <a:pt x="6676" y="0"/>
                    <a:pt x="6676" y="0"/>
                  </a:cubicBezTo>
                  <a:cubicBezTo>
                    <a:pt x="7570" y="0"/>
                    <a:pt x="7855" y="666"/>
                    <a:pt x="7855" y="1065"/>
                  </a:cubicBezTo>
                  <a:cubicBezTo>
                    <a:pt x="7855" y="8102"/>
                    <a:pt x="7855" y="8102"/>
                    <a:pt x="7855" y="8102"/>
                  </a:cubicBezTo>
                </a:path>
              </a:pathLst>
            </a:custGeom>
            <a:solidFill>
              <a:srgbClr val="6D6E7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a:p>
          </p:txBody>
        </p:sp>
        <p:sp>
          <p:nvSpPr>
            <p:cNvPr id="20" name="Freeform: Shape 26"/>
            <p:cNvSpPr>
              <a:spLocks/>
            </p:cNvSpPr>
            <p:nvPr/>
          </p:nvSpPr>
          <p:spPr bwMode="auto">
            <a:xfrm>
              <a:off x="5316538" y="2474913"/>
              <a:ext cx="1625600" cy="1908175"/>
            </a:xfrm>
            <a:custGeom>
              <a:avLst/>
              <a:gdLst>
                <a:gd name="T0" fmla="*/ 7855 w 7856"/>
                <a:gd name="T1" fmla="*/ 8102 h 9225"/>
                <a:gd name="T2" fmla="*/ 7855 w 7856"/>
                <a:gd name="T3" fmla="*/ 8102 h 9225"/>
                <a:gd name="T4" fmla="*/ 6733 w 7856"/>
                <a:gd name="T5" fmla="*/ 9186 h 9225"/>
                <a:gd name="T6" fmla="*/ 1084 w 7856"/>
                <a:gd name="T7" fmla="*/ 9186 h 9225"/>
                <a:gd name="T8" fmla="*/ 0 w 7856"/>
                <a:gd name="T9" fmla="*/ 8045 h 9225"/>
                <a:gd name="T10" fmla="*/ 0 w 7856"/>
                <a:gd name="T11" fmla="*/ 1275 h 9225"/>
                <a:gd name="T12" fmla="*/ 1142 w 7856"/>
                <a:gd name="T13" fmla="*/ 0 h 9225"/>
                <a:gd name="T14" fmla="*/ 6676 w 7856"/>
                <a:gd name="T15" fmla="*/ 0 h 9225"/>
                <a:gd name="T16" fmla="*/ 7855 w 7856"/>
                <a:gd name="T17" fmla="*/ 1065 h 9225"/>
                <a:gd name="T18" fmla="*/ 7855 w 7856"/>
                <a:gd name="T19" fmla="*/ 8102 h 9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56" h="9225">
                  <a:moveTo>
                    <a:pt x="7855" y="8102"/>
                  </a:moveTo>
                  <a:lnTo>
                    <a:pt x="7855" y="8102"/>
                  </a:lnTo>
                  <a:cubicBezTo>
                    <a:pt x="7855" y="8882"/>
                    <a:pt x="7342" y="9186"/>
                    <a:pt x="6733" y="9186"/>
                  </a:cubicBezTo>
                  <a:cubicBezTo>
                    <a:pt x="1084" y="9186"/>
                    <a:pt x="1084" y="9186"/>
                    <a:pt x="1084" y="9186"/>
                  </a:cubicBezTo>
                  <a:cubicBezTo>
                    <a:pt x="419" y="9224"/>
                    <a:pt x="0" y="8578"/>
                    <a:pt x="0" y="8045"/>
                  </a:cubicBezTo>
                  <a:cubicBezTo>
                    <a:pt x="0" y="6352"/>
                    <a:pt x="0" y="1275"/>
                    <a:pt x="0" y="1275"/>
                  </a:cubicBezTo>
                  <a:cubicBezTo>
                    <a:pt x="0" y="685"/>
                    <a:pt x="362" y="0"/>
                    <a:pt x="1142" y="0"/>
                  </a:cubicBezTo>
                  <a:cubicBezTo>
                    <a:pt x="6676" y="0"/>
                    <a:pt x="6676" y="0"/>
                    <a:pt x="6676" y="0"/>
                  </a:cubicBezTo>
                  <a:cubicBezTo>
                    <a:pt x="7570" y="0"/>
                    <a:pt x="7855" y="666"/>
                    <a:pt x="7855" y="1065"/>
                  </a:cubicBezTo>
                  <a:cubicBezTo>
                    <a:pt x="7855" y="8102"/>
                    <a:pt x="7855" y="8102"/>
                    <a:pt x="7855" y="8102"/>
                  </a:cubicBezTo>
                </a:path>
              </a:pathLst>
            </a:custGeom>
            <a:solidFill>
              <a:schemeClr val="bg1">
                <a:lumMod val="65000"/>
              </a:schemeClr>
            </a:solidFill>
            <a:ln>
              <a:noFill/>
            </a:ln>
            <a:effectLst/>
          </p:spPr>
          <p:txBody>
            <a:bodyPr anchor="ctr"/>
            <a:lstStyle/>
            <a:p>
              <a:pPr algn="ctr"/>
              <a:endParaRPr/>
            </a:p>
          </p:txBody>
        </p:sp>
      </p:grpSp>
      <p:grpSp>
        <p:nvGrpSpPr>
          <p:cNvPr id="28" name="组合 27"/>
          <p:cNvGrpSpPr/>
          <p:nvPr/>
        </p:nvGrpSpPr>
        <p:grpSpPr>
          <a:xfrm>
            <a:off x="2087228" y="452955"/>
            <a:ext cx="5795246" cy="783415"/>
            <a:chOff x="1875554" y="378622"/>
            <a:chExt cx="5795246" cy="783415"/>
          </a:xfrm>
        </p:grpSpPr>
        <p:sp>
          <p:nvSpPr>
            <p:cNvPr id="29" name="文本框 28"/>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30" name="文本框 29"/>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grpSp>
        <p:nvGrpSpPr>
          <p:cNvPr id="31" name="组合 30"/>
          <p:cNvGrpSpPr/>
          <p:nvPr/>
        </p:nvGrpSpPr>
        <p:grpSpPr>
          <a:xfrm>
            <a:off x="1870574" y="2915416"/>
            <a:ext cx="3259121" cy="1454185"/>
            <a:chOff x="874713" y="3325188"/>
            <a:chExt cx="3259121" cy="1454185"/>
          </a:xfrm>
        </p:grpSpPr>
        <p:sp>
          <p:nvSpPr>
            <p:cNvPr id="32" name="矩形 31"/>
            <p:cNvSpPr/>
            <p:nvPr/>
          </p:nvSpPr>
          <p:spPr>
            <a:xfrm>
              <a:off x="874713" y="3800644"/>
              <a:ext cx="3259121"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3" name="矩形 32"/>
            <p:cNvSpPr/>
            <p:nvPr/>
          </p:nvSpPr>
          <p:spPr>
            <a:xfrm>
              <a:off x="874713" y="332518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7" name="组合 36"/>
          <p:cNvGrpSpPr/>
          <p:nvPr/>
        </p:nvGrpSpPr>
        <p:grpSpPr>
          <a:xfrm>
            <a:off x="7978956" y="1734450"/>
            <a:ext cx="1922463" cy="1955800"/>
            <a:chOff x="7978956" y="1734450"/>
            <a:chExt cx="1922463" cy="1955800"/>
          </a:xfrm>
        </p:grpSpPr>
        <p:sp>
          <p:nvSpPr>
            <p:cNvPr id="8" name="Speech Bubble: Oval 35"/>
            <p:cNvSpPr/>
            <p:nvPr/>
          </p:nvSpPr>
          <p:spPr>
            <a:xfrm>
              <a:off x="7978956" y="1734450"/>
              <a:ext cx="1922463" cy="1955800"/>
            </a:xfrm>
            <a:prstGeom prst="wedgeEllipseCallout">
              <a:avLst>
                <a:gd name="adj1" fmla="val -46294"/>
                <a:gd name="adj2" fmla="val 45471"/>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chorCtr="1">
              <a:normAutofit/>
            </a:bodyPr>
            <a:lstStyle/>
            <a:p>
              <a:pPr algn="ctr">
                <a:defRPr/>
              </a:pPr>
              <a:endParaRPr lang="zh-CN" altLang="en-US" sz="1600" b="1" dirty="0">
                <a:solidFill>
                  <a:schemeClr val="accent1"/>
                </a:solidFill>
              </a:endParaRPr>
            </a:p>
          </p:txBody>
        </p:sp>
        <p:sp>
          <p:nvSpPr>
            <p:cNvPr id="34" name="矩形 33"/>
            <p:cNvSpPr/>
            <p:nvPr/>
          </p:nvSpPr>
          <p:spPr>
            <a:xfrm>
              <a:off x="8201040" y="2341392"/>
              <a:ext cx="1511572"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a:t>
              </a:r>
              <a:r>
                <a:rPr lang="zh-CN" altLang="en-US" sz="12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a:t>
              </a:r>
              <a:endParaRPr lang="zh-CN" altLang="en-US" sz="12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pic>
        <p:nvPicPr>
          <p:cNvPr id="36" name="图片占位符 35"/>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21621" r="21621"/>
          <a:stretch>
            <a:fillRect/>
          </a:stretch>
        </p:blipFill>
        <p:spPr/>
      </p:pic>
    </p:spTree>
    <p:extLst>
      <p:ext uri="{BB962C8B-B14F-4D97-AF65-F5344CB8AC3E}">
        <p14:creationId xmlns:p14="http://schemas.microsoft.com/office/powerpoint/2010/main" val="355360668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p:tgtEl>
                                          <p:spTgt spid="28"/>
                                        </p:tgtEl>
                                        <p:attrNameLst>
                                          <p:attrName>ppt_x</p:attrName>
                                        </p:attrNameLst>
                                      </p:cBhvr>
                                      <p:tavLst>
                                        <p:tav tm="0">
                                          <p:val>
                                            <p:strVal val="#ppt_x-#ppt_w*1.125000"/>
                                          </p:val>
                                        </p:tav>
                                        <p:tav tm="100000">
                                          <p:val>
                                            <p:strVal val="#ppt_x"/>
                                          </p:val>
                                        </p:tav>
                                      </p:tavLst>
                                    </p:anim>
                                    <p:animEffect transition="in" filter="wipe(right)">
                                      <p:cBhvr>
                                        <p:cTn id="8" dur="500"/>
                                        <p:tgtEl>
                                          <p:spTgt spid="28"/>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ppt_w</p:attrName>
                                        </p:attrNameLst>
                                      </p:cBhvr>
                                      <p:tavLst>
                                        <p:tav tm="0">
                                          <p:val>
                                            <p:fltVal val="0"/>
                                          </p:val>
                                        </p:tav>
                                        <p:tav tm="100000">
                                          <p:val>
                                            <p:strVal val="#ppt_w"/>
                                          </p:val>
                                        </p:tav>
                                      </p:tavLst>
                                    </p:anim>
                                    <p:anim calcmode="lin" valueType="num">
                                      <p:cBhvr>
                                        <p:cTn id="24" dur="500" fill="hold"/>
                                        <p:tgtEl>
                                          <p:spTgt spid="31"/>
                                        </p:tgtEl>
                                        <p:attrNameLst>
                                          <p:attrName>ppt_h</p:attrName>
                                        </p:attrNameLst>
                                      </p:cBhvr>
                                      <p:tavLst>
                                        <p:tav tm="0">
                                          <p:val>
                                            <p:fltVal val="0"/>
                                          </p:val>
                                        </p:tav>
                                        <p:tav tm="100000">
                                          <p:val>
                                            <p:strVal val="#ppt_h"/>
                                          </p:val>
                                        </p:tav>
                                      </p:tavLst>
                                    </p:anim>
                                    <p:animEffect transition="in" filter="fade">
                                      <p:cBhvr>
                                        <p:cTn id="25" dur="500"/>
                                        <p:tgtEl>
                                          <p:spTgt spid="31"/>
                                        </p:tgtEl>
                                      </p:cBhvr>
                                    </p:animEffect>
                                  </p:childTnLst>
                                </p:cTn>
                              </p:par>
                            </p:childTnLst>
                          </p:cTn>
                        </p:par>
                        <p:par>
                          <p:cTn id="26" fill="hold">
                            <p:stCondLst>
                              <p:cond delay="2000"/>
                            </p:stCondLst>
                            <p:childTnLst>
                              <p:par>
                                <p:cTn id="27" presetID="31" presetClass="entr" presetSubtype="0"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p:cTn id="29" dur="1000" fill="hold"/>
                                        <p:tgtEl>
                                          <p:spTgt spid="37"/>
                                        </p:tgtEl>
                                        <p:attrNameLst>
                                          <p:attrName>ppt_w</p:attrName>
                                        </p:attrNameLst>
                                      </p:cBhvr>
                                      <p:tavLst>
                                        <p:tav tm="0">
                                          <p:val>
                                            <p:fltVal val="0"/>
                                          </p:val>
                                        </p:tav>
                                        <p:tav tm="100000">
                                          <p:val>
                                            <p:strVal val="#ppt_w"/>
                                          </p:val>
                                        </p:tav>
                                      </p:tavLst>
                                    </p:anim>
                                    <p:anim calcmode="lin" valueType="num">
                                      <p:cBhvr>
                                        <p:cTn id="30" dur="1000" fill="hold"/>
                                        <p:tgtEl>
                                          <p:spTgt spid="37"/>
                                        </p:tgtEl>
                                        <p:attrNameLst>
                                          <p:attrName>ppt_h</p:attrName>
                                        </p:attrNameLst>
                                      </p:cBhvr>
                                      <p:tavLst>
                                        <p:tav tm="0">
                                          <p:val>
                                            <p:fltVal val="0"/>
                                          </p:val>
                                        </p:tav>
                                        <p:tav tm="100000">
                                          <p:val>
                                            <p:strVal val="#ppt_h"/>
                                          </p:val>
                                        </p:tav>
                                      </p:tavLst>
                                    </p:anim>
                                    <p:anim calcmode="lin" valueType="num">
                                      <p:cBhvr>
                                        <p:cTn id="31" dur="1000" fill="hold"/>
                                        <p:tgtEl>
                                          <p:spTgt spid="37"/>
                                        </p:tgtEl>
                                        <p:attrNameLst>
                                          <p:attrName>style.rotation</p:attrName>
                                        </p:attrNameLst>
                                      </p:cBhvr>
                                      <p:tavLst>
                                        <p:tav tm="0">
                                          <p:val>
                                            <p:fltVal val="90"/>
                                          </p:val>
                                        </p:tav>
                                        <p:tav tm="100000">
                                          <p:val>
                                            <p:fltVal val="0"/>
                                          </p:val>
                                        </p:tav>
                                      </p:tavLst>
                                    </p:anim>
                                    <p:animEffect transition="in" filter="fade">
                                      <p:cBhvr>
                                        <p:cTn id="32"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2087228" y="452955"/>
            <a:ext cx="5795246" cy="783415"/>
            <a:chOff x="1875554" y="378622"/>
            <a:chExt cx="5795246" cy="783415"/>
          </a:xfrm>
        </p:grpSpPr>
        <p:sp>
          <p:nvSpPr>
            <p:cNvPr id="53" name="文本框 52"/>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54" name="文本框 53"/>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grpSp>
        <p:nvGrpSpPr>
          <p:cNvPr id="74" name="组合 73"/>
          <p:cNvGrpSpPr/>
          <p:nvPr/>
        </p:nvGrpSpPr>
        <p:grpSpPr>
          <a:xfrm>
            <a:off x="1601485" y="1764999"/>
            <a:ext cx="4433555" cy="947694"/>
            <a:chOff x="1601485" y="1764999"/>
            <a:chExt cx="4433555" cy="947694"/>
          </a:xfrm>
        </p:grpSpPr>
        <p:grpSp>
          <p:nvGrpSpPr>
            <p:cNvPr id="37" name="Group 65"/>
            <p:cNvGrpSpPr/>
            <p:nvPr/>
          </p:nvGrpSpPr>
          <p:grpSpPr>
            <a:xfrm>
              <a:off x="1601485" y="1928588"/>
              <a:ext cx="554294" cy="554294"/>
              <a:chOff x="1427243" y="1987229"/>
              <a:chExt cx="1016000" cy="1016000"/>
            </a:xfrm>
            <a:effectLst/>
          </p:grpSpPr>
          <p:sp>
            <p:nvSpPr>
              <p:cNvPr id="50" name="Oval 78"/>
              <p:cNvSpPr/>
              <p:nvPr/>
            </p:nvSpPr>
            <p:spPr>
              <a:xfrm>
                <a:off x="1427243" y="1987229"/>
                <a:ext cx="1016000" cy="1016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1" name="Freeform: Shape 79"/>
              <p:cNvSpPr>
                <a:spLocks/>
              </p:cNvSpPr>
              <p:nvPr/>
            </p:nvSpPr>
            <p:spPr bwMode="auto">
              <a:xfrm>
                <a:off x="1748604" y="2300569"/>
                <a:ext cx="373276" cy="373276"/>
              </a:xfrm>
              <a:custGeom>
                <a:avLst/>
                <a:gdLst>
                  <a:gd name="T0" fmla="*/ 177354294 w 21600"/>
                  <a:gd name="T1" fmla="*/ 119619947 h 21600"/>
                  <a:gd name="T2" fmla="*/ 181994773 w 21600"/>
                  <a:gd name="T3" fmla="*/ 90970153 h 21600"/>
                  <a:gd name="T4" fmla="*/ 90997440 w 21600"/>
                  <a:gd name="T5" fmla="*/ 0 h 21600"/>
                  <a:gd name="T6" fmla="*/ 0 w 21600"/>
                  <a:gd name="T7" fmla="*/ 90970153 h 21600"/>
                  <a:gd name="T8" fmla="*/ 90997440 w 21600"/>
                  <a:gd name="T9" fmla="*/ 181941690 h 21600"/>
                  <a:gd name="T10" fmla="*/ 119632265 w 21600"/>
                  <a:gd name="T11" fmla="*/ 177314796 h 21600"/>
                  <a:gd name="T12" fmla="*/ 140353873 w 21600"/>
                  <a:gd name="T13" fmla="*/ 198036404 h 21600"/>
                  <a:gd name="T14" fmla="*/ 184433669 w 21600"/>
                  <a:gd name="T15" fmla="*/ 198036404 h 21600"/>
                  <a:gd name="T16" fmla="*/ 184433669 w 21600"/>
                  <a:gd name="T17" fmla="*/ 242088912 h 21600"/>
                  <a:gd name="T18" fmla="*/ 184513921 w 21600"/>
                  <a:gd name="T19" fmla="*/ 242169283 h 21600"/>
                  <a:gd name="T20" fmla="*/ 228567695 w 21600"/>
                  <a:gd name="T21" fmla="*/ 242169283 h 21600"/>
                  <a:gd name="T22" fmla="*/ 228567695 w 21600"/>
                  <a:gd name="T23" fmla="*/ 286223057 h 21600"/>
                  <a:gd name="T24" fmla="*/ 228660384 w 21600"/>
                  <a:gd name="T25" fmla="*/ 286302043 h 21600"/>
                  <a:gd name="T26" fmla="*/ 286355233 w 21600"/>
                  <a:gd name="T27" fmla="*/ 286302043 h 21600"/>
                  <a:gd name="T28" fmla="*/ 286355233 w 21600"/>
                  <a:gd name="T29" fmla="*/ 286355233 h 21600"/>
                  <a:gd name="T30" fmla="*/ 286355233 w 21600"/>
                  <a:gd name="T31" fmla="*/ 228580132 h 21600"/>
                  <a:gd name="T32" fmla="*/ 177354294 w 21600"/>
                  <a:gd name="T33" fmla="*/ 119619947 h 21600"/>
                  <a:gd name="T34" fmla="*/ 72066037 w 21600"/>
                  <a:gd name="T35" fmla="*/ 102106942 h 21600"/>
                  <a:gd name="T36" fmla="*/ 41349250 w 21600"/>
                  <a:gd name="T37" fmla="*/ 71416187 h 21600"/>
                  <a:gd name="T38" fmla="*/ 72066037 w 21600"/>
                  <a:gd name="T39" fmla="*/ 40712996 h 21600"/>
                  <a:gd name="T40" fmla="*/ 102769110 w 21600"/>
                  <a:gd name="T41" fmla="*/ 71416187 h 21600"/>
                  <a:gd name="T42" fmla="*/ 72066037 w 21600"/>
                  <a:gd name="T43" fmla="*/ 102106942 h 21600"/>
                  <a:gd name="T44" fmla="*/ 72066037 w 21600"/>
                  <a:gd name="T45" fmla="*/ 102106942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3378" y="9023"/>
                    </a:moveTo>
                    <a:cubicBezTo>
                      <a:pt x="13604" y="8343"/>
                      <a:pt x="13728" y="7617"/>
                      <a:pt x="13728" y="6862"/>
                    </a:cubicBezTo>
                    <a:cubicBezTo>
                      <a:pt x="13728" y="3072"/>
                      <a:pt x="10655" y="0"/>
                      <a:pt x="6864" y="0"/>
                    </a:cubicBezTo>
                    <a:cubicBezTo>
                      <a:pt x="3073" y="0"/>
                      <a:pt x="0" y="3072"/>
                      <a:pt x="0" y="6862"/>
                    </a:cubicBezTo>
                    <a:cubicBezTo>
                      <a:pt x="0" y="10652"/>
                      <a:pt x="3073" y="13724"/>
                      <a:pt x="6864" y="13724"/>
                    </a:cubicBezTo>
                    <a:cubicBezTo>
                      <a:pt x="7619" y="13724"/>
                      <a:pt x="8345" y="13600"/>
                      <a:pt x="9024" y="13375"/>
                    </a:cubicBezTo>
                    <a:lnTo>
                      <a:pt x="10587" y="14938"/>
                    </a:lnTo>
                    <a:lnTo>
                      <a:pt x="13912" y="14938"/>
                    </a:lnTo>
                    <a:lnTo>
                      <a:pt x="13912" y="18261"/>
                    </a:lnTo>
                    <a:lnTo>
                      <a:pt x="13918" y="18267"/>
                    </a:lnTo>
                    <a:lnTo>
                      <a:pt x="17241" y="18267"/>
                    </a:lnTo>
                    <a:lnTo>
                      <a:pt x="17241" y="21590"/>
                    </a:lnTo>
                    <a:lnTo>
                      <a:pt x="17248" y="21596"/>
                    </a:lnTo>
                    <a:lnTo>
                      <a:pt x="21600" y="21596"/>
                    </a:lnTo>
                    <a:lnTo>
                      <a:pt x="21600" y="21600"/>
                    </a:lnTo>
                    <a:lnTo>
                      <a:pt x="21600" y="17242"/>
                    </a:lnTo>
                    <a:lnTo>
                      <a:pt x="13378" y="9023"/>
                    </a:lnTo>
                    <a:close/>
                    <a:moveTo>
                      <a:pt x="5436" y="7702"/>
                    </a:moveTo>
                    <a:cubicBezTo>
                      <a:pt x="4157" y="7702"/>
                      <a:pt x="3119" y="6665"/>
                      <a:pt x="3119" y="5387"/>
                    </a:cubicBezTo>
                    <a:cubicBezTo>
                      <a:pt x="3119" y="4108"/>
                      <a:pt x="4157" y="3071"/>
                      <a:pt x="5436" y="3071"/>
                    </a:cubicBezTo>
                    <a:cubicBezTo>
                      <a:pt x="6715" y="3071"/>
                      <a:pt x="7752" y="4108"/>
                      <a:pt x="7752" y="5387"/>
                    </a:cubicBezTo>
                    <a:cubicBezTo>
                      <a:pt x="7751" y="6665"/>
                      <a:pt x="6715" y="7702"/>
                      <a:pt x="5436" y="7702"/>
                    </a:cubicBezTo>
                    <a:close/>
                    <a:moveTo>
                      <a:pt x="5436" y="7702"/>
                    </a:moveTo>
                  </a:path>
                </a:pathLst>
              </a:custGeom>
              <a:solidFill>
                <a:srgbClr val="FFFFFF"/>
              </a:solidFill>
              <a:ln>
                <a:noFill/>
              </a:ln>
            </p:spPr>
            <p:txBody>
              <a:bodyPr anchor="ctr"/>
              <a:lstStyle/>
              <a:p>
                <a:pPr algn="ctr"/>
                <a:endParaRPr/>
              </a:p>
            </p:txBody>
          </p:sp>
        </p:grpSp>
        <p:grpSp>
          <p:nvGrpSpPr>
            <p:cNvPr id="55" name="组合 54"/>
            <p:cNvGrpSpPr/>
            <p:nvPr/>
          </p:nvGrpSpPr>
          <p:grpSpPr>
            <a:xfrm>
              <a:off x="2223763" y="1764999"/>
              <a:ext cx="3811277" cy="947694"/>
              <a:chOff x="874713" y="3462348"/>
              <a:chExt cx="3811277" cy="947694"/>
            </a:xfrm>
          </p:grpSpPr>
          <p:sp>
            <p:nvSpPr>
              <p:cNvPr id="56" name="矩形 55"/>
              <p:cNvSpPr/>
              <p:nvPr/>
            </p:nvSpPr>
            <p:spPr>
              <a:xfrm>
                <a:off x="874713" y="3800644"/>
                <a:ext cx="381127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演示打印</a:t>
                </a: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57" name="矩形 56"/>
              <p:cNvSpPr/>
              <p:nvPr/>
            </p:nvSpPr>
            <p:spPr>
              <a:xfrm>
                <a:off x="874713" y="3462348"/>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76" name="组合 75"/>
          <p:cNvGrpSpPr/>
          <p:nvPr/>
        </p:nvGrpSpPr>
        <p:grpSpPr>
          <a:xfrm>
            <a:off x="1601485" y="3339868"/>
            <a:ext cx="4433555" cy="947694"/>
            <a:chOff x="1601485" y="3339868"/>
            <a:chExt cx="4433555" cy="947694"/>
          </a:xfrm>
        </p:grpSpPr>
        <p:grpSp>
          <p:nvGrpSpPr>
            <p:cNvPr id="38" name="Group 66"/>
            <p:cNvGrpSpPr/>
            <p:nvPr/>
          </p:nvGrpSpPr>
          <p:grpSpPr>
            <a:xfrm>
              <a:off x="1601485" y="3503457"/>
              <a:ext cx="554294" cy="554294"/>
              <a:chOff x="1427243" y="3314803"/>
              <a:chExt cx="1016000" cy="1016000"/>
            </a:xfrm>
            <a:effectLst/>
          </p:grpSpPr>
          <p:sp>
            <p:nvSpPr>
              <p:cNvPr id="48" name="Oval 76"/>
              <p:cNvSpPr/>
              <p:nvPr/>
            </p:nvSpPr>
            <p:spPr>
              <a:xfrm>
                <a:off x="1427243" y="3314803"/>
                <a:ext cx="1016000" cy="10160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9" name="Freeform: Shape 77"/>
              <p:cNvSpPr>
                <a:spLocks/>
              </p:cNvSpPr>
              <p:nvPr/>
            </p:nvSpPr>
            <p:spPr bwMode="auto">
              <a:xfrm>
                <a:off x="1754561" y="3643499"/>
                <a:ext cx="327256" cy="373276"/>
              </a:xfrm>
              <a:custGeom>
                <a:avLst/>
                <a:gdLst>
                  <a:gd name="T0" fmla="*/ 145512959 w 21600"/>
                  <a:gd name="T1" fmla="*/ 203073433 h 21600"/>
                  <a:gd name="T2" fmla="*/ 145802623 w 21600"/>
                  <a:gd name="T3" fmla="*/ 194761133 h 21600"/>
                  <a:gd name="T4" fmla="*/ 145802623 w 21600"/>
                  <a:gd name="T5" fmla="*/ 125373600 h 21600"/>
                  <a:gd name="T6" fmla="*/ 104926995 w 21600"/>
                  <a:gd name="T7" fmla="*/ 39943277 h 21600"/>
                  <a:gd name="T8" fmla="*/ 105749513 w 21600"/>
                  <a:gd name="T9" fmla="*/ 31392540 h 21600"/>
                  <a:gd name="T10" fmla="*/ 84532065 w 21600"/>
                  <a:gd name="T11" fmla="*/ 0 h 21600"/>
                  <a:gd name="T12" fmla="*/ 63314533 w 21600"/>
                  <a:gd name="T13" fmla="*/ 31392540 h 21600"/>
                  <a:gd name="T14" fmla="*/ 64145452 w 21600"/>
                  <a:gd name="T15" fmla="*/ 39996478 h 21600"/>
                  <a:gd name="T16" fmla="*/ 23363023 w 21600"/>
                  <a:gd name="T17" fmla="*/ 125385918 h 21600"/>
                  <a:gd name="T18" fmla="*/ 23363023 w 21600"/>
                  <a:gd name="T19" fmla="*/ 194761133 h 21600"/>
                  <a:gd name="T20" fmla="*/ 23645246 w 21600"/>
                  <a:gd name="T21" fmla="*/ 203100602 h 21600"/>
                  <a:gd name="T22" fmla="*/ 0 w 21600"/>
                  <a:gd name="T23" fmla="*/ 236998693 h 21600"/>
                  <a:gd name="T24" fmla="*/ 9272957 w 21600"/>
                  <a:gd name="T25" fmla="*/ 250706436 h 21600"/>
                  <a:gd name="T26" fmla="*/ 63534281 w 21600"/>
                  <a:gd name="T27" fmla="*/ 250706436 h 21600"/>
                  <a:gd name="T28" fmla="*/ 63314533 w 21600"/>
                  <a:gd name="T29" fmla="*/ 254962705 h 21600"/>
                  <a:gd name="T30" fmla="*/ 84532065 w 21600"/>
                  <a:gd name="T31" fmla="*/ 286355233 h 21600"/>
                  <a:gd name="T32" fmla="*/ 105749513 w 21600"/>
                  <a:gd name="T33" fmla="*/ 254962705 h 21600"/>
                  <a:gd name="T34" fmla="*/ 105529766 w 21600"/>
                  <a:gd name="T35" fmla="*/ 250706436 h 21600"/>
                  <a:gd name="T36" fmla="*/ 159908522 w 21600"/>
                  <a:gd name="T37" fmla="*/ 250706436 h 21600"/>
                  <a:gd name="T38" fmla="*/ 169173962 w 21600"/>
                  <a:gd name="T39" fmla="*/ 236998693 h 21600"/>
                  <a:gd name="T40" fmla="*/ 145512959 w 21600"/>
                  <a:gd name="T41" fmla="*/ 203073433 h 21600"/>
                  <a:gd name="T42" fmla="*/ 72721479 w 21600"/>
                  <a:gd name="T43" fmla="*/ 31392540 h 21600"/>
                  <a:gd name="T44" fmla="*/ 84532065 w 21600"/>
                  <a:gd name="T45" fmla="*/ 13920288 h 21600"/>
                  <a:gd name="T46" fmla="*/ 96343451 w 21600"/>
                  <a:gd name="T47" fmla="*/ 31392540 h 21600"/>
                  <a:gd name="T48" fmla="*/ 95802281 w 21600"/>
                  <a:gd name="T49" fmla="*/ 36338135 h 21600"/>
                  <a:gd name="T50" fmla="*/ 84587024 w 21600"/>
                  <a:gd name="T51" fmla="*/ 34799986 h 21600"/>
                  <a:gd name="T52" fmla="*/ 73269292 w 21600"/>
                  <a:gd name="T53" fmla="*/ 36364156 h 21600"/>
                  <a:gd name="T54" fmla="*/ 72721479 w 21600"/>
                  <a:gd name="T55" fmla="*/ 31392540 h 21600"/>
                  <a:gd name="T56" fmla="*/ 72721479 w 21600"/>
                  <a:gd name="T57" fmla="*/ 31392540 h 216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600" h="21600">
                    <a:moveTo>
                      <a:pt x="18579" y="15318"/>
                    </a:moveTo>
                    <a:cubicBezTo>
                      <a:pt x="18603" y="15119"/>
                      <a:pt x="18616" y="14912"/>
                      <a:pt x="18616" y="14691"/>
                    </a:cubicBezTo>
                    <a:lnTo>
                      <a:pt x="18616" y="9457"/>
                    </a:lnTo>
                    <a:cubicBezTo>
                      <a:pt x="18616" y="6480"/>
                      <a:pt x="16437" y="3949"/>
                      <a:pt x="13397" y="3013"/>
                    </a:cubicBezTo>
                    <a:cubicBezTo>
                      <a:pt x="13464" y="2807"/>
                      <a:pt x="13502" y="2592"/>
                      <a:pt x="13502" y="2368"/>
                    </a:cubicBezTo>
                    <a:cubicBezTo>
                      <a:pt x="13502" y="1061"/>
                      <a:pt x="12289" y="0"/>
                      <a:pt x="10793" y="0"/>
                    </a:cubicBezTo>
                    <a:cubicBezTo>
                      <a:pt x="9297" y="0"/>
                      <a:pt x="8084" y="1060"/>
                      <a:pt x="8084" y="2368"/>
                    </a:cubicBezTo>
                    <a:cubicBezTo>
                      <a:pt x="8084" y="2593"/>
                      <a:pt x="8122" y="2810"/>
                      <a:pt x="8190" y="3017"/>
                    </a:cubicBezTo>
                    <a:cubicBezTo>
                      <a:pt x="5156" y="3956"/>
                      <a:pt x="2983" y="6484"/>
                      <a:pt x="2983" y="9458"/>
                    </a:cubicBezTo>
                    <a:lnTo>
                      <a:pt x="2983" y="14691"/>
                    </a:lnTo>
                    <a:cubicBezTo>
                      <a:pt x="2983" y="14912"/>
                      <a:pt x="2996" y="15121"/>
                      <a:pt x="3019" y="15320"/>
                    </a:cubicBezTo>
                    <a:lnTo>
                      <a:pt x="0" y="17877"/>
                    </a:lnTo>
                    <a:cubicBezTo>
                      <a:pt x="0" y="18448"/>
                      <a:pt x="530" y="18911"/>
                      <a:pt x="1184" y="18911"/>
                    </a:cubicBezTo>
                    <a:lnTo>
                      <a:pt x="8112" y="18911"/>
                    </a:lnTo>
                    <a:cubicBezTo>
                      <a:pt x="8096" y="19017"/>
                      <a:pt x="8084" y="19123"/>
                      <a:pt x="8084" y="19232"/>
                    </a:cubicBezTo>
                    <a:cubicBezTo>
                      <a:pt x="8084" y="20540"/>
                      <a:pt x="9297" y="21600"/>
                      <a:pt x="10793" y="21600"/>
                    </a:cubicBezTo>
                    <a:cubicBezTo>
                      <a:pt x="12289" y="21600"/>
                      <a:pt x="13502" y="20540"/>
                      <a:pt x="13502" y="19232"/>
                    </a:cubicBezTo>
                    <a:cubicBezTo>
                      <a:pt x="13502" y="19123"/>
                      <a:pt x="13490" y="19016"/>
                      <a:pt x="13474" y="18911"/>
                    </a:cubicBezTo>
                    <a:lnTo>
                      <a:pt x="20417" y="18911"/>
                    </a:lnTo>
                    <a:cubicBezTo>
                      <a:pt x="21070" y="18911"/>
                      <a:pt x="21600" y="18448"/>
                      <a:pt x="21600" y="17877"/>
                    </a:cubicBezTo>
                    <a:lnTo>
                      <a:pt x="18579" y="15318"/>
                    </a:lnTo>
                    <a:close/>
                    <a:moveTo>
                      <a:pt x="9285" y="2368"/>
                    </a:moveTo>
                    <a:cubicBezTo>
                      <a:pt x="9285" y="1641"/>
                      <a:pt x="9962" y="1050"/>
                      <a:pt x="10793" y="1050"/>
                    </a:cubicBezTo>
                    <a:cubicBezTo>
                      <a:pt x="11624" y="1050"/>
                      <a:pt x="12301" y="1641"/>
                      <a:pt x="12301" y="2368"/>
                    </a:cubicBezTo>
                    <a:cubicBezTo>
                      <a:pt x="12301" y="2498"/>
                      <a:pt x="12272" y="2622"/>
                      <a:pt x="12232" y="2741"/>
                    </a:cubicBezTo>
                    <a:cubicBezTo>
                      <a:pt x="11767" y="2666"/>
                      <a:pt x="11289" y="2625"/>
                      <a:pt x="10800" y="2625"/>
                    </a:cubicBezTo>
                    <a:cubicBezTo>
                      <a:pt x="10306" y="2625"/>
                      <a:pt x="9824" y="2666"/>
                      <a:pt x="9355" y="2743"/>
                    </a:cubicBezTo>
                    <a:cubicBezTo>
                      <a:pt x="9314" y="2623"/>
                      <a:pt x="9285" y="2499"/>
                      <a:pt x="9285" y="2368"/>
                    </a:cubicBezTo>
                    <a:close/>
                    <a:moveTo>
                      <a:pt x="9285" y="2368"/>
                    </a:moveTo>
                  </a:path>
                </a:pathLst>
              </a:custGeom>
              <a:solidFill>
                <a:srgbClr val="FFFFFF"/>
              </a:solidFill>
              <a:ln>
                <a:noFill/>
              </a:ln>
            </p:spPr>
            <p:txBody>
              <a:bodyPr anchor="ctr"/>
              <a:lstStyle/>
              <a:p>
                <a:pPr algn="ctr"/>
                <a:endParaRPr/>
              </a:p>
            </p:txBody>
          </p:sp>
        </p:grpSp>
        <p:grpSp>
          <p:nvGrpSpPr>
            <p:cNvPr id="58" name="组合 57"/>
            <p:cNvGrpSpPr/>
            <p:nvPr/>
          </p:nvGrpSpPr>
          <p:grpSpPr>
            <a:xfrm>
              <a:off x="2223763" y="3339868"/>
              <a:ext cx="3811277" cy="947694"/>
              <a:chOff x="874713" y="3462348"/>
              <a:chExt cx="3811277" cy="947694"/>
            </a:xfrm>
          </p:grpSpPr>
          <p:sp>
            <p:nvSpPr>
              <p:cNvPr id="59" name="矩形 58"/>
              <p:cNvSpPr/>
              <p:nvPr/>
            </p:nvSpPr>
            <p:spPr>
              <a:xfrm>
                <a:off x="874713" y="3800644"/>
                <a:ext cx="381127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演示打印</a:t>
                </a: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60" name="矩形 59"/>
              <p:cNvSpPr/>
              <p:nvPr/>
            </p:nvSpPr>
            <p:spPr>
              <a:xfrm>
                <a:off x="874713" y="3462348"/>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78" name="组合 77"/>
          <p:cNvGrpSpPr/>
          <p:nvPr/>
        </p:nvGrpSpPr>
        <p:grpSpPr>
          <a:xfrm>
            <a:off x="1601485" y="4863675"/>
            <a:ext cx="4433555" cy="947694"/>
            <a:chOff x="1601485" y="4863675"/>
            <a:chExt cx="4433555" cy="947694"/>
          </a:xfrm>
        </p:grpSpPr>
        <p:grpSp>
          <p:nvGrpSpPr>
            <p:cNvPr id="39" name="Group 67"/>
            <p:cNvGrpSpPr/>
            <p:nvPr/>
          </p:nvGrpSpPr>
          <p:grpSpPr>
            <a:xfrm>
              <a:off x="1601485" y="5027264"/>
              <a:ext cx="554294" cy="554294"/>
              <a:chOff x="1427243" y="4599335"/>
              <a:chExt cx="1016000" cy="1016000"/>
            </a:xfrm>
            <a:effectLst/>
          </p:grpSpPr>
          <p:sp>
            <p:nvSpPr>
              <p:cNvPr id="46" name="Oval 74"/>
              <p:cNvSpPr/>
              <p:nvPr/>
            </p:nvSpPr>
            <p:spPr>
              <a:xfrm>
                <a:off x="1427243" y="4599335"/>
                <a:ext cx="1016000" cy="101600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7" name="Freeform: Shape 75"/>
              <p:cNvSpPr>
                <a:spLocks/>
              </p:cNvSpPr>
              <p:nvPr/>
            </p:nvSpPr>
            <p:spPr bwMode="auto">
              <a:xfrm>
                <a:off x="1761388" y="4912675"/>
                <a:ext cx="347709" cy="373276"/>
              </a:xfrm>
              <a:custGeom>
                <a:avLst/>
                <a:gdLst>
                  <a:gd name="T0" fmla="*/ 201595705 w 21600"/>
                  <a:gd name="T1" fmla="*/ 190811269 h 21600"/>
                  <a:gd name="T2" fmla="*/ 187592182 w 21600"/>
                  <a:gd name="T3" fmla="*/ 208164918 h 21600"/>
                  <a:gd name="T4" fmla="*/ 187752038 w 21600"/>
                  <a:gd name="T5" fmla="*/ 210192294 h 21600"/>
                  <a:gd name="T6" fmla="*/ 161460495 w 21600"/>
                  <a:gd name="T7" fmla="*/ 231219137 h 21600"/>
                  <a:gd name="T8" fmla="*/ 128262652 w 21600"/>
                  <a:gd name="T9" fmla="*/ 238391082 h 21600"/>
                  <a:gd name="T10" fmla="*/ 119149403 w 21600"/>
                  <a:gd name="T11" fmla="*/ 185693870 h 21600"/>
                  <a:gd name="T12" fmla="*/ 117292923 w 21600"/>
                  <a:gd name="T13" fmla="*/ 120030070 h 21600"/>
                  <a:gd name="T14" fmla="*/ 154692970 w 21600"/>
                  <a:gd name="T15" fmla="*/ 120030070 h 21600"/>
                  <a:gd name="T16" fmla="*/ 169246679 w 21600"/>
                  <a:gd name="T17" fmla="*/ 116013538 h 21600"/>
                  <a:gd name="T18" fmla="*/ 178309081 w 21600"/>
                  <a:gd name="T19" fmla="*/ 121846296 h 21600"/>
                  <a:gd name="T20" fmla="*/ 189438676 w 21600"/>
                  <a:gd name="T21" fmla="*/ 108059450 h 21600"/>
                  <a:gd name="T22" fmla="*/ 178309081 w 21600"/>
                  <a:gd name="T23" fmla="*/ 94259126 h 21600"/>
                  <a:gd name="T24" fmla="*/ 168947157 w 21600"/>
                  <a:gd name="T25" fmla="*/ 100649045 h 21600"/>
                  <a:gd name="T26" fmla="*/ 116743727 w 21600"/>
                  <a:gd name="T27" fmla="*/ 100649045 h 21600"/>
                  <a:gd name="T28" fmla="*/ 115795006 w 21600"/>
                  <a:gd name="T29" fmla="*/ 67360039 h 21600"/>
                  <a:gd name="T30" fmla="*/ 135378766 w 21600"/>
                  <a:gd name="T31" fmla="*/ 34455253 h 21600"/>
                  <a:gd name="T32" fmla="*/ 107580421 w 21600"/>
                  <a:gd name="T33" fmla="*/ 0 h 21600"/>
                  <a:gd name="T34" fmla="*/ 79792072 w 21600"/>
                  <a:gd name="T35" fmla="*/ 34455253 h 21600"/>
                  <a:gd name="T36" fmla="*/ 99795237 w 21600"/>
                  <a:gd name="T37" fmla="*/ 67505810 h 21600"/>
                  <a:gd name="T38" fmla="*/ 98846616 w 21600"/>
                  <a:gd name="T39" fmla="*/ 100649045 h 21600"/>
                  <a:gd name="T40" fmla="*/ 46543272 w 21600"/>
                  <a:gd name="T41" fmla="*/ 100649045 h 21600"/>
                  <a:gd name="T42" fmla="*/ 37181348 w 21600"/>
                  <a:gd name="T43" fmla="*/ 94271445 h 21600"/>
                  <a:gd name="T44" fmla="*/ 26051763 w 21600"/>
                  <a:gd name="T45" fmla="*/ 108059450 h 21600"/>
                  <a:gd name="T46" fmla="*/ 37181348 w 21600"/>
                  <a:gd name="T47" fmla="*/ 121846296 h 21600"/>
                  <a:gd name="T48" fmla="*/ 46294607 w 21600"/>
                  <a:gd name="T49" fmla="*/ 115934434 h 21600"/>
                  <a:gd name="T50" fmla="*/ 60897374 w 21600"/>
                  <a:gd name="T51" fmla="*/ 120030070 h 21600"/>
                  <a:gd name="T52" fmla="*/ 98307316 w 21600"/>
                  <a:gd name="T53" fmla="*/ 120030070 h 21600"/>
                  <a:gd name="T54" fmla="*/ 96440941 w 21600"/>
                  <a:gd name="T55" fmla="*/ 185706188 h 21600"/>
                  <a:gd name="T56" fmla="*/ 87507319 w 21600"/>
                  <a:gd name="T57" fmla="*/ 237382914 h 21600"/>
                  <a:gd name="T58" fmla="*/ 47661734 w 21600"/>
                  <a:gd name="T59" fmla="*/ 226048548 h 21600"/>
                  <a:gd name="T60" fmla="*/ 27788349 w 21600"/>
                  <a:gd name="T61" fmla="*/ 210828560 h 21600"/>
                  <a:gd name="T62" fmla="*/ 28008047 w 21600"/>
                  <a:gd name="T63" fmla="*/ 208177236 h 21600"/>
                  <a:gd name="T64" fmla="*/ 14004523 w 21600"/>
                  <a:gd name="T65" fmla="*/ 190811269 h 21600"/>
                  <a:gd name="T66" fmla="*/ 0 w 21600"/>
                  <a:gd name="T67" fmla="*/ 208177236 h 21600"/>
                  <a:gd name="T68" fmla="*/ 14004523 w 21600"/>
                  <a:gd name="T69" fmla="*/ 225530885 h 21600"/>
                  <a:gd name="T70" fmla="*/ 17118241 w 21600"/>
                  <a:gd name="T71" fmla="*/ 225067560 h 21600"/>
                  <a:gd name="T72" fmla="*/ 39067705 w 21600"/>
                  <a:gd name="T73" fmla="*/ 245456871 h 21600"/>
                  <a:gd name="T74" fmla="*/ 82057973 w 21600"/>
                  <a:gd name="T75" fmla="*/ 270977155 h 21600"/>
                  <a:gd name="T76" fmla="*/ 108229521 w 21600"/>
                  <a:gd name="T77" fmla="*/ 286355233 h 21600"/>
                  <a:gd name="T78" fmla="*/ 133132946 w 21600"/>
                  <a:gd name="T79" fmla="*/ 271308186 h 21600"/>
                  <a:gd name="T80" fmla="*/ 176652419 w 21600"/>
                  <a:gd name="T81" fmla="*/ 245456871 h 21600"/>
                  <a:gd name="T82" fmla="*/ 198492083 w 21600"/>
                  <a:gd name="T83" fmla="*/ 225067560 h 21600"/>
                  <a:gd name="T84" fmla="*/ 201595705 w 21600"/>
                  <a:gd name="T85" fmla="*/ 225530885 h 21600"/>
                  <a:gd name="T86" fmla="*/ 215600229 w 21600"/>
                  <a:gd name="T87" fmla="*/ 208177236 h 21600"/>
                  <a:gd name="T88" fmla="*/ 201595705 w 21600"/>
                  <a:gd name="T89" fmla="*/ 190811269 h 21600"/>
                  <a:gd name="T90" fmla="*/ 92817999 w 21600"/>
                  <a:gd name="T91" fmla="*/ 34455253 h 21600"/>
                  <a:gd name="T92" fmla="*/ 107580421 w 21600"/>
                  <a:gd name="T93" fmla="*/ 16147786 h 21600"/>
                  <a:gd name="T94" fmla="*/ 122352929 w 21600"/>
                  <a:gd name="T95" fmla="*/ 34455253 h 21600"/>
                  <a:gd name="T96" fmla="*/ 107580421 w 21600"/>
                  <a:gd name="T97" fmla="*/ 52750402 h 21600"/>
                  <a:gd name="T98" fmla="*/ 92817999 w 21600"/>
                  <a:gd name="T99" fmla="*/ 34455253 h 21600"/>
                  <a:gd name="T100" fmla="*/ 92817999 w 21600"/>
                  <a:gd name="T101" fmla="*/ 34455253 h 216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600" h="21600">
                    <a:moveTo>
                      <a:pt x="20197" y="14393"/>
                    </a:moveTo>
                    <a:cubicBezTo>
                      <a:pt x="19422" y="14393"/>
                      <a:pt x="18794" y="14979"/>
                      <a:pt x="18794" y="15702"/>
                    </a:cubicBezTo>
                    <a:cubicBezTo>
                      <a:pt x="18794" y="15755"/>
                      <a:pt x="18804" y="15804"/>
                      <a:pt x="18810" y="15855"/>
                    </a:cubicBezTo>
                    <a:cubicBezTo>
                      <a:pt x="18191" y="16270"/>
                      <a:pt x="17267" y="16825"/>
                      <a:pt x="16176" y="17441"/>
                    </a:cubicBezTo>
                    <a:cubicBezTo>
                      <a:pt x="15167" y="18013"/>
                      <a:pt x="14017" y="18040"/>
                      <a:pt x="12850" y="17982"/>
                    </a:cubicBezTo>
                    <a:lnTo>
                      <a:pt x="11937" y="14007"/>
                    </a:lnTo>
                    <a:cubicBezTo>
                      <a:pt x="11937" y="14007"/>
                      <a:pt x="11842" y="11487"/>
                      <a:pt x="11751" y="9054"/>
                    </a:cubicBezTo>
                    <a:lnTo>
                      <a:pt x="15498" y="9054"/>
                    </a:lnTo>
                    <a:lnTo>
                      <a:pt x="16956" y="8751"/>
                    </a:lnTo>
                    <a:cubicBezTo>
                      <a:pt x="17159" y="9017"/>
                      <a:pt x="17489" y="9191"/>
                      <a:pt x="17864" y="9191"/>
                    </a:cubicBezTo>
                    <a:cubicBezTo>
                      <a:pt x="18479" y="9191"/>
                      <a:pt x="18979" y="8725"/>
                      <a:pt x="18979" y="8151"/>
                    </a:cubicBezTo>
                    <a:cubicBezTo>
                      <a:pt x="18979" y="7576"/>
                      <a:pt x="18479" y="7110"/>
                      <a:pt x="17864" y="7110"/>
                    </a:cubicBezTo>
                    <a:cubicBezTo>
                      <a:pt x="17469" y="7110"/>
                      <a:pt x="17124" y="7303"/>
                      <a:pt x="16926" y="7592"/>
                    </a:cubicBezTo>
                    <a:lnTo>
                      <a:pt x="11696" y="7592"/>
                    </a:lnTo>
                    <a:cubicBezTo>
                      <a:pt x="11656" y="6536"/>
                      <a:pt x="11622" y="5616"/>
                      <a:pt x="11601" y="5081"/>
                    </a:cubicBezTo>
                    <a:cubicBezTo>
                      <a:pt x="12737" y="4753"/>
                      <a:pt x="13563" y="3766"/>
                      <a:pt x="13563" y="2599"/>
                    </a:cubicBezTo>
                    <a:cubicBezTo>
                      <a:pt x="13563" y="1163"/>
                      <a:pt x="12316" y="0"/>
                      <a:pt x="10778" y="0"/>
                    </a:cubicBezTo>
                    <a:cubicBezTo>
                      <a:pt x="9240" y="0"/>
                      <a:pt x="7994" y="1163"/>
                      <a:pt x="7994" y="2599"/>
                    </a:cubicBezTo>
                    <a:cubicBezTo>
                      <a:pt x="7994" y="3781"/>
                      <a:pt x="8840" y="4777"/>
                      <a:pt x="9998" y="5092"/>
                    </a:cubicBezTo>
                    <a:cubicBezTo>
                      <a:pt x="9978" y="5628"/>
                      <a:pt x="9943" y="6543"/>
                      <a:pt x="9903" y="7592"/>
                    </a:cubicBezTo>
                    <a:lnTo>
                      <a:pt x="4663" y="7592"/>
                    </a:lnTo>
                    <a:cubicBezTo>
                      <a:pt x="4465" y="7303"/>
                      <a:pt x="4120" y="7111"/>
                      <a:pt x="3725" y="7111"/>
                    </a:cubicBezTo>
                    <a:cubicBezTo>
                      <a:pt x="3109" y="7111"/>
                      <a:pt x="2610" y="7576"/>
                      <a:pt x="2610" y="8151"/>
                    </a:cubicBezTo>
                    <a:cubicBezTo>
                      <a:pt x="2610" y="8725"/>
                      <a:pt x="3109" y="9191"/>
                      <a:pt x="3725" y="9191"/>
                    </a:cubicBezTo>
                    <a:cubicBezTo>
                      <a:pt x="4104" y="9191"/>
                      <a:pt x="4437" y="9014"/>
                      <a:pt x="4638" y="8745"/>
                    </a:cubicBezTo>
                    <a:lnTo>
                      <a:pt x="6101" y="9054"/>
                    </a:lnTo>
                    <a:lnTo>
                      <a:pt x="9849" y="9054"/>
                    </a:lnTo>
                    <a:cubicBezTo>
                      <a:pt x="9758" y="11487"/>
                      <a:pt x="9662" y="14008"/>
                      <a:pt x="9662" y="14008"/>
                    </a:cubicBezTo>
                    <a:lnTo>
                      <a:pt x="8767" y="17906"/>
                    </a:lnTo>
                    <a:cubicBezTo>
                      <a:pt x="7327" y="17896"/>
                      <a:pt x="5923" y="17761"/>
                      <a:pt x="4775" y="17051"/>
                    </a:cubicBezTo>
                    <a:cubicBezTo>
                      <a:pt x="3962" y="16551"/>
                      <a:pt x="3276" y="16270"/>
                      <a:pt x="2784" y="15903"/>
                    </a:cubicBezTo>
                    <a:cubicBezTo>
                      <a:pt x="2795" y="15837"/>
                      <a:pt x="2806" y="15771"/>
                      <a:pt x="2806" y="15703"/>
                    </a:cubicBezTo>
                    <a:cubicBezTo>
                      <a:pt x="2806" y="14980"/>
                      <a:pt x="2178" y="14393"/>
                      <a:pt x="1403" y="14393"/>
                    </a:cubicBezTo>
                    <a:cubicBezTo>
                      <a:pt x="628" y="14393"/>
                      <a:pt x="0" y="14980"/>
                      <a:pt x="0" y="15703"/>
                    </a:cubicBezTo>
                    <a:cubicBezTo>
                      <a:pt x="0" y="16426"/>
                      <a:pt x="628" y="17012"/>
                      <a:pt x="1403" y="17012"/>
                    </a:cubicBezTo>
                    <a:cubicBezTo>
                      <a:pt x="1510" y="17012"/>
                      <a:pt x="1614" y="16998"/>
                      <a:pt x="1715" y="16977"/>
                    </a:cubicBezTo>
                    <a:cubicBezTo>
                      <a:pt x="2247" y="17399"/>
                      <a:pt x="3003" y="17955"/>
                      <a:pt x="3914" y="18515"/>
                    </a:cubicBezTo>
                    <a:cubicBezTo>
                      <a:pt x="5121" y="19253"/>
                      <a:pt x="6602" y="20007"/>
                      <a:pt x="8221" y="20440"/>
                    </a:cubicBezTo>
                    <a:cubicBezTo>
                      <a:pt x="8477" y="20583"/>
                      <a:pt x="10318" y="21600"/>
                      <a:pt x="10843" y="21600"/>
                    </a:cubicBezTo>
                    <a:cubicBezTo>
                      <a:pt x="11346" y="21600"/>
                      <a:pt x="12980" y="20671"/>
                      <a:pt x="13338" y="20465"/>
                    </a:cubicBezTo>
                    <a:cubicBezTo>
                      <a:pt x="14974" y="20035"/>
                      <a:pt x="16475" y="19266"/>
                      <a:pt x="17698" y="18515"/>
                    </a:cubicBezTo>
                    <a:cubicBezTo>
                      <a:pt x="18603" y="17955"/>
                      <a:pt x="19354" y="17398"/>
                      <a:pt x="19886" y="16977"/>
                    </a:cubicBezTo>
                    <a:cubicBezTo>
                      <a:pt x="19986" y="16999"/>
                      <a:pt x="20090" y="17012"/>
                      <a:pt x="20197" y="17012"/>
                    </a:cubicBezTo>
                    <a:cubicBezTo>
                      <a:pt x="20972" y="17012"/>
                      <a:pt x="21600" y="16426"/>
                      <a:pt x="21600" y="15703"/>
                    </a:cubicBezTo>
                    <a:cubicBezTo>
                      <a:pt x="21600" y="14979"/>
                      <a:pt x="20972" y="14393"/>
                      <a:pt x="20197" y="14393"/>
                    </a:cubicBezTo>
                    <a:close/>
                    <a:moveTo>
                      <a:pt x="9299" y="2599"/>
                    </a:moveTo>
                    <a:cubicBezTo>
                      <a:pt x="9299" y="1837"/>
                      <a:pt x="9963" y="1218"/>
                      <a:pt x="10778" y="1218"/>
                    </a:cubicBezTo>
                    <a:cubicBezTo>
                      <a:pt x="11594" y="1218"/>
                      <a:pt x="12258" y="1837"/>
                      <a:pt x="12258" y="2599"/>
                    </a:cubicBezTo>
                    <a:cubicBezTo>
                      <a:pt x="12258" y="3360"/>
                      <a:pt x="11595" y="3979"/>
                      <a:pt x="10778" y="3979"/>
                    </a:cubicBezTo>
                    <a:cubicBezTo>
                      <a:pt x="9963" y="3979"/>
                      <a:pt x="9299" y="3360"/>
                      <a:pt x="9299" y="2599"/>
                    </a:cubicBezTo>
                    <a:close/>
                    <a:moveTo>
                      <a:pt x="9299" y="2599"/>
                    </a:moveTo>
                  </a:path>
                </a:pathLst>
              </a:custGeom>
              <a:solidFill>
                <a:srgbClr val="FFFFFF"/>
              </a:solidFill>
              <a:ln>
                <a:noFill/>
              </a:ln>
            </p:spPr>
            <p:txBody>
              <a:bodyPr anchor="ctr"/>
              <a:lstStyle/>
              <a:p>
                <a:pPr algn="ctr"/>
                <a:endParaRPr/>
              </a:p>
            </p:txBody>
          </p:sp>
        </p:grpSp>
        <p:grpSp>
          <p:nvGrpSpPr>
            <p:cNvPr id="61" name="组合 60"/>
            <p:cNvGrpSpPr/>
            <p:nvPr/>
          </p:nvGrpSpPr>
          <p:grpSpPr>
            <a:xfrm>
              <a:off x="2223763" y="4863675"/>
              <a:ext cx="3811277" cy="947694"/>
              <a:chOff x="874713" y="3462348"/>
              <a:chExt cx="3811277" cy="947694"/>
            </a:xfrm>
          </p:grpSpPr>
          <p:sp>
            <p:nvSpPr>
              <p:cNvPr id="62" name="矩形 61"/>
              <p:cNvSpPr/>
              <p:nvPr/>
            </p:nvSpPr>
            <p:spPr>
              <a:xfrm>
                <a:off x="874713" y="3800644"/>
                <a:ext cx="381127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演示打印</a:t>
                </a: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63" name="矩形 62"/>
              <p:cNvSpPr/>
              <p:nvPr/>
            </p:nvSpPr>
            <p:spPr>
              <a:xfrm>
                <a:off x="874713" y="3462348"/>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75" name="组合 74"/>
          <p:cNvGrpSpPr/>
          <p:nvPr/>
        </p:nvGrpSpPr>
        <p:grpSpPr>
          <a:xfrm>
            <a:off x="6278307" y="1764999"/>
            <a:ext cx="4421973" cy="947694"/>
            <a:chOff x="6278307" y="1764999"/>
            <a:chExt cx="4421973" cy="947694"/>
          </a:xfrm>
        </p:grpSpPr>
        <p:grpSp>
          <p:nvGrpSpPr>
            <p:cNvPr id="7" name="Group 35"/>
            <p:cNvGrpSpPr/>
            <p:nvPr/>
          </p:nvGrpSpPr>
          <p:grpSpPr>
            <a:xfrm>
              <a:off x="6278307" y="1928588"/>
              <a:ext cx="554294" cy="554294"/>
              <a:chOff x="6262908" y="1987229"/>
              <a:chExt cx="1016000" cy="1016000"/>
            </a:xfrm>
            <a:effectLst/>
          </p:grpSpPr>
          <p:sp>
            <p:nvSpPr>
              <p:cNvPr id="20" name="Oval 48"/>
              <p:cNvSpPr/>
              <p:nvPr/>
            </p:nvSpPr>
            <p:spPr>
              <a:xfrm>
                <a:off x="6262908" y="1987229"/>
                <a:ext cx="1016000" cy="10160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nvGrpSpPr>
              <p:cNvPr id="21" name="Group 49"/>
              <p:cNvGrpSpPr>
                <a:grpSpLocks/>
              </p:cNvGrpSpPr>
              <p:nvPr/>
            </p:nvGrpSpPr>
            <p:grpSpPr bwMode="auto">
              <a:xfrm>
                <a:off x="6581713" y="2281761"/>
                <a:ext cx="378392" cy="370722"/>
                <a:chOff x="0" y="0"/>
                <a:chExt cx="581" cy="573"/>
              </a:xfrm>
              <a:solidFill>
                <a:srgbClr val="FFFFFF"/>
              </a:solidFill>
            </p:grpSpPr>
            <p:sp>
              <p:nvSpPr>
                <p:cNvPr id="22" name="Freeform: Shape 50"/>
                <p:cNvSpPr>
                  <a:spLocks/>
                </p:cNvSpPr>
                <p:nvPr/>
              </p:nvSpPr>
              <p:spPr bwMode="auto">
                <a:xfrm>
                  <a:off x="256" y="0"/>
                  <a:ext cx="72" cy="18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799" y="0"/>
                      </a:moveTo>
                      <a:cubicBezTo>
                        <a:pt x="4833" y="0"/>
                        <a:pt x="0" y="1476"/>
                        <a:pt x="0" y="3295"/>
                      </a:cubicBezTo>
                      <a:lnTo>
                        <a:pt x="0" y="18305"/>
                      </a:lnTo>
                      <a:cubicBezTo>
                        <a:pt x="0" y="20125"/>
                        <a:pt x="4833" y="21600"/>
                        <a:pt x="10799" y="21600"/>
                      </a:cubicBezTo>
                      <a:cubicBezTo>
                        <a:pt x="16762" y="21600"/>
                        <a:pt x="21600" y="20125"/>
                        <a:pt x="21600" y="18305"/>
                      </a:cubicBezTo>
                      <a:lnTo>
                        <a:pt x="21600" y="3295"/>
                      </a:lnTo>
                      <a:cubicBezTo>
                        <a:pt x="21600" y="1476"/>
                        <a:pt x="16762" y="0"/>
                        <a:pt x="10799" y="0"/>
                      </a:cubicBezTo>
                      <a:close/>
                      <a:moveTo>
                        <a:pt x="10799" y="0"/>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23" name="Freeform: Shape 51"/>
                <p:cNvSpPr>
                  <a:spLocks/>
                </p:cNvSpPr>
                <p:nvPr/>
              </p:nvSpPr>
              <p:spPr bwMode="auto">
                <a:xfrm>
                  <a:off x="256" y="392"/>
                  <a:ext cx="72" cy="18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799" y="0"/>
                      </a:moveTo>
                      <a:cubicBezTo>
                        <a:pt x="4833" y="0"/>
                        <a:pt x="0" y="1476"/>
                        <a:pt x="0" y="3295"/>
                      </a:cubicBezTo>
                      <a:lnTo>
                        <a:pt x="0" y="18305"/>
                      </a:lnTo>
                      <a:cubicBezTo>
                        <a:pt x="0" y="20125"/>
                        <a:pt x="4833" y="21600"/>
                        <a:pt x="10799" y="21600"/>
                      </a:cubicBezTo>
                      <a:cubicBezTo>
                        <a:pt x="16762" y="21600"/>
                        <a:pt x="21600" y="20125"/>
                        <a:pt x="21600" y="18305"/>
                      </a:cubicBezTo>
                      <a:lnTo>
                        <a:pt x="21600" y="3295"/>
                      </a:lnTo>
                      <a:cubicBezTo>
                        <a:pt x="21600" y="1476"/>
                        <a:pt x="16762" y="0"/>
                        <a:pt x="10799" y="0"/>
                      </a:cubicBezTo>
                      <a:close/>
                      <a:moveTo>
                        <a:pt x="10799" y="0"/>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24" name="Freeform: Shape 52"/>
                <p:cNvSpPr>
                  <a:spLocks/>
                </p:cNvSpPr>
                <p:nvPr/>
              </p:nvSpPr>
              <p:spPr bwMode="auto">
                <a:xfrm>
                  <a:off x="400" y="248"/>
                  <a:ext cx="181" cy="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8305" y="0"/>
                      </a:moveTo>
                      <a:lnTo>
                        <a:pt x="3295" y="0"/>
                      </a:lnTo>
                      <a:cubicBezTo>
                        <a:pt x="1475" y="0"/>
                        <a:pt x="0" y="4834"/>
                        <a:pt x="0" y="10798"/>
                      </a:cubicBezTo>
                      <a:cubicBezTo>
                        <a:pt x="0" y="16762"/>
                        <a:pt x="1475" y="21600"/>
                        <a:pt x="3295" y="21600"/>
                      </a:cubicBezTo>
                      <a:lnTo>
                        <a:pt x="18305" y="21600"/>
                      </a:lnTo>
                      <a:cubicBezTo>
                        <a:pt x="20124" y="21600"/>
                        <a:pt x="21600" y="16762"/>
                        <a:pt x="21600" y="10798"/>
                      </a:cubicBezTo>
                      <a:cubicBezTo>
                        <a:pt x="21600" y="4834"/>
                        <a:pt x="20124" y="0"/>
                        <a:pt x="18305" y="0"/>
                      </a:cubicBezTo>
                      <a:close/>
                      <a:moveTo>
                        <a:pt x="18305" y="0"/>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25" name="Freeform: Shape 53"/>
                <p:cNvSpPr>
                  <a:spLocks/>
                </p:cNvSpPr>
                <p:nvPr/>
              </p:nvSpPr>
              <p:spPr bwMode="auto">
                <a:xfrm>
                  <a:off x="0" y="248"/>
                  <a:ext cx="181" cy="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798"/>
                      </a:moveTo>
                      <a:cubicBezTo>
                        <a:pt x="21600" y="4834"/>
                        <a:pt x="20124" y="0"/>
                        <a:pt x="18304" y="0"/>
                      </a:cubicBezTo>
                      <a:lnTo>
                        <a:pt x="3295" y="0"/>
                      </a:lnTo>
                      <a:cubicBezTo>
                        <a:pt x="1475" y="0"/>
                        <a:pt x="0" y="4834"/>
                        <a:pt x="0" y="10798"/>
                      </a:cubicBezTo>
                      <a:cubicBezTo>
                        <a:pt x="0" y="16762"/>
                        <a:pt x="1475" y="21600"/>
                        <a:pt x="3295" y="21600"/>
                      </a:cubicBezTo>
                      <a:lnTo>
                        <a:pt x="18304" y="21600"/>
                      </a:lnTo>
                      <a:cubicBezTo>
                        <a:pt x="20124" y="21600"/>
                        <a:pt x="21600" y="16764"/>
                        <a:pt x="21600" y="10798"/>
                      </a:cubicBezTo>
                      <a:close/>
                      <a:moveTo>
                        <a:pt x="21600" y="10798"/>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26" name="Freeform: Shape 54"/>
                <p:cNvSpPr>
                  <a:spLocks/>
                </p:cNvSpPr>
                <p:nvPr/>
              </p:nvSpPr>
              <p:spPr bwMode="auto">
                <a:xfrm>
                  <a:off x="352" y="64"/>
                  <a:ext cx="153" cy="153"/>
                </a:xfrm>
                <a:custGeom>
                  <a:avLst/>
                  <a:gdLst>
                    <a:gd name="T0" fmla="*/ 0 w 20488"/>
                    <a:gd name="T1" fmla="*/ 0 h 20489"/>
                    <a:gd name="T2" fmla="*/ 0 w 20488"/>
                    <a:gd name="T3" fmla="*/ 0 h 20489"/>
                    <a:gd name="T4" fmla="*/ 0 w 20488"/>
                    <a:gd name="T5" fmla="*/ 0 h 20489"/>
                    <a:gd name="T6" fmla="*/ 0 w 20488"/>
                    <a:gd name="T7" fmla="*/ 0 h 20489"/>
                    <a:gd name="T8" fmla="*/ 0 w 20488"/>
                    <a:gd name="T9" fmla="*/ 0 h 20489"/>
                    <a:gd name="T10" fmla="*/ 0 w 20488"/>
                    <a:gd name="T11" fmla="*/ 0 h 20489"/>
                    <a:gd name="T12" fmla="*/ 0 w 20488"/>
                    <a:gd name="T13" fmla="*/ 0 h 20489"/>
                    <a:gd name="T14" fmla="*/ 0 w 20488"/>
                    <a:gd name="T15" fmla="*/ 0 h 20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8" h="20489">
                      <a:moveTo>
                        <a:pt x="7697" y="19601"/>
                      </a:moveTo>
                      <a:lnTo>
                        <a:pt x="19601" y="7697"/>
                      </a:lnTo>
                      <a:cubicBezTo>
                        <a:pt x="21044" y="6253"/>
                        <a:pt x="20690" y="3557"/>
                        <a:pt x="18809" y="1678"/>
                      </a:cubicBezTo>
                      <a:cubicBezTo>
                        <a:pt x="16928" y="-203"/>
                        <a:pt x="14234" y="-555"/>
                        <a:pt x="12792" y="887"/>
                      </a:cubicBezTo>
                      <a:lnTo>
                        <a:pt x="888" y="12791"/>
                      </a:lnTo>
                      <a:cubicBezTo>
                        <a:pt x="-556" y="14235"/>
                        <a:pt x="-202" y="16928"/>
                        <a:pt x="1679" y="18809"/>
                      </a:cubicBezTo>
                      <a:cubicBezTo>
                        <a:pt x="3558" y="20690"/>
                        <a:pt x="6252" y="21045"/>
                        <a:pt x="7697" y="19601"/>
                      </a:cubicBezTo>
                      <a:close/>
                      <a:moveTo>
                        <a:pt x="7697" y="19601"/>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27" name="Freeform: Shape 55"/>
                <p:cNvSpPr>
                  <a:spLocks/>
                </p:cNvSpPr>
                <p:nvPr/>
              </p:nvSpPr>
              <p:spPr bwMode="auto">
                <a:xfrm>
                  <a:off x="72" y="344"/>
                  <a:ext cx="153" cy="153"/>
                </a:xfrm>
                <a:custGeom>
                  <a:avLst/>
                  <a:gdLst>
                    <a:gd name="T0" fmla="*/ 0 w 20489"/>
                    <a:gd name="T1" fmla="*/ 0 h 20488"/>
                    <a:gd name="T2" fmla="*/ 0 w 20489"/>
                    <a:gd name="T3" fmla="*/ 0 h 20488"/>
                    <a:gd name="T4" fmla="*/ 0 w 20489"/>
                    <a:gd name="T5" fmla="*/ 0 h 20488"/>
                    <a:gd name="T6" fmla="*/ 0 w 20489"/>
                    <a:gd name="T7" fmla="*/ 0 h 20488"/>
                    <a:gd name="T8" fmla="*/ 0 w 20489"/>
                    <a:gd name="T9" fmla="*/ 0 h 20488"/>
                    <a:gd name="T10" fmla="*/ 0 w 20489"/>
                    <a:gd name="T11" fmla="*/ 0 h 20488"/>
                    <a:gd name="T12" fmla="*/ 0 w 20489"/>
                    <a:gd name="T13" fmla="*/ 0 h 20488"/>
                    <a:gd name="T14" fmla="*/ 0 w 20489"/>
                    <a:gd name="T15" fmla="*/ 0 h 204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9" h="20488">
                      <a:moveTo>
                        <a:pt x="12792" y="888"/>
                      </a:moveTo>
                      <a:lnTo>
                        <a:pt x="888" y="12792"/>
                      </a:lnTo>
                      <a:cubicBezTo>
                        <a:pt x="-556" y="14236"/>
                        <a:pt x="-202" y="16929"/>
                        <a:pt x="1679" y="18809"/>
                      </a:cubicBezTo>
                      <a:cubicBezTo>
                        <a:pt x="3558" y="20689"/>
                        <a:pt x="6253" y="21044"/>
                        <a:pt x="7697" y="19601"/>
                      </a:cubicBezTo>
                      <a:lnTo>
                        <a:pt x="19601" y="7697"/>
                      </a:lnTo>
                      <a:cubicBezTo>
                        <a:pt x="21044" y="6254"/>
                        <a:pt x="20690" y="3559"/>
                        <a:pt x="18810" y="1679"/>
                      </a:cubicBezTo>
                      <a:cubicBezTo>
                        <a:pt x="16929" y="-203"/>
                        <a:pt x="14235" y="-556"/>
                        <a:pt x="12792" y="888"/>
                      </a:cubicBezTo>
                      <a:close/>
                      <a:moveTo>
                        <a:pt x="12792" y="888"/>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28" name="Freeform: Shape 56"/>
                <p:cNvSpPr>
                  <a:spLocks/>
                </p:cNvSpPr>
                <p:nvPr/>
              </p:nvSpPr>
              <p:spPr bwMode="auto">
                <a:xfrm>
                  <a:off x="352" y="344"/>
                  <a:ext cx="153" cy="153"/>
                </a:xfrm>
                <a:custGeom>
                  <a:avLst/>
                  <a:gdLst>
                    <a:gd name="T0" fmla="*/ 0 w 20489"/>
                    <a:gd name="T1" fmla="*/ 0 h 20489"/>
                    <a:gd name="T2" fmla="*/ 0 w 20489"/>
                    <a:gd name="T3" fmla="*/ 0 h 20489"/>
                    <a:gd name="T4" fmla="*/ 0 w 20489"/>
                    <a:gd name="T5" fmla="*/ 0 h 20489"/>
                    <a:gd name="T6" fmla="*/ 0 w 20489"/>
                    <a:gd name="T7" fmla="*/ 0 h 20489"/>
                    <a:gd name="T8" fmla="*/ 0 w 20489"/>
                    <a:gd name="T9" fmla="*/ 0 h 20489"/>
                    <a:gd name="T10" fmla="*/ 0 w 20489"/>
                    <a:gd name="T11" fmla="*/ 0 h 20489"/>
                    <a:gd name="T12" fmla="*/ 0 w 20489"/>
                    <a:gd name="T13" fmla="*/ 0 h 20489"/>
                    <a:gd name="T14" fmla="*/ 0 w 20489"/>
                    <a:gd name="T15" fmla="*/ 0 h 20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9" h="20489">
                      <a:moveTo>
                        <a:pt x="7696" y="888"/>
                      </a:moveTo>
                      <a:cubicBezTo>
                        <a:pt x="6251" y="-556"/>
                        <a:pt x="3559" y="-202"/>
                        <a:pt x="1679" y="1678"/>
                      </a:cubicBezTo>
                      <a:cubicBezTo>
                        <a:pt x="-201" y="3558"/>
                        <a:pt x="-556" y="6251"/>
                        <a:pt x="888" y="7697"/>
                      </a:cubicBezTo>
                      <a:lnTo>
                        <a:pt x="12792" y="19601"/>
                      </a:lnTo>
                      <a:cubicBezTo>
                        <a:pt x="14236" y="21044"/>
                        <a:pt x="16932" y="20690"/>
                        <a:pt x="18811" y="18810"/>
                      </a:cubicBezTo>
                      <a:cubicBezTo>
                        <a:pt x="20691" y="16929"/>
                        <a:pt x="21044" y="14236"/>
                        <a:pt x="19601" y="12793"/>
                      </a:cubicBezTo>
                      <a:lnTo>
                        <a:pt x="7696" y="888"/>
                      </a:lnTo>
                      <a:close/>
                      <a:moveTo>
                        <a:pt x="7696" y="888"/>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29" name="Freeform: Shape 57"/>
                <p:cNvSpPr>
                  <a:spLocks/>
                </p:cNvSpPr>
                <p:nvPr/>
              </p:nvSpPr>
              <p:spPr bwMode="auto">
                <a:xfrm>
                  <a:off x="71" y="71"/>
                  <a:ext cx="154" cy="154"/>
                </a:xfrm>
                <a:custGeom>
                  <a:avLst/>
                  <a:gdLst>
                    <a:gd name="T0" fmla="*/ 0 w 20489"/>
                    <a:gd name="T1" fmla="*/ 0 h 20489"/>
                    <a:gd name="T2" fmla="*/ 0 w 20489"/>
                    <a:gd name="T3" fmla="*/ 0 h 20489"/>
                    <a:gd name="T4" fmla="*/ 0 w 20489"/>
                    <a:gd name="T5" fmla="*/ 0 h 20489"/>
                    <a:gd name="T6" fmla="*/ 0 w 20489"/>
                    <a:gd name="T7" fmla="*/ 0 h 20489"/>
                    <a:gd name="T8" fmla="*/ 0 w 20489"/>
                    <a:gd name="T9" fmla="*/ 0 h 20489"/>
                    <a:gd name="T10" fmla="*/ 0 w 20489"/>
                    <a:gd name="T11" fmla="*/ 0 h 20489"/>
                    <a:gd name="T12" fmla="*/ 0 w 20489"/>
                    <a:gd name="T13" fmla="*/ 0 h 20489"/>
                    <a:gd name="T14" fmla="*/ 0 w 20489"/>
                    <a:gd name="T15" fmla="*/ 0 h 20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9" h="20489">
                      <a:moveTo>
                        <a:pt x="12792" y="19602"/>
                      </a:moveTo>
                      <a:cubicBezTo>
                        <a:pt x="14235" y="21045"/>
                        <a:pt x="16930" y="20691"/>
                        <a:pt x="18811" y="18810"/>
                      </a:cubicBezTo>
                      <a:cubicBezTo>
                        <a:pt x="20691" y="16930"/>
                        <a:pt x="21044" y="14236"/>
                        <a:pt x="19601" y="12793"/>
                      </a:cubicBezTo>
                      <a:lnTo>
                        <a:pt x="7696" y="888"/>
                      </a:lnTo>
                      <a:cubicBezTo>
                        <a:pt x="6252" y="-555"/>
                        <a:pt x="3560" y="-202"/>
                        <a:pt x="1679" y="1679"/>
                      </a:cubicBezTo>
                      <a:cubicBezTo>
                        <a:pt x="-201" y="3559"/>
                        <a:pt x="-556" y="6254"/>
                        <a:pt x="887" y="7697"/>
                      </a:cubicBezTo>
                      <a:lnTo>
                        <a:pt x="12792" y="19602"/>
                      </a:lnTo>
                      <a:close/>
                      <a:moveTo>
                        <a:pt x="12792" y="19602"/>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grpSp>
        </p:grpSp>
        <p:grpSp>
          <p:nvGrpSpPr>
            <p:cNvPr id="64" name="组合 63"/>
            <p:cNvGrpSpPr/>
            <p:nvPr/>
          </p:nvGrpSpPr>
          <p:grpSpPr>
            <a:xfrm>
              <a:off x="6889003" y="1764999"/>
              <a:ext cx="3811277" cy="947694"/>
              <a:chOff x="874713" y="3462348"/>
              <a:chExt cx="3811277" cy="947694"/>
            </a:xfrm>
          </p:grpSpPr>
          <p:sp>
            <p:nvSpPr>
              <p:cNvPr id="65" name="矩形 64"/>
              <p:cNvSpPr/>
              <p:nvPr/>
            </p:nvSpPr>
            <p:spPr>
              <a:xfrm>
                <a:off x="874713" y="3800644"/>
                <a:ext cx="381127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演示打印</a:t>
                </a: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66" name="矩形 65"/>
              <p:cNvSpPr/>
              <p:nvPr/>
            </p:nvSpPr>
            <p:spPr>
              <a:xfrm>
                <a:off x="874713" y="3462348"/>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77" name="组合 76"/>
          <p:cNvGrpSpPr/>
          <p:nvPr/>
        </p:nvGrpSpPr>
        <p:grpSpPr>
          <a:xfrm>
            <a:off x="6278307" y="3339868"/>
            <a:ext cx="4421973" cy="947694"/>
            <a:chOff x="6278307" y="3339868"/>
            <a:chExt cx="4421973" cy="947694"/>
          </a:xfrm>
        </p:grpSpPr>
        <p:grpSp>
          <p:nvGrpSpPr>
            <p:cNvPr id="6" name="Group 34"/>
            <p:cNvGrpSpPr/>
            <p:nvPr/>
          </p:nvGrpSpPr>
          <p:grpSpPr>
            <a:xfrm>
              <a:off x="6278307" y="3503457"/>
              <a:ext cx="554294" cy="554294"/>
              <a:chOff x="6262908" y="3314803"/>
              <a:chExt cx="1016000" cy="1016000"/>
            </a:xfrm>
            <a:effectLst/>
          </p:grpSpPr>
          <p:sp>
            <p:nvSpPr>
              <p:cNvPr id="30" name="Oval 58"/>
              <p:cNvSpPr/>
              <p:nvPr/>
            </p:nvSpPr>
            <p:spPr>
              <a:xfrm>
                <a:off x="6262908" y="3314803"/>
                <a:ext cx="1016000" cy="101600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nvGrpSpPr>
              <p:cNvPr id="31" name="Group 59"/>
              <p:cNvGrpSpPr>
                <a:grpSpLocks/>
              </p:cNvGrpSpPr>
              <p:nvPr/>
            </p:nvGrpSpPr>
            <p:grpSpPr bwMode="auto">
              <a:xfrm>
                <a:off x="6582682" y="3643499"/>
                <a:ext cx="373277" cy="373278"/>
                <a:chOff x="0" y="0"/>
                <a:chExt cx="577" cy="574"/>
              </a:xfrm>
              <a:solidFill>
                <a:srgbClr val="FFFFFF"/>
              </a:solidFill>
            </p:grpSpPr>
            <p:sp>
              <p:nvSpPr>
                <p:cNvPr id="32" name="Freeform: Shape 60"/>
                <p:cNvSpPr>
                  <a:spLocks/>
                </p:cNvSpPr>
                <p:nvPr/>
              </p:nvSpPr>
              <p:spPr bwMode="auto">
                <a:xfrm>
                  <a:off x="368" y="368"/>
                  <a:ext cx="205" cy="2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8447" y="8564"/>
                      </a:moveTo>
                      <a:lnTo>
                        <a:pt x="6893" y="0"/>
                      </a:lnTo>
                      <a:lnTo>
                        <a:pt x="0" y="6909"/>
                      </a:lnTo>
                      <a:lnTo>
                        <a:pt x="8514" y="18507"/>
                      </a:lnTo>
                      <a:cubicBezTo>
                        <a:pt x="10541" y="16972"/>
                        <a:pt x="14706" y="18290"/>
                        <a:pt x="18327" y="21600"/>
                      </a:cubicBezTo>
                      <a:lnTo>
                        <a:pt x="21600" y="18319"/>
                      </a:lnTo>
                      <a:cubicBezTo>
                        <a:pt x="18344" y="14739"/>
                        <a:pt x="17015" y="10625"/>
                        <a:pt x="18447" y="8564"/>
                      </a:cubicBezTo>
                      <a:close/>
                      <a:moveTo>
                        <a:pt x="14477" y="14461"/>
                      </a:moveTo>
                      <a:cubicBezTo>
                        <a:pt x="13723" y="15214"/>
                        <a:pt x="12501" y="15214"/>
                        <a:pt x="11748" y="14461"/>
                      </a:cubicBezTo>
                      <a:cubicBezTo>
                        <a:pt x="10995" y="13705"/>
                        <a:pt x="10995" y="12479"/>
                        <a:pt x="11749" y="11725"/>
                      </a:cubicBezTo>
                      <a:cubicBezTo>
                        <a:pt x="12502" y="10969"/>
                        <a:pt x="13724" y="10969"/>
                        <a:pt x="14477" y="11725"/>
                      </a:cubicBezTo>
                      <a:cubicBezTo>
                        <a:pt x="15230" y="12479"/>
                        <a:pt x="15230" y="13705"/>
                        <a:pt x="14477" y="14461"/>
                      </a:cubicBezTo>
                      <a:close/>
                      <a:moveTo>
                        <a:pt x="14477" y="14461"/>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33" name="Freeform: Shape 61"/>
                <p:cNvSpPr>
                  <a:spLocks/>
                </p:cNvSpPr>
                <p:nvPr/>
              </p:nvSpPr>
              <p:spPr bwMode="auto">
                <a:xfrm>
                  <a:off x="328" y="304"/>
                  <a:ext cx="107" cy="13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4544" y="0"/>
                      </a:moveTo>
                      <a:lnTo>
                        <a:pt x="13967" y="562"/>
                      </a:lnTo>
                      <a:cubicBezTo>
                        <a:pt x="14018" y="3961"/>
                        <a:pt x="12593" y="7264"/>
                        <a:pt x="9866" y="9922"/>
                      </a:cubicBezTo>
                      <a:lnTo>
                        <a:pt x="24" y="19504"/>
                      </a:lnTo>
                      <a:cubicBezTo>
                        <a:pt x="18" y="19554"/>
                        <a:pt x="6" y="19602"/>
                        <a:pt x="0" y="19652"/>
                      </a:cubicBezTo>
                      <a:lnTo>
                        <a:pt x="2371" y="21600"/>
                      </a:lnTo>
                      <a:lnTo>
                        <a:pt x="21600" y="5798"/>
                      </a:lnTo>
                      <a:lnTo>
                        <a:pt x="14544" y="0"/>
                      </a:lnTo>
                      <a:close/>
                      <a:moveTo>
                        <a:pt x="14544" y="0"/>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34" name="Freeform: Shape 62"/>
                <p:cNvSpPr>
                  <a:spLocks/>
                </p:cNvSpPr>
                <p:nvPr/>
              </p:nvSpPr>
              <p:spPr bwMode="auto">
                <a:xfrm>
                  <a:off x="0" y="0"/>
                  <a:ext cx="297" cy="289"/>
                </a:xfrm>
                <a:custGeom>
                  <a:avLst/>
                  <a:gdLst>
                    <a:gd name="T0" fmla="*/ 0 w 21222"/>
                    <a:gd name="T1" fmla="*/ 0 h 21211"/>
                    <a:gd name="T2" fmla="*/ 0 w 21222"/>
                    <a:gd name="T3" fmla="*/ 0 h 21211"/>
                    <a:gd name="T4" fmla="*/ 0 w 21222"/>
                    <a:gd name="T5" fmla="*/ 0 h 21211"/>
                    <a:gd name="T6" fmla="*/ 0 w 21222"/>
                    <a:gd name="T7" fmla="*/ 0 h 21211"/>
                    <a:gd name="T8" fmla="*/ 0 w 21222"/>
                    <a:gd name="T9" fmla="*/ 0 h 21211"/>
                    <a:gd name="T10" fmla="*/ 0 w 21222"/>
                    <a:gd name="T11" fmla="*/ 0 h 21211"/>
                    <a:gd name="T12" fmla="*/ 0 w 21222"/>
                    <a:gd name="T13" fmla="*/ 0 h 21211"/>
                    <a:gd name="T14" fmla="*/ 0 w 21222"/>
                    <a:gd name="T15" fmla="*/ 0 h 21211"/>
                    <a:gd name="T16" fmla="*/ 0 w 21222"/>
                    <a:gd name="T17" fmla="*/ 0 h 21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22" h="21211">
                      <a:moveTo>
                        <a:pt x="15153" y="21211"/>
                      </a:moveTo>
                      <a:lnTo>
                        <a:pt x="17409" y="18463"/>
                      </a:lnTo>
                      <a:cubicBezTo>
                        <a:pt x="18368" y="17292"/>
                        <a:pt x="19694" y="16530"/>
                        <a:pt x="21146" y="16293"/>
                      </a:cubicBezTo>
                      <a:lnTo>
                        <a:pt x="21222" y="16201"/>
                      </a:lnTo>
                      <a:lnTo>
                        <a:pt x="6603" y="1165"/>
                      </a:lnTo>
                      <a:cubicBezTo>
                        <a:pt x="5093" y="-389"/>
                        <a:pt x="2643" y="-389"/>
                        <a:pt x="1133" y="1165"/>
                      </a:cubicBezTo>
                      <a:cubicBezTo>
                        <a:pt x="-378" y="2718"/>
                        <a:pt x="-378" y="5237"/>
                        <a:pt x="1133" y="6791"/>
                      </a:cubicBezTo>
                      <a:lnTo>
                        <a:pt x="15153" y="21211"/>
                      </a:lnTo>
                      <a:close/>
                      <a:moveTo>
                        <a:pt x="15153" y="21211"/>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35" name="Freeform: Shape 63"/>
                <p:cNvSpPr>
                  <a:spLocks/>
                </p:cNvSpPr>
                <p:nvPr/>
              </p:nvSpPr>
              <p:spPr bwMode="auto">
                <a:xfrm>
                  <a:off x="0" y="328"/>
                  <a:ext cx="298" cy="246"/>
                </a:xfrm>
                <a:custGeom>
                  <a:avLst/>
                  <a:gdLst>
                    <a:gd name="T0" fmla="*/ 0 w 21116"/>
                    <a:gd name="T1" fmla="*/ 0 h 21374"/>
                    <a:gd name="T2" fmla="*/ 0 w 21116"/>
                    <a:gd name="T3" fmla="*/ 0 h 21374"/>
                    <a:gd name="T4" fmla="*/ 0 w 21116"/>
                    <a:gd name="T5" fmla="*/ 0 h 21374"/>
                    <a:gd name="T6" fmla="*/ 0 w 21116"/>
                    <a:gd name="T7" fmla="*/ 0 h 21374"/>
                    <a:gd name="T8" fmla="*/ 0 w 21116"/>
                    <a:gd name="T9" fmla="*/ 0 h 21374"/>
                    <a:gd name="T10" fmla="*/ 0 w 21116"/>
                    <a:gd name="T11" fmla="*/ 0 h 21374"/>
                    <a:gd name="T12" fmla="*/ 0 w 21116"/>
                    <a:gd name="T13" fmla="*/ 0 h 21374"/>
                    <a:gd name="T14" fmla="*/ 0 w 21116"/>
                    <a:gd name="T15" fmla="*/ 0 h 21374"/>
                    <a:gd name="T16" fmla="*/ 0 w 21116"/>
                    <a:gd name="T17" fmla="*/ 0 h 213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16" h="21374">
                      <a:moveTo>
                        <a:pt x="17024" y="721"/>
                      </a:moveTo>
                      <a:cubicBezTo>
                        <a:pt x="16543" y="427"/>
                        <a:pt x="16052" y="191"/>
                        <a:pt x="15571" y="0"/>
                      </a:cubicBezTo>
                      <a:cubicBezTo>
                        <a:pt x="13915" y="235"/>
                        <a:pt x="7378" y="2037"/>
                        <a:pt x="6834" y="8291"/>
                      </a:cubicBezTo>
                      <a:cubicBezTo>
                        <a:pt x="6063" y="17146"/>
                        <a:pt x="1254" y="15657"/>
                        <a:pt x="153" y="15771"/>
                      </a:cubicBezTo>
                      <a:cubicBezTo>
                        <a:pt x="-484" y="15837"/>
                        <a:pt x="743" y="21126"/>
                        <a:pt x="6046" y="21364"/>
                      </a:cubicBezTo>
                      <a:cubicBezTo>
                        <a:pt x="11298" y="21600"/>
                        <a:pt x="20647" y="17485"/>
                        <a:pt x="21032" y="7006"/>
                      </a:cubicBezTo>
                      <a:lnTo>
                        <a:pt x="21116" y="6884"/>
                      </a:lnTo>
                      <a:cubicBezTo>
                        <a:pt x="20449" y="3612"/>
                        <a:pt x="18811" y="1844"/>
                        <a:pt x="17024" y="721"/>
                      </a:cubicBezTo>
                      <a:close/>
                      <a:moveTo>
                        <a:pt x="17024" y="721"/>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36" name="Freeform: Shape 64"/>
                <p:cNvSpPr>
                  <a:spLocks/>
                </p:cNvSpPr>
                <p:nvPr/>
              </p:nvSpPr>
              <p:spPr bwMode="auto">
                <a:xfrm>
                  <a:off x="240" y="0"/>
                  <a:ext cx="337" cy="385"/>
                </a:xfrm>
                <a:custGeom>
                  <a:avLst/>
                  <a:gdLst>
                    <a:gd name="T0" fmla="*/ 0 w 21345"/>
                    <a:gd name="T1" fmla="*/ 0 h 21376"/>
                    <a:gd name="T2" fmla="*/ 0 w 21345"/>
                    <a:gd name="T3" fmla="*/ 0 h 21376"/>
                    <a:gd name="T4" fmla="*/ 0 w 21345"/>
                    <a:gd name="T5" fmla="*/ 0 h 21376"/>
                    <a:gd name="T6" fmla="*/ 0 w 21345"/>
                    <a:gd name="T7" fmla="*/ 0 h 21376"/>
                    <a:gd name="T8" fmla="*/ 0 w 21345"/>
                    <a:gd name="T9" fmla="*/ 0 h 21376"/>
                    <a:gd name="T10" fmla="*/ 0 w 21345"/>
                    <a:gd name="T11" fmla="*/ 0 h 21376"/>
                    <a:gd name="T12" fmla="*/ 0 w 21345"/>
                    <a:gd name="T13" fmla="*/ 0 h 21376"/>
                    <a:gd name="T14" fmla="*/ 0 w 21345"/>
                    <a:gd name="T15" fmla="*/ 0 h 21376"/>
                    <a:gd name="T16" fmla="*/ 0 w 21345"/>
                    <a:gd name="T17" fmla="*/ 0 h 21376"/>
                    <a:gd name="T18" fmla="*/ 0 w 21345"/>
                    <a:gd name="T19" fmla="*/ 0 h 21376"/>
                    <a:gd name="T20" fmla="*/ 0 w 21345"/>
                    <a:gd name="T21" fmla="*/ 0 h 21376"/>
                    <a:gd name="T22" fmla="*/ 0 w 21345"/>
                    <a:gd name="T23" fmla="*/ 0 h 21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345" h="21376">
                      <a:moveTo>
                        <a:pt x="7963" y="16438"/>
                      </a:moveTo>
                      <a:lnTo>
                        <a:pt x="20844" y="3060"/>
                      </a:lnTo>
                      <a:cubicBezTo>
                        <a:pt x="21600" y="2274"/>
                        <a:pt x="21488" y="1102"/>
                        <a:pt x="20592" y="438"/>
                      </a:cubicBezTo>
                      <a:cubicBezTo>
                        <a:pt x="19696" y="-224"/>
                        <a:pt x="18359" y="-125"/>
                        <a:pt x="17602" y="661"/>
                      </a:cubicBezTo>
                      <a:lnTo>
                        <a:pt x="4720" y="14039"/>
                      </a:lnTo>
                      <a:cubicBezTo>
                        <a:pt x="3698" y="14005"/>
                        <a:pt x="2666" y="14368"/>
                        <a:pt x="1957" y="15106"/>
                      </a:cubicBezTo>
                      <a:lnTo>
                        <a:pt x="0" y="17139"/>
                      </a:lnTo>
                      <a:cubicBezTo>
                        <a:pt x="266" y="17232"/>
                        <a:pt x="533" y="17334"/>
                        <a:pt x="800" y="17450"/>
                      </a:cubicBezTo>
                      <a:cubicBezTo>
                        <a:pt x="2456" y="18154"/>
                        <a:pt x="4079" y="19406"/>
                        <a:pt x="4942" y="21376"/>
                      </a:cubicBezTo>
                      <a:lnTo>
                        <a:pt x="7225" y="19005"/>
                      </a:lnTo>
                      <a:cubicBezTo>
                        <a:pt x="7936" y="18266"/>
                        <a:pt x="8172" y="17316"/>
                        <a:pt x="7963" y="16438"/>
                      </a:cubicBezTo>
                      <a:close/>
                      <a:moveTo>
                        <a:pt x="7963" y="16438"/>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grpSp>
        </p:grpSp>
        <p:grpSp>
          <p:nvGrpSpPr>
            <p:cNvPr id="67" name="组合 66"/>
            <p:cNvGrpSpPr/>
            <p:nvPr/>
          </p:nvGrpSpPr>
          <p:grpSpPr>
            <a:xfrm>
              <a:off x="6889003" y="3339868"/>
              <a:ext cx="3811277" cy="947694"/>
              <a:chOff x="874713" y="3462348"/>
              <a:chExt cx="3811277" cy="947694"/>
            </a:xfrm>
          </p:grpSpPr>
          <p:sp>
            <p:nvSpPr>
              <p:cNvPr id="68" name="矩形 67"/>
              <p:cNvSpPr/>
              <p:nvPr/>
            </p:nvSpPr>
            <p:spPr>
              <a:xfrm>
                <a:off x="874713" y="3800644"/>
                <a:ext cx="381127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演示打印</a:t>
                </a: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69" name="矩形 68"/>
              <p:cNvSpPr/>
              <p:nvPr/>
            </p:nvSpPr>
            <p:spPr>
              <a:xfrm>
                <a:off x="874713" y="3462348"/>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79" name="组合 78"/>
          <p:cNvGrpSpPr/>
          <p:nvPr/>
        </p:nvGrpSpPr>
        <p:grpSpPr>
          <a:xfrm>
            <a:off x="6278307" y="4863675"/>
            <a:ext cx="4421973" cy="947694"/>
            <a:chOff x="6278307" y="4863675"/>
            <a:chExt cx="4421973" cy="947694"/>
          </a:xfrm>
        </p:grpSpPr>
        <p:grpSp>
          <p:nvGrpSpPr>
            <p:cNvPr id="8" name="Group 36"/>
            <p:cNvGrpSpPr/>
            <p:nvPr/>
          </p:nvGrpSpPr>
          <p:grpSpPr>
            <a:xfrm>
              <a:off x="6278307" y="5027264"/>
              <a:ext cx="554294" cy="554294"/>
              <a:chOff x="6262908" y="4599335"/>
              <a:chExt cx="1016000" cy="1016000"/>
            </a:xfrm>
            <a:effectLst/>
          </p:grpSpPr>
          <p:sp>
            <p:nvSpPr>
              <p:cNvPr id="15" name="Oval 43"/>
              <p:cNvSpPr/>
              <p:nvPr/>
            </p:nvSpPr>
            <p:spPr>
              <a:xfrm>
                <a:off x="6262908" y="4599335"/>
                <a:ext cx="1016000" cy="10160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nvGrpSpPr>
              <p:cNvPr id="16" name="Group 44"/>
              <p:cNvGrpSpPr>
                <a:grpSpLocks/>
              </p:cNvGrpSpPr>
              <p:nvPr/>
            </p:nvGrpSpPr>
            <p:grpSpPr bwMode="auto">
              <a:xfrm>
                <a:off x="6591562" y="4912675"/>
                <a:ext cx="373277" cy="373276"/>
                <a:chOff x="0" y="0"/>
                <a:chExt cx="571" cy="576"/>
              </a:xfrm>
              <a:solidFill>
                <a:srgbClr val="FFFFFF"/>
              </a:solidFill>
            </p:grpSpPr>
            <p:sp>
              <p:nvSpPr>
                <p:cNvPr id="17" name="Freeform: Shape 45"/>
                <p:cNvSpPr>
                  <a:spLocks/>
                </p:cNvSpPr>
                <p:nvPr/>
              </p:nvSpPr>
              <p:spPr bwMode="auto">
                <a:xfrm>
                  <a:off x="88" y="368"/>
                  <a:ext cx="182" cy="20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0" y="0"/>
                      </a:moveTo>
                      <a:lnTo>
                        <a:pt x="4113" y="5025"/>
                      </a:lnTo>
                      <a:lnTo>
                        <a:pt x="4113" y="18406"/>
                      </a:lnTo>
                      <a:cubicBezTo>
                        <a:pt x="4113" y="20169"/>
                        <a:pt x="5748" y="21600"/>
                        <a:pt x="7763" y="21600"/>
                      </a:cubicBezTo>
                      <a:lnTo>
                        <a:pt x="17951" y="21600"/>
                      </a:lnTo>
                      <a:cubicBezTo>
                        <a:pt x="19966" y="21600"/>
                        <a:pt x="21600" y="20169"/>
                        <a:pt x="21600" y="18406"/>
                      </a:cubicBezTo>
                      <a:lnTo>
                        <a:pt x="17434" y="5025"/>
                      </a:lnTo>
                      <a:lnTo>
                        <a:pt x="19779" y="1821"/>
                      </a:lnTo>
                      <a:cubicBezTo>
                        <a:pt x="14571" y="906"/>
                        <a:pt x="9477" y="313"/>
                        <a:pt x="5095" y="313"/>
                      </a:cubicBezTo>
                      <a:cubicBezTo>
                        <a:pt x="3263" y="313"/>
                        <a:pt x="1571" y="201"/>
                        <a:pt x="0" y="0"/>
                      </a:cubicBezTo>
                      <a:close/>
                      <a:moveTo>
                        <a:pt x="0" y="0"/>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18" name="Freeform: Shape 46"/>
                <p:cNvSpPr>
                  <a:spLocks/>
                </p:cNvSpPr>
                <p:nvPr/>
              </p:nvSpPr>
              <p:spPr bwMode="auto">
                <a:xfrm>
                  <a:off x="176" y="0"/>
                  <a:ext cx="395" cy="43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750"/>
                      </a:moveTo>
                      <a:cubicBezTo>
                        <a:pt x="8522" y="16492"/>
                        <a:pt x="20175" y="20356"/>
                        <a:pt x="21600" y="21600"/>
                      </a:cubicBezTo>
                      <a:lnTo>
                        <a:pt x="21600" y="0"/>
                      </a:lnTo>
                      <a:cubicBezTo>
                        <a:pt x="19877" y="1348"/>
                        <a:pt x="8354" y="5075"/>
                        <a:pt x="0" y="5783"/>
                      </a:cubicBezTo>
                      <a:lnTo>
                        <a:pt x="0" y="15750"/>
                      </a:lnTo>
                      <a:close/>
                      <a:moveTo>
                        <a:pt x="0" y="15750"/>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19" name="Freeform: Shape 47"/>
                <p:cNvSpPr>
                  <a:spLocks/>
                </p:cNvSpPr>
                <p:nvPr/>
              </p:nvSpPr>
              <p:spPr bwMode="auto">
                <a:xfrm>
                  <a:off x="0" y="120"/>
                  <a:ext cx="114" cy="19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21600"/>
                      </a:moveTo>
                      <a:lnTo>
                        <a:pt x="21600" y="0"/>
                      </a:lnTo>
                      <a:cubicBezTo>
                        <a:pt x="4123" y="761"/>
                        <a:pt x="0" y="7019"/>
                        <a:pt x="0" y="10870"/>
                      </a:cubicBezTo>
                      <a:cubicBezTo>
                        <a:pt x="0" y="15025"/>
                        <a:pt x="3935" y="20934"/>
                        <a:pt x="21600" y="21600"/>
                      </a:cubicBezTo>
                      <a:close/>
                      <a:moveTo>
                        <a:pt x="21600" y="21600"/>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grpSp>
        </p:grpSp>
        <p:grpSp>
          <p:nvGrpSpPr>
            <p:cNvPr id="70" name="组合 69"/>
            <p:cNvGrpSpPr/>
            <p:nvPr/>
          </p:nvGrpSpPr>
          <p:grpSpPr>
            <a:xfrm>
              <a:off x="6889003" y="4863675"/>
              <a:ext cx="3811277" cy="947694"/>
              <a:chOff x="874713" y="3462348"/>
              <a:chExt cx="3811277" cy="947694"/>
            </a:xfrm>
          </p:grpSpPr>
          <p:sp>
            <p:nvSpPr>
              <p:cNvPr id="71" name="矩形 70"/>
              <p:cNvSpPr/>
              <p:nvPr/>
            </p:nvSpPr>
            <p:spPr>
              <a:xfrm>
                <a:off x="874713" y="3800644"/>
                <a:ext cx="381127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演示打印</a:t>
                </a: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72" name="矩形 71"/>
              <p:cNvSpPr/>
              <p:nvPr/>
            </p:nvSpPr>
            <p:spPr>
              <a:xfrm>
                <a:off x="874713" y="3462348"/>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spTree>
    <p:extLst>
      <p:ext uri="{BB962C8B-B14F-4D97-AF65-F5344CB8AC3E}">
        <p14:creationId xmlns:p14="http://schemas.microsoft.com/office/powerpoint/2010/main" val="19804896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ppt_x</p:attrName>
                                        </p:attrNameLst>
                                      </p:cBhvr>
                                      <p:tavLst>
                                        <p:tav tm="0">
                                          <p:val>
                                            <p:strVal val="#ppt_x-#ppt_w*1.125000"/>
                                          </p:val>
                                        </p:tav>
                                        <p:tav tm="100000">
                                          <p:val>
                                            <p:strVal val="#ppt_x"/>
                                          </p:val>
                                        </p:tav>
                                      </p:tavLst>
                                    </p:anim>
                                    <p:animEffect transition="in" filter="wipe(right)">
                                      <p:cBhvr>
                                        <p:cTn id="8" dur="500"/>
                                        <p:tgtEl>
                                          <p:spTgt spid="52"/>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74"/>
                                        </p:tgtEl>
                                        <p:attrNameLst>
                                          <p:attrName>style.visibility</p:attrName>
                                        </p:attrNameLst>
                                      </p:cBhvr>
                                      <p:to>
                                        <p:strVal val="visible"/>
                                      </p:to>
                                    </p:set>
                                    <p:anim calcmode="lin" valueType="num">
                                      <p:cBhvr additive="base">
                                        <p:cTn id="12" dur="500"/>
                                        <p:tgtEl>
                                          <p:spTgt spid="74"/>
                                        </p:tgtEl>
                                        <p:attrNameLst>
                                          <p:attrName>ppt_x</p:attrName>
                                        </p:attrNameLst>
                                      </p:cBhvr>
                                      <p:tavLst>
                                        <p:tav tm="0">
                                          <p:val>
                                            <p:strVal val="#ppt_x-#ppt_w*1.125000"/>
                                          </p:val>
                                        </p:tav>
                                        <p:tav tm="100000">
                                          <p:val>
                                            <p:strVal val="#ppt_x"/>
                                          </p:val>
                                        </p:tav>
                                      </p:tavLst>
                                    </p:anim>
                                    <p:animEffect transition="in" filter="wipe(right)">
                                      <p:cBhvr>
                                        <p:cTn id="13" dur="500"/>
                                        <p:tgtEl>
                                          <p:spTgt spid="74"/>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75"/>
                                        </p:tgtEl>
                                        <p:attrNameLst>
                                          <p:attrName>style.visibility</p:attrName>
                                        </p:attrNameLst>
                                      </p:cBhvr>
                                      <p:to>
                                        <p:strVal val="visible"/>
                                      </p:to>
                                    </p:set>
                                    <p:anim calcmode="lin" valueType="num">
                                      <p:cBhvr additive="base">
                                        <p:cTn id="17" dur="500"/>
                                        <p:tgtEl>
                                          <p:spTgt spid="75"/>
                                        </p:tgtEl>
                                        <p:attrNameLst>
                                          <p:attrName>ppt_x</p:attrName>
                                        </p:attrNameLst>
                                      </p:cBhvr>
                                      <p:tavLst>
                                        <p:tav tm="0">
                                          <p:val>
                                            <p:strVal val="#ppt_x-#ppt_w*1.125000"/>
                                          </p:val>
                                        </p:tav>
                                        <p:tav tm="100000">
                                          <p:val>
                                            <p:strVal val="#ppt_x"/>
                                          </p:val>
                                        </p:tav>
                                      </p:tavLst>
                                    </p:anim>
                                    <p:animEffect transition="in" filter="wipe(right)">
                                      <p:cBhvr>
                                        <p:cTn id="18" dur="500"/>
                                        <p:tgtEl>
                                          <p:spTgt spid="75"/>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76"/>
                                        </p:tgtEl>
                                        <p:attrNameLst>
                                          <p:attrName>style.visibility</p:attrName>
                                        </p:attrNameLst>
                                      </p:cBhvr>
                                      <p:to>
                                        <p:strVal val="visible"/>
                                      </p:to>
                                    </p:set>
                                    <p:anim calcmode="lin" valueType="num">
                                      <p:cBhvr additive="base">
                                        <p:cTn id="22" dur="500"/>
                                        <p:tgtEl>
                                          <p:spTgt spid="76"/>
                                        </p:tgtEl>
                                        <p:attrNameLst>
                                          <p:attrName>ppt_x</p:attrName>
                                        </p:attrNameLst>
                                      </p:cBhvr>
                                      <p:tavLst>
                                        <p:tav tm="0">
                                          <p:val>
                                            <p:strVal val="#ppt_x-#ppt_w*1.125000"/>
                                          </p:val>
                                        </p:tav>
                                        <p:tav tm="100000">
                                          <p:val>
                                            <p:strVal val="#ppt_x"/>
                                          </p:val>
                                        </p:tav>
                                      </p:tavLst>
                                    </p:anim>
                                    <p:animEffect transition="in" filter="wipe(right)">
                                      <p:cBhvr>
                                        <p:cTn id="23" dur="500"/>
                                        <p:tgtEl>
                                          <p:spTgt spid="76"/>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77"/>
                                        </p:tgtEl>
                                        <p:attrNameLst>
                                          <p:attrName>style.visibility</p:attrName>
                                        </p:attrNameLst>
                                      </p:cBhvr>
                                      <p:to>
                                        <p:strVal val="visible"/>
                                      </p:to>
                                    </p:set>
                                    <p:anim calcmode="lin" valueType="num">
                                      <p:cBhvr additive="base">
                                        <p:cTn id="27" dur="500"/>
                                        <p:tgtEl>
                                          <p:spTgt spid="77"/>
                                        </p:tgtEl>
                                        <p:attrNameLst>
                                          <p:attrName>ppt_x</p:attrName>
                                        </p:attrNameLst>
                                      </p:cBhvr>
                                      <p:tavLst>
                                        <p:tav tm="0">
                                          <p:val>
                                            <p:strVal val="#ppt_x-#ppt_w*1.125000"/>
                                          </p:val>
                                        </p:tav>
                                        <p:tav tm="100000">
                                          <p:val>
                                            <p:strVal val="#ppt_x"/>
                                          </p:val>
                                        </p:tav>
                                      </p:tavLst>
                                    </p:anim>
                                    <p:animEffect transition="in" filter="wipe(right)">
                                      <p:cBhvr>
                                        <p:cTn id="28" dur="500"/>
                                        <p:tgtEl>
                                          <p:spTgt spid="77"/>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78"/>
                                        </p:tgtEl>
                                        <p:attrNameLst>
                                          <p:attrName>style.visibility</p:attrName>
                                        </p:attrNameLst>
                                      </p:cBhvr>
                                      <p:to>
                                        <p:strVal val="visible"/>
                                      </p:to>
                                    </p:set>
                                    <p:anim calcmode="lin" valueType="num">
                                      <p:cBhvr additive="base">
                                        <p:cTn id="32" dur="500"/>
                                        <p:tgtEl>
                                          <p:spTgt spid="78"/>
                                        </p:tgtEl>
                                        <p:attrNameLst>
                                          <p:attrName>ppt_x</p:attrName>
                                        </p:attrNameLst>
                                      </p:cBhvr>
                                      <p:tavLst>
                                        <p:tav tm="0">
                                          <p:val>
                                            <p:strVal val="#ppt_x-#ppt_w*1.125000"/>
                                          </p:val>
                                        </p:tav>
                                        <p:tav tm="100000">
                                          <p:val>
                                            <p:strVal val="#ppt_x"/>
                                          </p:val>
                                        </p:tav>
                                      </p:tavLst>
                                    </p:anim>
                                    <p:animEffect transition="in" filter="wipe(right)">
                                      <p:cBhvr>
                                        <p:cTn id="33" dur="500"/>
                                        <p:tgtEl>
                                          <p:spTgt spid="78"/>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additive="base">
                                        <p:cTn id="37" dur="500"/>
                                        <p:tgtEl>
                                          <p:spTgt spid="79"/>
                                        </p:tgtEl>
                                        <p:attrNameLst>
                                          <p:attrName>ppt_x</p:attrName>
                                        </p:attrNameLst>
                                      </p:cBhvr>
                                      <p:tavLst>
                                        <p:tav tm="0">
                                          <p:val>
                                            <p:strVal val="#ppt_x-#ppt_w*1.125000"/>
                                          </p:val>
                                        </p:tav>
                                        <p:tav tm="100000">
                                          <p:val>
                                            <p:strVal val="#ppt_x"/>
                                          </p:val>
                                        </p:tav>
                                      </p:tavLst>
                                    </p:anim>
                                    <p:animEffect transition="in" filter="wipe(right)">
                                      <p:cBhvr>
                                        <p:cTn id="38"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25904" y="3035023"/>
            <a:ext cx="6340198" cy="101566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000" noProof="0" dirty="0" smtClean="0">
                <a:solidFill>
                  <a:prstClr val="black">
                    <a:lumMod val="75000"/>
                    <a:lumOff val="25000"/>
                  </a:prstClr>
                </a:solidFill>
                <a:latin typeface="李旭科书法" panose="02000603000000000000" pitchFamily="2" charset="-122"/>
                <a:ea typeface="李旭科书法" panose="02000603000000000000" pitchFamily="2" charset="-122"/>
              </a:rPr>
              <a:t>感谢您的观看指导</a:t>
            </a:r>
            <a:endParaRPr kumimoji="0" lang="zh-CN" altLang="en-US" sz="6000" b="0" i="0" u="none" strike="noStrike" kern="1200" cap="none" spc="0" normalizeH="0" baseline="0" noProof="0" dirty="0">
              <a:ln>
                <a:noFill/>
              </a:ln>
              <a:solidFill>
                <a:prstClr val="black">
                  <a:lumMod val="75000"/>
                  <a:lumOff val="25000"/>
                </a:prstClr>
              </a:solidFill>
              <a:effectLst/>
              <a:uLnTx/>
              <a:uFillTx/>
              <a:latin typeface="李旭科书法" panose="02000603000000000000" pitchFamily="2" charset="-122"/>
              <a:ea typeface="李旭科书法" panose="02000603000000000000" pitchFamily="2" charset="-122"/>
              <a:cs typeface="+mn-cs"/>
            </a:endParaRPr>
          </a:p>
        </p:txBody>
      </p:sp>
      <p:sp>
        <p:nvSpPr>
          <p:cNvPr id="4" name="文本框 3"/>
          <p:cNvSpPr txBox="1"/>
          <p:nvPr/>
        </p:nvSpPr>
        <p:spPr>
          <a:xfrm>
            <a:off x="2730500" y="4431751"/>
            <a:ext cx="6731000" cy="58349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cxnSp>
        <p:nvCxnSpPr>
          <p:cNvPr id="5" name="直接连接符 4"/>
          <p:cNvCxnSpPr/>
          <p:nvPr/>
        </p:nvCxnSpPr>
        <p:spPr>
          <a:xfrm>
            <a:off x="2959100" y="4226018"/>
            <a:ext cx="6273800" cy="0"/>
          </a:xfrm>
          <a:prstGeom prst="line">
            <a:avLst/>
          </a:prstGeom>
          <a:ln>
            <a:solidFill>
              <a:srgbClr val="EB3077"/>
            </a:solidFill>
            <a:prstDash val="dash"/>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375547" y="1883257"/>
            <a:ext cx="5440913"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smtClean="0">
                <a:ln>
                  <a:noFill/>
                </a:ln>
                <a:solidFill>
                  <a:srgbClr val="DF3427"/>
                </a:solidFill>
                <a:effectLst/>
                <a:uLnTx/>
                <a:uFillTx/>
                <a:latin typeface="Arial"/>
                <a:ea typeface="李旭科书法" panose="02000603000000000000" pitchFamily="2" charset="-122"/>
                <a:cs typeface="+mn-cs"/>
              </a:rPr>
              <a:t>POWERPOINT</a:t>
            </a:r>
            <a:endParaRPr kumimoji="0" lang="zh-CN" altLang="en-US" sz="6000" b="0" i="0" u="none" strike="noStrike" kern="1200" cap="none" spc="0" normalizeH="0" baseline="0" noProof="0" dirty="0">
              <a:ln>
                <a:noFill/>
              </a:ln>
              <a:solidFill>
                <a:srgbClr val="DF3427"/>
              </a:solidFill>
              <a:effectLst/>
              <a:uLnTx/>
              <a:uFillTx/>
              <a:latin typeface="Arial"/>
              <a:ea typeface="李旭科书法" panose="02000603000000000000" pitchFamily="2" charset="-122"/>
              <a:cs typeface="+mn-cs"/>
            </a:endParaRPr>
          </a:p>
        </p:txBody>
      </p:sp>
    </p:spTree>
    <p:extLst>
      <p:ext uri="{BB962C8B-B14F-4D97-AF65-F5344CB8AC3E}">
        <p14:creationId xmlns:p14="http://schemas.microsoft.com/office/powerpoint/2010/main" val="213877128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anim calcmode="lin" valueType="num">
                                      <p:cBhvr>
                                        <p:cTn id="18" dur="500" fill="hold"/>
                                        <p:tgtEl>
                                          <p:spTgt spid="3"/>
                                        </p:tgtEl>
                                        <p:attrNameLst>
                                          <p:attrName>ppt_x</p:attrName>
                                        </p:attrNameLst>
                                      </p:cBhvr>
                                      <p:tavLst>
                                        <p:tav tm="0">
                                          <p:val>
                                            <p:fltVal val="0.5"/>
                                          </p:val>
                                        </p:tav>
                                        <p:tav tm="100000">
                                          <p:val>
                                            <p:strVal val="#ppt_x"/>
                                          </p:val>
                                        </p:tav>
                                      </p:tavLst>
                                    </p:anim>
                                    <p:anim calcmode="lin" valueType="num">
                                      <p:cBhvr>
                                        <p:cTn id="19" dur="500" fill="hold"/>
                                        <p:tgtEl>
                                          <p:spTgt spid="3"/>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16" presetClass="entr" presetSubtype="21"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par>
                          <p:cTn id="24" fill="hold">
                            <p:stCondLst>
                              <p:cond delay="1500"/>
                            </p:stCondLst>
                            <p:childTnLst>
                              <p:par>
                                <p:cTn id="25" presetID="14" presetClass="entr" presetSubtype="1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688626" y="1000093"/>
            <a:ext cx="1826141" cy="1862048"/>
          </a:xfrm>
          <a:prstGeom prst="rect">
            <a:avLst/>
          </a:prstGeom>
          <a:noFill/>
        </p:spPr>
        <p:txBody>
          <a:bodyPr wrap="none" rtlCol="0">
            <a:spAutoFit/>
          </a:bodyPr>
          <a:lstStyle/>
          <a:p>
            <a:pPr algn="ctr"/>
            <a:r>
              <a:rPr lang="en-US" altLang="zh-CN" sz="11500" i="1" dirty="0" smtClean="0">
                <a:solidFill>
                  <a:schemeClr val="accent1"/>
                </a:solidFill>
                <a:ea typeface="+mj-ea"/>
              </a:rPr>
              <a:t>01</a:t>
            </a:r>
            <a:endParaRPr lang="zh-CN" altLang="en-US" sz="11500" i="1" dirty="0">
              <a:solidFill>
                <a:schemeClr val="accent1"/>
              </a:solidFill>
              <a:ea typeface="+mj-ea"/>
            </a:endParaRPr>
          </a:p>
        </p:txBody>
      </p:sp>
      <p:sp>
        <p:nvSpPr>
          <p:cNvPr id="4" name="文本框 3"/>
          <p:cNvSpPr txBox="1"/>
          <p:nvPr/>
        </p:nvSpPr>
        <p:spPr>
          <a:xfrm>
            <a:off x="3951823" y="3735165"/>
            <a:ext cx="4288353" cy="707886"/>
          </a:xfrm>
          <a:prstGeom prst="rect">
            <a:avLst/>
          </a:prstGeom>
          <a:noFill/>
        </p:spPr>
        <p:txBody>
          <a:bodyPr wrap="none" rtlCol="0">
            <a:spAutoFit/>
          </a:bodyPr>
          <a:lstStyle/>
          <a:p>
            <a:pPr algn="ctr"/>
            <a:r>
              <a:rPr lang="zh-CN" altLang="en-US" sz="4000" dirty="0" smtClean="0">
                <a:solidFill>
                  <a:schemeClr val="accent1"/>
                </a:solidFill>
                <a:latin typeface="迷你简准圆" panose="03000509000000000000" pitchFamily="65" charset="-122"/>
                <a:ea typeface="迷你简准圆" panose="03000509000000000000" pitchFamily="65" charset="-122"/>
              </a:rPr>
              <a:t>标题文字添加此处</a:t>
            </a:r>
            <a:endParaRPr lang="zh-CN" altLang="en-US" sz="4000" dirty="0">
              <a:solidFill>
                <a:schemeClr val="accent1"/>
              </a:solidFill>
              <a:latin typeface="迷你简准圆" panose="03000509000000000000" pitchFamily="65" charset="-122"/>
              <a:ea typeface="迷你简准圆" panose="03000509000000000000" pitchFamily="65" charset="-122"/>
            </a:endParaRPr>
          </a:p>
        </p:txBody>
      </p:sp>
      <p:sp>
        <p:nvSpPr>
          <p:cNvPr id="5" name="文本框 4"/>
          <p:cNvSpPr txBox="1"/>
          <p:nvPr/>
        </p:nvSpPr>
        <p:spPr>
          <a:xfrm>
            <a:off x="4210049" y="4588258"/>
            <a:ext cx="3771900" cy="65671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cxnSp>
        <p:nvCxnSpPr>
          <p:cNvPr id="6" name="直接连接符 5"/>
          <p:cNvCxnSpPr/>
          <p:nvPr/>
        </p:nvCxnSpPr>
        <p:spPr>
          <a:xfrm>
            <a:off x="4975873" y="4504606"/>
            <a:ext cx="2240252" cy="0"/>
          </a:xfrm>
          <a:prstGeom prst="line">
            <a:avLst/>
          </a:prstGeom>
          <a:ln>
            <a:solidFill>
              <a:srgbClr val="EB3077"/>
            </a:solidFill>
            <a:prstDash val="dash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805541" y="1160260"/>
            <a:ext cx="1950858" cy="2014740"/>
          </a:xfrm>
          <a:prstGeom prst="rect">
            <a:avLst/>
          </a:prstGeom>
        </p:spPr>
      </p:pic>
    </p:spTree>
    <p:extLst>
      <p:ext uri="{BB962C8B-B14F-4D97-AF65-F5344CB8AC3E}">
        <p14:creationId xmlns:p14="http://schemas.microsoft.com/office/powerpoint/2010/main" val="42874180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16" presetClass="entr" presetSubtype="2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randombar(horizont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81bd823a-7063-4816-819e-412cacb005f8"/>
          <p:cNvGrpSpPr>
            <a:grpSpLocks noChangeAspect="1"/>
          </p:cNvGrpSpPr>
          <p:nvPr/>
        </p:nvGrpSpPr>
        <p:grpSpPr>
          <a:xfrm>
            <a:off x="5866930" y="1857830"/>
            <a:ext cx="4957406" cy="3511761"/>
            <a:chOff x="5565520" y="1268760"/>
            <a:chExt cx="5907343" cy="4184685"/>
          </a:xfrm>
        </p:grpSpPr>
        <p:sp>
          <p:nvSpPr>
            <p:cNvPr id="5" name="菱形 4"/>
            <p:cNvSpPr/>
            <p:nvPr/>
          </p:nvSpPr>
          <p:spPr>
            <a:xfrm>
              <a:off x="7706801" y="1687383"/>
              <a:ext cx="3766062" cy="3766062"/>
            </a:xfrm>
            <a:prstGeom prst="diamond">
              <a:avLst/>
            </a:prstGeom>
            <a:noFill/>
            <a:ln w="12700">
              <a:solidFill>
                <a:schemeClr val="accent1">
                  <a:lumMod val="60000"/>
                  <a:lumOff val="40000"/>
                </a:schemeClr>
              </a:solid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p>
          </p:txBody>
        </p:sp>
        <p:sp>
          <p:nvSpPr>
            <p:cNvPr id="6" name="菱形 5"/>
            <p:cNvSpPr/>
            <p:nvPr/>
          </p:nvSpPr>
          <p:spPr>
            <a:xfrm>
              <a:off x="5565520" y="1268760"/>
              <a:ext cx="1070640" cy="1070640"/>
            </a:xfrm>
            <a:prstGeom prst="diamond">
              <a:avLst/>
            </a:prstGeom>
            <a:noFill/>
            <a:ln w="12700">
              <a:solidFill>
                <a:schemeClr val="accent1">
                  <a:lumMod val="60000"/>
                  <a:lumOff val="40000"/>
                </a:schemeClr>
              </a:solid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p>
          </p:txBody>
        </p:sp>
      </p:grpSp>
      <p:grpSp>
        <p:nvGrpSpPr>
          <p:cNvPr id="10" name="组合 9"/>
          <p:cNvGrpSpPr/>
          <p:nvPr/>
        </p:nvGrpSpPr>
        <p:grpSpPr>
          <a:xfrm>
            <a:off x="2087228" y="452955"/>
            <a:ext cx="5795246" cy="783415"/>
            <a:chOff x="1875554" y="378622"/>
            <a:chExt cx="5795246" cy="783415"/>
          </a:xfrm>
        </p:grpSpPr>
        <p:sp>
          <p:nvSpPr>
            <p:cNvPr id="11" name="文本框 10"/>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12" name="文本框 11"/>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grpSp>
        <p:nvGrpSpPr>
          <p:cNvPr id="13" name="组合 12"/>
          <p:cNvGrpSpPr/>
          <p:nvPr/>
        </p:nvGrpSpPr>
        <p:grpSpPr>
          <a:xfrm>
            <a:off x="1159809" y="2307067"/>
            <a:ext cx="4395035" cy="1158720"/>
            <a:chOff x="874713" y="3325188"/>
            <a:chExt cx="4395035" cy="1158720"/>
          </a:xfrm>
        </p:grpSpPr>
        <p:sp>
          <p:nvSpPr>
            <p:cNvPr id="14" name="矩形 13"/>
            <p:cNvSpPr/>
            <p:nvPr/>
          </p:nvSpPr>
          <p:spPr>
            <a:xfrm>
              <a:off x="874713" y="3800644"/>
              <a:ext cx="4395035"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5" name="矩形 14"/>
            <p:cNvSpPr/>
            <p:nvPr/>
          </p:nvSpPr>
          <p:spPr>
            <a:xfrm>
              <a:off x="874713" y="332518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6" name="组合 15"/>
          <p:cNvGrpSpPr/>
          <p:nvPr/>
        </p:nvGrpSpPr>
        <p:grpSpPr>
          <a:xfrm>
            <a:off x="1159809" y="4168297"/>
            <a:ext cx="4395035" cy="1158720"/>
            <a:chOff x="874713" y="3325188"/>
            <a:chExt cx="4395035" cy="1158720"/>
          </a:xfrm>
        </p:grpSpPr>
        <p:sp>
          <p:nvSpPr>
            <p:cNvPr id="17" name="矩形 16"/>
            <p:cNvSpPr/>
            <p:nvPr/>
          </p:nvSpPr>
          <p:spPr>
            <a:xfrm>
              <a:off x="874713" y="3800644"/>
              <a:ext cx="4395035"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8" name="矩形 17"/>
            <p:cNvSpPr/>
            <p:nvPr/>
          </p:nvSpPr>
          <p:spPr>
            <a:xfrm>
              <a:off x="874713" y="332518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pic>
        <p:nvPicPr>
          <p:cNvPr id="20" name="图片占位符 19"/>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781" r="16781"/>
          <a:stretch>
            <a:fillRect/>
          </a:stretch>
        </p:blipFill>
        <p:spPr/>
      </p:pic>
    </p:spTree>
    <p:extLst>
      <p:ext uri="{BB962C8B-B14F-4D97-AF65-F5344CB8AC3E}">
        <p14:creationId xmlns:p14="http://schemas.microsoft.com/office/powerpoint/2010/main" val="53855062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ppt_x</p:attrName>
                                        </p:attrNameLst>
                                      </p:cBhvr>
                                      <p:tavLst>
                                        <p:tav tm="0">
                                          <p:val>
                                            <p:strVal val="#ppt_x-#ppt_w*1.125000"/>
                                          </p:val>
                                        </p:tav>
                                        <p:tav tm="100000">
                                          <p:val>
                                            <p:strVal val="#ppt_x"/>
                                          </p:val>
                                        </p:tav>
                                      </p:tavLst>
                                    </p:anim>
                                    <p:animEffect transition="in" filter="wipe(right)">
                                      <p:cBhvr>
                                        <p:cTn id="8" dur="500"/>
                                        <p:tgtEl>
                                          <p:spTgt spid="10"/>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d8326082-1989-44c6-9d3b-05ec0f339465"/>
          <p:cNvGrpSpPr>
            <a:grpSpLocks noChangeAspect="1"/>
          </p:cNvGrpSpPr>
          <p:nvPr/>
        </p:nvGrpSpPr>
        <p:grpSpPr>
          <a:xfrm>
            <a:off x="4281713" y="2139375"/>
            <a:ext cx="3628574" cy="3296024"/>
            <a:chOff x="4200289" y="1808820"/>
            <a:chExt cx="4036811" cy="3666848"/>
          </a:xfrm>
        </p:grpSpPr>
        <p:sp>
          <p:nvSpPr>
            <p:cNvPr id="4" name="Freeform: Shape 41"/>
            <p:cNvSpPr>
              <a:spLocks/>
            </p:cNvSpPr>
            <p:nvPr/>
          </p:nvSpPr>
          <p:spPr bwMode="auto">
            <a:xfrm>
              <a:off x="4872715" y="1808820"/>
              <a:ext cx="1241829" cy="1694913"/>
            </a:xfrm>
            <a:custGeom>
              <a:avLst/>
              <a:gdLst>
                <a:gd name="T0" fmla="*/ 2230 w 2390"/>
                <a:gd name="T1" fmla="*/ 595 h 3262"/>
                <a:gd name="T2" fmla="*/ 2164 w 2390"/>
                <a:gd name="T3" fmla="*/ 493 h 3262"/>
                <a:gd name="T4" fmla="*/ 2090 w 2390"/>
                <a:gd name="T5" fmla="*/ 399 h 3262"/>
                <a:gd name="T6" fmla="*/ 2006 w 2390"/>
                <a:gd name="T7" fmla="*/ 316 h 3262"/>
                <a:gd name="T8" fmla="*/ 1916 w 2390"/>
                <a:gd name="T9" fmla="*/ 241 h 3262"/>
                <a:gd name="T10" fmla="*/ 1820 w 2390"/>
                <a:gd name="T11" fmla="*/ 175 h 3262"/>
                <a:gd name="T12" fmla="*/ 1720 w 2390"/>
                <a:gd name="T13" fmla="*/ 120 h 3262"/>
                <a:gd name="T14" fmla="*/ 1614 w 2390"/>
                <a:gd name="T15" fmla="*/ 74 h 3262"/>
                <a:gd name="T16" fmla="*/ 1504 w 2390"/>
                <a:gd name="T17" fmla="*/ 40 h 3262"/>
                <a:gd name="T18" fmla="*/ 1393 w 2390"/>
                <a:gd name="T19" fmla="*/ 15 h 3262"/>
                <a:gd name="T20" fmla="*/ 1279 w 2390"/>
                <a:gd name="T21" fmla="*/ 1 h 3262"/>
                <a:gd name="T22" fmla="*/ 1164 w 2390"/>
                <a:gd name="T23" fmla="*/ 0 h 3262"/>
                <a:gd name="T24" fmla="*/ 1048 w 2390"/>
                <a:gd name="T25" fmla="*/ 8 h 3262"/>
                <a:gd name="T26" fmla="*/ 933 w 2390"/>
                <a:gd name="T27" fmla="*/ 28 h 3262"/>
                <a:gd name="T28" fmla="*/ 818 w 2390"/>
                <a:gd name="T29" fmla="*/ 59 h 3262"/>
                <a:gd name="T30" fmla="*/ 707 w 2390"/>
                <a:gd name="T31" fmla="*/ 104 h 3262"/>
                <a:gd name="T32" fmla="*/ 598 w 2390"/>
                <a:gd name="T33" fmla="*/ 159 h 3262"/>
                <a:gd name="T34" fmla="*/ 546 w 2390"/>
                <a:gd name="T35" fmla="*/ 191 h 3262"/>
                <a:gd name="T36" fmla="*/ 448 w 2390"/>
                <a:gd name="T37" fmla="*/ 262 h 3262"/>
                <a:gd name="T38" fmla="*/ 358 w 2390"/>
                <a:gd name="T39" fmla="*/ 340 h 3262"/>
                <a:gd name="T40" fmla="*/ 278 w 2390"/>
                <a:gd name="T41" fmla="*/ 427 h 3262"/>
                <a:gd name="T42" fmla="*/ 209 w 2390"/>
                <a:gd name="T43" fmla="*/ 521 h 3262"/>
                <a:gd name="T44" fmla="*/ 148 w 2390"/>
                <a:gd name="T45" fmla="*/ 618 h 3262"/>
                <a:gd name="T46" fmla="*/ 97 w 2390"/>
                <a:gd name="T47" fmla="*/ 722 h 3262"/>
                <a:gd name="T48" fmla="*/ 58 w 2390"/>
                <a:gd name="T49" fmla="*/ 830 h 3262"/>
                <a:gd name="T50" fmla="*/ 28 w 2390"/>
                <a:gd name="T51" fmla="*/ 939 h 3262"/>
                <a:gd name="T52" fmla="*/ 9 w 2390"/>
                <a:gd name="T53" fmla="*/ 1054 h 3262"/>
                <a:gd name="T54" fmla="*/ 0 w 2390"/>
                <a:gd name="T55" fmla="*/ 1168 h 3262"/>
                <a:gd name="T56" fmla="*/ 4 w 2390"/>
                <a:gd name="T57" fmla="*/ 1283 h 3262"/>
                <a:gd name="T58" fmla="*/ 18 w 2390"/>
                <a:gd name="T59" fmla="*/ 1399 h 3262"/>
                <a:gd name="T60" fmla="*/ 44 w 2390"/>
                <a:gd name="T61" fmla="*/ 1514 h 3262"/>
                <a:gd name="T62" fmla="*/ 82 w 2390"/>
                <a:gd name="T63" fmla="*/ 1627 h 3262"/>
                <a:gd name="T64" fmla="*/ 132 w 2390"/>
                <a:gd name="T65" fmla="*/ 1736 h 3262"/>
                <a:gd name="T66" fmla="*/ 162 w 2390"/>
                <a:gd name="T67" fmla="*/ 1790 h 3262"/>
                <a:gd name="T68" fmla="*/ 205 w 2390"/>
                <a:gd name="T69" fmla="*/ 1859 h 3262"/>
                <a:gd name="T70" fmla="*/ 252 w 2390"/>
                <a:gd name="T71" fmla="*/ 1925 h 3262"/>
                <a:gd name="T72" fmla="*/ 302 w 2390"/>
                <a:gd name="T73" fmla="*/ 1988 h 3262"/>
                <a:gd name="T74" fmla="*/ 358 w 2390"/>
                <a:gd name="T75" fmla="*/ 2045 h 3262"/>
                <a:gd name="T76" fmla="*/ 415 w 2390"/>
                <a:gd name="T77" fmla="*/ 2097 h 3262"/>
                <a:gd name="T78" fmla="*/ 476 w 2390"/>
                <a:gd name="T79" fmla="*/ 2147 h 3262"/>
                <a:gd name="T80" fmla="*/ 540 w 2390"/>
                <a:gd name="T81" fmla="*/ 2191 h 3262"/>
                <a:gd name="T82" fmla="*/ 606 w 2390"/>
                <a:gd name="T83" fmla="*/ 2232 h 3262"/>
                <a:gd name="T84" fmla="*/ 2390 w 2390"/>
                <a:gd name="T85" fmla="*/ 3262 h 3262"/>
                <a:gd name="T86" fmla="*/ 2390 w 2390"/>
                <a:gd name="T87" fmla="*/ 1201 h 3262"/>
                <a:gd name="T88" fmla="*/ 2390 w 2390"/>
                <a:gd name="T89" fmla="*/ 1163 h 3262"/>
                <a:gd name="T90" fmla="*/ 2387 w 2390"/>
                <a:gd name="T91" fmla="*/ 1087 h 3262"/>
                <a:gd name="T92" fmla="*/ 2376 w 2390"/>
                <a:gd name="T93" fmla="*/ 1008 h 3262"/>
                <a:gd name="T94" fmla="*/ 2362 w 2390"/>
                <a:gd name="T95" fmla="*/ 932 h 3262"/>
                <a:gd name="T96" fmla="*/ 2341 w 2390"/>
                <a:gd name="T97" fmla="*/ 856 h 3262"/>
                <a:gd name="T98" fmla="*/ 2317 w 2390"/>
                <a:gd name="T99" fmla="*/ 779 h 3262"/>
                <a:gd name="T100" fmla="*/ 2286 w 2390"/>
                <a:gd name="T101" fmla="*/ 705 h 3262"/>
                <a:gd name="T102" fmla="*/ 2251 w 2390"/>
                <a:gd name="T103" fmla="*/ 632 h 3262"/>
                <a:gd name="T104" fmla="*/ 2230 w 2390"/>
                <a:gd name="T105" fmla="*/ 595 h 3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90" h="3262">
                  <a:moveTo>
                    <a:pt x="2230" y="595"/>
                  </a:moveTo>
                  <a:lnTo>
                    <a:pt x="2230" y="595"/>
                  </a:lnTo>
                  <a:lnTo>
                    <a:pt x="2199" y="543"/>
                  </a:lnTo>
                  <a:lnTo>
                    <a:pt x="2164" y="493"/>
                  </a:lnTo>
                  <a:lnTo>
                    <a:pt x="2128" y="446"/>
                  </a:lnTo>
                  <a:lnTo>
                    <a:pt x="2090" y="399"/>
                  </a:lnTo>
                  <a:lnTo>
                    <a:pt x="2048" y="356"/>
                  </a:lnTo>
                  <a:lnTo>
                    <a:pt x="2006" y="316"/>
                  </a:lnTo>
                  <a:lnTo>
                    <a:pt x="1963" y="276"/>
                  </a:lnTo>
                  <a:lnTo>
                    <a:pt x="1916" y="241"/>
                  </a:lnTo>
                  <a:lnTo>
                    <a:pt x="1869" y="206"/>
                  </a:lnTo>
                  <a:lnTo>
                    <a:pt x="1820" y="175"/>
                  </a:lnTo>
                  <a:lnTo>
                    <a:pt x="1770" y="146"/>
                  </a:lnTo>
                  <a:lnTo>
                    <a:pt x="1720" y="120"/>
                  </a:lnTo>
                  <a:lnTo>
                    <a:pt x="1668" y="95"/>
                  </a:lnTo>
                  <a:lnTo>
                    <a:pt x="1614" y="74"/>
                  </a:lnTo>
                  <a:lnTo>
                    <a:pt x="1560" y="55"/>
                  </a:lnTo>
                  <a:lnTo>
                    <a:pt x="1504" y="40"/>
                  </a:lnTo>
                  <a:lnTo>
                    <a:pt x="1449" y="26"/>
                  </a:lnTo>
                  <a:lnTo>
                    <a:pt x="1393" y="15"/>
                  </a:lnTo>
                  <a:lnTo>
                    <a:pt x="1336" y="7"/>
                  </a:lnTo>
                  <a:lnTo>
                    <a:pt x="1279" y="1"/>
                  </a:lnTo>
                  <a:lnTo>
                    <a:pt x="1221" y="0"/>
                  </a:lnTo>
                  <a:lnTo>
                    <a:pt x="1164" y="0"/>
                  </a:lnTo>
                  <a:lnTo>
                    <a:pt x="1107" y="1"/>
                  </a:lnTo>
                  <a:lnTo>
                    <a:pt x="1048" y="8"/>
                  </a:lnTo>
                  <a:lnTo>
                    <a:pt x="990" y="17"/>
                  </a:lnTo>
                  <a:lnTo>
                    <a:pt x="933" y="28"/>
                  </a:lnTo>
                  <a:lnTo>
                    <a:pt x="876" y="41"/>
                  </a:lnTo>
                  <a:lnTo>
                    <a:pt x="818" y="59"/>
                  </a:lnTo>
                  <a:lnTo>
                    <a:pt x="763" y="80"/>
                  </a:lnTo>
                  <a:lnTo>
                    <a:pt x="707" y="104"/>
                  </a:lnTo>
                  <a:lnTo>
                    <a:pt x="652" y="130"/>
                  </a:lnTo>
                  <a:lnTo>
                    <a:pt x="598" y="159"/>
                  </a:lnTo>
                  <a:lnTo>
                    <a:pt x="598" y="159"/>
                  </a:lnTo>
                  <a:lnTo>
                    <a:pt x="546" y="191"/>
                  </a:lnTo>
                  <a:lnTo>
                    <a:pt x="495" y="225"/>
                  </a:lnTo>
                  <a:lnTo>
                    <a:pt x="448" y="262"/>
                  </a:lnTo>
                  <a:lnTo>
                    <a:pt x="401" y="300"/>
                  </a:lnTo>
                  <a:lnTo>
                    <a:pt x="358" y="340"/>
                  </a:lnTo>
                  <a:lnTo>
                    <a:pt x="318" y="383"/>
                  </a:lnTo>
                  <a:lnTo>
                    <a:pt x="278" y="427"/>
                  </a:lnTo>
                  <a:lnTo>
                    <a:pt x="242" y="472"/>
                  </a:lnTo>
                  <a:lnTo>
                    <a:pt x="209" y="521"/>
                  </a:lnTo>
                  <a:lnTo>
                    <a:pt x="177" y="567"/>
                  </a:lnTo>
                  <a:lnTo>
                    <a:pt x="148" y="618"/>
                  </a:lnTo>
                  <a:lnTo>
                    <a:pt x="122" y="670"/>
                  </a:lnTo>
                  <a:lnTo>
                    <a:pt x="97" y="722"/>
                  </a:lnTo>
                  <a:lnTo>
                    <a:pt x="77" y="774"/>
                  </a:lnTo>
                  <a:lnTo>
                    <a:pt x="58" y="830"/>
                  </a:lnTo>
                  <a:lnTo>
                    <a:pt x="42" y="883"/>
                  </a:lnTo>
                  <a:lnTo>
                    <a:pt x="28" y="939"/>
                  </a:lnTo>
                  <a:lnTo>
                    <a:pt x="18" y="996"/>
                  </a:lnTo>
                  <a:lnTo>
                    <a:pt x="9" y="1054"/>
                  </a:lnTo>
                  <a:lnTo>
                    <a:pt x="4" y="1111"/>
                  </a:lnTo>
                  <a:lnTo>
                    <a:pt x="0" y="1168"/>
                  </a:lnTo>
                  <a:lnTo>
                    <a:pt x="2" y="1225"/>
                  </a:lnTo>
                  <a:lnTo>
                    <a:pt x="4" y="1283"/>
                  </a:lnTo>
                  <a:lnTo>
                    <a:pt x="11" y="1340"/>
                  </a:lnTo>
                  <a:lnTo>
                    <a:pt x="18" y="1399"/>
                  </a:lnTo>
                  <a:lnTo>
                    <a:pt x="30" y="1456"/>
                  </a:lnTo>
                  <a:lnTo>
                    <a:pt x="44" y="1514"/>
                  </a:lnTo>
                  <a:lnTo>
                    <a:pt x="61" y="1569"/>
                  </a:lnTo>
                  <a:lnTo>
                    <a:pt x="82" y="1627"/>
                  </a:lnTo>
                  <a:lnTo>
                    <a:pt x="106" y="1682"/>
                  </a:lnTo>
                  <a:lnTo>
                    <a:pt x="132" y="1736"/>
                  </a:lnTo>
                  <a:lnTo>
                    <a:pt x="162" y="1790"/>
                  </a:lnTo>
                  <a:lnTo>
                    <a:pt x="162" y="1790"/>
                  </a:lnTo>
                  <a:lnTo>
                    <a:pt x="183" y="1826"/>
                  </a:lnTo>
                  <a:lnTo>
                    <a:pt x="205" y="1859"/>
                  </a:lnTo>
                  <a:lnTo>
                    <a:pt x="228" y="1894"/>
                  </a:lnTo>
                  <a:lnTo>
                    <a:pt x="252" y="1925"/>
                  </a:lnTo>
                  <a:lnTo>
                    <a:pt x="276" y="1956"/>
                  </a:lnTo>
                  <a:lnTo>
                    <a:pt x="302" y="1988"/>
                  </a:lnTo>
                  <a:lnTo>
                    <a:pt x="330" y="2017"/>
                  </a:lnTo>
                  <a:lnTo>
                    <a:pt x="358" y="2045"/>
                  </a:lnTo>
                  <a:lnTo>
                    <a:pt x="386" y="2071"/>
                  </a:lnTo>
                  <a:lnTo>
                    <a:pt x="415" y="2097"/>
                  </a:lnTo>
                  <a:lnTo>
                    <a:pt x="445" y="2123"/>
                  </a:lnTo>
                  <a:lnTo>
                    <a:pt x="476" y="2147"/>
                  </a:lnTo>
                  <a:lnTo>
                    <a:pt x="507" y="2170"/>
                  </a:lnTo>
                  <a:lnTo>
                    <a:pt x="540" y="2191"/>
                  </a:lnTo>
                  <a:lnTo>
                    <a:pt x="572" y="2212"/>
                  </a:lnTo>
                  <a:lnTo>
                    <a:pt x="606" y="2232"/>
                  </a:lnTo>
                  <a:lnTo>
                    <a:pt x="606" y="2232"/>
                  </a:lnTo>
                  <a:lnTo>
                    <a:pt x="2390" y="3262"/>
                  </a:lnTo>
                  <a:lnTo>
                    <a:pt x="2390" y="1201"/>
                  </a:lnTo>
                  <a:lnTo>
                    <a:pt x="2390" y="1201"/>
                  </a:lnTo>
                  <a:lnTo>
                    <a:pt x="2390" y="1201"/>
                  </a:lnTo>
                  <a:lnTo>
                    <a:pt x="2390" y="1163"/>
                  </a:lnTo>
                  <a:lnTo>
                    <a:pt x="2388" y="1125"/>
                  </a:lnTo>
                  <a:lnTo>
                    <a:pt x="2387" y="1087"/>
                  </a:lnTo>
                  <a:lnTo>
                    <a:pt x="2381" y="1047"/>
                  </a:lnTo>
                  <a:lnTo>
                    <a:pt x="2376" y="1008"/>
                  </a:lnTo>
                  <a:lnTo>
                    <a:pt x="2369" y="970"/>
                  </a:lnTo>
                  <a:lnTo>
                    <a:pt x="2362" y="932"/>
                  </a:lnTo>
                  <a:lnTo>
                    <a:pt x="2352" y="894"/>
                  </a:lnTo>
                  <a:lnTo>
                    <a:pt x="2341" y="856"/>
                  </a:lnTo>
                  <a:lnTo>
                    <a:pt x="2329" y="817"/>
                  </a:lnTo>
                  <a:lnTo>
                    <a:pt x="2317" y="779"/>
                  </a:lnTo>
                  <a:lnTo>
                    <a:pt x="2302" y="743"/>
                  </a:lnTo>
                  <a:lnTo>
                    <a:pt x="2286" y="705"/>
                  </a:lnTo>
                  <a:lnTo>
                    <a:pt x="2269" y="668"/>
                  </a:lnTo>
                  <a:lnTo>
                    <a:pt x="2251" y="632"/>
                  </a:lnTo>
                  <a:lnTo>
                    <a:pt x="2230" y="595"/>
                  </a:lnTo>
                  <a:lnTo>
                    <a:pt x="2230" y="595"/>
                  </a:lnTo>
                  <a:close/>
                </a:path>
              </a:pathLst>
            </a:custGeom>
            <a:solidFill>
              <a:schemeClr val="bg1">
                <a:lumMod val="95000"/>
              </a:schemeClr>
            </a:solidFill>
            <a:ln w="28575">
              <a:solidFill>
                <a:schemeClr val="accent1"/>
              </a:solidFill>
            </a:ln>
            <a:extLst/>
          </p:spPr>
          <p:txBody>
            <a:bodyPr anchor="ctr">
              <a:scene3d>
                <a:camera prst="orthographicFront"/>
                <a:lightRig rig="threePt" dir="t"/>
              </a:scene3d>
              <a:sp3d contourW="12700"/>
            </a:bodyPr>
            <a:lstStyle/>
            <a:p>
              <a:pPr algn="ctr"/>
              <a:endParaRPr>
                <a:solidFill>
                  <a:schemeClr val="bg1"/>
                </a:solidFill>
              </a:endParaRPr>
            </a:p>
          </p:txBody>
        </p:sp>
        <p:sp>
          <p:nvSpPr>
            <p:cNvPr id="5" name="Oval 42"/>
            <p:cNvSpPr/>
            <p:nvPr/>
          </p:nvSpPr>
          <p:spPr>
            <a:xfrm>
              <a:off x="5073109" y="1971164"/>
              <a:ext cx="841039" cy="841040"/>
            </a:xfrm>
            <a:prstGeom prst="ellipse">
              <a:avLst/>
            </a:prstGeom>
            <a:solidFill>
              <a:schemeClr val="accent1"/>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bg1"/>
                </a:solidFill>
              </a:endParaRPr>
            </a:p>
          </p:txBody>
        </p:sp>
        <p:sp>
          <p:nvSpPr>
            <p:cNvPr id="6" name="TextBox 43"/>
            <p:cNvSpPr txBox="1">
              <a:spLocks/>
            </p:cNvSpPr>
            <p:nvPr/>
          </p:nvSpPr>
          <p:spPr bwMode="auto">
            <a:xfrm>
              <a:off x="5202374" y="2118921"/>
              <a:ext cx="582509" cy="525401"/>
            </a:xfrm>
            <a:prstGeom prst="rect">
              <a:avLst/>
            </a:prstGeom>
            <a:noFill/>
            <a:extLst/>
          </p:spPr>
          <p:txBody>
            <a:bodyPr wrap="none" lIns="90000" tIns="46800" rIns="90000" bIns="46800">
              <a:normAutofit fontScale="92500" lnSpcReduction="10000"/>
              <a:scene3d>
                <a:camera prst="orthographicFront"/>
                <a:lightRig rig="threePt" dir="t"/>
              </a:scene3d>
              <a:sp3d contourW="12700"/>
            </a:bodyPr>
            <a:lstStyle/>
            <a:p>
              <a:pPr>
                <a:buClr>
                  <a:srgbClr val="C35954"/>
                </a:buClr>
                <a:buSzPct val="120000"/>
              </a:pPr>
              <a:r>
                <a:rPr lang="en-US" altLang="ko-KR" sz="2800">
                  <a:solidFill>
                    <a:schemeClr val="bg1"/>
                  </a:solidFill>
                  <a:effectLst/>
                </a:rPr>
                <a:t>01</a:t>
              </a:r>
            </a:p>
          </p:txBody>
        </p:sp>
        <p:sp>
          <p:nvSpPr>
            <p:cNvPr id="7" name="Freeform: Shape 38"/>
            <p:cNvSpPr>
              <a:spLocks/>
            </p:cNvSpPr>
            <p:nvPr/>
          </p:nvSpPr>
          <p:spPr bwMode="auto">
            <a:xfrm>
              <a:off x="6322846" y="1808820"/>
              <a:ext cx="1241829" cy="1694913"/>
            </a:xfrm>
            <a:custGeom>
              <a:avLst/>
              <a:gdLst>
                <a:gd name="T0" fmla="*/ 2230 w 2390"/>
                <a:gd name="T1" fmla="*/ 1790 h 3262"/>
                <a:gd name="T2" fmla="*/ 2286 w 2390"/>
                <a:gd name="T3" fmla="*/ 1682 h 3262"/>
                <a:gd name="T4" fmla="*/ 2329 w 2390"/>
                <a:gd name="T5" fmla="*/ 1569 h 3262"/>
                <a:gd name="T6" fmla="*/ 2362 w 2390"/>
                <a:gd name="T7" fmla="*/ 1456 h 3262"/>
                <a:gd name="T8" fmla="*/ 2381 w 2390"/>
                <a:gd name="T9" fmla="*/ 1340 h 3262"/>
                <a:gd name="T10" fmla="*/ 2390 w 2390"/>
                <a:gd name="T11" fmla="*/ 1225 h 3262"/>
                <a:gd name="T12" fmla="*/ 2388 w 2390"/>
                <a:gd name="T13" fmla="*/ 1111 h 3262"/>
                <a:gd name="T14" fmla="*/ 2374 w 2390"/>
                <a:gd name="T15" fmla="*/ 996 h 3262"/>
                <a:gd name="T16" fmla="*/ 2350 w 2390"/>
                <a:gd name="T17" fmla="*/ 883 h 3262"/>
                <a:gd name="T18" fmla="*/ 2315 w 2390"/>
                <a:gd name="T19" fmla="*/ 774 h 3262"/>
                <a:gd name="T20" fmla="*/ 2270 w 2390"/>
                <a:gd name="T21" fmla="*/ 670 h 3262"/>
                <a:gd name="T22" fmla="*/ 2215 w 2390"/>
                <a:gd name="T23" fmla="*/ 567 h 3262"/>
                <a:gd name="T24" fmla="*/ 2149 w 2390"/>
                <a:gd name="T25" fmla="*/ 472 h 3262"/>
                <a:gd name="T26" fmla="*/ 2074 w 2390"/>
                <a:gd name="T27" fmla="*/ 383 h 3262"/>
                <a:gd name="T28" fmla="*/ 1989 w 2390"/>
                <a:gd name="T29" fmla="*/ 300 h 3262"/>
                <a:gd name="T30" fmla="*/ 1895 w 2390"/>
                <a:gd name="T31" fmla="*/ 225 h 3262"/>
                <a:gd name="T32" fmla="*/ 1793 w 2390"/>
                <a:gd name="T33" fmla="*/ 159 h 3262"/>
                <a:gd name="T34" fmla="*/ 1739 w 2390"/>
                <a:gd name="T35" fmla="*/ 130 h 3262"/>
                <a:gd name="T36" fmla="*/ 1629 w 2390"/>
                <a:gd name="T37" fmla="*/ 80 h 3262"/>
                <a:gd name="T38" fmla="*/ 1516 w 2390"/>
                <a:gd name="T39" fmla="*/ 41 h 3262"/>
                <a:gd name="T40" fmla="*/ 1402 w 2390"/>
                <a:gd name="T41" fmla="*/ 17 h 3262"/>
                <a:gd name="T42" fmla="*/ 1285 w 2390"/>
                <a:gd name="T43" fmla="*/ 1 h 3262"/>
                <a:gd name="T44" fmla="*/ 1171 w 2390"/>
                <a:gd name="T45" fmla="*/ 0 h 3262"/>
                <a:gd name="T46" fmla="*/ 1054 w 2390"/>
                <a:gd name="T47" fmla="*/ 7 h 3262"/>
                <a:gd name="T48" fmla="*/ 942 w 2390"/>
                <a:gd name="T49" fmla="*/ 26 h 3262"/>
                <a:gd name="T50" fmla="*/ 832 w 2390"/>
                <a:gd name="T51" fmla="*/ 55 h 3262"/>
                <a:gd name="T52" fmla="*/ 724 w 2390"/>
                <a:gd name="T53" fmla="*/ 95 h 3262"/>
                <a:gd name="T54" fmla="*/ 620 w 2390"/>
                <a:gd name="T55" fmla="*/ 146 h 3262"/>
                <a:gd name="T56" fmla="*/ 521 w 2390"/>
                <a:gd name="T57" fmla="*/ 206 h 3262"/>
                <a:gd name="T58" fmla="*/ 429 w 2390"/>
                <a:gd name="T59" fmla="*/ 276 h 3262"/>
                <a:gd name="T60" fmla="*/ 342 w 2390"/>
                <a:gd name="T61" fmla="*/ 356 h 3262"/>
                <a:gd name="T62" fmla="*/ 264 w 2390"/>
                <a:gd name="T63" fmla="*/ 446 h 3262"/>
                <a:gd name="T64" fmla="*/ 193 w 2390"/>
                <a:gd name="T65" fmla="*/ 543 h 3262"/>
                <a:gd name="T66" fmla="*/ 162 w 2390"/>
                <a:gd name="T67" fmla="*/ 595 h 3262"/>
                <a:gd name="T68" fmla="*/ 122 w 2390"/>
                <a:gd name="T69" fmla="*/ 668 h 3262"/>
                <a:gd name="T70" fmla="*/ 89 w 2390"/>
                <a:gd name="T71" fmla="*/ 743 h 3262"/>
                <a:gd name="T72" fmla="*/ 61 w 2390"/>
                <a:gd name="T73" fmla="*/ 817 h 3262"/>
                <a:gd name="T74" fmla="*/ 38 w 2390"/>
                <a:gd name="T75" fmla="*/ 894 h 3262"/>
                <a:gd name="T76" fmla="*/ 21 w 2390"/>
                <a:gd name="T77" fmla="*/ 970 h 3262"/>
                <a:gd name="T78" fmla="*/ 9 w 2390"/>
                <a:gd name="T79" fmla="*/ 1047 h 3262"/>
                <a:gd name="T80" fmla="*/ 2 w 2390"/>
                <a:gd name="T81" fmla="*/ 1125 h 3262"/>
                <a:gd name="T82" fmla="*/ 0 w 2390"/>
                <a:gd name="T83" fmla="*/ 1201 h 3262"/>
                <a:gd name="T84" fmla="*/ 0 w 2390"/>
                <a:gd name="T85" fmla="*/ 3262 h 3262"/>
                <a:gd name="T86" fmla="*/ 1786 w 2390"/>
                <a:gd name="T87" fmla="*/ 2232 h 3262"/>
                <a:gd name="T88" fmla="*/ 1819 w 2390"/>
                <a:gd name="T89" fmla="*/ 2212 h 3262"/>
                <a:gd name="T90" fmla="*/ 1883 w 2390"/>
                <a:gd name="T91" fmla="*/ 2170 h 3262"/>
                <a:gd name="T92" fmla="*/ 1945 w 2390"/>
                <a:gd name="T93" fmla="*/ 2123 h 3262"/>
                <a:gd name="T94" fmla="*/ 2004 w 2390"/>
                <a:gd name="T95" fmla="*/ 2071 h 3262"/>
                <a:gd name="T96" fmla="*/ 2062 w 2390"/>
                <a:gd name="T97" fmla="*/ 2017 h 3262"/>
                <a:gd name="T98" fmla="*/ 2114 w 2390"/>
                <a:gd name="T99" fmla="*/ 1956 h 3262"/>
                <a:gd name="T100" fmla="*/ 2164 w 2390"/>
                <a:gd name="T101" fmla="*/ 1894 h 3262"/>
                <a:gd name="T102" fmla="*/ 2209 w 2390"/>
                <a:gd name="T103" fmla="*/ 1826 h 3262"/>
                <a:gd name="T104" fmla="*/ 2230 w 2390"/>
                <a:gd name="T105" fmla="*/ 1790 h 3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90" h="3262">
                  <a:moveTo>
                    <a:pt x="2230" y="1790"/>
                  </a:moveTo>
                  <a:lnTo>
                    <a:pt x="2230" y="1790"/>
                  </a:lnTo>
                  <a:lnTo>
                    <a:pt x="2260" y="1736"/>
                  </a:lnTo>
                  <a:lnTo>
                    <a:pt x="2286" y="1682"/>
                  </a:lnTo>
                  <a:lnTo>
                    <a:pt x="2310" y="1627"/>
                  </a:lnTo>
                  <a:lnTo>
                    <a:pt x="2329" y="1569"/>
                  </a:lnTo>
                  <a:lnTo>
                    <a:pt x="2347" y="1514"/>
                  </a:lnTo>
                  <a:lnTo>
                    <a:pt x="2362" y="1456"/>
                  </a:lnTo>
                  <a:lnTo>
                    <a:pt x="2373" y="1399"/>
                  </a:lnTo>
                  <a:lnTo>
                    <a:pt x="2381" y="1340"/>
                  </a:lnTo>
                  <a:lnTo>
                    <a:pt x="2387" y="1283"/>
                  </a:lnTo>
                  <a:lnTo>
                    <a:pt x="2390" y="1225"/>
                  </a:lnTo>
                  <a:lnTo>
                    <a:pt x="2390" y="1168"/>
                  </a:lnTo>
                  <a:lnTo>
                    <a:pt x="2388" y="1111"/>
                  </a:lnTo>
                  <a:lnTo>
                    <a:pt x="2381" y="1054"/>
                  </a:lnTo>
                  <a:lnTo>
                    <a:pt x="2374" y="996"/>
                  </a:lnTo>
                  <a:lnTo>
                    <a:pt x="2364" y="939"/>
                  </a:lnTo>
                  <a:lnTo>
                    <a:pt x="2350" y="883"/>
                  </a:lnTo>
                  <a:lnTo>
                    <a:pt x="2333" y="830"/>
                  </a:lnTo>
                  <a:lnTo>
                    <a:pt x="2315" y="774"/>
                  </a:lnTo>
                  <a:lnTo>
                    <a:pt x="2293" y="722"/>
                  </a:lnTo>
                  <a:lnTo>
                    <a:pt x="2270" y="670"/>
                  </a:lnTo>
                  <a:lnTo>
                    <a:pt x="2242" y="618"/>
                  </a:lnTo>
                  <a:lnTo>
                    <a:pt x="2215" y="567"/>
                  </a:lnTo>
                  <a:lnTo>
                    <a:pt x="2183" y="521"/>
                  </a:lnTo>
                  <a:lnTo>
                    <a:pt x="2149" y="472"/>
                  </a:lnTo>
                  <a:lnTo>
                    <a:pt x="2112" y="427"/>
                  </a:lnTo>
                  <a:lnTo>
                    <a:pt x="2074" y="383"/>
                  </a:lnTo>
                  <a:lnTo>
                    <a:pt x="2032" y="340"/>
                  </a:lnTo>
                  <a:lnTo>
                    <a:pt x="1989" y="300"/>
                  </a:lnTo>
                  <a:lnTo>
                    <a:pt x="1944" y="262"/>
                  </a:lnTo>
                  <a:lnTo>
                    <a:pt x="1895" y="225"/>
                  </a:lnTo>
                  <a:lnTo>
                    <a:pt x="1846" y="191"/>
                  </a:lnTo>
                  <a:lnTo>
                    <a:pt x="1793" y="159"/>
                  </a:lnTo>
                  <a:lnTo>
                    <a:pt x="1793" y="159"/>
                  </a:lnTo>
                  <a:lnTo>
                    <a:pt x="1739" y="130"/>
                  </a:lnTo>
                  <a:lnTo>
                    <a:pt x="1685" y="104"/>
                  </a:lnTo>
                  <a:lnTo>
                    <a:pt x="1629" y="80"/>
                  </a:lnTo>
                  <a:lnTo>
                    <a:pt x="1572" y="59"/>
                  </a:lnTo>
                  <a:lnTo>
                    <a:pt x="1516" y="41"/>
                  </a:lnTo>
                  <a:lnTo>
                    <a:pt x="1459" y="28"/>
                  </a:lnTo>
                  <a:lnTo>
                    <a:pt x="1402" y="17"/>
                  </a:lnTo>
                  <a:lnTo>
                    <a:pt x="1343" y="8"/>
                  </a:lnTo>
                  <a:lnTo>
                    <a:pt x="1285" y="1"/>
                  </a:lnTo>
                  <a:lnTo>
                    <a:pt x="1228" y="0"/>
                  </a:lnTo>
                  <a:lnTo>
                    <a:pt x="1171" y="0"/>
                  </a:lnTo>
                  <a:lnTo>
                    <a:pt x="1112" y="1"/>
                  </a:lnTo>
                  <a:lnTo>
                    <a:pt x="1054" y="7"/>
                  </a:lnTo>
                  <a:lnTo>
                    <a:pt x="999" y="15"/>
                  </a:lnTo>
                  <a:lnTo>
                    <a:pt x="942" y="26"/>
                  </a:lnTo>
                  <a:lnTo>
                    <a:pt x="886" y="40"/>
                  </a:lnTo>
                  <a:lnTo>
                    <a:pt x="832" y="55"/>
                  </a:lnTo>
                  <a:lnTo>
                    <a:pt x="777" y="74"/>
                  </a:lnTo>
                  <a:lnTo>
                    <a:pt x="724" y="95"/>
                  </a:lnTo>
                  <a:lnTo>
                    <a:pt x="672" y="120"/>
                  </a:lnTo>
                  <a:lnTo>
                    <a:pt x="620" y="146"/>
                  </a:lnTo>
                  <a:lnTo>
                    <a:pt x="570" y="175"/>
                  </a:lnTo>
                  <a:lnTo>
                    <a:pt x="521" y="206"/>
                  </a:lnTo>
                  <a:lnTo>
                    <a:pt x="474" y="241"/>
                  </a:lnTo>
                  <a:lnTo>
                    <a:pt x="429" y="276"/>
                  </a:lnTo>
                  <a:lnTo>
                    <a:pt x="386" y="316"/>
                  </a:lnTo>
                  <a:lnTo>
                    <a:pt x="342" y="356"/>
                  </a:lnTo>
                  <a:lnTo>
                    <a:pt x="302" y="399"/>
                  </a:lnTo>
                  <a:lnTo>
                    <a:pt x="264" y="446"/>
                  </a:lnTo>
                  <a:lnTo>
                    <a:pt x="228" y="493"/>
                  </a:lnTo>
                  <a:lnTo>
                    <a:pt x="193" y="543"/>
                  </a:lnTo>
                  <a:lnTo>
                    <a:pt x="162" y="595"/>
                  </a:lnTo>
                  <a:lnTo>
                    <a:pt x="162" y="595"/>
                  </a:lnTo>
                  <a:lnTo>
                    <a:pt x="141" y="632"/>
                  </a:lnTo>
                  <a:lnTo>
                    <a:pt x="122" y="668"/>
                  </a:lnTo>
                  <a:lnTo>
                    <a:pt x="104" y="705"/>
                  </a:lnTo>
                  <a:lnTo>
                    <a:pt x="89" y="743"/>
                  </a:lnTo>
                  <a:lnTo>
                    <a:pt x="75" y="779"/>
                  </a:lnTo>
                  <a:lnTo>
                    <a:pt x="61" y="817"/>
                  </a:lnTo>
                  <a:lnTo>
                    <a:pt x="49" y="856"/>
                  </a:lnTo>
                  <a:lnTo>
                    <a:pt x="38" y="894"/>
                  </a:lnTo>
                  <a:lnTo>
                    <a:pt x="30" y="932"/>
                  </a:lnTo>
                  <a:lnTo>
                    <a:pt x="21" y="970"/>
                  </a:lnTo>
                  <a:lnTo>
                    <a:pt x="14" y="1008"/>
                  </a:lnTo>
                  <a:lnTo>
                    <a:pt x="9" y="1047"/>
                  </a:lnTo>
                  <a:lnTo>
                    <a:pt x="5" y="1087"/>
                  </a:lnTo>
                  <a:lnTo>
                    <a:pt x="2" y="1125"/>
                  </a:lnTo>
                  <a:lnTo>
                    <a:pt x="0" y="1163"/>
                  </a:lnTo>
                  <a:lnTo>
                    <a:pt x="0" y="1201"/>
                  </a:lnTo>
                  <a:lnTo>
                    <a:pt x="0" y="1201"/>
                  </a:lnTo>
                  <a:lnTo>
                    <a:pt x="0" y="3262"/>
                  </a:lnTo>
                  <a:lnTo>
                    <a:pt x="1786" y="2232"/>
                  </a:lnTo>
                  <a:lnTo>
                    <a:pt x="1786" y="2232"/>
                  </a:lnTo>
                  <a:lnTo>
                    <a:pt x="1786" y="2232"/>
                  </a:lnTo>
                  <a:lnTo>
                    <a:pt x="1819" y="2212"/>
                  </a:lnTo>
                  <a:lnTo>
                    <a:pt x="1852" y="2191"/>
                  </a:lnTo>
                  <a:lnTo>
                    <a:pt x="1883" y="2170"/>
                  </a:lnTo>
                  <a:lnTo>
                    <a:pt x="1916" y="2147"/>
                  </a:lnTo>
                  <a:lnTo>
                    <a:pt x="1945" y="2123"/>
                  </a:lnTo>
                  <a:lnTo>
                    <a:pt x="1977" y="2097"/>
                  </a:lnTo>
                  <a:lnTo>
                    <a:pt x="2004" y="2071"/>
                  </a:lnTo>
                  <a:lnTo>
                    <a:pt x="2034" y="2045"/>
                  </a:lnTo>
                  <a:lnTo>
                    <a:pt x="2062" y="2017"/>
                  </a:lnTo>
                  <a:lnTo>
                    <a:pt x="2088" y="1988"/>
                  </a:lnTo>
                  <a:lnTo>
                    <a:pt x="2114" y="1956"/>
                  </a:lnTo>
                  <a:lnTo>
                    <a:pt x="2140" y="1925"/>
                  </a:lnTo>
                  <a:lnTo>
                    <a:pt x="2164" y="1894"/>
                  </a:lnTo>
                  <a:lnTo>
                    <a:pt x="2187" y="1859"/>
                  </a:lnTo>
                  <a:lnTo>
                    <a:pt x="2209" y="1826"/>
                  </a:lnTo>
                  <a:lnTo>
                    <a:pt x="2230" y="1790"/>
                  </a:lnTo>
                  <a:lnTo>
                    <a:pt x="2230" y="1790"/>
                  </a:lnTo>
                  <a:close/>
                </a:path>
              </a:pathLst>
            </a:custGeom>
            <a:solidFill>
              <a:schemeClr val="bg1">
                <a:lumMod val="95000"/>
              </a:schemeClr>
            </a:solidFill>
            <a:ln w="28575">
              <a:solidFill>
                <a:schemeClr val="accent2"/>
              </a:solidFill>
            </a:ln>
            <a:extLst/>
          </p:spPr>
          <p:txBody>
            <a:bodyPr anchor="ctr">
              <a:scene3d>
                <a:camera prst="orthographicFront"/>
                <a:lightRig rig="threePt" dir="t"/>
              </a:scene3d>
              <a:sp3d contourW="12700"/>
            </a:bodyPr>
            <a:lstStyle/>
            <a:p>
              <a:pPr algn="ctr"/>
              <a:endParaRPr>
                <a:solidFill>
                  <a:schemeClr val="bg1"/>
                </a:solidFill>
              </a:endParaRPr>
            </a:p>
          </p:txBody>
        </p:sp>
        <p:sp>
          <p:nvSpPr>
            <p:cNvPr id="8" name="Oval 39"/>
            <p:cNvSpPr/>
            <p:nvPr/>
          </p:nvSpPr>
          <p:spPr>
            <a:xfrm>
              <a:off x="6535840" y="1971164"/>
              <a:ext cx="841039" cy="841040"/>
            </a:xfrm>
            <a:prstGeom prst="ellipse">
              <a:avLst/>
            </a:prstGeom>
            <a:solidFill>
              <a:schemeClr val="accent2"/>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bg1"/>
                </a:solidFill>
              </a:endParaRPr>
            </a:p>
          </p:txBody>
        </p:sp>
        <p:sp>
          <p:nvSpPr>
            <p:cNvPr id="9" name="TextBox 40"/>
            <p:cNvSpPr txBox="1">
              <a:spLocks/>
            </p:cNvSpPr>
            <p:nvPr/>
          </p:nvSpPr>
          <p:spPr bwMode="auto">
            <a:xfrm>
              <a:off x="6665105" y="2118921"/>
              <a:ext cx="582509" cy="525401"/>
            </a:xfrm>
            <a:prstGeom prst="rect">
              <a:avLst/>
            </a:prstGeom>
            <a:noFill/>
            <a:extLst/>
          </p:spPr>
          <p:txBody>
            <a:bodyPr wrap="none" lIns="90000" tIns="46800" rIns="90000" bIns="46800">
              <a:normAutofit fontScale="92500" lnSpcReduction="10000"/>
              <a:scene3d>
                <a:camera prst="orthographicFront"/>
                <a:lightRig rig="threePt" dir="t"/>
              </a:scene3d>
              <a:sp3d contourW="12700"/>
            </a:bodyPr>
            <a:lstStyle/>
            <a:p>
              <a:pPr>
                <a:buClr>
                  <a:srgbClr val="C35954"/>
                </a:buClr>
                <a:buSzPct val="120000"/>
              </a:pPr>
              <a:r>
                <a:rPr lang="en-US" altLang="ko-KR" sz="2800">
                  <a:solidFill>
                    <a:schemeClr val="bg1"/>
                  </a:solidFill>
                  <a:effectLst/>
                </a:rPr>
                <a:t>02</a:t>
              </a:r>
            </a:p>
          </p:txBody>
        </p:sp>
        <p:sp>
          <p:nvSpPr>
            <p:cNvPr id="10" name="Freeform: Shape 35"/>
            <p:cNvSpPr>
              <a:spLocks/>
            </p:cNvSpPr>
            <p:nvPr/>
          </p:nvSpPr>
          <p:spPr bwMode="auto">
            <a:xfrm>
              <a:off x="4872715" y="3780755"/>
              <a:ext cx="1241829" cy="1694913"/>
            </a:xfrm>
            <a:custGeom>
              <a:avLst/>
              <a:gdLst>
                <a:gd name="T0" fmla="*/ 162 w 2390"/>
                <a:gd name="T1" fmla="*/ 1472 h 3262"/>
                <a:gd name="T2" fmla="*/ 106 w 2390"/>
                <a:gd name="T3" fmla="*/ 1580 h 3262"/>
                <a:gd name="T4" fmla="*/ 61 w 2390"/>
                <a:gd name="T5" fmla="*/ 1693 h 3262"/>
                <a:gd name="T6" fmla="*/ 30 w 2390"/>
                <a:gd name="T7" fmla="*/ 1806 h 3262"/>
                <a:gd name="T8" fmla="*/ 11 w 2390"/>
                <a:gd name="T9" fmla="*/ 1922 h 3262"/>
                <a:gd name="T10" fmla="*/ 2 w 2390"/>
                <a:gd name="T11" fmla="*/ 2037 h 3262"/>
                <a:gd name="T12" fmla="*/ 4 w 2390"/>
                <a:gd name="T13" fmla="*/ 2153 h 3262"/>
                <a:gd name="T14" fmla="*/ 18 w 2390"/>
                <a:gd name="T15" fmla="*/ 2266 h 3262"/>
                <a:gd name="T16" fmla="*/ 42 w 2390"/>
                <a:gd name="T17" fmla="*/ 2379 h 3262"/>
                <a:gd name="T18" fmla="*/ 77 w 2390"/>
                <a:gd name="T19" fmla="*/ 2488 h 3262"/>
                <a:gd name="T20" fmla="*/ 122 w 2390"/>
                <a:gd name="T21" fmla="*/ 2592 h 3262"/>
                <a:gd name="T22" fmla="*/ 177 w 2390"/>
                <a:gd name="T23" fmla="*/ 2695 h 3262"/>
                <a:gd name="T24" fmla="*/ 242 w 2390"/>
                <a:gd name="T25" fmla="*/ 2790 h 3262"/>
                <a:gd name="T26" fmla="*/ 318 w 2390"/>
                <a:gd name="T27" fmla="*/ 2879 h 3262"/>
                <a:gd name="T28" fmla="*/ 401 w 2390"/>
                <a:gd name="T29" fmla="*/ 2962 h 3262"/>
                <a:gd name="T30" fmla="*/ 495 w 2390"/>
                <a:gd name="T31" fmla="*/ 3037 h 3262"/>
                <a:gd name="T32" fmla="*/ 598 w 2390"/>
                <a:gd name="T33" fmla="*/ 3103 h 3262"/>
                <a:gd name="T34" fmla="*/ 652 w 2390"/>
                <a:gd name="T35" fmla="*/ 3132 h 3262"/>
                <a:gd name="T36" fmla="*/ 763 w 2390"/>
                <a:gd name="T37" fmla="*/ 3182 h 3262"/>
                <a:gd name="T38" fmla="*/ 876 w 2390"/>
                <a:gd name="T39" fmla="*/ 3221 h 3262"/>
                <a:gd name="T40" fmla="*/ 990 w 2390"/>
                <a:gd name="T41" fmla="*/ 3245 h 3262"/>
                <a:gd name="T42" fmla="*/ 1107 w 2390"/>
                <a:gd name="T43" fmla="*/ 3261 h 3262"/>
                <a:gd name="T44" fmla="*/ 1221 w 2390"/>
                <a:gd name="T45" fmla="*/ 3262 h 3262"/>
                <a:gd name="T46" fmla="*/ 1336 w 2390"/>
                <a:gd name="T47" fmla="*/ 3255 h 3262"/>
                <a:gd name="T48" fmla="*/ 1449 w 2390"/>
                <a:gd name="T49" fmla="*/ 3236 h 3262"/>
                <a:gd name="T50" fmla="*/ 1560 w 2390"/>
                <a:gd name="T51" fmla="*/ 3207 h 3262"/>
                <a:gd name="T52" fmla="*/ 1668 w 2390"/>
                <a:gd name="T53" fmla="*/ 3167 h 3262"/>
                <a:gd name="T54" fmla="*/ 1770 w 2390"/>
                <a:gd name="T55" fmla="*/ 3116 h 3262"/>
                <a:gd name="T56" fmla="*/ 1869 w 2390"/>
                <a:gd name="T57" fmla="*/ 3056 h 3262"/>
                <a:gd name="T58" fmla="*/ 1963 w 2390"/>
                <a:gd name="T59" fmla="*/ 2986 h 3262"/>
                <a:gd name="T60" fmla="*/ 2048 w 2390"/>
                <a:gd name="T61" fmla="*/ 2906 h 3262"/>
                <a:gd name="T62" fmla="*/ 2128 w 2390"/>
                <a:gd name="T63" fmla="*/ 2816 h 3262"/>
                <a:gd name="T64" fmla="*/ 2199 w 2390"/>
                <a:gd name="T65" fmla="*/ 2719 h 3262"/>
                <a:gd name="T66" fmla="*/ 2230 w 2390"/>
                <a:gd name="T67" fmla="*/ 2667 h 3262"/>
                <a:gd name="T68" fmla="*/ 2269 w 2390"/>
                <a:gd name="T69" fmla="*/ 2594 h 3262"/>
                <a:gd name="T70" fmla="*/ 2302 w 2390"/>
                <a:gd name="T71" fmla="*/ 2519 h 3262"/>
                <a:gd name="T72" fmla="*/ 2329 w 2390"/>
                <a:gd name="T73" fmla="*/ 2445 h 3262"/>
                <a:gd name="T74" fmla="*/ 2352 w 2390"/>
                <a:gd name="T75" fmla="*/ 2368 h 3262"/>
                <a:gd name="T76" fmla="*/ 2369 w 2390"/>
                <a:gd name="T77" fmla="*/ 2292 h 3262"/>
                <a:gd name="T78" fmla="*/ 2381 w 2390"/>
                <a:gd name="T79" fmla="*/ 2215 h 3262"/>
                <a:gd name="T80" fmla="*/ 2388 w 2390"/>
                <a:gd name="T81" fmla="*/ 2137 h 3262"/>
                <a:gd name="T82" fmla="*/ 2390 w 2390"/>
                <a:gd name="T83" fmla="*/ 2061 h 3262"/>
                <a:gd name="T84" fmla="*/ 2390 w 2390"/>
                <a:gd name="T85" fmla="*/ 0 h 3262"/>
                <a:gd name="T86" fmla="*/ 606 w 2390"/>
                <a:gd name="T87" fmla="*/ 1030 h 3262"/>
                <a:gd name="T88" fmla="*/ 572 w 2390"/>
                <a:gd name="T89" fmla="*/ 1050 h 3262"/>
                <a:gd name="T90" fmla="*/ 507 w 2390"/>
                <a:gd name="T91" fmla="*/ 1092 h 3262"/>
                <a:gd name="T92" fmla="*/ 445 w 2390"/>
                <a:gd name="T93" fmla="*/ 1139 h 3262"/>
                <a:gd name="T94" fmla="*/ 386 w 2390"/>
                <a:gd name="T95" fmla="*/ 1191 h 3262"/>
                <a:gd name="T96" fmla="*/ 330 w 2390"/>
                <a:gd name="T97" fmla="*/ 1245 h 3262"/>
                <a:gd name="T98" fmla="*/ 276 w 2390"/>
                <a:gd name="T99" fmla="*/ 1306 h 3262"/>
                <a:gd name="T100" fmla="*/ 228 w 2390"/>
                <a:gd name="T101" fmla="*/ 1368 h 3262"/>
                <a:gd name="T102" fmla="*/ 183 w 2390"/>
                <a:gd name="T103" fmla="*/ 1436 h 3262"/>
                <a:gd name="T104" fmla="*/ 162 w 2390"/>
                <a:gd name="T105" fmla="*/ 1472 h 3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90" h="3262">
                  <a:moveTo>
                    <a:pt x="162" y="1472"/>
                  </a:moveTo>
                  <a:lnTo>
                    <a:pt x="162" y="1472"/>
                  </a:lnTo>
                  <a:lnTo>
                    <a:pt x="132" y="1526"/>
                  </a:lnTo>
                  <a:lnTo>
                    <a:pt x="106" y="1580"/>
                  </a:lnTo>
                  <a:lnTo>
                    <a:pt x="82" y="1635"/>
                  </a:lnTo>
                  <a:lnTo>
                    <a:pt x="61" y="1693"/>
                  </a:lnTo>
                  <a:lnTo>
                    <a:pt x="44" y="1748"/>
                  </a:lnTo>
                  <a:lnTo>
                    <a:pt x="30" y="1806"/>
                  </a:lnTo>
                  <a:lnTo>
                    <a:pt x="18" y="1863"/>
                  </a:lnTo>
                  <a:lnTo>
                    <a:pt x="11" y="1922"/>
                  </a:lnTo>
                  <a:lnTo>
                    <a:pt x="4" y="1979"/>
                  </a:lnTo>
                  <a:lnTo>
                    <a:pt x="2" y="2037"/>
                  </a:lnTo>
                  <a:lnTo>
                    <a:pt x="0" y="2094"/>
                  </a:lnTo>
                  <a:lnTo>
                    <a:pt x="4" y="2153"/>
                  </a:lnTo>
                  <a:lnTo>
                    <a:pt x="9" y="2208"/>
                  </a:lnTo>
                  <a:lnTo>
                    <a:pt x="18" y="2266"/>
                  </a:lnTo>
                  <a:lnTo>
                    <a:pt x="28" y="2323"/>
                  </a:lnTo>
                  <a:lnTo>
                    <a:pt x="42" y="2379"/>
                  </a:lnTo>
                  <a:lnTo>
                    <a:pt x="58" y="2432"/>
                  </a:lnTo>
                  <a:lnTo>
                    <a:pt x="77" y="2488"/>
                  </a:lnTo>
                  <a:lnTo>
                    <a:pt x="97" y="2540"/>
                  </a:lnTo>
                  <a:lnTo>
                    <a:pt x="122" y="2592"/>
                  </a:lnTo>
                  <a:lnTo>
                    <a:pt x="148" y="2644"/>
                  </a:lnTo>
                  <a:lnTo>
                    <a:pt x="177" y="2695"/>
                  </a:lnTo>
                  <a:lnTo>
                    <a:pt x="209" y="2741"/>
                  </a:lnTo>
                  <a:lnTo>
                    <a:pt x="242" y="2790"/>
                  </a:lnTo>
                  <a:lnTo>
                    <a:pt x="278" y="2835"/>
                  </a:lnTo>
                  <a:lnTo>
                    <a:pt x="318" y="2879"/>
                  </a:lnTo>
                  <a:lnTo>
                    <a:pt x="358" y="2922"/>
                  </a:lnTo>
                  <a:lnTo>
                    <a:pt x="401" y="2962"/>
                  </a:lnTo>
                  <a:lnTo>
                    <a:pt x="448" y="3000"/>
                  </a:lnTo>
                  <a:lnTo>
                    <a:pt x="495" y="3037"/>
                  </a:lnTo>
                  <a:lnTo>
                    <a:pt x="546" y="3071"/>
                  </a:lnTo>
                  <a:lnTo>
                    <a:pt x="598" y="3103"/>
                  </a:lnTo>
                  <a:lnTo>
                    <a:pt x="598" y="3103"/>
                  </a:lnTo>
                  <a:lnTo>
                    <a:pt x="652" y="3132"/>
                  </a:lnTo>
                  <a:lnTo>
                    <a:pt x="707" y="3158"/>
                  </a:lnTo>
                  <a:lnTo>
                    <a:pt x="763" y="3182"/>
                  </a:lnTo>
                  <a:lnTo>
                    <a:pt x="818" y="3203"/>
                  </a:lnTo>
                  <a:lnTo>
                    <a:pt x="876" y="3221"/>
                  </a:lnTo>
                  <a:lnTo>
                    <a:pt x="933" y="3234"/>
                  </a:lnTo>
                  <a:lnTo>
                    <a:pt x="990" y="3245"/>
                  </a:lnTo>
                  <a:lnTo>
                    <a:pt x="1048" y="3254"/>
                  </a:lnTo>
                  <a:lnTo>
                    <a:pt x="1107" y="3261"/>
                  </a:lnTo>
                  <a:lnTo>
                    <a:pt x="1164" y="3262"/>
                  </a:lnTo>
                  <a:lnTo>
                    <a:pt x="1221" y="3262"/>
                  </a:lnTo>
                  <a:lnTo>
                    <a:pt x="1279" y="3261"/>
                  </a:lnTo>
                  <a:lnTo>
                    <a:pt x="1336" y="3255"/>
                  </a:lnTo>
                  <a:lnTo>
                    <a:pt x="1393" y="3247"/>
                  </a:lnTo>
                  <a:lnTo>
                    <a:pt x="1449" y="3236"/>
                  </a:lnTo>
                  <a:lnTo>
                    <a:pt x="1504" y="3222"/>
                  </a:lnTo>
                  <a:lnTo>
                    <a:pt x="1560" y="3207"/>
                  </a:lnTo>
                  <a:lnTo>
                    <a:pt x="1614" y="3188"/>
                  </a:lnTo>
                  <a:lnTo>
                    <a:pt x="1668" y="3167"/>
                  </a:lnTo>
                  <a:lnTo>
                    <a:pt x="1720" y="3142"/>
                  </a:lnTo>
                  <a:lnTo>
                    <a:pt x="1770" y="3116"/>
                  </a:lnTo>
                  <a:lnTo>
                    <a:pt x="1820" y="3087"/>
                  </a:lnTo>
                  <a:lnTo>
                    <a:pt x="1869" y="3056"/>
                  </a:lnTo>
                  <a:lnTo>
                    <a:pt x="1916" y="3021"/>
                  </a:lnTo>
                  <a:lnTo>
                    <a:pt x="1963" y="2986"/>
                  </a:lnTo>
                  <a:lnTo>
                    <a:pt x="2006" y="2946"/>
                  </a:lnTo>
                  <a:lnTo>
                    <a:pt x="2048" y="2906"/>
                  </a:lnTo>
                  <a:lnTo>
                    <a:pt x="2090" y="2863"/>
                  </a:lnTo>
                  <a:lnTo>
                    <a:pt x="2128" y="2816"/>
                  </a:lnTo>
                  <a:lnTo>
                    <a:pt x="2164" y="2769"/>
                  </a:lnTo>
                  <a:lnTo>
                    <a:pt x="2199" y="2719"/>
                  </a:lnTo>
                  <a:lnTo>
                    <a:pt x="2230" y="2667"/>
                  </a:lnTo>
                  <a:lnTo>
                    <a:pt x="2230" y="2667"/>
                  </a:lnTo>
                  <a:lnTo>
                    <a:pt x="2251" y="2630"/>
                  </a:lnTo>
                  <a:lnTo>
                    <a:pt x="2269" y="2594"/>
                  </a:lnTo>
                  <a:lnTo>
                    <a:pt x="2286" y="2557"/>
                  </a:lnTo>
                  <a:lnTo>
                    <a:pt x="2302" y="2519"/>
                  </a:lnTo>
                  <a:lnTo>
                    <a:pt x="2317" y="2483"/>
                  </a:lnTo>
                  <a:lnTo>
                    <a:pt x="2329" y="2445"/>
                  </a:lnTo>
                  <a:lnTo>
                    <a:pt x="2341" y="2406"/>
                  </a:lnTo>
                  <a:lnTo>
                    <a:pt x="2352" y="2368"/>
                  </a:lnTo>
                  <a:lnTo>
                    <a:pt x="2362" y="2330"/>
                  </a:lnTo>
                  <a:lnTo>
                    <a:pt x="2369" y="2292"/>
                  </a:lnTo>
                  <a:lnTo>
                    <a:pt x="2376" y="2254"/>
                  </a:lnTo>
                  <a:lnTo>
                    <a:pt x="2381" y="2215"/>
                  </a:lnTo>
                  <a:lnTo>
                    <a:pt x="2387" y="2177"/>
                  </a:lnTo>
                  <a:lnTo>
                    <a:pt x="2388" y="2137"/>
                  </a:lnTo>
                  <a:lnTo>
                    <a:pt x="2390" y="2099"/>
                  </a:lnTo>
                  <a:lnTo>
                    <a:pt x="2390" y="2061"/>
                  </a:lnTo>
                  <a:lnTo>
                    <a:pt x="2390" y="2061"/>
                  </a:lnTo>
                  <a:lnTo>
                    <a:pt x="2390" y="0"/>
                  </a:lnTo>
                  <a:lnTo>
                    <a:pt x="606" y="1030"/>
                  </a:lnTo>
                  <a:lnTo>
                    <a:pt x="606" y="1030"/>
                  </a:lnTo>
                  <a:lnTo>
                    <a:pt x="606" y="1030"/>
                  </a:lnTo>
                  <a:lnTo>
                    <a:pt x="572" y="1050"/>
                  </a:lnTo>
                  <a:lnTo>
                    <a:pt x="540" y="1071"/>
                  </a:lnTo>
                  <a:lnTo>
                    <a:pt x="507" y="1092"/>
                  </a:lnTo>
                  <a:lnTo>
                    <a:pt x="476" y="1115"/>
                  </a:lnTo>
                  <a:lnTo>
                    <a:pt x="445" y="1139"/>
                  </a:lnTo>
                  <a:lnTo>
                    <a:pt x="415" y="1165"/>
                  </a:lnTo>
                  <a:lnTo>
                    <a:pt x="386" y="1191"/>
                  </a:lnTo>
                  <a:lnTo>
                    <a:pt x="358" y="1217"/>
                  </a:lnTo>
                  <a:lnTo>
                    <a:pt x="330" y="1245"/>
                  </a:lnTo>
                  <a:lnTo>
                    <a:pt x="302" y="1274"/>
                  </a:lnTo>
                  <a:lnTo>
                    <a:pt x="276" y="1306"/>
                  </a:lnTo>
                  <a:lnTo>
                    <a:pt x="252" y="1337"/>
                  </a:lnTo>
                  <a:lnTo>
                    <a:pt x="228" y="1368"/>
                  </a:lnTo>
                  <a:lnTo>
                    <a:pt x="205" y="1403"/>
                  </a:lnTo>
                  <a:lnTo>
                    <a:pt x="183" y="1436"/>
                  </a:lnTo>
                  <a:lnTo>
                    <a:pt x="162" y="1472"/>
                  </a:lnTo>
                  <a:lnTo>
                    <a:pt x="162" y="1472"/>
                  </a:lnTo>
                  <a:close/>
                </a:path>
              </a:pathLst>
            </a:custGeom>
            <a:solidFill>
              <a:schemeClr val="bg1">
                <a:lumMod val="95000"/>
              </a:schemeClr>
            </a:solidFill>
            <a:ln w="28575">
              <a:solidFill>
                <a:schemeClr val="accent5"/>
              </a:solidFill>
            </a:ln>
            <a:extLst/>
          </p:spPr>
          <p:txBody>
            <a:bodyPr anchor="ctr">
              <a:scene3d>
                <a:camera prst="orthographicFront"/>
                <a:lightRig rig="threePt" dir="t"/>
              </a:scene3d>
              <a:sp3d contourW="12700"/>
            </a:bodyPr>
            <a:lstStyle/>
            <a:p>
              <a:pPr algn="ctr"/>
              <a:endParaRPr>
                <a:solidFill>
                  <a:schemeClr val="bg1"/>
                </a:solidFill>
              </a:endParaRPr>
            </a:p>
          </p:txBody>
        </p:sp>
        <p:sp>
          <p:nvSpPr>
            <p:cNvPr id="11" name="Oval 36"/>
            <p:cNvSpPr/>
            <p:nvPr/>
          </p:nvSpPr>
          <p:spPr>
            <a:xfrm>
              <a:off x="5073109" y="4447184"/>
              <a:ext cx="841039" cy="841040"/>
            </a:xfrm>
            <a:prstGeom prst="ellipse">
              <a:avLst/>
            </a:prstGeom>
            <a:solidFill>
              <a:schemeClr val="accent5"/>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bg1"/>
                </a:solidFill>
              </a:endParaRPr>
            </a:p>
          </p:txBody>
        </p:sp>
        <p:sp>
          <p:nvSpPr>
            <p:cNvPr id="12" name="TextBox 37"/>
            <p:cNvSpPr txBox="1">
              <a:spLocks/>
            </p:cNvSpPr>
            <p:nvPr/>
          </p:nvSpPr>
          <p:spPr bwMode="auto">
            <a:xfrm>
              <a:off x="5202374" y="4594941"/>
              <a:ext cx="582509" cy="525401"/>
            </a:xfrm>
            <a:prstGeom prst="rect">
              <a:avLst/>
            </a:prstGeom>
            <a:noFill/>
            <a:extLst/>
          </p:spPr>
          <p:txBody>
            <a:bodyPr wrap="none" lIns="90000" tIns="46800" rIns="90000" bIns="46800">
              <a:normAutofit fontScale="92500" lnSpcReduction="10000"/>
              <a:scene3d>
                <a:camera prst="orthographicFront"/>
                <a:lightRig rig="threePt" dir="t"/>
              </a:scene3d>
              <a:sp3d contourW="12700"/>
            </a:bodyPr>
            <a:lstStyle/>
            <a:p>
              <a:pPr>
                <a:buClr>
                  <a:srgbClr val="C35954"/>
                </a:buClr>
                <a:buSzPct val="120000"/>
              </a:pPr>
              <a:r>
                <a:rPr lang="en-US" altLang="ko-KR" sz="2800">
                  <a:solidFill>
                    <a:schemeClr val="bg1"/>
                  </a:solidFill>
                  <a:effectLst/>
                </a:rPr>
                <a:t>05</a:t>
              </a:r>
            </a:p>
          </p:txBody>
        </p:sp>
        <p:sp>
          <p:nvSpPr>
            <p:cNvPr id="13" name="Freeform: Shape 32"/>
            <p:cNvSpPr>
              <a:spLocks/>
            </p:cNvSpPr>
            <p:nvPr/>
          </p:nvSpPr>
          <p:spPr bwMode="auto">
            <a:xfrm>
              <a:off x="6322846" y="3780755"/>
              <a:ext cx="1241829" cy="1694913"/>
            </a:xfrm>
            <a:custGeom>
              <a:avLst/>
              <a:gdLst>
                <a:gd name="T0" fmla="*/ 162 w 2390"/>
                <a:gd name="T1" fmla="*/ 2667 h 3262"/>
                <a:gd name="T2" fmla="*/ 228 w 2390"/>
                <a:gd name="T3" fmla="*/ 2769 h 3262"/>
                <a:gd name="T4" fmla="*/ 302 w 2390"/>
                <a:gd name="T5" fmla="*/ 2863 h 3262"/>
                <a:gd name="T6" fmla="*/ 386 w 2390"/>
                <a:gd name="T7" fmla="*/ 2946 h 3262"/>
                <a:gd name="T8" fmla="*/ 474 w 2390"/>
                <a:gd name="T9" fmla="*/ 3021 h 3262"/>
                <a:gd name="T10" fmla="*/ 570 w 2390"/>
                <a:gd name="T11" fmla="*/ 3087 h 3262"/>
                <a:gd name="T12" fmla="*/ 672 w 2390"/>
                <a:gd name="T13" fmla="*/ 3142 h 3262"/>
                <a:gd name="T14" fmla="*/ 777 w 2390"/>
                <a:gd name="T15" fmla="*/ 3188 h 3262"/>
                <a:gd name="T16" fmla="*/ 886 w 2390"/>
                <a:gd name="T17" fmla="*/ 3222 h 3262"/>
                <a:gd name="T18" fmla="*/ 999 w 2390"/>
                <a:gd name="T19" fmla="*/ 3247 h 3262"/>
                <a:gd name="T20" fmla="*/ 1112 w 2390"/>
                <a:gd name="T21" fmla="*/ 3261 h 3262"/>
                <a:gd name="T22" fmla="*/ 1228 w 2390"/>
                <a:gd name="T23" fmla="*/ 3262 h 3262"/>
                <a:gd name="T24" fmla="*/ 1343 w 2390"/>
                <a:gd name="T25" fmla="*/ 3254 h 3262"/>
                <a:gd name="T26" fmla="*/ 1459 w 2390"/>
                <a:gd name="T27" fmla="*/ 3234 h 3262"/>
                <a:gd name="T28" fmla="*/ 1572 w 2390"/>
                <a:gd name="T29" fmla="*/ 3203 h 3262"/>
                <a:gd name="T30" fmla="*/ 1685 w 2390"/>
                <a:gd name="T31" fmla="*/ 3158 h 3262"/>
                <a:gd name="T32" fmla="*/ 1793 w 2390"/>
                <a:gd name="T33" fmla="*/ 3103 h 3262"/>
                <a:gd name="T34" fmla="*/ 1846 w 2390"/>
                <a:gd name="T35" fmla="*/ 3071 h 3262"/>
                <a:gd name="T36" fmla="*/ 1944 w 2390"/>
                <a:gd name="T37" fmla="*/ 3000 h 3262"/>
                <a:gd name="T38" fmla="*/ 2032 w 2390"/>
                <a:gd name="T39" fmla="*/ 2922 h 3262"/>
                <a:gd name="T40" fmla="*/ 2112 w 2390"/>
                <a:gd name="T41" fmla="*/ 2835 h 3262"/>
                <a:gd name="T42" fmla="*/ 2183 w 2390"/>
                <a:gd name="T43" fmla="*/ 2741 h 3262"/>
                <a:gd name="T44" fmla="*/ 2242 w 2390"/>
                <a:gd name="T45" fmla="*/ 2644 h 3262"/>
                <a:gd name="T46" fmla="*/ 2293 w 2390"/>
                <a:gd name="T47" fmla="*/ 2540 h 3262"/>
                <a:gd name="T48" fmla="*/ 2333 w 2390"/>
                <a:gd name="T49" fmla="*/ 2432 h 3262"/>
                <a:gd name="T50" fmla="*/ 2364 w 2390"/>
                <a:gd name="T51" fmla="*/ 2323 h 3262"/>
                <a:gd name="T52" fmla="*/ 2381 w 2390"/>
                <a:gd name="T53" fmla="*/ 2208 h 3262"/>
                <a:gd name="T54" fmla="*/ 2390 w 2390"/>
                <a:gd name="T55" fmla="*/ 2094 h 3262"/>
                <a:gd name="T56" fmla="*/ 2387 w 2390"/>
                <a:gd name="T57" fmla="*/ 1979 h 3262"/>
                <a:gd name="T58" fmla="*/ 2373 w 2390"/>
                <a:gd name="T59" fmla="*/ 1863 h 3262"/>
                <a:gd name="T60" fmla="*/ 2347 w 2390"/>
                <a:gd name="T61" fmla="*/ 1748 h 3262"/>
                <a:gd name="T62" fmla="*/ 2310 w 2390"/>
                <a:gd name="T63" fmla="*/ 1635 h 3262"/>
                <a:gd name="T64" fmla="*/ 2260 w 2390"/>
                <a:gd name="T65" fmla="*/ 1526 h 3262"/>
                <a:gd name="T66" fmla="*/ 2230 w 2390"/>
                <a:gd name="T67" fmla="*/ 1472 h 3262"/>
                <a:gd name="T68" fmla="*/ 2187 w 2390"/>
                <a:gd name="T69" fmla="*/ 1403 h 3262"/>
                <a:gd name="T70" fmla="*/ 2140 w 2390"/>
                <a:gd name="T71" fmla="*/ 1337 h 3262"/>
                <a:gd name="T72" fmla="*/ 2088 w 2390"/>
                <a:gd name="T73" fmla="*/ 1274 h 3262"/>
                <a:gd name="T74" fmla="*/ 2034 w 2390"/>
                <a:gd name="T75" fmla="*/ 1217 h 3262"/>
                <a:gd name="T76" fmla="*/ 1977 w 2390"/>
                <a:gd name="T77" fmla="*/ 1165 h 3262"/>
                <a:gd name="T78" fmla="*/ 1916 w 2390"/>
                <a:gd name="T79" fmla="*/ 1115 h 3262"/>
                <a:gd name="T80" fmla="*/ 1852 w 2390"/>
                <a:gd name="T81" fmla="*/ 1071 h 3262"/>
                <a:gd name="T82" fmla="*/ 1786 w 2390"/>
                <a:gd name="T83" fmla="*/ 1030 h 3262"/>
                <a:gd name="T84" fmla="*/ 0 w 2390"/>
                <a:gd name="T85" fmla="*/ 0 h 3262"/>
                <a:gd name="T86" fmla="*/ 0 w 2390"/>
                <a:gd name="T87" fmla="*/ 2061 h 3262"/>
                <a:gd name="T88" fmla="*/ 0 w 2390"/>
                <a:gd name="T89" fmla="*/ 2099 h 3262"/>
                <a:gd name="T90" fmla="*/ 5 w 2390"/>
                <a:gd name="T91" fmla="*/ 2177 h 3262"/>
                <a:gd name="T92" fmla="*/ 14 w 2390"/>
                <a:gd name="T93" fmla="*/ 2254 h 3262"/>
                <a:gd name="T94" fmla="*/ 30 w 2390"/>
                <a:gd name="T95" fmla="*/ 2330 h 3262"/>
                <a:gd name="T96" fmla="*/ 49 w 2390"/>
                <a:gd name="T97" fmla="*/ 2406 h 3262"/>
                <a:gd name="T98" fmla="*/ 75 w 2390"/>
                <a:gd name="T99" fmla="*/ 2483 h 3262"/>
                <a:gd name="T100" fmla="*/ 104 w 2390"/>
                <a:gd name="T101" fmla="*/ 2557 h 3262"/>
                <a:gd name="T102" fmla="*/ 141 w 2390"/>
                <a:gd name="T103" fmla="*/ 2630 h 3262"/>
                <a:gd name="T104" fmla="*/ 162 w 2390"/>
                <a:gd name="T105" fmla="*/ 2667 h 3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90" h="3262">
                  <a:moveTo>
                    <a:pt x="162" y="2667"/>
                  </a:moveTo>
                  <a:lnTo>
                    <a:pt x="162" y="2667"/>
                  </a:lnTo>
                  <a:lnTo>
                    <a:pt x="193" y="2719"/>
                  </a:lnTo>
                  <a:lnTo>
                    <a:pt x="228" y="2769"/>
                  </a:lnTo>
                  <a:lnTo>
                    <a:pt x="264" y="2816"/>
                  </a:lnTo>
                  <a:lnTo>
                    <a:pt x="302" y="2863"/>
                  </a:lnTo>
                  <a:lnTo>
                    <a:pt x="342" y="2906"/>
                  </a:lnTo>
                  <a:lnTo>
                    <a:pt x="386" y="2946"/>
                  </a:lnTo>
                  <a:lnTo>
                    <a:pt x="429" y="2986"/>
                  </a:lnTo>
                  <a:lnTo>
                    <a:pt x="474" y="3021"/>
                  </a:lnTo>
                  <a:lnTo>
                    <a:pt x="521" y="3056"/>
                  </a:lnTo>
                  <a:lnTo>
                    <a:pt x="570" y="3087"/>
                  </a:lnTo>
                  <a:lnTo>
                    <a:pt x="620" y="3116"/>
                  </a:lnTo>
                  <a:lnTo>
                    <a:pt x="672" y="3142"/>
                  </a:lnTo>
                  <a:lnTo>
                    <a:pt x="724" y="3167"/>
                  </a:lnTo>
                  <a:lnTo>
                    <a:pt x="777" y="3188"/>
                  </a:lnTo>
                  <a:lnTo>
                    <a:pt x="832" y="3207"/>
                  </a:lnTo>
                  <a:lnTo>
                    <a:pt x="886" y="3222"/>
                  </a:lnTo>
                  <a:lnTo>
                    <a:pt x="942" y="3236"/>
                  </a:lnTo>
                  <a:lnTo>
                    <a:pt x="999" y="3247"/>
                  </a:lnTo>
                  <a:lnTo>
                    <a:pt x="1054" y="3255"/>
                  </a:lnTo>
                  <a:lnTo>
                    <a:pt x="1112" y="3261"/>
                  </a:lnTo>
                  <a:lnTo>
                    <a:pt x="1171" y="3262"/>
                  </a:lnTo>
                  <a:lnTo>
                    <a:pt x="1228" y="3262"/>
                  </a:lnTo>
                  <a:lnTo>
                    <a:pt x="1285" y="3261"/>
                  </a:lnTo>
                  <a:lnTo>
                    <a:pt x="1343" y="3254"/>
                  </a:lnTo>
                  <a:lnTo>
                    <a:pt x="1402" y="3245"/>
                  </a:lnTo>
                  <a:lnTo>
                    <a:pt x="1459" y="3234"/>
                  </a:lnTo>
                  <a:lnTo>
                    <a:pt x="1516" y="3221"/>
                  </a:lnTo>
                  <a:lnTo>
                    <a:pt x="1572" y="3203"/>
                  </a:lnTo>
                  <a:lnTo>
                    <a:pt x="1629" y="3182"/>
                  </a:lnTo>
                  <a:lnTo>
                    <a:pt x="1685" y="3158"/>
                  </a:lnTo>
                  <a:lnTo>
                    <a:pt x="1739" y="3132"/>
                  </a:lnTo>
                  <a:lnTo>
                    <a:pt x="1793" y="3103"/>
                  </a:lnTo>
                  <a:lnTo>
                    <a:pt x="1793" y="3103"/>
                  </a:lnTo>
                  <a:lnTo>
                    <a:pt x="1846" y="3071"/>
                  </a:lnTo>
                  <a:lnTo>
                    <a:pt x="1895" y="3037"/>
                  </a:lnTo>
                  <a:lnTo>
                    <a:pt x="1944" y="3000"/>
                  </a:lnTo>
                  <a:lnTo>
                    <a:pt x="1989" y="2962"/>
                  </a:lnTo>
                  <a:lnTo>
                    <a:pt x="2032" y="2922"/>
                  </a:lnTo>
                  <a:lnTo>
                    <a:pt x="2074" y="2879"/>
                  </a:lnTo>
                  <a:lnTo>
                    <a:pt x="2112" y="2835"/>
                  </a:lnTo>
                  <a:lnTo>
                    <a:pt x="2149" y="2790"/>
                  </a:lnTo>
                  <a:lnTo>
                    <a:pt x="2183" y="2741"/>
                  </a:lnTo>
                  <a:lnTo>
                    <a:pt x="2215" y="2695"/>
                  </a:lnTo>
                  <a:lnTo>
                    <a:pt x="2242" y="2644"/>
                  </a:lnTo>
                  <a:lnTo>
                    <a:pt x="2270" y="2592"/>
                  </a:lnTo>
                  <a:lnTo>
                    <a:pt x="2293" y="2540"/>
                  </a:lnTo>
                  <a:lnTo>
                    <a:pt x="2315" y="2488"/>
                  </a:lnTo>
                  <a:lnTo>
                    <a:pt x="2333" y="2432"/>
                  </a:lnTo>
                  <a:lnTo>
                    <a:pt x="2350" y="2379"/>
                  </a:lnTo>
                  <a:lnTo>
                    <a:pt x="2364" y="2323"/>
                  </a:lnTo>
                  <a:lnTo>
                    <a:pt x="2374" y="2266"/>
                  </a:lnTo>
                  <a:lnTo>
                    <a:pt x="2381" y="2208"/>
                  </a:lnTo>
                  <a:lnTo>
                    <a:pt x="2388" y="2153"/>
                  </a:lnTo>
                  <a:lnTo>
                    <a:pt x="2390" y="2094"/>
                  </a:lnTo>
                  <a:lnTo>
                    <a:pt x="2390" y="2037"/>
                  </a:lnTo>
                  <a:lnTo>
                    <a:pt x="2387" y="1979"/>
                  </a:lnTo>
                  <a:lnTo>
                    <a:pt x="2381" y="1922"/>
                  </a:lnTo>
                  <a:lnTo>
                    <a:pt x="2373" y="1863"/>
                  </a:lnTo>
                  <a:lnTo>
                    <a:pt x="2362" y="1806"/>
                  </a:lnTo>
                  <a:lnTo>
                    <a:pt x="2347" y="1748"/>
                  </a:lnTo>
                  <a:lnTo>
                    <a:pt x="2329" y="1693"/>
                  </a:lnTo>
                  <a:lnTo>
                    <a:pt x="2310" y="1635"/>
                  </a:lnTo>
                  <a:lnTo>
                    <a:pt x="2286" y="1580"/>
                  </a:lnTo>
                  <a:lnTo>
                    <a:pt x="2260" y="1526"/>
                  </a:lnTo>
                  <a:lnTo>
                    <a:pt x="2230" y="1472"/>
                  </a:lnTo>
                  <a:lnTo>
                    <a:pt x="2230" y="1472"/>
                  </a:lnTo>
                  <a:lnTo>
                    <a:pt x="2209" y="1436"/>
                  </a:lnTo>
                  <a:lnTo>
                    <a:pt x="2187" y="1403"/>
                  </a:lnTo>
                  <a:lnTo>
                    <a:pt x="2164" y="1368"/>
                  </a:lnTo>
                  <a:lnTo>
                    <a:pt x="2140" y="1337"/>
                  </a:lnTo>
                  <a:lnTo>
                    <a:pt x="2114" y="1306"/>
                  </a:lnTo>
                  <a:lnTo>
                    <a:pt x="2088" y="1274"/>
                  </a:lnTo>
                  <a:lnTo>
                    <a:pt x="2062" y="1245"/>
                  </a:lnTo>
                  <a:lnTo>
                    <a:pt x="2034" y="1217"/>
                  </a:lnTo>
                  <a:lnTo>
                    <a:pt x="2004" y="1191"/>
                  </a:lnTo>
                  <a:lnTo>
                    <a:pt x="1977" y="1165"/>
                  </a:lnTo>
                  <a:lnTo>
                    <a:pt x="1945" y="1139"/>
                  </a:lnTo>
                  <a:lnTo>
                    <a:pt x="1916" y="1115"/>
                  </a:lnTo>
                  <a:lnTo>
                    <a:pt x="1883" y="1092"/>
                  </a:lnTo>
                  <a:lnTo>
                    <a:pt x="1852" y="1071"/>
                  </a:lnTo>
                  <a:lnTo>
                    <a:pt x="1819" y="1050"/>
                  </a:lnTo>
                  <a:lnTo>
                    <a:pt x="1786" y="1030"/>
                  </a:lnTo>
                  <a:lnTo>
                    <a:pt x="1786" y="1030"/>
                  </a:lnTo>
                  <a:lnTo>
                    <a:pt x="0" y="0"/>
                  </a:lnTo>
                  <a:lnTo>
                    <a:pt x="0" y="2061"/>
                  </a:lnTo>
                  <a:lnTo>
                    <a:pt x="0" y="2061"/>
                  </a:lnTo>
                  <a:lnTo>
                    <a:pt x="0" y="2061"/>
                  </a:lnTo>
                  <a:lnTo>
                    <a:pt x="0" y="2099"/>
                  </a:lnTo>
                  <a:lnTo>
                    <a:pt x="2" y="2137"/>
                  </a:lnTo>
                  <a:lnTo>
                    <a:pt x="5" y="2177"/>
                  </a:lnTo>
                  <a:lnTo>
                    <a:pt x="9" y="2215"/>
                  </a:lnTo>
                  <a:lnTo>
                    <a:pt x="14" y="2254"/>
                  </a:lnTo>
                  <a:lnTo>
                    <a:pt x="21" y="2292"/>
                  </a:lnTo>
                  <a:lnTo>
                    <a:pt x="30" y="2330"/>
                  </a:lnTo>
                  <a:lnTo>
                    <a:pt x="38" y="2368"/>
                  </a:lnTo>
                  <a:lnTo>
                    <a:pt x="49" y="2406"/>
                  </a:lnTo>
                  <a:lnTo>
                    <a:pt x="61" y="2445"/>
                  </a:lnTo>
                  <a:lnTo>
                    <a:pt x="75" y="2483"/>
                  </a:lnTo>
                  <a:lnTo>
                    <a:pt x="89" y="2519"/>
                  </a:lnTo>
                  <a:lnTo>
                    <a:pt x="104" y="2557"/>
                  </a:lnTo>
                  <a:lnTo>
                    <a:pt x="122" y="2594"/>
                  </a:lnTo>
                  <a:lnTo>
                    <a:pt x="141" y="2630"/>
                  </a:lnTo>
                  <a:lnTo>
                    <a:pt x="162" y="2667"/>
                  </a:lnTo>
                  <a:lnTo>
                    <a:pt x="162" y="2667"/>
                  </a:lnTo>
                  <a:close/>
                </a:path>
              </a:pathLst>
            </a:custGeom>
            <a:solidFill>
              <a:schemeClr val="bg1">
                <a:lumMod val="95000"/>
              </a:schemeClr>
            </a:solidFill>
            <a:ln w="28575">
              <a:solidFill>
                <a:schemeClr val="accent4"/>
              </a:solidFill>
            </a:ln>
            <a:extLst/>
          </p:spPr>
          <p:txBody>
            <a:bodyPr anchor="ctr">
              <a:scene3d>
                <a:camera prst="orthographicFront"/>
                <a:lightRig rig="threePt" dir="t"/>
              </a:scene3d>
              <a:sp3d contourW="12700"/>
            </a:bodyPr>
            <a:lstStyle/>
            <a:p>
              <a:pPr algn="ctr"/>
              <a:endParaRPr>
                <a:solidFill>
                  <a:schemeClr val="bg1"/>
                </a:solidFill>
              </a:endParaRPr>
            </a:p>
          </p:txBody>
        </p:sp>
        <p:sp>
          <p:nvSpPr>
            <p:cNvPr id="14" name="Oval 33"/>
            <p:cNvSpPr/>
            <p:nvPr/>
          </p:nvSpPr>
          <p:spPr>
            <a:xfrm>
              <a:off x="6535840" y="4447184"/>
              <a:ext cx="841039" cy="841040"/>
            </a:xfrm>
            <a:prstGeom prst="ellipse">
              <a:avLst/>
            </a:prstGeom>
            <a:solidFill>
              <a:schemeClr val="accent4"/>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bg1"/>
                </a:solidFill>
              </a:endParaRPr>
            </a:p>
          </p:txBody>
        </p:sp>
        <p:sp>
          <p:nvSpPr>
            <p:cNvPr id="15" name="TextBox 34"/>
            <p:cNvSpPr txBox="1">
              <a:spLocks/>
            </p:cNvSpPr>
            <p:nvPr/>
          </p:nvSpPr>
          <p:spPr bwMode="auto">
            <a:xfrm>
              <a:off x="6665105" y="4594941"/>
              <a:ext cx="582509" cy="525401"/>
            </a:xfrm>
            <a:prstGeom prst="rect">
              <a:avLst/>
            </a:prstGeom>
            <a:noFill/>
            <a:extLst/>
          </p:spPr>
          <p:txBody>
            <a:bodyPr wrap="none" lIns="90000" tIns="46800" rIns="90000" bIns="46800">
              <a:normAutofit fontScale="92500" lnSpcReduction="10000"/>
              <a:scene3d>
                <a:camera prst="orthographicFront"/>
                <a:lightRig rig="threePt" dir="t"/>
              </a:scene3d>
              <a:sp3d contourW="12700"/>
            </a:bodyPr>
            <a:lstStyle/>
            <a:p>
              <a:pPr>
                <a:buClr>
                  <a:srgbClr val="C35954"/>
                </a:buClr>
                <a:buSzPct val="120000"/>
              </a:pPr>
              <a:r>
                <a:rPr lang="en-US" altLang="ko-KR" sz="2800">
                  <a:solidFill>
                    <a:schemeClr val="bg1"/>
                  </a:solidFill>
                  <a:effectLst/>
                </a:rPr>
                <a:t>04</a:t>
              </a:r>
            </a:p>
          </p:txBody>
        </p:sp>
        <p:sp>
          <p:nvSpPr>
            <p:cNvPr id="16" name="Freeform: Shape 29"/>
            <p:cNvSpPr>
              <a:spLocks/>
            </p:cNvSpPr>
            <p:nvPr/>
          </p:nvSpPr>
          <p:spPr bwMode="auto">
            <a:xfrm>
              <a:off x="6374879" y="3025490"/>
              <a:ext cx="1862221" cy="1240789"/>
            </a:xfrm>
            <a:custGeom>
              <a:avLst/>
              <a:gdLst>
                <a:gd name="T0" fmla="*/ 2390 w 3585"/>
                <a:gd name="T1" fmla="*/ 2388 h 2388"/>
                <a:gd name="T2" fmla="*/ 2513 w 3585"/>
                <a:gd name="T3" fmla="*/ 2382 h 2388"/>
                <a:gd name="T4" fmla="*/ 2631 w 3585"/>
                <a:gd name="T5" fmla="*/ 2364 h 2388"/>
                <a:gd name="T6" fmla="*/ 2746 w 3585"/>
                <a:gd name="T7" fmla="*/ 2335 h 2388"/>
                <a:gd name="T8" fmla="*/ 2856 w 3585"/>
                <a:gd name="T9" fmla="*/ 2295 h 2388"/>
                <a:gd name="T10" fmla="*/ 2960 w 3585"/>
                <a:gd name="T11" fmla="*/ 2244 h 2388"/>
                <a:gd name="T12" fmla="*/ 3059 w 3585"/>
                <a:gd name="T13" fmla="*/ 2184 h 2388"/>
                <a:gd name="T14" fmla="*/ 3151 w 3585"/>
                <a:gd name="T15" fmla="*/ 2116 h 2388"/>
                <a:gd name="T16" fmla="*/ 3236 w 3585"/>
                <a:gd name="T17" fmla="*/ 2038 h 2388"/>
                <a:gd name="T18" fmla="*/ 3312 w 3585"/>
                <a:gd name="T19" fmla="*/ 1954 h 2388"/>
                <a:gd name="T20" fmla="*/ 3382 w 3585"/>
                <a:gd name="T21" fmla="*/ 1862 h 2388"/>
                <a:gd name="T22" fmla="*/ 3441 w 3585"/>
                <a:gd name="T23" fmla="*/ 1763 h 2388"/>
                <a:gd name="T24" fmla="*/ 3491 w 3585"/>
                <a:gd name="T25" fmla="*/ 1659 h 2388"/>
                <a:gd name="T26" fmla="*/ 3531 w 3585"/>
                <a:gd name="T27" fmla="*/ 1550 h 2388"/>
                <a:gd name="T28" fmla="*/ 3561 w 3585"/>
                <a:gd name="T29" fmla="*/ 1435 h 2388"/>
                <a:gd name="T30" fmla="*/ 3580 w 3585"/>
                <a:gd name="T31" fmla="*/ 1316 h 2388"/>
                <a:gd name="T32" fmla="*/ 3585 w 3585"/>
                <a:gd name="T33" fmla="*/ 1194 h 2388"/>
                <a:gd name="T34" fmla="*/ 3583 w 3585"/>
                <a:gd name="T35" fmla="*/ 1133 h 2388"/>
                <a:gd name="T36" fmla="*/ 3571 w 3585"/>
                <a:gd name="T37" fmla="*/ 1012 h 2388"/>
                <a:gd name="T38" fmla="*/ 3547 w 3585"/>
                <a:gd name="T39" fmla="*/ 895 h 2388"/>
                <a:gd name="T40" fmla="*/ 3512 w 3585"/>
                <a:gd name="T41" fmla="*/ 783 h 2388"/>
                <a:gd name="T42" fmla="*/ 3467 w 3585"/>
                <a:gd name="T43" fmla="*/ 677 h 2388"/>
                <a:gd name="T44" fmla="*/ 3413 w 3585"/>
                <a:gd name="T45" fmla="*/ 574 h 2388"/>
                <a:gd name="T46" fmla="*/ 3347 w 3585"/>
                <a:gd name="T47" fmla="*/ 479 h 2388"/>
                <a:gd name="T48" fmla="*/ 3274 w 3585"/>
                <a:gd name="T49" fmla="*/ 390 h 2388"/>
                <a:gd name="T50" fmla="*/ 3194 w 3585"/>
                <a:gd name="T51" fmla="*/ 310 h 2388"/>
                <a:gd name="T52" fmla="*/ 3106 w 3585"/>
                <a:gd name="T53" fmla="*/ 237 h 2388"/>
                <a:gd name="T54" fmla="*/ 3010 w 3585"/>
                <a:gd name="T55" fmla="*/ 173 h 2388"/>
                <a:gd name="T56" fmla="*/ 2909 w 3585"/>
                <a:gd name="T57" fmla="*/ 118 h 2388"/>
                <a:gd name="T58" fmla="*/ 2802 w 3585"/>
                <a:gd name="T59" fmla="*/ 72 h 2388"/>
                <a:gd name="T60" fmla="*/ 2689 w 3585"/>
                <a:gd name="T61" fmla="*/ 38 h 2388"/>
                <a:gd name="T62" fmla="*/ 2572 w 3585"/>
                <a:gd name="T63" fmla="*/ 13 h 2388"/>
                <a:gd name="T64" fmla="*/ 2453 w 3585"/>
                <a:gd name="T65" fmla="*/ 1 h 2388"/>
                <a:gd name="T66" fmla="*/ 2390 w 3585"/>
                <a:gd name="T67" fmla="*/ 0 h 2388"/>
                <a:gd name="T68" fmla="*/ 2308 w 3585"/>
                <a:gd name="T69" fmla="*/ 3 h 2388"/>
                <a:gd name="T70" fmla="*/ 2229 w 3585"/>
                <a:gd name="T71" fmla="*/ 10 h 2388"/>
                <a:gd name="T72" fmla="*/ 2149 w 3585"/>
                <a:gd name="T73" fmla="*/ 24 h 2388"/>
                <a:gd name="T74" fmla="*/ 2072 w 3585"/>
                <a:gd name="T75" fmla="*/ 43 h 2388"/>
                <a:gd name="T76" fmla="*/ 1998 w 3585"/>
                <a:gd name="T77" fmla="*/ 65 h 2388"/>
                <a:gd name="T78" fmla="*/ 1925 w 3585"/>
                <a:gd name="T79" fmla="*/ 95 h 2388"/>
                <a:gd name="T80" fmla="*/ 1853 w 3585"/>
                <a:gd name="T81" fmla="*/ 126 h 2388"/>
                <a:gd name="T82" fmla="*/ 1786 w 3585"/>
                <a:gd name="T83" fmla="*/ 164 h 2388"/>
                <a:gd name="T84" fmla="*/ 0 w 3585"/>
                <a:gd name="T85" fmla="*/ 1194 h 2388"/>
                <a:gd name="T86" fmla="*/ 1786 w 3585"/>
                <a:gd name="T87" fmla="*/ 2224 h 2388"/>
                <a:gd name="T88" fmla="*/ 1819 w 3585"/>
                <a:gd name="T89" fmla="*/ 2243 h 2388"/>
                <a:gd name="T90" fmla="*/ 1888 w 3585"/>
                <a:gd name="T91" fmla="*/ 2277 h 2388"/>
                <a:gd name="T92" fmla="*/ 1959 w 3585"/>
                <a:gd name="T93" fmla="*/ 2309 h 2388"/>
                <a:gd name="T94" fmla="*/ 2034 w 3585"/>
                <a:gd name="T95" fmla="*/ 2335 h 2388"/>
                <a:gd name="T96" fmla="*/ 2110 w 3585"/>
                <a:gd name="T97" fmla="*/ 2355 h 2388"/>
                <a:gd name="T98" fmla="*/ 2189 w 3585"/>
                <a:gd name="T99" fmla="*/ 2371 h 2388"/>
                <a:gd name="T100" fmla="*/ 2268 w 3585"/>
                <a:gd name="T101" fmla="*/ 2382 h 2388"/>
                <a:gd name="T102" fmla="*/ 2350 w 3585"/>
                <a:gd name="T103" fmla="*/ 2387 h 2388"/>
                <a:gd name="T104" fmla="*/ 2390 w 3585"/>
                <a:gd name="T105" fmla="*/ 2388 h 2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85" h="2388">
                  <a:moveTo>
                    <a:pt x="2390" y="2388"/>
                  </a:moveTo>
                  <a:lnTo>
                    <a:pt x="2390" y="2388"/>
                  </a:lnTo>
                  <a:lnTo>
                    <a:pt x="2453" y="2387"/>
                  </a:lnTo>
                  <a:lnTo>
                    <a:pt x="2513" y="2382"/>
                  </a:lnTo>
                  <a:lnTo>
                    <a:pt x="2572" y="2375"/>
                  </a:lnTo>
                  <a:lnTo>
                    <a:pt x="2631" y="2364"/>
                  </a:lnTo>
                  <a:lnTo>
                    <a:pt x="2689" y="2350"/>
                  </a:lnTo>
                  <a:lnTo>
                    <a:pt x="2746" y="2335"/>
                  </a:lnTo>
                  <a:lnTo>
                    <a:pt x="2802" y="2316"/>
                  </a:lnTo>
                  <a:lnTo>
                    <a:pt x="2856" y="2295"/>
                  </a:lnTo>
                  <a:lnTo>
                    <a:pt x="2909" y="2270"/>
                  </a:lnTo>
                  <a:lnTo>
                    <a:pt x="2960" y="2244"/>
                  </a:lnTo>
                  <a:lnTo>
                    <a:pt x="3010" y="2215"/>
                  </a:lnTo>
                  <a:lnTo>
                    <a:pt x="3059" y="2184"/>
                  </a:lnTo>
                  <a:lnTo>
                    <a:pt x="3106" y="2151"/>
                  </a:lnTo>
                  <a:lnTo>
                    <a:pt x="3151" y="2116"/>
                  </a:lnTo>
                  <a:lnTo>
                    <a:pt x="3194" y="2078"/>
                  </a:lnTo>
                  <a:lnTo>
                    <a:pt x="3236" y="2038"/>
                  </a:lnTo>
                  <a:lnTo>
                    <a:pt x="3274" y="1998"/>
                  </a:lnTo>
                  <a:lnTo>
                    <a:pt x="3312" y="1954"/>
                  </a:lnTo>
                  <a:lnTo>
                    <a:pt x="3347" y="1909"/>
                  </a:lnTo>
                  <a:lnTo>
                    <a:pt x="3382" y="1862"/>
                  </a:lnTo>
                  <a:lnTo>
                    <a:pt x="3413" y="1814"/>
                  </a:lnTo>
                  <a:lnTo>
                    <a:pt x="3441" y="1763"/>
                  </a:lnTo>
                  <a:lnTo>
                    <a:pt x="3467" y="1711"/>
                  </a:lnTo>
                  <a:lnTo>
                    <a:pt x="3491" y="1659"/>
                  </a:lnTo>
                  <a:lnTo>
                    <a:pt x="3512" y="1605"/>
                  </a:lnTo>
                  <a:lnTo>
                    <a:pt x="3531" y="1550"/>
                  </a:lnTo>
                  <a:lnTo>
                    <a:pt x="3547" y="1493"/>
                  </a:lnTo>
                  <a:lnTo>
                    <a:pt x="3561" y="1435"/>
                  </a:lnTo>
                  <a:lnTo>
                    <a:pt x="3571" y="1376"/>
                  </a:lnTo>
                  <a:lnTo>
                    <a:pt x="3580" y="1316"/>
                  </a:lnTo>
                  <a:lnTo>
                    <a:pt x="3583" y="1255"/>
                  </a:lnTo>
                  <a:lnTo>
                    <a:pt x="3585" y="1194"/>
                  </a:lnTo>
                  <a:lnTo>
                    <a:pt x="3585" y="1194"/>
                  </a:lnTo>
                  <a:lnTo>
                    <a:pt x="3583" y="1133"/>
                  </a:lnTo>
                  <a:lnTo>
                    <a:pt x="3580" y="1072"/>
                  </a:lnTo>
                  <a:lnTo>
                    <a:pt x="3571" y="1012"/>
                  </a:lnTo>
                  <a:lnTo>
                    <a:pt x="3561" y="953"/>
                  </a:lnTo>
                  <a:lnTo>
                    <a:pt x="3547" y="895"/>
                  </a:lnTo>
                  <a:lnTo>
                    <a:pt x="3531" y="838"/>
                  </a:lnTo>
                  <a:lnTo>
                    <a:pt x="3512" y="783"/>
                  </a:lnTo>
                  <a:lnTo>
                    <a:pt x="3491" y="729"/>
                  </a:lnTo>
                  <a:lnTo>
                    <a:pt x="3467" y="677"/>
                  </a:lnTo>
                  <a:lnTo>
                    <a:pt x="3441" y="625"/>
                  </a:lnTo>
                  <a:lnTo>
                    <a:pt x="3413" y="574"/>
                  </a:lnTo>
                  <a:lnTo>
                    <a:pt x="3382" y="526"/>
                  </a:lnTo>
                  <a:lnTo>
                    <a:pt x="3347" y="479"/>
                  </a:lnTo>
                  <a:lnTo>
                    <a:pt x="3312" y="434"/>
                  </a:lnTo>
                  <a:lnTo>
                    <a:pt x="3274" y="390"/>
                  </a:lnTo>
                  <a:lnTo>
                    <a:pt x="3236" y="350"/>
                  </a:lnTo>
                  <a:lnTo>
                    <a:pt x="3194" y="310"/>
                  </a:lnTo>
                  <a:lnTo>
                    <a:pt x="3151" y="272"/>
                  </a:lnTo>
                  <a:lnTo>
                    <a:pt x="3106" y="237"/>
                  </a:lnTo>
                  <a:lnTo>
                    <a:pt x="3059" y="204"/>
                  </a:lnTo>
                  <a:lnTo>
                    <a:pt x="3010" y="173"/>
                  </a:lnTo>
                  <a:lnTo>
                    <a:pt x="2960" y="144"/>
                  </a:lnTo>
                  <a:lnTo>
                    <a:pt x="2909" y="118"/>
                  </a:lnTo>
                  <a:lnTo>
                    <a:pt x="2856" y="93"/>
                  </a:lnTo>
                  <a:lnTo>
                    <a:pt x="2802" y="72"/>
                  </a:lnTo>
                  <a:lnTo>
                    <a:pt x="2746" y="53"/>
                  </a:lnTo>
                  <a:lnTo>
                    <a:pt x="2689" y="38"/>
                  </a:lnTo>
                  <a:lnTo>
                    <a:pt x="2631" y="24"/>
                  </a:lnTo>
                  <a:lnTo>
                    <a:pt x="2572" y="13"/>
                  </a:lnTo>
                  <a:lnTo>
                    <a:pt x="2513" y="6"/>
                  </a:lnTo>
                  <a:lnTo>
                    <a:pt x="2453" y="1"/>
                  </a:lnTo>
                  <a:lnTo>
                    <a:pt x="2390" y="0"/>
                  </a:lnTo>
                  <a:lnTo>
                    <a:pt x="2390" y="0"/>
                  </a:lnTo>
                  <a:lnTo>
                    <a:pt x="2350" y="0"/>
                  </a:lnTo>
                  <a:lnTo>
                    <a:pt x="2308" y="3"/>
                  </a:lnTo>
                  <a:lnTo>
                    <a:pt x="2268" y="6"/>
                  </a:lnTo>
                  <a:lnTo>
                    <a:pt x="2229" y="10"/>
                  </a:lnTo>
                  <a:lnTo>
                    <a:pt x="2189" y="17"/>
                  </a:lnTo>
                  <a:lnTo>
                    <a:pt x="2149" y="24"/>
                  </a:lnTo>
                  <a:lnTo>
                    <a:pt x="2110" y="33"/>
                  </a:lnTo>
                  <a:lnTo>
                    <a:pt x="2072" y="43"/>
                  </a:lnTo>
                  <a:lnTo>
                    <a:pt x="2034" y="53"/>
                  </a:lnTo>
                  <a:lnTo>
                    <a:pt x="1998" y="65"/>
                  </a:lnTo>
                  <a:lnTo>
                    <a:pt x="1959" y="79"/>
                  </a:lnTo>
                  <a:lnTo>
                    <a:pt x="1925" y="95"/>
                  </a:lnTo>
                  <a:lnTo>
                    <a:pt x="1888" y="111"/>
                  </a:lnTo>
                  <a:lnTo>
                    <a:pt x="1853" y="126"/>
                  </a:lnTo>
                  <a:lnTo>
                    <a:pt x="1819" y="145"/>
                  </a:lnTo>
                  <a:lnTo>
                    <a:pt x="1786" y="164"/>
                  </a:lnTo>
                  <a:lnTo>
                    <a:pt x="1786" y="164"/>
                  </a:lnTo>
                  <a:lnTo>
                    <a:pt x="0" y="1194"/>
                  </a:lnTo>
                  <a:lnTo>
                    <a:pt x="1786" y="2224"/>
                  </a:lnTo>
                  <a:lnTo>
                    <a:pt x="1786" y="2224"/>
                  </a:lnTo>
                  <a:lnTo>
                    <a:pt x="1786" y="2224"/>
                  </a:lnTo>
                  <a:lnTo>
                    <a:pt x="1819" y="2243"/>
                  </a:lnTo>
                  <a:lnTo>
                    <a:pt x="1853" y="2262"/>
                  </a:lnTo>
                  <a:lnTo>
                    <a:pt x="1888" y="2277"/>
                  </a:lnTo>
                  <a:lnTo>
                    <a:pt x="1925" y="2293"/>
                  </a:lnTo>
                  <a:lnTo>
                    <a:pt x="1959" y="2309"/>
                  </a:lnTo>
                  <a:lnTo>
                    <a:pt x="1998" y="2323"/>
                  </a:lnTo>
                  <a:lnTo>
                    <a:pt x="2034" y="2335"/>
                  </a:lnTo>
                  <a:lnTo>
                    <a:pt x="2072" y="2345"/>
                  </a:lnTo>
                  <a:lnTo>
                    <a:pt x="2110" y="2355"/>
                  </a:lnTo>
                  <a:lnTo>
                    <a:pt x="2149" y="2364"/>
                  </a:lnTo>
                  <a:lnTo>
                    <a:pt x="2189" y="2371"/>
                  </a:lnTo>
                  <a:lnTo>
                    <a:pt x="2229" y="2378"/>
                  </a:lnTo>
                  <a:lnTo>
                    <a:pt x="2268" y="2382"/>
                  </a:lnTo>
                  <a:lnTo>
                    <a:pt x="2308" y="2385"/>
                  </a:lnTo>
                  <a:lnTo>
                    <a:pt x="2350" y="2387"/>
                  </a:lnTo>
                  <a:lnTo>
                    <a:pt x="2390" y="2388"/>
                  </a:lnTo>
                  <a:lnTo>
                    <a:pt x="2390" y="2388"/>
                  </a:lnTo>
                  <a:close/>
                </a:path>
              </a:pathLst>
            </a:custGeom>
            <a:solidFill>
              <a:schemeClr val="bg1">
                <a:lumMod val="95000"/>
              </a:schemeClr>
            </a:solidFill>
            <a:ln w="28575">
              <a:solidFill>
                <a:schemeClr val="accent3"/>
              </a:solidFill>
            </a:ln>
            <a:extLst/>
          </p:spPr>
          <p:txBody>
            <a:bodyPr anchor="ctr">
              <a:scene3d>
                <a:camera prst="orthographicFront"/>
                <a:lightRig rig="threePt" dir="t"/>
              </a:scene3d>
              <a:sp3d contourW="12700"/>
            </a:bodyPr>
            <a:lstStyle/>
            <a:p>
              <a:pPr algn="ctr"/>
              <a:endParaRPr>
                <a:solidFill>
                  <a:schemeClr val="bg1"/>
                </a:solidFill>
              </a:endParaRPr>
            </a:p>
          </p:txBody>
        </p:sp>
        <p:sp>
          <p:nvSpPr>
            <p:cNvPr id="17" name="Oval 30"/>
            <p:cNvSpPr/>
            <p:nvPr/>
          </p:nvSpPr>
          <p:spPr>
            <a:xfrm>
              <a:off x="7197746" y="3225365"/>
              <a:ext cx="841039" cy="841040"/>
            </a:xfrm>
            <a:prstGeom prst="ellipse">
              <a:avLst/>
            </a:prstGeom>
            <a:solidFill>
              <a:schemeClr val="accent3"/>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bg1"/>
                </a:solidFill>
              </a:endParaRPr>
            </a:p>
          </p:txBody>
        </p:sp>
        <p:sp>
          <p:nvSpPr>
            <p:cNvPr id="18" name="TextBox 31"/>
            <p:cNvSpPr txBox="1">
              <a:spLocks/>
            </p:cNvSpPr>
            <p:nvPr/>
          </p:nvSpPr>
          <p:spPr bwMode="auto">
            <a:xfrm>
              <a:off x="7327011" y="3373122"/>
              <a:ext cx="582509" cy="525401"/>
            </a:xfrm>
            <a:prstGeom prst="rect">
              <a:avLst/>
            </a:prstGeom>
            <a:noFill/>
            <a:extLst/>
          </p:spPr>
          <p:txBody>
            <a:bodyPr wrap="none" lIns="90000" tIns="46800" rIns="90000" bIns="46800">
              <a:normAutofit fontScale="92500" lnSpcReduction="10000"/>
              <a:scene3d>
                <a:camera prst="orthographicFront"/>
                <a:lightRig rig="threePt" dir="t"/>
              </a:scene3d>
              <a:sp3d contourW="12700"/>
            </a:bodyPr>
            <a:lstStyle/>
            <a:p>
              <a:pPr>
                <a:buClr>
                  <a:srgbClr val="C35954"/>
                </a:buClr>
                <a:buSzPct val="120000"/>
              </a:pPr>
              <a:r>
                <a:rPr lang="en-US" altLang="ko-KR" sz="2800">
                  <a:solidFill>
                    <a:schemeClr val="bg1"/>
                  </a:solidFill>
                  <a:effectLst/>
                </a:rPr>
                <a:t>03</a:t>
              </a:r>
            </a:p>
          </p:txBody>
        </p:sp>
        <p:sp>
          <p:nvSpPr>
            <p:cNvPr id="19" name="Freeform: Shape 26"/>
            <p:cNvSpPr>
              <a:spLocks/>
            </p:cNvSpPr>
            <p:nvPr/>
          </p:nvSpPr>
          <p:spPr bwMode="auto">
            <a:xfrm>
              <a:off x="4200289" y="3025490"/>
              <a:ext cx="1862221" cy="1240789"/>
            </a:xfrm>
            <a:custGeom>
              <a:avLst/>
              <a:gdLst>
                <a:gd name="T0" fmla="*/ 1193 w 3583"/>
                <a:gd name="T1" fmla="*/ 0 h 2388"/>
                <a:gd name="T2" fmla="*/ 1072 w 3583"/>
                <a:gd name="T3" fmla="*/ 6 h 2388"/>
                <a:gd name="T4" fmla="*/ 954 w 3583"/>
                <a:gd name="T5" fmla="*/ 24 h 2388"/>
                <a:gd name="T6" fmla="*/ 839 w 3583"/>
                <a:gd name="T7" fmla="*/ 53 h 2388"/>
                <a:gd name="T8" fmla="*/ 729 w 3583"/>
                <a:gd name="T9" fmla="*/ 93 h 2388"/>
                <a:gd name="T10" fmla="*/ 624 w 3583"/>
                <a:gd name="T11" fmla="*/ 144 h 2388"/>
                <a:gd name="T12" fmla="*/ 526 w 3583"/>
                <a:gd name="T13" fmla="*/ 204 h 2388"/>
                <a:gd name="T14" fmla="*/ 434 w 3583"/>
                <a:gd name="T15" fmla="*/ 272 h 2388"/>
                <a:gd name="T16" fmla="*/ 349 w 3583"/>
                <a:gd name="T17" fmla="*/ 350 h 2388"/>
                <a:gd name="T18" fmla="*/ 273 w 3583"/>
                <a:gd name="T19" fmla="*/ 434 h 2388"/>
                <a:gd name="T20" fmla="*/ 203 w 3583"/>
                <a:gd name="T21" fmla="*/ 526 h 2388"/>
                <a:gd name="T22" fmla="*/ 144 w 3583"/>
                <a:gd name="T23" fmla="*/ 625 h 2388"/>
                <a:gd name="T24" fmla="*/ 94 w 3583"/>
                <a:gd name="T25" fmla="*/ 729 h 2388"/>
                <a:gd name="T26" fmla="*/ 52 w 3583"/>
                <a:gd name="T27" fmla="*/ 838 h 2388"/>
                <a:gd name="T28" fmla="*/ 23 w 3583"/>
                <a:gd name="T29" fmla="*/ 953 h 2388"/>
                <a:gd name="T30" fmla="*/ 5 w 3583"/>
                <a:gd name="T31" fmla="*/ 1072 h 2388"/>
                <a:gd name="T32" fmla="*/ 0 w 3583"/>
                <a:gd name="T33" fmla="*/ 1194 h 2388"/>
                <a:gd name="T34" fmla="*/ 0 w 3583"/>
                <a:gd name="T35" fmla="*/ 1255 h 2388"/>
                <a:gd name="T36" fmla="*/ 12 w 3583"/>
                <a:gd name="T37" fmla="*/ 1376 h 2388"/>
                <a:gd name="T38" fmla="*/ 36 w 3583"/>
                <a:gd name="T39" fmla="*/ 1493 h 2388"/>
                <a:gd name="T40" fmla="*/ 71 w 3583"/>
                <a:gd name="T41" fmla="*/ 1605 h 2388"/>
                <a:gd name="T42" fmla="*/ 116 w 3583"/>
                <a:gd name="T43" fmla="*/ 1711 h 2388"/>
                <a:gd name="T44" fmla="*/ 172 w 3583"/>
                <a:gd name="T45" fmla="*/ 1814 h 2388"/>
                <a:gd name="T46" fmla="*/ 236 w 3583"/>
                <a:gd name="T47" fmla="*/ 1909 h 2388"/>
                <a:gd name="T48" fmla="*/ 309 w 3583"/>
                <a:gd name="T49" fmla="*/ 1998 h 2388"/>
                <a:gd name="T50" fmla="*/ 391 w 3583"/>
                <a:gd name="T51" fmla="*/ 2078 h 2388"/>
                <a:gd name="T52" fmla="*/ 479 w 3583"/>
                <a:gd name="T53" fmla="*/ 2151 h 2388"/>
                <a:gd name="T54" fmla="*/ 575 w 3583"/>
                <a:gd name="T55" fmla="*/ 2215 h 2388"/>
                <a:gd name="T56" fmla="*/ 676 w 3583"/>
                <a:gd name="T57" fmla="*/ 2270 h 2388"/>
                <a:gd name="T58" fmla="*/ 783 w 3583"/>
                <a:gd name="T59" fmla="*/ 2316 h 2388"/>
                <a:gd name="T60" fmla="*/ 894 w 3583"/>
                <a:gd name="T61" fmla="*/ 2350 h 2388"/>
                <a:gd name="T62" fmla="*/ 1013 w 3583"/>
                <a:gd name="T63" fmla="*/ 2375 h 2388"/>
                <a:gd name="T64" fmla="*/ 1132 w 3583"/>
                <a:gd name="T65" fmla="*/ 2387 h 2388"/>
                <a:gd name="T66" fmla="*/ 1193 w 3583"/>
                <a:gd name="T67" fmla="*/ 2388 h 2388"/>
                <a:gd name="T68" fmla="*/ 1277 w 3583"/>
                <a:gd name="T69" fmla="*/ 2385 h 2388"/>
                <a:gd name="T70" fmla="*/ 1356 w 3583"/>
                <a:gd name="T71" fmla="*/ 2378 h 2388"/>
                <a:gd name="T72" fmla="*/ 1435 w 3583"/>
                <a:gd name="T73" fmla="*/ 2364 h 2388"/>
                <a:gd name="T74" fmla="*/ 1513 w 3583"/>
                <a:gd name="T75" fmla="*/ 2345 h 2388"/>
                <a:gd name="T76" fmla="*/ 1587 w 3583"/>
                <a:gd name="T77" fmla="*/ 2323 h 2388"/>
                <a:gd name="T78" fmla="*/ 1660 w 3583"/>
                <a:gd name="T79" fmla="*/ 2293 h 2388"/>
                <a:gd name="T80" fmla="*/ 1732 w 3583"/>
                <a:gd name="T81" fmla="*/ 2262 h 2388"/>
                <a:gd name="T82" fmla="*/ 1799 w 3583"/>
                <a:gd name="T83" fmla="*/ 2224 h 2388"/>
                <a:gd name="T84" fmla="*/ 3583 w 3583"/>
                <a:gd name="T85" fmla="*/ 1194 h 2388"/>
                <a:gd name="T86" fmla="*/ 1799 w 3583"/>
                <a:gd name="T87" fmla="*/ 164 h 2388"/>
                <a:gd name="T88" fmla="*/ 1765 w 3583"/>
                <a:gd name="T89" fmla="*/ 145 h 2388"/>
                <a:gd name="T90" fmla="*/ 1695 w 3583"/>
                <a:gd name="T91" fmla="*/ 111 h 2388"/>
                <a:gd name="T92" fmla="*/ 1624 w 3583"/>
                <a:gd name="T93" fmla="*/ 79 h 2388"/>
                <a:gd name="T94" fmla="*/ 1551 w 3583"/>
                <a:gd name="T95" fmla="*/ 53 h 2388"/>
                <a:gd name="T96" fmla="*/ 1475 w 3583"/>
                <a:gd name="T97" fmla="*/ 33 h 2388"/>
                <a:gd name="T98" fmla="*/ 1396 w 3583"/>
                <a:gd name="T99" fmla="*/ 17 h 2388"/>
                <a:gd name="T100" fmla="*/ 1317 w 3583"/>
                <a:gd name="T101" fmla="*/ 6 h 2388"/>
                <a:gd name="T102" fmla="*/ 1235 w 3583"/>
                <a:gd name="T103" fmla="*/ 0 h 2388"/>
                <a:gd name="T104" fmla="*/ 1193 w 3583"/>
                <a:gd name="T105" fmla="*/ 0 h 2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83" h="2388">
                  <a:moveTo>
                    <a:pt x="1193" y="0"/>
                  </a:moveTo>
                  <a:lnTo>
                    <a:pt x="1193" y="0"/>
                  </a:lnTo>
                  <a:lnTo>
                    <a:pt x="1132" y="1"/>
                  </a:lnTo>
                  <a:lnTo>
                    <a:pt x="1072" y="6"/>
                  </a:lnTo>
                  <a:lnTo>
                    <a:pt x="1013" y="13"/>
                  </a:lnTo>
                  <a:lnTo>
                    <a:pt x="954" y="24"/>
                  </a:lnTo>
                  <a:lnTo>
                    <a:pt x="894" y="38"/>
                  </a:lnTo>
                  <a:lnTo>
                    <a:pt x="839" y="53"/>
                  </a:lnTo>
                  <a:lnTo>
                    <a:pt x="783" y="72"/>
                  </a:lnTo>
                  <a:lnTo>
                    <a:pt x="729" y="93"/>
                  </a:lnTo>
                  <a:lnTo>
                    <a:pt x="676" y="118"/>
                  </a:lnTo>
                  <a:lnTo>
                    <a:pt x="624" y="144"/>
                  </a:lnTo>
                  <a:lnTo>
                    <a:pt x="575" y="173"/>
                  </a:lnTo>
                  <a:lnTo>
                    <a:pt x="526" y="204"/>
                  </a:lnTo>
                  <a:lnTo>
                    <a:pt x="479" y="237"/>
                  </a:lnTo>
                  <a:lnTo>
                    <a:pt x="434" y="272"/>
                  </a:lnTo>
                  <a:lnTo>
                    <a:pt x="391" y="310"/>
                  </a:lnTo>
                  <a:lnTo>
                    <a:pt x="349" y="350"/>
                  </a:lnTo>
                  <a:lnTo>
                    <a:pt x="309" y="390"/>
                  </a:lnTo>
                  <a:lnTo>
                    <a:pt x="273" y="434"/>
                  </a:lnTo>
                  <a:lnTo>
                    <a:pt x="236" y="479"/>
                  </a:lnTo>
                  <a:lnTo>
                    <a:pt x="203" y="526"/>
                  </a:lnTo>
                  <a:lnTo>
                    <a:pt x="172" y="574"/>
                  </a:lnTo>
                  <a:lnTo>
                    <a:pt x="144" y="625"/>
                  </a:lnTo>
                  <a:lnTo>
                    <a:pt x="116" y="677"/>
                  </a:lnTo>
                  <a:lnTo>
                    <a:pt x="94" y="729"/>
                  </a:lnTo>
                  <a:lnTo>
                    <a:pt x="71" y="783"/>
                  </a:lnTo>
                  <a:lnTo>
                    <a:pt x="52" y="838"/>
                  </a:lnTo>
                  <a:lnTo>
                    <a:pt x="36" y="895"/>
                  </a:lnTo>
                  <a:lnTo>
                    <a:pt x="23" y="953"/>
                  </a:lnTo>
                  <a:lnTo>
                    <a:pt x="12" y="1012"/>
                  </a:lnTo>
                  <a:lnTo>
                    <a:pt x="5" y="1072"/>
                  </a:lnTo>
                  <a:lnTo>
                    <a:pt x="0" y="1133"/>
                  </a:lnTo>
                  <a:lnTo>
                    <a:pt x="0" y="1194"/>
                  </a:lnTo>
                  <a:lnTo>
                    <a:pt x="0" y="1194"/>
                  </a:lnTo>
                  <a:lnTo>
                    <a:pt x="0" y="1255"/>
                  </a:lnTo>
                  <a:lnTo>
                    <a:pt x="5" y="1316"/>
                  </a:lnTo>
                  <a:lnTo>
                    <a:pt x="12" y="1376"/>
                  </a:lnTo>
                  <a:lnTo>
                    <a:pt x="23" y="1435"/>
                  </a:lnTo>
                  <a:lnTo>
                    <a:pt x="36" y="1493"/>
                  </a:lnTo>
                  <a:lnTo>
                    <a:pt x="52" y="1550"/>
                  </a:lnTo>
                  <a:lnTo>
                    <a:pt x="71" y="1605"/>
                  </a:lnTo>
                  <a:lnTo>
                    <a:pt x="94" y="1659"/>
                  </a:lnTo>
                  <a:lnTo>
                    <a:pt x="116" y="1711"/>
                  </a:lnTo>
                  <a:lnTo>
                    <a:pt x="144" y="1763"/>
                  </a:lnTo>
                  <a:lnTo>
                    <a:pt x="172" y="1814"/>
                  </a:lnTo>
                  <a:lnTo>
                    <a:pt x="203" y="1862"/>
                  </a:lnTo>
                  <a:lnTo>
                    <a:pt x="236" y="1909"/>
                  </a:lnTo>
                  <a:lnTo>
                    <a:pt x="273" y="1954"/>
                  </a:lnTo>
                  <a:lnTo>
                    <a:pt x="309" y="1998"/>
                  </a:lnTo>
                  <a:lnTo>
                    <a:pt x="349" y="2038"/>
                  </a:lnTo>
                  <a:lnTo>
                    <a:pt x="391" y="2078"/>
                  </a:lnTo>
                  <a:lnTo>
                    <a:pt x="434" y="2116"/>
                  </a:lnTo>
                  <a:lnTo>
                    <a:pt x="479" y="2151"/>
                  </a:lnTo>
                  <a:lnTo>
                    <a:pt x="526" y="2184"/>
                  </a:lnTo>
                  <a:lnTo>
                    <a:pt x="575" y="2215"/>
                  </a:lnTo>
                  <a:lnTo>
                    <a:pt x="624" y="2244"/>
                  </a:lnTo>
                  <a:lnTo>
                    <a:pt x="676" y="2270"/>
                  </a:lnTo>
                  <a:lnTo>
                    <a:pt x="729" y="2295"/>
                  </a:lnTo>
                  <a:lnTo>
                    <a:pt x="783" y="2316"/>
                  </a:lnTo>
                  <a:lnTo>
                    <a:pt x="839" y="2335"/>
                  </a:lnTo>
                  <a:lnTo>
                    <a:pt x="894" y="2350"/>
                  </a:lnTo>
                  <a:lnTo>
                    <a:pt x="954" y="2364"/>
                  </a:lnTo>
                  <a:lnTo>
                    <a:pt x="1013" y="2375"/>
                  </a:lnTo>
                  <a:lnTo>
                    <a:pt x="1072" y="2382"/>
                  </a:lnTo>
                  <a:lnTo>
                    <a:pt x="1132" y="2387"/>
                  </a:lnTo>
                  <a:lnTo>
                    <a:pt x="1193" y="2388"/>
                  </a:lnTo>
                  <a:lnTo>
                    <a:pt x="1193" y="2388"/>
                  </a:lnTo>
                  <a:lnTo>
                    <a:pt x="1235" y="2387"/>
                  </a:lnTo>
                  <a:lnTo>
                    <a:pt x="1277" y="2385"/>
                  </a:lnTo>
                  <a:lnTo>
                    <a:pt x="1317" y="2382"/>
                  </a:lnTo>
                  <a:lnTo>
                    <a:pt x="1356" y="2378"/>
                  </a:lnTo>
                  <a:lnTo>
                    <a:pt x="1396" y="2371"/>
                  </a:lnTo>
                  <a:lnTo>
                    <a:pt x="1435" y="2364"/>
                  </a:lnTo>
                  <a:lnTo>
                    <a:pt x="1475" y="2355"/>
                  </a:lnTo>
                  <a:lnTo>
                    <a:pt x="1513" y="2345"/>
                  </a:lnTo>
                  <a:lnTo>
                    <a:pt x="1551" y="2335"/>
                  </a:lnTo>
                  <a:lnTo>
                    <a:pt x="1587" y="2323"/>
                  </a:lnTo>
                  <a:lnTo>
                    <a:pt x="1624" y="2309"/>
                  </a:lnTo>
                  <a:lnTo>
                    <a:pt x="1660" y="2293"/>
                  </a:lnTo>
                  <a:lnTo>
                    <a:pt x="1695" y="2277"/>
                  </a:lnTo>
                  <a:lnTo>
                    <a:pt x="1732" y="2262"/>
                  </a:lnTo>
                  <a:lnTo>
                    <a:pt x="1765" y="2243"/>
                  </a:lnTo>
                  <a:lnTo>
                    <a:pt x="1799" y="2224"/>
                  </a:lnTo>
                  <a:lnTo>
                    <a:pt x="1799" y="2224"/>
                  </a:lnTo>
                  <a:lnTo>
                    <a:pt x="3583" y="1194"/>
                  </a:lnTo>
                  <a:lnTo>
                    <a:pt x="1799" y="164"/>
                  </a:lnTo>
                  <a:lnTo>
                    <a:pt x="1799" y="164"/>
                  </a:lnTo>
                  <a:lnTo>
                    <a:pt x="1799" y="164"/>
                  </a:lnTo>
                  <a:lnTo>
                    <a:pt x="1765" y="145"/>
                  </a:lnTo>
                  <a:lnTo>
                    <a:pt x="1732" y="126"/>
                  </a:lnTo>
                  <a:lnTo>
                    <a:pt x="1695" y="111"/>
                  </a:lnTo>
                  <a:lnTo>
                    <a:pt x="1660" y="95"/>
                  </a:lnTo>
                  <a:lnTo>
                    <a:pt x="1624" y="79"/>
                  </a:lnTo>
                  <a:lnTo>
                    <a:pt x="1587" y="65"/>
                  </a:lnTo>
                  <a:lnTo>
                    <a:pt x="1551" y="53"/>
                  </a:lnTo>
                  <a:lnTo>
                    <a:pt x="1513" y="43"/>
                  </a:lnTo>
                  <a:lnTo>
                    <a:pt x="1475" y="33"/>
                  </a:lnTo>
                  <a:lnTo>
                    <a:pt x="1435" y="24"/>
                  </a:lnTo>
                  <a:lnTo>
                    <a:pt x="1396" y="17"/>
                  </a:lnTo>
                  <a:lnTo>
                    <a:pt x="1356" y="10"/>
                  </a:lnTo>
                  <a:lnTo>
                    <a:pt x="1317" y="6"/>
                  </a:lnTo>
                  <a:lnTo>
                    <a:pt x="1277" y="3"/>
                  </a:lnTo>
                  <a:lnTo>
                    <a:pt x="1235" y="0"/>
                  </a:lnTo>
                  <a:lnTo>
                    <a:pt x="1193" y="0"/>
                  </a:lnTo>
                  <a:lnTo>
                    <a:pt x="1193" y="0"/>
                  </a:lnTo>
                  <a:close/>
                </a:path>
              </a:pathLst>
            </a:custGeom>
            <a:solidFill>
              <a:schemeClr val="bg1">
                <a:lumMod val="95000"/>
              </a:schemeClr>
            </a:solidFill>
            <a:ln w="28575">
              <a:solidFill>
                <a:schemeClr val="accent6"/>
              </a:solidFill>
            </a:ln>
            <a:extLst/>
          </p:spPr>
          <p:txBody>
            <a:bodyPr anchor="ctr">
              <a:scene3d>
                <a:camera prst="orthographicFront"/>
                <a:lightRig rig="threePt" dir="t"/>
              </a:scene3d>
              <a:sp3d contourW="12700"/>
            </a:bodyPr>
            <a:lstStyle/>
            <a:p>
              <a:pPr algn="ctr"/>
              <a:endParaRPr>
                <a:solidFill>
                  <a:schemeClr val="bg1"/>
                </a:solidFill>
              </a:endParaRPr>
            </a:p>
          </p:txBody>
        </p:sp>
        <p:sp>
          <p:nvSpPr>
            <p:cNvPr id="20" name="Oval 27"/>
            <p:cNvSpPr/>
            <p:nvPr/>
          </p:nvSpPr>
          <p:spPr>
            <a:xfrm>
              <a:off x="4386687" y="3225365"/>
              <a:ext cx="841039" cy="841040"/>
            </a:xfrm>
            <a:prstGeom prst="ellipse">
              <a:avLst/>
            </a:prstGeom>
            <a:solidFill>
              <a:schemeClr val="accent6"/>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bg1"/>
                </a:solidFill>
              </a:endParaRPr>
            </a:p>
          </p:txBody>
        </p:sp>
        <p:sp>
          <p:nvSpPr>
            <p:cNvPr id="21" name="TextBox 28"/>
            <p:cNvSpPr txBox="1">
              <a:spLocks/>
            </p:cNvSpPr>
            <p:nvPr/>
          </p:nvSpPr>
          <p:spPr bwMode="auto">
            <a:xfrm>
              <a:off x="4515951" y="3373122"/>
              <a:ext cx="582509" cy="525401"/>
            </a:xfrm>
            <a:prstGeom prst="rect">
              <a:avLst/>
            </a:prstGeom>
            <a:noFill/>
            <a:extLst/>
          </p:spPr>
          <p:txBody>
            <a:bodyPr wrap="none" lIns="90000" tIns="46800" rIns="90000" bIns="46800">
              <a:normAutofit fontScale="92500" lnSpcReduction="10000"/>
              <a:scene3d>
                <a:camera prst="orthographicFront"/>
                <a:lightRig rig="threePt" dir="t"/>
              </a:scene3d>
              <a:sp3d contourW="12700"/>
            </a:bodyPr>
            <a:lstStyle/>
            <a:p>
              <a:pPr>
                <a:buClr>
                  <a:srgbClr val="C35954"/>
                </a:buClr>
                <a:buSzPct val="120000"/>
              </a:pPr>
              <a:r>
                <a:rPr lang="en-US" altLang="ko-KR" sz="2800">
                  <a:solidFill>
                    <a:schemeClr val="bg1"/>
                  </a:solidFill>
                  <a:effectLst/>
                </a:rPr>
                <a:t>06</a:t>
              </a:r>
            </a:p>
          </p:txBody>
        </p:sp>
      </p:grpSp>
      <p:grpSp>
        <p:nvGrpSpPr>
          <p:cNvPr id="40" name="组合 39"/>
          <p:cNvGrpSpPr/>
          <p:nvPr/>
        </p:nvGrpSpPr>
        <p:grpSpPr>
          <a:xfrm>
            <a:off x="2087228" y="452955"/>
            <a:ext cx="5795246" cy="783415"/>
            <a:chOff x="1875554" y="378622"/>
            <a:chExt cx="5795246" cy="783415"/>
          </a:xfrm>
        </p:grpSpPr>
        <p:sp>
          <p:nvSpPr>
            <p:cNvPr id="41" name="文本框 40"/>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42" name="文本框 41"/>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sp>
        <p:nvSpPr>
          <p:cNvPr id="44" name="矩形 43"/>
          <p:cNvSpPr/>
          <p:nvPr/>
        </p:nvSpPr>
        <p:spPr>
          <a:xfrm>
            <a:off x="868298" y="1933131"/>
            <a:ext cx="3413416" cy="663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6" name="矩形 45"/>
          <p:cNvSpPr/>
          <p:nvPr/>
        </p:nvSpPr>
        <p:spPr>
          <a:xfrm>
            <a:off x="868298" y="3434239"/>
            <a:ext cx="3413416" cy="663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7" name="矩形 46"/>
          <p:cNvSpPr/>
          <p:nvPr/>
        </p:nvSpPr>
        <p:spPr>
          <a:xfrm>
            <a:off x="868298" y="4935346"/>
            <a:ext cx="3413416" cy="663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8" name="矩形 47"/>
          <p:cNvSpPr/>
          <p:nvPr/>
        </p:nvSpPr>
        <p:spPr>
          <a:xfrm>
            <a:off x="7888140" y="1933131"/>
            <a:ext cx="3413416" cy="663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9" name="矩形 48"/>
          <p:cNvSpPr/>
          <p:nvPr/>
        </p:nvSpPr>
        <p:spPr>
          <a:xfrm>
            <a:off x="7888140" y="3434239"/>
            <a:ext cx="3413416" cy="663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50" name="矩形 49"/>
          <p:cNvSpPr/>
          <p:nvPr/>
        </p:nvSpPr>
        <p:spPr>
          <a:xfrm>
            <a:off x="7888140" y="4935346"/>
            <a:ext cx="3413416" cy="663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Tree>
    <p:extLst>
      <p:ext uri="{BB962C8B-B14F-4D97-AF65-F5344CB8AC3E}">
        <p14:creationId xmlns:p14="http://schemas.microsoft.com/office/powerpoint/2010/main" val="25194076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p:tgtEl>
                                          <p:spTgt spid="40"/>
                                        </p:tgtEl>
                                        <p:attrNameLst>
                                          <p:attrName>ppt_x</p:attrName>
                                        </p:attrNameLst>
                                      </p:cBhvr>
                                      <p:tavLst>
                                        <p:tav tm="0">
                                          <p:val>
                                            <p:strVal val="#ppt_x-#ppt_w*1.125000"/>
                                          </p:val>
                                        </p:tav>
                                        <p:tav tm="100000">
                                          <p:val>
                                            <p:strVal val="#ppt_x"/>
                                          </p:val>
                                        </p:tav>
                                      </p:tavLst>
                                    </p:anim>
                                    <p:animEffect transition="in" filter="wipe(right)">
                                      <p:cBhvr>
                                        <p:cTn id="8" dur="500"/>
                                        <p:tgtEl>
                                          <p:spTgt spid="40"/>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randombar(horizontal)">
                                      <p:cBhvr>
                                        <p:cTn id="18" dur="500"/>
                                        <p:tgtEl>
                                          <p:spTgt spid="44"/>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randombar(horizontal)">
                                      <p:cBhvr>
                                        <p:cTn id="21" dur="500"/>
                                        <p:tgtEl>
                                          <p:spTgt spid="48"/>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randombar(horizontal)">
                                      <p:cBhvr>
                                        <p:cTn id="24" dur="500"/>
                                        <p:tgtEl>
                                          <p:spTgt spid="49"/>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randombar(horizontal)">
                                      <p:cBhvr>
                                        <p:cTn id="27" dur="500"/>
                                        <p:tgtEl>
                                          <p:spTgt spid="46"/>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randombar(horizontal)">
                                      <p:cBhvr>
                                        <p:cTn id="30" dur="500"/>
                                        <p:tgtEl>
                                          <p:spTgt spid="47"/>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randombar(horizontal)">
                                      <p:cBhvr>
                                        <p:cTn id="3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6" grpId="0"/>
      <p:bldP spid="47" grpId="0"/>
      <p:bldP spid="48" grpId="0"/>
      <p:bldP spid="49" grpId="0"/>
      <p:bldP spid="5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占位符 4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29486" r="29486"/>
          <a:stretch>
            <a:fillRect/>
          </a:stretch>
        </p:blipFill>
        <p:spPr/>
      </p:pic>
      <p:pic>
        <p:nvPicPr>
          <p:cNvPr id="39" name="图片占位符 38"/>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26945" r="26945"/>
          <a:stretch>
            <a:fillRect/>
          </a:stretch>
        </p:blipFill>
        <p:spPr/>
      </p:pic>
      <p:pic>
        <p:nvPicPr>
          <p:cNvPr id="40" name="图片占位符 39"/>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29808" r="29808"/>
          <a:stretch>
            <a:fillRect/>
          </a:stretch>
        </p:blipFill>
        <p:spPr/>
      </p:pic>
      <p:pic>
        <p:nvPicPr>
          <p:cNvPr id="41" name="图片占位符 40"/>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29467" r="29467"/>
          <a:stretch>
            <a:fillRect/>
          </a:stretch>
        </p:blipFill>
        <p:spPr/>
      </p:pic>
      <p:grpSp>
        <p:nvGrpSpPr>
          <p:cNvPr id="82" name="组合 81"/>
          <p:cNvGrpSpPr/>
          <p:nvPr/>
        </p:nvGrpSpPr>
        <p:grpSpPr>
          <a:xfrm>
            <a:off x="4415486" y="4459442"/>
            <a:ext cx="901490" cy="901490"/>
            <a:chOff x="4415486" y="4459442"/>
            <a:chExt cx="901490" cy="901490"/>
          </a:xfrm>
        </p:grpSpPr>
        <p:sp>
          <p:nvSpPr>
            <p:cNvPr id="72" name="矩形: 圆角 1"/>
            <p:cNvSpPr/>
            <p:nvPr/>
          </p:nvSpPr>
          <p:spPr>
            <a:xfrm>
              <a:off x="4415486" y="4459442"/>
              <a:ext cx="901490" cy="901490"/>
            </a:xfrm>
            <a:prstGeom prst="ellipse">
              <a:avLst/>
            </a:prstGeom>
            <a:solidFill>
              <a:schemeClr val="accent4">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76" name="矩形: 圆角 1"/>
            <p:cNvSpPr/>
            <p:nvPr/>
          </p:nvSpPr>
          <p:spPr>
            <a:xfrm>
              <a:off x="4699494" y="4775362"/>
              <a:ext cx="333474" cy="269650"/>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grpSp>
      <p:grpSp>
        <p:nvGrpSpPr>
          <p:cNvPr id="81" name="组合 80"/>
          <p:cNvGrpSpPr/>
          <p:nvPr/>
        </p:nvGrpSpPr>
        <p:grpSpPr>
          <a:xfrm>
            <a:off x="9345596" y="4459442"/>
            <a:ext cx="901490" cy="901490"/>
            <a:chOff x="9345596" y="4459442"/>
            <a:chExt cx="901490" cy="901490"/>
          </a:xfrm>
        </p:grpSpPr>
        <p:sp>
          <p:nvSpPr>
            <p:cNvPr id="73" name="矩形: 圆角 8"/>
            <p:cNvSpPr/>
            <p:nvPr/>
          </p:nvSpPr>
          <p:spPr>
            <a:xfrm>
              <a:off x="9345596" y="4459442"/>
              <a:ext cx="901490" cy="901490"/>
            </a:xfrm>
            <a:prstGeom prst="ellipse">
              <a:avLst/>
            </a:prstGeom>
            <a:solidFill>
              <a:schemeClr val="accent3">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77" name="矩形: 圆角 8"/>
            <p:cNvSpPr/>
            <p:nvPr/>
          </p:nvSpPr>
          <p:spPr>
            <a:xfrm>
              <a:off x="9629604" y="4786504"/>
              <a:ext cx="333474" cy="247365"/>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grpSp>
      <p:grpSp>
        <p:nvGrpSpPr>
          <p:cNvPr id="83" name="组合 82"/>
          <p:cNvGrpSpPr/>
          <p:nvPr/>
        </p:nvGrpSpPr>
        <p:grpSpPr>
          <a:xfrm>
            <a:off x="1945962" y="4458903"/>
            <a:ext cx="901490" cy="901490"/>
            <a:chOff x="1945962" y="4458903"/>
            <a:chExt cx="901490" cy="901490"/>
          </a:xfrm>
        </p:grpSpPr>
        <p:sp>
          <p:nvSpPr>
            <p:cNvPr id="74" name="矩形: 圆角 20"/>
            <p:cNvSpPr/>
            <p:nvPr/>
          </p:nvSpPr>
          <p:spPr>
            <a:xfrm>
              <a:off x="1945962" y="4458903"/>
              <a:ext cx="901490" cy="901490"/>
            </a:xfrm>
            <a:prstGeom prst="ellipse">
              <a:avLst/>
            </a:prstGeom>
            <a:solidFill>
              <a:schemeClr val="accent1">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78" name="矩形: 圆角 20"/>
            <p:cNvSpPr/>
            <p:nvPr/>
          </p:nvSpPr>
          <p:spPr>
            <a:xfrm>
              <a:off x="2229970" y="4757766"/>
              <a:ext cx="333474" cy="303766"/>
            </a:xfrm>
            <a:custGeom>
              <a:avLst/>
              <a:gdLst>
                <a:gd name="connsiteX0" fmla="*/ 182569 w 338094"/>
                <a:gd name="connsiteY0" fmla="*/ 192088 h 307975"/>
                <a:gd name="connsiteX1" fmla="*/ 191830 w 338094"/>
                <a:gd name="connsiteY1" fmla="*/ 202620 h 307975"/>
                <a:gd name="connsiteX2" fmla="*/ 206382 w 338094"/>
                <a:gd name="connsiteY2" fmla="*/ 203936 h 307975"/>
                <a:gd name="connsiteX3" fmla="*/ 205059 w 338094"/>
                <a:gd name="connsiteY3" fmla="*/ 209202 h 307975"/>
                <a:gd name="connsiteX4" fmla="*/ 206382 w 338094"/>
                <a:gd name="connsiteY4" fmla="*/ 221050 h 307975"/>
                <a:gd name="connsiteX5" fmla="*/ 206382 w 338094"/>
                <a:gd name="connsiteY5" fmla="*/ 234215 h 307975"/>
                <a:gd name="connsiteX6" fmla="*/ 194476 w 338094"/>
                <a:gd name="connsiteY6" fmla="*/ 246063 h 307975"/>
                <a:gd name="connsiteX7" fmla="*/ 182569 w 338094"/>
                <a:gd name="connsiteY7" fmla="*/ 234215 h 307975"/>
                <a:gd name="connsiteX8" fmla="*/ 182569 w 338094"/>
                <a:gd name="connsiteY8" fmla="*/ 192088 h 307975"/>
                <a:gd name="connsiteX9" fmla="*/ 149231 w 338094"/>
                <a:gd name="connsiteY9" fmla="*/ 183859 h 307975"/>
                <a:gd name="connsiteX10" fmla="*/ 173044 w 338094"/>
                <a:gd name="connsiteY10" fmla="*/ 194226 h 307975"/>
                <a:gd name="connsiteX11" fmla="*/ 173044 w 338094"/>
                <a:gd name="connsiteY11" fmla="*/ 234400 h 307975"/>
                <a:gd name="connsiteX12" fmla="*/ 159815 w 338094"/>
                <a:gd name="connsiteY12" fmla="*/ 246063 h 307975"/>
                <a:gd name="connsiteX13" fmla="*/ 149231 w 338094"/>
                <a:gd name="connsiteY13" fmla="*/ 234400 h 307975"/>
                <a:gd name="connsiteX14" fmla="*/ 149231 w 338094"/>
                <a:gd name="connsiteY14" fmla="*/ 183859 h 307975"/>
                <a:gd name="connsiteX15" fmla="*/ 74619 w 338094"/>
                <a:gd name="connsiteY15" fmla="*/ 182563 h 307975"/>
                <a:gd name="connsiteX16" fmla="*/ 74619 w 338094"/>
                <a:gd name="connsiteY16" fmla="*/ 238126 h 307975"/>
                <a:gd name="connsiteX17" fmla="*/ 63506 w 338094"/>
                <a:gd name="connsiteY17" fmla="*/ 227789 h 307975"/>
                <a:gd name="connsiteX18" fmla="*/ 63506 w 338094"/>
                <a:gd name="connsiteY18" fmla="*/ 192900 h 307975"/>
                <a:gd name="connsiteX19" fmla="*/ 73230 w 338094"/>
                <a:gd name="connsiteY19" fmla="*/ 183855 h 307975"/>
                <a:gd name="connsiteX20" fmla="*/ 74619 w 338094"/>
                <a:gd name="connsiteY20" fmla="*/ 182563 h 307975"/>
                <a:gd name="connsiteX21" fmla="*/ 90666 w 338094"/>
                <a:gd name="connsiteY21" fmla="*/ 92075 h 307975"/>
                <a:gd name="connsiteX22" fmla="*/ 130275 w 338094"/>
                <a:gd name="connsiteY22" fmla="*/ 92075 h 307975"/>
                <a:gd name="connsiteX23" fmla="*/ 140838 w 338094"/>
                <a:gd name="connsiteY23" fmla="*/ 97302 h 307975"/>
                <a:gd name="connsiteX24" fmla="*/ 175165 w 338094"/>
                <a:gd name="connsiteY24" fmla="*/ 171785 h 307975"/>
                <a:gd name="connsiteX25" fmla="*/ 169884 w 338094"/>
                <a:gd name="connsiteY25" fmla="*/ 186159 h 307975"/>
                <a:gd name="connsiteX26" fmla="*/ 156681 w 338094"/>
                <a:gd name="connsiteY26" fmla="*/ 180932 h 307975"/>
                <a:gd name="connsiteX27" fmla="*/ 139517 w 338094"/>
                <a:gd name="connsiteY27" fmla="*/ 144344 h 307975"/>
                <a:gd name="connsiteX28" fmla="*/ 139517 w 338094"/>
                <a:gd name="connsiteY28" fmla="*/ 271096 h 307975"/>
                <a:gd name="connsiteX29" fmla="*/ 127635 w 338094"/>
                <a:gd name="connsiteY29" fmla="*/ 284163 h 307975"/>
                <a:gd name="connsiteX30" fmla="*/ 115752 w 338094"/>
                <a:gd name="connsiteY30" fmla="*/ 271096 h 307975"/>
                <a:gd name="connsiteX31" fmla="*/ 115752 w 338094"/>
                <a:gd name="connsiteY31" fmla="*/ 197919 h 307975"/>
                <a:gd name="connsiteX32" fmla="*/ 106510 w 338094"/>
                <a:gd name="connsiteY32" fmla="*/ 197919 h 307975"/>
                <a:gd name="connsiteX33" fmla="*/ 106510 w 338094"/>
                <a:gd name="connsiteY33" fmla="*/ 271096 h 307975"/>
                <a:gd name="connsiteX34" fmla="*/ 94627 w 338094"/>
                <a:gd name="connsiteY34" fmla="*/ 284163 h 307975"/>
                <a:gd name="connsiteX35" fmla="*/ 81424 w 338094"/>
                <a:gd name="connsiteY35" fmla="*/ 271096 h 307975"/>
                <a:gd name="connsiteX36" fmla="*/ 81424 w 338094"/>
                <a:gd name="connsiteY36" fmla="*/ 144344 h 307975"/>
                <a:gd name="connsiteX37" fmla="*/ 65581 w 338094"/>
                <a:gd name="connsiteY37" fmla="*/ 180932 h 307975"/>
                <a:gd name="connsiteX38" fmla="*/ 51058 w 338094"/>
                <a:gd name="connsiteY38" fmla="*/ 186159 h 307975"/>
                <a:gd name="connsiteX39" fmla="*/ 45776 w 338094"/>
                <a:gd name="connsiteY39" fmla="*/ 171785 h 307975"/>
                <a:gd name="connsiteX40" fmla="*/ 80104 w 338094"/>
                <a:gd name="connsiteY40" fmla="*/ 97302 h 307975"/>
                <a:gd name="connsiteX41" fmla="*/ 90666 w 338094"/>
                <a:gd name="connsiteY41" fmla="*/ 92075 h 307975"/>
                <a:gd name="connsiteX42" fmla="*/ 238843 w 338094"/>
                <a:gd name="connsiteY42" fmla="*/ 88900 h 307975"/>
                <a:gd name="connsiteX43" fmla="*/ 286633 w 338094"/>
                <a:gd name="connsiteY43" fmla="*/ 88900 h 307975"/>
                <a:gd name="connsiteX44" fmla="*/ 297253 w 338094"/>
                <a:gd name="connsiteY44" fmla="*/ 95459 h 307975"/>
                <a:gd name="connsiteX45" fmla="*/ 337077 w 338094"/>
                <a:gd name="connsiteY45" fmla="*/ 180728 h 307975"/>
                <a:gd name="connsiteX46" fmla="*/ 330440 w 338094"/>
                <a:gd name="connsiteY46" fmla="*/ 195158 h 307975"/>
                <a:gd name="connsiteX47" fmla="*/ 315837 w 338094"/>
                <a:gd name="connsiteY47" fmla="*/ 189911 h 307975"/>
                <a:gd name="connsiteX48" fmla="*/ 302563 w 338094"/>
                <a:gd name="connsiteY48" fmla="*/ 163674 h 307975"/>
                <a:gd name="connsiteX49" fmla="*/ 313182 w 338094"/>
                <a:gd name="connsiteY49" fmla="*/ 212212 h 307975"/>
                <a:gd name="connsiteX50" fmla="*/ 306545 w 338094"/>
                <a:gd name="connsiteY50" fmla="*/ 220083 h 307975"/>
                <a:gd name="connsiteX51" fmla="*/ 295925 w 338094"/>
                <a:gd name="connsiteY51" fmla="*/ 220083 h 307975"/>
                <a:gd name="connsiteX52" fmla="*/ 295925 w 338094"/>
                <a:gd name="connsiteY52" fmla="*/ 293545 h 307975"/>
                <a:gd name="connsiteX53" fmla="*/ 282650 w 338094"/>
                <a:gd name="connsiteY53" fmla="*/ 307975 h 307975"/>
                <a:gd name="connsiteX54" fmla="*/ 268048 w 338094"/>
                <a:gd name="connsiteY54" fmla="*/ 293545 h 307975"/>
                <a:gd name="connsiteX55" fmla="*/ 268048 w 338094"/>
                <a:gd name="connsiteY55" fmla="*/ 220083 h 307975"/>
                <a:gd name="connsiteX56" fmla="*/ 257428 w 338094"/>
                <a:gd name="connsiteY56" fmla="*/ 220083 h 307975"/>
                <a:gd name="connsiteX57" fmla="*/ 257428 w 338094"/>
                <a:gd name="connsiteY57" fmla="*/ 293545 h 307975"/>
                <a:gd name="connsiteX58" fmla="*/ 244153 w 338094"/>
                <a:gd name="connsiteY58" fmla="*/ 307975 h 307975"/>
                <a:gd name="connsiteX59" fmla="*/ 229551 w 338094"/>
                <a:gd name="connsiteY59" fmla="*/ 293545 h 307975"/>
                <a:gd name="connsiteX60" fmla="*/ 229551 w 338094"/>
                <a:gd name="connsiteY60" fmla="*/ 220083 h 307975"/>
                <a:gd name="connsiteX61" fmla="*/ 218931 w 338094"/>
                <a:gd name="connsiteY61" fmla="*/ 220083 h 307975"/>
                <a:gd name="connsiteX62" fmla="*/ 212294 w 338094"/>
                <a:gd name="connsiteY62" fmla="*/ 212212 h 307975"/>
                <a:gd name="connsiteX63" fmla="*/ 222914 w 338094"/>
                <a:gd name="connsiteY63" fmla="*/ 163674 h 307975"/>
                <a:gd name="connsiteX64" fmla="*/ 210966 w 338094"/>
                <a:gd name="connsiteY64" fmla="*/ 189911 h 307975"/>
                <a:gd name="connsiteX65" fmla="*/ 195036 w 338094"/>
                <a:gd name="connsiteY65" fmla="*/ 195158 h 307975"/>
                <a:gd name="connsiteX66" fmla="*/ 188399 w 338094"/>
                <a:gd name="connsiteY66" fmla="*/ 180728 h 307975"/>
                <a:gd name="connsiteX67" fmla="*/ 228223 w 338094"/>
                <a:gd name="connsiteY67" fmla="*/ 95459 h 307975"/>
                <a:gd name="connsiteX68" fmla="*/ 238843 w 338094"/>
                <a:gd name="connsiteY68" fmla="*/ 88900 h 307975"/>
                <a:gd name="connsiteX69" fmla="*/ 40753 w 338094"/>
                <a:gd name="connsiteY69" fmla="*/ 63500 h 307975"/>
                <a:gd name="connsiteX70" fmla="*/ 79117 w 338094"/>
                <a:gd name="connsiteY70" fmla="*/ 63500 h 307975"/>
                <a:gd name="connsiteX71" fmla="*/ 85732 w 338094"/>
                <a:gd name="connsiteY71" fmla="*/ 81882 h 307975"/>
                <a:gd name="connsiteX72" fmla="*/ 85732 w 338094"/>
                <a:gd name="connsiteY72" fmla="*/ 83195 h 307975"/>
                <a:gd name="connsiteX73" fmla="*/ 73826 w 338094"/>
                <a:gd name="connsiteY73" fmla="*/ 92385 h 307975"/>
                <a:gd name="connsiteX74" fmla="*/ 51336 w 338094"/>
                <a:gd name="connsiteY74" fmla="*/ 139652 h 307975"/>
                <a:gd name="connsiteX75" fmla="*/ 39430 w 338094"/>
                <a:gd name="connsiteY75" fmla="*/ 168538 h 307975"/>
                <a:gd name="connsiteX76" fmla="*/ 48690 w 338094"/>
                <a:gd name="connsiteY76" fmla="*/ 192171 h 307975"/>
                <a:gd name="connsiteX77" fmla="*/ 55305 w 338094"/>
                <a:gd name="connsiteY77" fmla="*/ 194797 h 307975"/>
                <a:gd name="connsiteX78" fmla="*/ 55305 w 338094"/>
                <a:gd name="connsiteY78" fmla="*/ 227621 h 307975"/>
                <a:gd name="connsiteX79" fmla="*/ 43398 w 338094"/>
                <a:gd name="connsiteY79" fmla="*/ 238125 h 307975"/>
                <a:gd name="connsiteX80" fmla="*/ 32815 w 338094"/>
                <a:gd name="connsiteY80" fmla="*/ 227621 h 307975"/>
                <a:gd name="connsiteX81" fmla="*/ 32815 w 338094"/>
                <a:gd name="connsiteY81" fmla="*/ 112080 h 307975"/>
                <a:gd name="connsiteX82" fmla="*/ 18263 w 338094"/>
                <a:gd name="connsiteY82" fmla="*/ 144904 h 307975"/>
                <a:gd name="connsiteX83" fmla="*/ 5034 w 338094"/>
                <a:gd name="connsiteY83" fmla="*/ 148843 h 307975"/>
                <a:gd name="connsiteX84" fmla="*/ 1065 w 338094"/>
                <a:gd name="connsiteY84" fmla="*/ 137026 h 307975"/>
                <a:gd name="connsiteX85" fmla="*/ 31492 w 338094"/>
                <a:gd name="connsiteY85" fmla="*/ 68752 h 307975"/>
                <a:gd name="connsiteX86" fmla="*/ 40753 w 338094"/>
                <a:gd name="connsiteY86" fmla="*/ 63500 h 307975"/>
                <a:gd name="connsiteX87" fmla="*/ 157633 w 338094"/>
                <a:gd name="connsiteY87" fmla="*/ 53975 h 307975"/>
                <a:gd name="connsiteX88" fmla="*/ 197198 w 338094"/>
                <a:gd name="connsiteY88" fmla="*/ 53975 h 307975"/>
                <a:gd name="connsiteX89" fmla="*/ 207749 w 338094"/>
                <a:gd name="connsiteY89" fmla="*/ 59183 h 307975"/>
                <a:gd name="connsiteX90" fmla="*/ 222256 w 338094"/>
                <a:gd name="connsiteY90" fmla="*/ 90434 h 307975"/>
                <a:gd name="connsiteX91" fmla="*/ 220937 w 338094"/>
                <a:gd name="connsiteY91" fmla="*/ 91736 h 307975"/>
                <a:gd name="connsiteX92" fmla="*/ 210386 w 338094"/>
                <a:gd name="connsiteY92" fmla="*/ 115174 h 307975"/>
                <a:gd name="connsiteX93" fmla="*/ 206430 w 338094"/>
                <a:gd name="connsiteY93" fmla="*/ 106060 h 307975"/>
                <a:gd name="connsiteX94" fmla="*/ 206430 w 338094"/>
                <a:gd name="connsiteY94" fmla="*/ 122987 h 307975"/>
                <a:gd name="connsiteX95" fmla="*/ 185328 w 338094"/>
                <a:gd name="connsiteY95" fmla="*/ 169863 h 307975"/>
                <a:gd name="connsiteX96" fmla="*/ 169502 w 338094"/>
                <a:gd name="connsiteY96" fmla="*/ 137310 h 307975"/>
                <a:gd name="connsiteX97" fmla="*/ 149719 w 338094"/>
                <a:gd name="connsiteY97" fmla="*/ 93038 h 307975"/>
                <a:gd name="connsiteX98" fmla="*/ 136531 w 338094"/>
                <a:gd name="connsiteY98" fmla="*/ 83924 h 307975"/>
                <a:gd name="connsiteX99" fmla="*/ 136531 w 338094"/>
                <a:gd name="connsiteY99" fmla="*/ 82621 h 307975"/>
                <a:gd name="connsiteX100" fmla="*/ 144444 w 338094"/>
                <a:gd name="connsiteY100" fmla="*/ 66996 h 307975"/>
                <a:gd name="connsiteX101" fmla="*/ 147082 w 338094"/>
                <a:gd name="connsiteY101" fmla="*/ 59183 h 307975"/>
                <a:gd name="connsiteX102" fmla="*/ 157633 w 338094"/>
                <a:gd name="connsiteY102" fmla="*/ 53975 h 307975"/>
                <a:gd name="connsiteX103" fmla="*/ 111926 w 338094"/>
                <a:gd name="connsiteY103" fmla="*/ 38100 h 307975"/>
                <a:gd name="connsiteX104" fmla="*/ 136533 w 338094"/>
                <a:gd name="connsiteY104" fmla="*/ 61913 h 307975"/>
                <a:gd name="connsiteX105" fmla="*/ 111926 w 338094"/>
                <a:gd name="connsiteY105" fmla="*/ 85726 h 307975"/>
                <a:gd name="connsiteX106" fmla="*/ 87319 w 338094"/>
                <a:gd name="connsiteY106" fmla="*/ 61913 h 307975"/>
                <a:gd name="connsiteX107" fmla="*/ 111926 w 338094"/>
                <a:gd name="connsiteY107" fmla="*/ 38100 h 307975"/>
                <a:gd name="connsiteX108" fmla="*/ 262738 w 338094"/>
                <a:gd name="connsiteY108" fmla="*/ 28575 h 307975"/>
                <a:gd name="connsiteX109" fmla="*/ 290519 w 338094"/>
                <a:gd name="connsiteY109" fmla="*/ 56221 h 307975"/>
                <a:gd name="connsiteX110" fmla="*/ 262738 w 338094"/>
                <a:gd name="connsiteY110" fmla="*/ 82550 h 307975"/>
                <a:gd name="connsiteX111" fmla="*/ 234956 w 338094"/>
                <a:gd name="connsiteY111" fmla="*/ 56221 h 307975"/>
                <a:gd name="connsiteX112" fmla="*/ 262738 w 338094"/>
                <a:gd name="connsiteY112" fmla="*/ 28575 h 307975"/>
                <a:gd name="connsiteX113" fmla="*/ 58744 w 338094"/>
                <a:gd name="connsiteY113" fmla="*/ 15875 h 307975"/>
                <a:gd name="connsiteX114" fmla="*/ 80969 w 338094"/>
                <a:gd name="connsiteY114" fmla="*/ 38100 h 307975"/>
                <a:gd name="connsiteX115" fmla="*/ 58744 w 338094"/>
                <a:gd name="connsiteY115" fmla="*/ 60325 h 307975"/>
                <a:gd name="connsiteX116" fmla="*/ 36519 w 338094"/>
                <a:gd name="connsiteY116" fmla="*/ 38100 h 307975"/>
                <a:gd name="connsiteX117" fmla="*/ 58744 w 338094"/>
                <a:gd name="connsiteY117" fmla="*/ 15875 h 307975"/>
                <a:gd name="connsiteX118" fmla="*/ 177013 w 338094"/>
                <a:gd name="connsiteY118" fmla="*/ 0 h 307975"/>
                <a:gd name="connsiteX119" fmla="*/ 200032 w 338094"/>
                <a:gd name="connsiteY119" fmla="*/ 23813 h 307975"/>
                <a:gd name="connsiteX120" fmla="*/ 177013 w 338094"/>
                <a:gd name="connsiteY120" fmla="*/ 47626 h 307975"/>
                <a:gd name="connsiteX121" fmla="*/ 153994 w 338094"/>
                <a:gd name="connsiteY121" fmla="*/ 23813 h 307975"/>
                <a:gd name="connsiteX122" fmla="*/ 177013 w 338094"/>
                <a:gd name="connsiteY122" fmla="*/ 0 h 30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338094" h="307975">
                  <a:moveTo>
                    <a:pt x="182569" y="192088"/>
                  </a:moveTo>
                  <a:cubicBezTo>
                    <a:pt x="183892" y="197354"/>
                    <a:pt x="187861" y="201303"/>
                    <a:pt x="191830" y="202620"/>
                  </a:cubicBezTo>
                  <a:cubicBezTo>
                    <a:pt x="195798" y="205253"/>
                    <a:pt x="201090" y="205253"/>
                    <a:pt x="206382" y="203936"/>
                  </a:cubicBezTo>
                  <a:cubicBezTo>
                    <a:pt x="206382" y="203936"/>
                    <a:pt x="206382" y="203936"/>
                    <a:pt x="205059" y="209202"/>
                  </a:cubicBezTo>
                  <a:cubicBezTo>
                    <a:pt x="203736" y="213151"/>
                    <a:pt x="205059" y="217101"/>
                    <a:pt x="206382" y="221050"/>
                  </a:cubicBezTo>
                  <a:cubicBezTo>
                    <a:pt x="206382" y="221050"/>
                    <a:pt x="206382" y="221050"/>
                    <a:pt x="206382" y="234215"/>
                  </a:cubicBezTo>
                  <a:cubicBezTo>
                    <a:pt x="206382" y="240797"/>
                    <a:pt x="201090" y="246063"/>
                    <a:pt x="194476" y="246063"/>
                  </a:cubicBezTo>
                  <a:cubicBezTo>
                    <a:pt x="187861" y="246063"/>
                    <a:pt x="182569" y="240797"/>
                    <a:pt x="182569" y="234215"/>
                  </a:cubicBezTo>
                  <a:cubicBezTo>
                    <a:pt x="182569" y="234215"/>
                    <a:pt x="182569" y="234215"/>
                    <a:pt x="182569" y="192088"/>
                  </a:cubicBezTo>
                  <a:close/>
                  <a:moveTo>
                    <a:pt x="149231" y="183859"/>
                  </a:moveTo>
                  <a:cubicBezTo>
                    <a:pt x="153200" y="192930"/>
                    <a:pt x="163783" y="196818"/>
                    <a:pt x="173044" y="194226"/>
                  </a:cubicBezTo>
                  <a:cubicBezTo>
                    <a:pt x="173044" y="194226"/>
                    <a:pt x="173044" y="194226"/>
                    <a:pt x="173044" y="234400"/>
                  </a:cubicBezTo>
                  <a:cubicBezTo>
                    <a:pt x="173044" y="240879"/>
                    <a:pt x="167752" y="246063"/>
                    <a:pt x="159815" y="246063"/>
                  </a:cubicBezTo>
                  <a:cubicBezTo>
                    <a:pt x="155846" y="246063"/>
                    <a:pt x="149231" y="242175"/>
                    <a:pt x="149231" y="234400"/>
                  </a:cubicBezTo>
                  <a:cubicBezTo>
                    <a:pt x="149231" y="234400"/>
                    <a:pt x="149231" y="234400"/>
                    <a:pt x="149231" y="183859"/>
                  </a:cubicBezTo>
                  <a:close/>
                  <a:moveTo>
                    <a:pt x="74619" y="182563"/>
                  </a:moveTo>
                  <a:cubicBezTo>
                    <a:pt x="74619" y="182563"/>
                    <a:pt x="74619" y="182563"/>
                    <a:pt x="74619" y="238126"/>
                  </a:cubicBezTo>
                  <a:cubicBezTo>
                    <a:pt x="67673" y="238126"/>
                    <a:pt x="63506" y="232957"/>
                    <a:pt x="63506" y="227789"/>
                  </a:cubicBezTo>
                  <a:cubicBezTo>
                    <a:pt x="63506" y="227789"/>
                    <a:pt x="63506" y="227789"/>
                    <a:pt x="63506" y="192900"/>
                  </a:cubicBezTo>
                  <a:cubicBezTo>
                    <a:pt x="67673" y="191608"/>
                    <a:pt x="71841" y="189024"/>
                    <a:pt x="73230" y="183855"/>
                  </a:cubicBezTo>
                  <a:cubicBezTo>
                    <a:pt x="73230" y="183855"/>
                    <a:pt x="73230" y="183855"/>
                    <a:pt x="74619" y="182563"/>
                  </a:cubicBezTo>
                  <a:close/>
                  <a:moveTo>
                    <a:pt x="90666" y="92075"/>
                  </a:moveTo>
                  <a:cubicBezTo>
                    <a:pt x="90666" y="92075"/>
                    <a:pt x="90666" y="92075"/>
                    <a:pt x="130275" y="92075"/>
                  </a:cubicBezTo>
                  <a:cubicBezTo>
                    <a:pt x="135557" y="92075"/>
                    <a:pt x="139517" y="93382"/>
                    <a:pt x="140838" y="97302"/>
                  </a:cubicBezTo>
                  <a:lnTo>
                    <a:pt x="175165" y="171785"/>
                  </a:lnTo>
                  <a:cubicBezTo>
                    <a:pt x="177806" y="177012"/>
                    <a:pt x="175165" y="183546"/>
                    <a:pt x="169884" y="186159"/>
                  </a:cubicBezTo>
                  <a:cubicBezTo>
                    <a:pt x="165923" y="187466"/>
                    <a:pt x="159322" y="186159"/>
                    <a:pt x="156681" y="180932"/>
                  </a:cubicBezTo>
                  <a:cubicBezTo>
                    <a:pt x="156681" y="180932"/>
                    <a:pt x="156681" y="180932"/>
                    <a:pt x="139517" y="144344"/>
                  </a:cubicBezTo>
                  <a:cubicBezTo>
                    <a:pt x="139517" y="144344"/>
                    <a:pt x="139517" y="144344"/>
                    <a:pt x="139517" y="271096"/>
                  </a:cubicBezTo>
                  <a:cubicBezTo>
                    <a:pt x="139517" y="278936"/>
                    <a:pt x="134236" y="284163"/>
                    <a:pt x="127635" y="284163"/>
                  </a:cubicBezTo>
                  <a:cubicBezTo>
                    <a:pt x="121033" y="284163"/>
                    <a:pt x="115752" y="278936"/>
                    <a:pt x="115752" y="271096"/>
                  </a:cubicBezTo>
                  <a:cubicBezTo>
                    <a:pt x="115752" y="271096"/>
                    <a:pt x="115752" y="271096"/>
                    <a:pt x="115752" y="197919"/>
                  </a:cubicBezTo>
                  <a:cubicBezTo>
                    <a:pt x="115752" y="197919"/>
                    <a:pt x="115752" y="197919"/>
                    <a:pt x="106510" y="197919"/>
                  </a:cubicBezTo>
                  <a:cubicBezTo>
                    <a:pt x="106510" y="197919"/>
                    <a:pt x="106510" y="197919"/>
                    <a:pt x="106510" y="271096"/>
                  </a:cubicBezTo>
                  <a:cubicBezTo>
                    <a:pt x="106510" y="278936"/>
                    <a:pt x="101229" y="284163"/>
                    <a:pt x="94627" y="284163"/>
                  </a:cubicBezTo>
                  <a:cubicBezTo>
                    <a:pt x="86706" y="284163"/>
                    <a:pt x="81424" y="278936"/>
                    <a:pt x="81424" y="271096"/>
                  </a:cubicBezTo>
                  <a:cubicBezTo>
                    <a:pt x="81424" y="271096"/>
                    <a:pt x="81424" y="271096"/>
                    <a:pt x="81424" y="144344"/>
                  </a:cubicBezTo>
                  <a:cubicBezTo>
                    <a:pt x="81424" y="144344"/>
                    <a:pt x="81424" y="144344"/>
                    <a:pt x="65581" y="180932"/>
                  </a:cubicBezTo>
                  <a:cubicBezTo>
                    <a:pt x="62940" y="186159"/>
                    <a:pt x="56339" y="187466"/>
                    <a:pt x="51058" y="186159"/>
                  </a:cubicBezTo>
                  <a:cubicBezTo>
                    <a:pt x="45776" y="183546"/>
                    <a:pt x="44456" y="177012"/>
                    <a:pt x="45776" y="171785"/>
                  </a:cubicBezTo>
                  <a:cubicBezTo>
                    <a:pt x="45776" y="171785"/>
                    <a:pt x="45776" y="171785"/>
                    <a:pt x="80104" y="97302"/>
                  </a:cubicBezTo>
                  <a:cubicBezTo>
                    <a:pt x="82745" y="93382"/>
                    <a:pt x="86706" y="92075"/>
                    <a:pt x="90666" y="92075"/>
                  </a:cubicBezTo>
                  <a:close/>
                  <a:moveTo>
                    <a:pt x="238843" y="88900"/>
                  </a:moveTo>
                  <a:cubicBezTo>
                    <a:pt x="238843" y="88900"/>
                    <a:pt x="238843" y="88900"/>
                    <a:pt x="286633" y="88900"/>
                  </a:cubicBezTo>
                  <a:cubicBezTo>
                    <a:pt x="291943" y="88900"/>
                    <a:pt x="295925" y="91524"/>
                    <a:pt x="297253" y="95459"/>
                  </a:cubicBezTo>
                  <a:cubicBezTo>
                    <a:pt x="297253" y="95459"/>
                    <a:pt x="297253" y="95459"/>
                    <a:pt x="337077" y="180728"/>
                  </a:cubicBezTo>
                  <a:cubicBezTo>
                    <a:pt x="339732" y="185975"/>
                    <a:pt x="337077" y="192534"/>
                    <a:pt x="330440" y="195158"/>
                  </a:cubicBezTo>
                  <a:cubicBezTo>
                    <a:pt x="325130" y="197782"/>
                    <a:pt x="318492" y="196470"/>
                    <a:pt x="315837" y="189911"/>
                  </a:cubicBezTo>
                  <a:cubicBezTo>
                    <a:pt x="315837" y="189911"/>
                    <a:pt x="315837" y="189911"/>
                    <a:pt x="302563" y="163674"/>
                  </a:cubicBezTo>
                  <a:cubicBezTo>
                    <a:pt x="302563" y="163674"/>
                    <a:pt x="302563" y="163674"/>
                    <a:pt x="313182" y="212212"/>
                  </a:cubicBezTo>
                  <a:cubicBezTo>
                    <a:pt x="314510" y="216147"/>
                    <a:pt x="310527" y="220083"/>
                    <a:pt x="306545" y="220083"/>
                  </a:cubicBezTo>
                  <a:cubicBezTo>
                    <a:pt x="306545" y="220083"/>
                    <a:pt x="306545" y="220083"/>
                    <a:pt x="295925" y="220083"/>
                  </a:cubicBezTo>
                  <a:cubicBezTo>
                    <a:pt x="295925" y="220083"/>
                    <a:pt x="295925" y="220083"/>
                    <a:pt x="295925" y="293545"/>
                  </a:cubicBezTo>
                  <a:cubicBezTo>
                    <a:pt x="295925" y="301416"/>
                    <a:pt x="290615" y="307975"/>
                    <a:pt x="282650" y="307975"/>
                  </a:cubicBezTo>
                  <a:cubicBezTo>
                    <a:pt x="274685" y="307975"/>
                    <a:pt x="268048" y="301416"/>
                    <a:pt x="268048" y="293545"/>
                  </a:cubicBezTo>
                  <a:cubicBezTo>
                    <a:pt x="268048" y="293545"/>
                    <a:pt x="268048" y="293545"/>
                    <a:pt x="268048" y="220083"/>
                  </a:cubicBezTo>
                  <a:cubicBezTo>
                    <a:pt x="268048" y="220083"/>
                    <a:pt x="268048" y="220083"/>
                    <a:pt x="257428" y="220083"/>
                  </a:cubicBezTo>
                  <a:cubicBezTo>
                    <a:pt x="257428" y="220083"/>
                    <a:pt x="257428" y="220083"/>
                    <a:pt x="257428" y="293545"/>
                  </a:cubicBezTo>
                  <a:cubicBezTo>
                    <a:pt x="257428" y="301416"/>
                    <a:pt x="250791" y="307975"/>
                    <a:pt x="244153" y="307975"/>
                  </a:cubicBezTo>
                  <a:cubicBezTo>
                    <a:pt x="236188" y="307975"/>
                    <a:pt x="229551" y="301416"/>
                    <a:pt x="229551" y="293545"/>
                  </a:cubicBezTo>
                  <a:cubicBezTo>
                    <a:pt x="229551" y="293545"/>
                    <a:pt x="229551" y="293545"/>
                    <a:pt x="229551" y="220083"/>
                  </a:cubicBezTo>
                  <a:cubicBezTo>
                    <a:pt x="229551" y="220083"/>
                    <a:pt x="229551" y="220083"/>
                    <a:pt x="218931" y="220083"/>
                  </a:cubicBezTo>
                  <a:cubicBezTo>
                    <a:pt x="214949" y="220083"/>
                    <a:pt x="210966" y="216147"/>
                    <a:pt x="212294" y="212212"/>
                  </a:cubicBezTo>
                  <a:cubicBezTo>
                    <a:pt x="212294" y="212212"/>
                    <a:pt x="212294" y="212212"/>
                    <a:pt x="222914" y="163674"/>
                  </a:cubicBezTo>
                  <a:cubicBezTo>
                    <a:pt x="222914" y="163674"/>
                    <a:pt x="222914" y="163674"/>
                    <a:pt x="210966" y="189911"/>
                  </a:cubicBezTo>
                  <a:cubicBezTo>
                    <a:pt x="208311" y="196470"/>
                    <a:pt x="200346" y="197782"/>
                    <a:pt x="195036" y="195158"/>
                  </a:cubicBezTo>
                  <a:cubicBezTo>
                    <a:pt x="188399" y="192534"/>
                    <a:pt x="185744" y="185975"/>
                    <a:pt x="188399" y="180728"/>
                  </a:cubicBezTo>
                  <a:cubicBezTo>
                    <a:pt x="188399" y="180728"/>
                    <a:pt x="188399" y="180728"/>
                    <a:pt x="228223" y="95459"/>
                  </a:cubicBezTo>
                  <a:cubicBezTo>
                    <a:pt x="230878" y="91524"/>
                    <a:pt x="234861" y="88900"/>
                    <a:pt x="238843" y="88900"/>
                  </a:cubicBezTo>
                  <a:close/>
                  <a:moveTo>
                    <a:pt x="40753" y="63500"/>
                  </a:moveTo>
                  <a:cubicBezTo>
                    <a:pt x="40753" y="63500"/>
                    <a:pt x="40753" y="63500"/>
                    <a:pt x="79117" y="63500"/>
                  </a:cubicBezTo>
                  <a:cubicBezTo>
                    <a:pt x="79117" y="70065"/>
                    <a:pt x="81763" y="76630"/>
                    <a:pt x="85732" y="81882"/>
                  </a:cubicBezTo>
                  <a:cubicBezTo>
                    <a:pt x="85732" y="81882"/>
                    <a:pt x="85732" y="81882"/>
                    <a:pt x="85732" y="83195"/>
                  </a:cubicBezTo>
                  <a:cubicBezTo>
                    <a:pt x="80440" y="84507"/>
                    <a:pt x="75149" y="88446"/>
                    <a:pt x="73826" y="92385"/>
                  </a:cubicBezTo>
                  <a:cubicBezTo>
                    <a:pt x="73826" y="92385"/>
                    <a:pt x="73826" y="92385"/>
                    <a:pt x="51336" y="139652"/>
                  </a:cubicBezTo>
                  <a:cubicBezTo>
                    <a:pt x="51336" y="139652"/>
                    <a:pt x="51336" y="139652"/>
                    <a:pt x="39430" y="168538"/>
                  </a:cubicBezTo>
                  <a:cubicBezTo>
                    <a:pt x="34138" y="177728"/>
                    <a:pt x="39430" y="188232"/>
                    <a:pt x="48690" y="192171"/>
                  </a:cubicBezTo>
                  <a:cubicBezTo>
                    <a:pt x="50013" y="193484"/>
                    <a:pt x="52659" y="193484"/>
                    <a:pt x="55305" y="194797"/>
                  </a:cubicBezTo>
                  <a:cubicBezTo>
                    <a:pt x="55305" y="194797"/>
                    <a:pt x="55305" y="194797"/>
                    <a:pt x="55305" y="227621"/>
                  </a:cubicBezTo>
                  <a:cubicBezTo>
                    <a:pt x="55305" y="232873"/>
                    <a:pt x="50013" y="238125"/>
                    <a:pt x="43398" y="238125"/>
                  </a:cubicBezTo>
                  <a:cubicBezTo>
                    <a:pt x="38107" y="238125"/>
                    <a:pt x="32815" y="232873"/>
                    <a:pt x="32815" y="227621"/>
                  </a:cubicBezTo>
                  <a:cubicBezTo>
                    <a:pt x="32815" y="155408"/>
                    <a:pt x="32815" y="114706"/>
                    <a:pt x="32815" y="112080"/>
                  </a:cubicBezTo>
                  <a:cubicBezTo>
                    <a:pt x="32815" y="112080"/>
                    <a:pt x="32815" y="112080"/>
                    <a:pt x="18263" y="144904"/>
                  </a:cubicBezTo>
                  <a:cubicBezTo>
                    <a:pt x="15617" y="148843"/>
                    <a:pt x="10325" y="151469"/>
                    <a:pt x="5034" y="148843"/>
                  </a:cubicBezTo>
                  <a:cubicBezTo>
                    <a:pt x="1065" y="146217"/>
                    <a:pt x="-1581" y="140965"/>
                    <a:pt x="1065" y="137026"/>
                  </a:cubicBezTo>
                  <a:cubicBezTo>
                    <a:pt x="1065" y="137026"/>
                    <a:pt x="1065" y="137026"/>
                    <a:pt x="31492" y="68752"/>
                  </a:cubicBezTo>
                  <a:cubicBezTo>
                    <a:pt x="34138" y="64813"/>
                    <a:pt x="36784" y="63500"/>
                    <a:pt x="40753" y="63500"/>
                  </a:cubicBezTo>
                  <a:close/>
                  <a:moveTo>
                    <a:pt x="157633" y="53975"/>
                  </a:moveTo>
                  <a:cubicBezTo>
                    <a:pt x="157633" y="53975"/>
                    <a:pt x="157633" y="53975"/>
                    <a:pt x="197198" y="53975"/>
                  </a:cubicBezTo>
                  <a:cubicBezTo>
                    <a:pt x="202473" y="53975"/>
                    <a:pt x="206430" y="55277"/>
                    <a:pt x="207749" y="59183"/>
                  </a:cubicBezTo>
                  <a:cubicBezTo>
                    <a:pt x="207749" y="59183"/>
                    <a:pt x="207749" y="59183"/>
                    <a:pt x="222256" y="90434"/>
                  </a:cubicBezTo>
                  <a:cubicBezTo>
                    <a:pt x="222256" y="90434"/>
                    <a:pt x="220937" y="91736"/>
                    <a:pt x="220937" y="91736"/>
                  </a:cubicBezTo>
                  <a:cubicBezTo>
                    <a:pt x="220937" y="91736"/>
                    <a:pt x="220937" y="91736"/>
                    <a:pt x="210386" y="115174"/>
                  </a:cubicBezTo>
                  <a:cubicBezTo>
                    <a:pt x="210386" y="115174"/>
                    <a:pt x="210386" y="115174"/>
                    <a:pt x="206430" y="106060"/>
                  </a:cubicBezTo>
                  <a:cubicBezTo>
                    <a:pt x="206430" y="106060"/>
                    <a:pt x="206430" y="106060"/>
                    <a:pt x="206430" y="122987"/>
                  </a:cubicBezTo>
                  <a:cubicBezTo>
                    <a:pt x="199836" y="138612"/>
                    <a:pt x="205111" y="126893"/>
                    <a:pt x="185328" y="169863"/>
                  </a:cubicBezTo>
                  <a:cubicBezTo>
                    <a:pt x="184009" y="168561"/>
                    <a:pt x="170821" y="138612"/>
                    <a:pt x="169502" y="137310"/>
                  </a:cubicBezTo>
                  <a:cubicBezTo>
                    <a:pt x="169502" y="137310"/>
                    <a:pt x="169502" y="137310"/>
                    <a:pt x="149719" y="93038"/>
                  </a:cubicBezTo>
                  <a:cubicBezTo>
                    <a:pt x="147082" y="89132"/>
                    <a:pt x="143125" y="85226"/>
                    <a:pt x="136531" y="83924"/>
                  </a:cubicBezTo>
                  <a:cubicBezTo>
                    <a:pt x="136531" y="83924"/>
                    <a:pt x="136531" y="83924"/>
                    <a:pt x="136531" y="82621"/>
                  </a:cubicBezTo>
                  <a:cubicBezTo>
                    <a:pt x="140488" y="78715"/>
                    <a:pt x="143125" y="73507"/>
                    <a:pt x="144444" y="66996"/>
                  </a:cubicBezTo>
                  <a:cubicBezTo>
                    <a:pt x="144444" y="66996"/>
                    <a:pt x="144444" y="66996"/>
                    <a:pt x="147082" y="59183"/>
                  </a:cubicBezTo>
                  <a:cubicBezTo>
                    <a:pt x="149719" y="55277"/>
                    <a:pt x="153676" y="53975"/>
                    <a:pt x="157633" y="53975"/>
                  </a:cubicBezTo>
                  <a:close/>
                  <a:moveTo>
                    <a:pt x="111926" y="38100"/>
                  </a:moveTo>
                  <a:cubicBezTo>
                    <a:pt x="125516" y="38100"/>
                    <a:pt x="136533" y="48761"/>
                    <a:pt x="136533" y="61913"/>
                  </a:cubicBezTo>
                  <a:cubicBezTo>
                    <a:pt x="136533" y="75065"/>
                    <a:pt x="125516" y="85726"/>
                    <a:pt x="111926" y="85726"/>
                  </a:cubicBezTo>
                  <a:cubicBezTo>
                    <a:pt x="98336" y="85726"/>
                    <a:pt x="87319" y="75065"/>
                    <a:pt x="87319" y="61913"/>
                  </a:cubicBezTo>
                  <a:cubicBezTo>
                    <a:pt x="87319" y="48761"/>
                    <a:pt x="98336" y="38100"/>
                    <a:pt x="111926" y="38100"/>
                  </a:cubicBezTo>
                  <a:close/>
                  <a:moveTo>
                    <a:pt x="262738" y="28575"/>
                  </a:moveTo>
                  <a:cubicBezTo>
                    <a:pt x="278613" y="28575"/>
                    <a:pt x="290519" y="40423"/>
                    <a:pt x="290519" y="56221"/>
                  </a:cubicBezTo>
                  <a:cubicBezTo>
                    <a:pt x="290519" y="72018"/>
                    <a:pt x="277290" y="82550"/>
                    <a:pt x="262738" y="82550"/>
                  </a:cubicBezTo>
                  <a:cubicBezTo>
                    <a:pt x="248185" y="82550"/>
                    <a:pt x="234956" y="72018"/>
                    <a:pt x="234956" y="56221"/>
                  </a:cubicBezTo>
                  <a:cubicBezTo>
                    <a:pt x="234956" y="40423"/>
                    <a:pt x="248185" y="28575"/>
                    <a:pt x="262738" y="28575"/>
                  </a:cubicBezTo>
                  <a:close/>
                  <a:moveTo>
                    <a:pt x="58744" y="15875"/>
                  </a:moveTo>
                  <a:cubicBezTo>
                    <a:pt x="71019" y="15875"/>
                    <a:pt x="80969" y="25825"/>
                    <a:pt x="80969" y="38100"/>
                  </a:cubicBezTo>
                  <a:cubicBezTo>
                    <a:pt x="80969" y="50375"/>
                    <a:pt x="71019" y="60325"/>
                    <a:pt x="58744" y="60325"/>
                  </a:cubicBezTo>
                  <a:cubicBezTo>
                    <a:pt x="46469" y="60325"/>
                    <a:pt x="36519" y="50375"/>
                    <a:pt x="36519" y="38100"/>
                  </a:cubicBezTo>
                  <a:cubicBezTo>
                    <a:pt x="36519" y="25825"/>
                    <a:pt x="46469" y="15875"/>
                    <a:pt x="58744" y="15875"/>
                  </a:cubicBezTo>
                  <a:close/>
                  <a:moveTo>
                    <a:pt x="177013" y="0"/>
                  </a:moveTo>
                  <a:cubicBezTo>
                    <a:pt x="189726" y="0"/>
                    <a:pt x="200032" y="10661"/>
                    <a:pt x="200032" y="23813"/>
                  </a:cubicBezTo>
                  <a:cubicBezTo>
                    <a:pt x="200032" y="36965"/>
                    <a:pt x="189726" y="47626"/>
                    <a:pt x="177013" y="47626"/>
                  </a:cubicBezTo>
                  <a:cubicBezTo>
                    <a:pt x="164300" y="47626"/>
                    <a:pt x="153994" y="36965"/>
                    <a:pt x="153994" y="23813"/>
                  </a:cubicBezTo>
                  <a:cubicBezTo>
                    <a:pt x="153994" y="10661"/>
                    <a:pt x="164300" y="0"/>
                    <a:pt x="17701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grpSp>
      <p:grpSp>
        <p:nvGrpSpPr>
          <p:cNvPr id="80" name="组合 79"/>
          <p:cNvGrpSpPr/>
          <p:nvPr/>
        </p:nvGrpSpPr>
        <p:grpSpPr>
          <a:xfrm>
            <a:off x="6880541" y="4458903"/>
            <a:ext cx="901490" cy="901490"/>
            <a:chOff x="6880541" y="4458903"/>
            <a:chExt cx="901490" cy="901490"/>
          </a:xfrm>
        </p:grpSpPr>
        <p:sp>
          <p:nvSpPr>
            <p:cNvPr id="75" name="矩形: 圆角 17"/>
            <p:cNvSpPr/>
            <p:nvPr/>
          </p:nvSpPr>
          <p:spPr>
            <a:xfrm>
              <a:off x="6880541" y="4458903"/>
              <a:ext cx="901490" cy="901490"/>
            </a:xfrm>
            <a:prstGeom prst="ellipse">
              <a:avLst/>
            </a:prstGeom>
            <a:solidFill>
              <a:schemeClr val="accent2">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79" name="矩形: 圆角 17"/>
            <p:cNvSpPr/>
            <p:nvPr/>
          </p:nvSpPr>
          <p:spPr>
            <a:xfrm>
              <a:off x="7164549" y="4752306"/>
              <a:ext cx="333474" cy="314687"/>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grpSp>
      <p:grpSp>
        <p:nvGrpSpPr>
          <p:cNvPr id="24" name="组合 23"/>
          <p:cNvGrpSpPr/>
          <p:nvPr/>
        </p:nvGrpSpPr>
        <p:grpSpPr>
          <a:xfrm>
            <a:off x="2087228" y="452955"/>
            <a:ext cx="5795246" cy="783415"/>
            <a:chOff x="1875554" y="378622"/>
            <a:chExt cx="5795246" cy="783415"/>
          </a:xfrm>
        </p:grpSpPr>
        <p:sp>
          <p:nvSpPr>
            <p:cNvPr id="25" name="文本框 24"/>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6" name="文本框 25"/>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381564139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ppt_x</p:attrName>
                                        </p:attrNameLst>
                                      </p:cBhvr>
                                      <p:tavLst>
                                        <p:tav tm="0">
                                          <p:val>
                                            <p:strVal val="#ppt_x-#ppt_w*1.125000"/>
                                          </p:val>
                                        </p:tav>
                                        <p:tav tm="100000">
                                          <p:val>
                                            <p:strVal val="#ppt_x"/>
                                          </p:val>
                                        </p:tav>
                                      </p:tavLst>
                                    </p:anim>
                                    <p:animEffect transition="in" filter="wipe(right)">
                                      <p:cBhvr>
                                        <p:cTn id="8" dur="500"/>
                                        <p:tgtEl>
                                          <p:spTgt spid="24"/>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1000"/>
                                        <p:tgtEl>
                                          <p:spTgt spid="43"/>
                                        </p:tgtEl>
                                      </p:cBhvr>
                                    </p:animEffect>
                                    <p:anim calcmode="lin" valueType="num">
                                      <p:cBhvr>
                                        <p:cTn id="13" dur="1000" fill="hold"/>
                                        <p:tgtEl>
                                          <p:spTgt spid="43"/>
                                        </p:tgtEl>
                                        <p:attrNameLst>
                                          <p:attrName>ppt_x</p:attrName>
                                        </p:attrNameLst>
                                      </p:cBhvr>
                                      <p:tavLst>
                                        <p:tav tm="0">
                                          <p:val>
                                            <p:strVal val="#ppt_x"/>
                                          </p:val>
                                        </p:tav>
                                        <p:tav tm="100000">
                                          <p:val>
                                            <p:strVal val="#ppt_x"/>
                                          </p:val>
                                        </p:tav>
                                      </p:tavLst>
                                    </p:anim>
                                    <p:anim calcmode="lin" valueType="num">
                                      <p:cBhvr>
                                        <p:cTn id="14" dur="1000" fill="hold"/>
                                        <p:tgtEl>
                                          <p:spTgt spid="4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3"/>
                                        </p:tgtEl>
                                        <p:attrNameLst>
                                          <p:attrName>style.visibility</p:attrName>
                                        </p:attrNameLst>
                                      </p:cBhvr>
                                      <p:to>
                                        <p:strVal val="visible"/>
                                      </p:to>
                                    </p:set>
                                    <p:animEffect transition="in" filter="fade">
                                      <p:cBhvr>
                                        <p:cTn id="17" dur="1000"/>
                                        <p:tgtEl>
                                          <p:spTgt spid="83"/>
                                        </p:tgtEl>
                                      </p:cBhvr>
                                    </p:animEffect>
                                    <p:anim calcmode="lin" valueType="num">
                                      <p:cBhvr>
                                        <p:cTn id="18" dur="1000" fill="hold"/>
                                        <p:tgtEl>
                                          <p:spTgt spid="83"/>
                                        </p:tgtEl>
                                        <p:attrNameLst>
                                          <p:attrName>ppt_x</p:attrName>
                                        </p:attrNameLst>
                                      </p:cBhvr>
                                      <p:tavLst>
                                        <p:tav tm="0">
                                          <p:val>
                                            <p:strVal val="#ppt_x"/>
                                          </p:val>
                                        </p:tav>
                                        <p:tav tm="100000">
                                          <p:val>
                                            <p:strVal val="#ppt_x"/>
                                          </p:val>
                                        </p:tav>
                                      </p:tavLst>
                                    </p:anim>
                                    <p:anim calcmode="lin" valueType="num">
                                      <p:cBhvr>
                                        <p:cTn id="19" dur="1000" fill="hold"/>
                                        <p:tgtEl>
                                          <p:spTgt spid="8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1000"/>
                                        <p:tgtEl>
                                          <p:spTgt spid="39"/>
                                        </p:tgtEl>
                                      </p:cBhvr>
                                    </p:animEffect>
                                    <p:anim calcmode="lin" valueType="num">
                                      <p:cBhvr>
                                        <p:cTn id="24" dur="1000" fill="hold"/>
                                        <p:tgtEl>
                                          <p:spTgt spid="39"/>
                                        </p:tgtEl>
                                        <p:attrNameLst>
                                          <p:attrName>ppt_x</p:attrName>
                                        </p:attrNameLst>
                                      </p:cBhvr>
                                      <p:tavLst>
                                        <p:tav tm="0">
                                          <p:val>
                                            <p:strVal val="#ppt_x"/>
                                          </p:val>
                                        </p:tav>
                                        <p:tav tm="100000">
                                          <p:val>
                                            <p:strVal val="#ppt_x"/>
                                          </p:val>
                                        </p:tav>
                                      </p:tavLst>
                                    </p:anim>
                                    <p:anim calcmode="lin" valueType="num">
                                      <p:cBhvr>
                                        <p:cTn id="25" dur="1000" fill="hold"/>
                                        <p:tgtEl>
                                          <p:spTgt spid="39"/>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1000"/>
                                        <p:tgtEl>
                                          <p:spTgt spid="82"/>
                                        </p:tgtEl>
                                      </p:cBhvr>
                                    </p:animEffect>
                                    <p:anim calcmode="lin" valueType="num">
                                      <p:cBhvr>
                                        <p:cTn id="29" dur="1000" fill="hold"/>
                                        <p:tgtEl>
                                          <p:spTgt spid="82"/>
                                        </p:tgtEl>
                                        <p:attrNameLst>
                                          <p:attrName>ppt_x</p:attrName>
                                        </p:attrNameLst>
                                      </p:cBhvr>
                                      <p:tavLst>
                                        <p:tav tm="0">
                                          <p:val>
                                            <p:strVal val="#ppt_x"/>
                                          </p:val>
                                        </p:tav>
                                        <p:tav tm="100000">
                                          <p:val>
                                            <p:strVal val="#ppt_x"/>
                                          </p:val>
                                        </p:tav>
                                      </p:tavLst>
                                    </p:anim>
                                    <p:anim calcmode="lin" valueType="num">
                                      <p:cBhvr>
                                        <p:cTn id="30" dur="1000" fill="hold"/>
                                        <p:tgtEl>
                                          <p:spTgt spid="82"/>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1000"/>
                                        <p:tgtEl>
                                          <p:spTgt spid="40"/>
                                        </p:tgtEl>
                                      </p:cBhvr>
                                    </p:animEffect>
                                    <p:anim calcmode="lin" valueType="num">
                                      <p:cBhvr>
                                        <p:cTn id="35" dur="1000" fill="hold"/>
                                        <p:tgtEl>
                                          <p:spTgt spid="40"/>
                                        </p:tgtEl>
                                        <p:attrNameLst>
                                          <p:attrName>ppt_x</p:attrName>
                                        </p:attrNameLst>
                                      </p:cBhvr>
                                      <p:tavLst>
                                        <p:tav tm="0">
                                          <p:val>
                                            <p:strVal val="#ppt_x"/>
                                          </p:val>
                                        </p:tav>
                                        <p:tav tm="100000">
                                          <p:val>
                                            <p:strVal val="#ppt_x"/>
                                          </p:val>
                                        </p:tav>
                                      </p:tavLst>
                                    </p:anim>
                                    <p:anim calcmode="lin" valueType="num">
                                      <p:cBhvr>
                                        <p:cTn id="36" dur="1000" fill="hold"/>
                                        <p:tgtEl>
                                          <p:spTgt spid="40"/>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80"/>
                                        </p:tgtEl>
                                        <p:attrNameLst>
                                          <p:attrName>style.visibility</p:attrName>
                                        </p:attrNameLst>
                                      </p:cBhvr>
                                      <p:to>
                                        <p:strVal val="visible"/>
                                      </p:to>
                                    </p:set>
                                    <p:animEffect transition="in" filter="fade">
                                      <p:cBhvr>
                                        <p:cTn id="39" dur="1000"/>
                                        <p:tgtEl>
                                          <p:spTgt spid="80"/>
                                        </p:tgtEl>
                                      </p:cBhvr>
                                    </p:animEffect>
                                    <p:anim calcmode="lin" valueType="num">
                                      <p:cBhvr>
                                        <p:cTn id="40" dur="1000" fill="hold"/>
                                        <p:tgtEl>
                                          <p:spTgt spid="80"/>
                                        </p:tgtEl>
                                        <p:attrNameLst>
                                          <p:attrName>ppt_x</p:attrName>
                                        </p:attrNameLst>
                                      </p:cBhvr>
                                      <p:tavLst>
                                        <p:tav tm="0">
                                          <p:val>
                                            <p:strVal val="#ppt_x"/>
                                          </p:val>
                                        </p:tav>
                                        <p:tav tm="100000">
                                          <p:val>
                                            <p:strVal val="#ppt_x"/>
                                          </p:val>
                                        </p:tav>
                                      </p:tavLst>
                                    </p:anim>
                                    <p:anim calcmode="lin" valueType="num">
                                      <p:cBhvr>
                                        <p:cTn id="41" dur="1000" fill="hold"/>
                                        <p:tgtEl>
                                          <p:spTgt spid="80"/>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42" presetClass="entr" presetSubtype="0"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1000"/>
                                        <p:tgtEl>
                                          <p:spTgt spid="41"/>
                                        </p:tgtEl>
                                      </p:cBhvr>
                                    </p:animEffect>
                                    <p:anim calcmode="lin" valueType="num">
                                      <p:cBhvr>
                                        <p:cTn id="46" dur="1000" fill="hold"/>
                                        <p:tgtEl>
                                          <p:spTgt spid="41"/>
                                        </p:tgtEl>
                                        <p:attrNameLst>
                                          <p:attrName>ppt_x</p:attrName>
                                        </p:attrNameLst>
                                      </p:cBhvr>
                                      <p:tavLst>
                                        <p:tav tm="0">
                                          <p:val>
                                            <p:strVal val="#ppt_x"/>
                                          </p:val>
                                        </p:tav>
                                        <p:tav tm="100000">
                                          <p:val>
                                            <p:strVal val="#ppt_x"/>
                                          </p:val>
                                        </p:tav>
                                      </p:tavLst>
                                    </p:anim>
                                    <p:anim calcmode="lin" valueType="num">
                                      <p:cBhvr>
                                        <p:cTn id="47" dur="1000" fill="hold"/>
                                        <p:tgtEl>
                                          <p:spTgt spid="41"/>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81"/>
                                        </p:tgtEl>
                                        <p:attrNameLst>
                                          <p:attrName>style.visibility</p:attrName>
                                        </p:attrNameLst>
                                      </p:cBhvr>
                                      <p:to>
                                        <p:strVal val="visible"/>
                                      </p:to>
                                    </p:set>
                                    <p:animEffect transition="in" filter="fade">
                                      <p:cBhvr>
                                        <p:cTn id="50" dur="1000"/>
                                        <p:tgtEl>
                                          <p:spTgt spid="81"/>
                                        </p:tgtEl>
                                      </p:cBhvr>
                                    </p:animEffect>
                                    <p:anim calcmode="lin" valueType="num">
                                      <p:cBhvr>
                                        <p:cTn id="51" dur="1000" fill="hold"/>
                                        <p:tgtEl>
                                          <p:spTgt spid="81"/>
                                        </p:tgtEl>
                                        <p:attrNameLst>
                                          <p:attrName>ppt_x</p:attrName>
                                        </p:attrNameLst>
                                      </p:cBhvr>
                                      <p:tavLst>
                                        <p:tav tm="0">
                                          <p:val>
                                            <p:strVal val="#ppt_x"/>
                                          </p:val>
                                        </p:tav>
                                        <p:tav tm="100000">
                                          <p:val>
                                            <p:strVal val="#ppt_x"/>
                                          </p:val>
                                        </p:tav>
                                      </p:tavLst>
                                    </p:anim>
                                    <p:anim calcmode="lin" valueType="num">
                                      <p:cBhvr>
                                        <p:cTn id="52"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4103393" y="2164544"/>
            <a:ext cx="3985215" cy="3244698"/>
            <a:chOff x="940904" y="2622702"/>
            <a:chExt cx="3985215" cy="3244698"/>
          </a:xfrm>
        </p:grpSpPr>
        <p:sp>
          <p:nvSpPr>
            <p:cNvPr id="16" name="Rectangle: Rounded Corners 2"/>
            <p:cNvSpPr/>
            <p:nvPr/>
          </p:nvSpPr>
          <p:spPr>
            <a:xfrm>
              <a:off x="1089760" y="2622702"/>
              <a:ext cx="340242" cy="2865470"/>
            </a:xfrm>
            <a:prstGeom prst="roundRect">
              <a:avLst>
                <a:gd name="adj" fmla="val 50000"/>
              </a:avLst>
            </a:prstGeom>
            <a:solidFill>
              <a:schemeClr val="bg1">
                <a:lumMod val="85000"/>
              </a:schemeClr>
            </a:solid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bg1"/>
                </a:solidFill>
              </a:endParaRPr>
            </a:p>
          </p:txBody>
        </p:sp>
        <p:sp>
          <p:nvSpPr>
            <p:cNvPr id="17" name="Oval 3"/>
            <p:cNvSpPr/>
            <p:nvPr/>
          </p:nvSpPr>
          <p:spPr>
            <a:xfrm>
              <a:off x="940904" y="5229447"/>
              <a:ext cx="637953" cy="637953"/>
            </a:xfrm>
            <a:prstGeom prst="ellipse">
              <a:avLst/>
            </a:prstGeom>
            <a:solidFill>
              <a:schemeClr val="bg1">
                <a:lumMod val="85000"/>
              </a:schemeClr>
            </a:solid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bg1"/>
                </a:solidFill>
              </a:endParaRPr>
            </a:p>
          </p:txBody>
        </p:sp>
        <p:sp>
          <p:nvSpPr>
            <p:cNvPr id="18" name="Rectangle: Rounded Corners 4"/>
            <p:cNvSpPr/>
            <p:nvPr/>
          </p:nvSpPr>
          <p:spPr>
            <a:xfrm>
              <a:off x="1089760" y="3723166"/>
              <a:ext cx="340242" cy="1765005"/>
            </a:xfrm>
            <a:prstGeom prst="roundRect">
              <a:avLst>
                <a:gd name="adj" fmla="val 50000"/>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bg1"/>
                </a:solidFill>
              </a:endParaRPr>
            </a:p>
          </p:txBody>
        </p:sp>
        <p:sp>
          <p:nvSpPr>
            <p:cNvPr id="19" name="Oval 5"/>
            <p:cNvSpPr/>
            <p:nvPr/>
          </p:nvSpPr>
          <p:spPr>
            <a:xfrm>
              <a:off x="940904" y="5229447"/>
              <a:ext cx="637953" cy="637953"/>
            </a:xfrm>
            <a:prstGeom prst="ellipse">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scene3d>
                <a:camera prst="orthographicFront"/>
                <a:lightRig rig="threePt" dir="t"/>
              </a:scene3d>
              <a:sp3d contourW="12700"/>
            </a:bodyPr>
            <a:lstStyle/>
            <a:p>
              <a:pPr algn="ctr"/>
              <a:r>
                <a:rPr lang="zh-CN" altLang="en-US" sz="1100">
                  <a:solidFill>
                    <a:schemeClr val="bg1"/>
                  </a:solidFill>
                </a:rPr>
                <a:t>关键词</a:t>
              </a:r>
            </a:p>
          </p:txBody>
        </p:sp>
        <p:sp>
          <p:nvSpPr>
            <p:cNvPr id="20" name="Rectangle: Rounded Corners 6"/>
            <p:cNvSpPr/>
            <p:nvPr/>
          </p:nvSpPr>
          <p:spPr>
            <a:xfrm>
              <a:off x="2205514" y="2622702"/>
              <a:ext cx="340242" cy="2865470"/>
            </a:xfrm>
            <a:prstGeom prst="roundRect">
              <a:avLst>
                <a:gd name="adj" fmla="val 50000"/>
              </a:avLst>
            </a:prstGeom>
            <a:solidFill>
              <a:schemeClr val="bg1">
                <a:lumMod val="85000"/>
              </a:schemeClr>
            </a:solid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bg1"/>
                </a:solidFill>
              </a:endParaRPr>
            </a:p>
          </p:txBody>
        </p:sp>
        <p:sp>
          <p:nvSpPr>
            <p:cNvPr id="21" name="Oval 7"/>
            <p:cNvSpPr/>
            <p:nvPr/>
          </p:nvSpPr>
          <p:spPr>
            <a:xfrm>
              <a:off x="2056658" y="5229447"/>
              <a:ext cx="637953" cy="637953"/>
            </a:xfrm>
            <a:prstGeom prst="ellipse">
              <a:avLst/>
            </a:prstGeom>
            <a:solidFill>
              <a:schemeClr val="bg1">
                <a:lumMod val="85000"/>
              </a:schemeClr>
            </a:solid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bg1"/>
                </a:solidFill>
              </a:endParaRPr>
            </a:p>
          </p:txBody>
        </p:sp>
        <p:sp>
          <p:nvSpPr>
            <p:cNvPr id="22" name="Rectangle: Rounded Corners 8"/>
            <p:cNvSpPr/>
            <p:nvPr/>
          </p:nvSpPr>
          <p:spPr>
            <a:xfrm>
              <a:off x="2205514" y="4435553"/>
              <a:ext cx="340242" cy="1052618"/>
            </a:xfrm>
            <a:prstGeom prst="roundRect">
              <a:avLst>
                <a:gd name="adj" fmla="val 50000"/>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bg1"/>
                </a:solidFill>
              </a:endParaRPr>
            </a:p>
          </p:txBody>
        </p:sp>
        <p:sp>
          <p:nvSpPr>
            <p:cNvPr id="23" name="Oval 9"/>
            <p:cNvSpPr/>
            <p:nvPr/>
          </p:nvSpPr>
          <p:spPr>
            <a:xfrm>
              <a:off x="2056658" y="5229447"/>
              <a:ext cx="637953" cy="637953"/>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scene3d>
                <a:camera prst="orthographicFront"/>
                <a:lightRig rig="threePt" dir="t"/>
              </a:scene3d>
              <a:sp3d contourW="12700"/>
            </a:bodyPr>
            <a:lstStyle/>
            <a:p>
              <a:pPr algn="ctr"/>
              <a:r>
                <a:rPr lang="zh-CN" altLang="en-US" sz="1100">
                  <a:solidFill>
                    <a:schemeClr val="bg1"/>
                  </a:solidFill>
                </a:rPr>
                <a:t>关键词</a:t>
              </a:r>
            </a:p>
          </p:txBody>
        </p:sp>
        <p:sp>
          <p:nvSpPr>
            <p:cNvPr id="24" name="Rectangle: Rounded Corners 10"/>
            <p:cNvSpPr/>
            <p:nvPr/>
          </p:nvSpPr>
          <p:spPr>
            <a:xfrm>
              <a:off x="3321268" y="2622702"/>
              <a:ext cx="340242" cy="2865470"/>
            </a:xfrm>
            <a:prstGeom prst="roundRect">
              <a:avLst>
                <a:gd name="adj" fmla="val 50000"/>
              </a:avLst>
            </a:prstGeom>
            <a:solidFill>
              <a:schemeClr val="bg1">
                <a:lumMod val="85000"/>
              </a:schemeClr>
            </a:solid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bg1"/>
                </a:solidFill>
              </a:endParaRPr>
            </a:p>
          </p:txBody>
        </p:sp>
        <p:sp>
          <p:nvSpPr>
            <p:cNvPr id="25" name="Oval 11"/>
            <p:cNvSpPr/>
            <p:nvPr/>
          </p:nvSpPr>
          <p:spPr>
            <a:xfrm>
              <a:off x="3172412" y="5229447"/>
              <a:ext cx="637953" cy="637953"/>
            </a:xfrm>
            <a:prstGeom prst="ellipse">
              <a:avLst/>
            </a:prstGeom>
            <a:solidFill>
              <a:schemeClr val="bg1">
                <a:lumMod val="85000"/>
              </a:schemeClr>
            </a:solid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bg1"/>
                </a:solidFill>
              </a:endParaRPr>
            </a:p>
          </p:txBody>
        </p:sp>
        <p:sp>
          <p:nvSpPr>
            <p:cNvPr id="26" name="Rectangle: Rounded Corners 12"/>
            <p:cNvSpPr/>
            <p:nvPr/>
          </p:nvSpPr>
          <p:spPr>
            <a:xfrm>
              <a:off x="3321268" y="3010790"/>
              <a:ext cx="340242" cy="2477381"/>
            </a:xfrm>
            <a:prstGeom prst="roundRect">
              <a:avLst>
                <a:gd name="adj" fmla="val 50000"/>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bg1"/>
                </a:solidFill>
              </a:endParaRPr>
            </a:p>
          </p:txBody>
        </p:sp>
        <p:sp>
          <p:nvSpPr>
            <p:cNvPr id="27" name="Oval 13"/>
            <p:cNvSpPr/>
            <p:nvPr/>
          </p:nvSpPr>
          <p:spPr>
            <a:xfrm>
              <a:off x="3172412" y="5229447"/>
              <a:ext cx="637953" cy="637953"/>
            </a:xfrm>
            <a:prstGeom prst="ellipse">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scene3d>
                <a:camera prst="orthographicFront"/>
                <a:lightRig rig="threePt" dir="t"/>
              </a:scene3d>
              <a:sp3d contourW="12700"/>
            </a:bodyPr>
            <a:lstStyle/>
            <a:p>
              <a:pPr algn="ctr"/>
              <a:r>
                <a:rPr lang="zh-CN" altLang="en-US" sz="1100">
                  <a:solidFill>
                    <a:schemeClr val="bg1"/>
                  </a:solidFill>
                </a:rPr>
                <a:t>关键词</a:t>
              </a:r>
            </a:p>
          </p:txBody>
        </p:sp>
        <p:sp>
          <p:nvSpPr>
            <p:cNvPr id="28" name="Rectangle: Rounded Corners 14"/>
            <p:cNvSpPr/>
            <p:nvPr/>
          </p:nvSpPr>
          <p:spPr>
            <a:xfrm>
              <a:off x="4437022" y="2622702"/>
              <a:ext cx="340242" cy="2865470"/>
            </a:xfrm>
            <a:prstGeom prst="roundRect">
              <a:avLst>
                <a:gd name="adj" fmla="val 50000"/>
              </a:avLst>
            </a:prstGeom>
            <a:solidFill>
              <a:schemeClr val="bg1">
                <a:lumMod val="85000"/>
              </a:schemeClr>
            </a:solid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bg1"/>
                </a:solidFill>
              </a:endParaRPr>
            </a:p>
          </p:txBody>
        </p:sp>
        <p:sp>
          <p:nvSpPr>
            <p:cNvPr id="29" name="Oval 15"/>
            <p:cNvSpPr/>
            <p:nvPr/>
          </p:nvSpPr>
          <p:spPr>
            <a:xfrm>
              <a:off x="4288166" y="5229447"/>
              <a:ext cx="637953" cy="637953"/>
            </a:xfrm>
            <a:prstGeom prst="ellipse">
              <a:avLst/>
            </a:prstGeom>
            <a:solidFill>
              <a:schemeClr val="bg1">
                <a:lumMod val="85000"/>
              </a:schemeClr>
            </a:solid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bg1"/>
                </a:solidFill>
              </a:endParaRPr>
            </a:p>
          </p:txBody>
        </p:sp>
        <p:sp>
          <p:nvSpPr>
            <p:cNvPr id="30" name="Rectangle: Rounded Corners 16"/>
            <p:cNvSpPr/>
            <p:nvPr/>
          </p:nvSpPr>
          <p:spPr>
            <a:xfrm>
              <a:off x="4437022" y="4031516"/>
              <a:ext cx="340242" cy="1456655"/>
            </a:xfrm>
            <a:prstGeom prst="roundRect">
              <a:avLst>
                <a:gd name="adj" fmla="val 50000"/>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bg1"/>
                </a:solidFill>
              </a:endParaRPr>
            </a:p>
          </p:txBody>
        </p:sp>
        <p:sp>
          <p:nvSpPr>
            <p:cNvPr id="31" name="Oval 17"/>
            <p:cNvSpPr/>
            <p:nvPr/>
          </p:nvSpPr>
          <p:spPr>
            <a:xfrm>
              <a:off x="4288166" y="5229447"/>
              <a:ext cx="637953" cy="637953"/>
            </a:xfrm>
            <a:prstGeom prst="ellipse">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scene3d>
                <a:camera prst="orthographicFront"/>
                <a:lightRig rig="threePt" dir="t"/>
              </a:scene3d>
              <a:sp3d contourW="12700"/>
            </a:bodyPr>
            <a:lstStyle/>
            <a:p>
              <a:pPr algn="ctr"/>
              <a:r>
                <a:rPr lang="zh-CN" altLang="en-US" sz="1100">
                  <a:solidFill>
                    <a:schemeClr val="bg1"/>
                  </a:solidFill>
                </a:rPr>
                <a:t>关键词</a:t>
              </a:r>
            </a:p>
          </p:txBody>
        </p:sp>
        <p:sp>
          <p:nvSpPr>
            <p:cNvPr id="32" name="TextBox 18"/>
            <p:cNvSpPr txBox="1"/>
            <p:nvPr/>
          </p:nvSpPr>
          <p:spPr>
            <a:xfrm>
              <a:off x="1040108" y="3795270"/>
              <a:ext cx="439544" cy="246221"/>
            </a:xfrm>
            <a:prstGeom prst="rect">
              <a:avLst/>
            </a:prstGeom>
            <a:noFill/>
          </p:spPr>
          <p:txBody>
            <a:bodyPr wrap="none">
              <a:normAutofit/>
              <a:scene3d>
                <a:camera prst="orthographicFront"/>
                <a:lightRig rig="threePt" dir="t"/>
              </a:scene3d>
              <a:sp3d contourW="12700"/>
            </a:bodyPr>
            <a:lstStyle/>
            <a:p>
              <a:pPr algn="ctr"/>
              <a:r>
                <a:rPr lang="en-US" sz="1000">
                  <a:solidFill>
                    <a:schemeClr val="bg1"/>
                  </a:solidFill>
                </a:rPr>
                <a:t>75%</a:t>
              </a:r>
            </a:p>
          </p:txBody>
        </p:sp>
        <p:sp>
          <p:nvSpPr>
            <p:cNvPr id="33" name="TextBox 19"/>
            <p:cNvSpPr txBox="1"/>
            <p:nvPr/>
          </p:nvSpPr>
          <p:spPr>
            <a:xfrm>
              <a:off x="2155862" y="4538506"/>
              <a:ext cx="439544" cy="246221"/>
            </a:xfrm>
            <a:prstGeom prst="rect">
              <a:avLst/>
            </a:prstGeom>
            <a:noFill/>
          </p:spPr>
          <p:txBody>
            <a:bodyPr wrap="none">
              <a:normAutofit/>
              <a:scene3d>
                <a:camera prst="orthographicFront"/>
                <a:lightRig rig="threePt" dir="t"/>
              </a:scene3d>
              <a:sp3d contourW="12700"/>
            </a:bodyPr>
            <a:lstStyle/>
            <a:p>
              <a:pPr algn="ctr"/>
              <a:r>
                <a:rPr lang="en-US" sz="1000">
                  <a:solidFill>
                    <a:schemeClr val="bg1"/>
                  </a:solidFill>
                </a:rPr>
                <a:t>40%</a:t>
              </a:r>
            </a:p>
          </p:txBody>
        </p:sp>
        <p:sp>
          <p:nvSpPr>
            <p:cNvPr id="34" name="TextBox 20"/>
            <p:cNvSpPr txBox="1"/>
            <p:nvPr/>
          </p:nvSpPr>
          <p:spPr>
            <a:xfrm>
              <a:off x="3271618" y="3060946"/>
              <a:ext cx="439544" cy="246221"/>
            </a:xfrm>
            <a:prstGeom prst="rect">
              <a:avLst/>
            </a:prstGeom>
            <a:noFill/>
          </p:spPr>
          <p:txBody>
            <a:bodyPr wrap="none">
              <a:normAutofit/>
              <a:scene3d>
                <a:camera prst="orthographicFront"/>
                <a:lightRig rig="threePt" dir="t"/>
              </a:scene3d>
              <a:sp3d contourW="12700"/>
            </a:bodyPr>
            <a:lstStyle/>
            <a:p>
              <a:pPr algn="ctr"/>
              <a:r>
                <a:rPr lang="en-US" sz="1000">
                  <a:solidFill>
                    <a:schemeClr val="bg1"/>
                  </a:solidFill>
                </a:rPr>
                <a:t>90%</a:t>
              </a:r>
            </a:p>
          </p:txBody>
        </p:sp>
        <p:sp>
          <p:nvSpPr>
            <p:cNvPr id="35" name="TextBox 21"/>
            <p:cNvSpPr txBox="1"/>
            <p:nvPr/>
          </p:nvSpPr>
          <p:spPr>
            <a:xfrm>
              <a:off x="4387372" y="4118675"/>
              <a:ext cx="439544" cy="246221"/>
            </a:xfrm>
            <a:prstGeom prst="rect">
              <a:avLst/>
            </a:prstGeom>
            <a:noFill/>
          </p:spPr>
          <p:txBody>
            <a:bodyPr wrap="none">
              <a:normAutofit/>
              <a:scene3d>
                <a:camera prst="orthographicFront"/>
                <a:lightRig rig="threePt" dir="t"/>
              </a:scene3d>
              <a:sp3d contourW="12700"/>
            </a:bodyPr>
            <a:lstStyle/>
            <a:p>
              <a:pPr algn="ctr"/>
              <a:r>
                <a:rPr lang="en-US" sz="1000">
                  <a:solidFill>
                    <a:schemeClr val="bg1"/>
                  </a:solidFill>
                </a:rPr>
                <a:t>60%</a:t>
              </a:r>
            </a:p>
          </p:txBody>
        </p:sp>
      </p:grpSp>
      <p:grpSp>
        <p:nvGrpSpPr>
          <p:cNvPr id="36" name="组合 35"/>
          <p:cNvGrpSpPr/>
          <p:nvPr/>
        </p:nvGrpSpPr>
        <p:grpSpPr>
          <a:xfrm>
            <a:off x="2087228" y="452955"/>
            <a:ext cx="5795246" cy="783415"/>
            <a:chOff x="1875554" y="378622"/>
            <a:chExt cx="5795246" cy="783415"/>
          </a:xfrm>
        </p:grpSpPr>
        <p:sp>
          <p:nvSpPr>
            <p:cNvPr id="37" name="文本框 36"/>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38" name="文本框 37"/>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grpSp>
        <p:nvGrpSpPr>
          <p:cNvPr id="39" name="组合 38"/>
          <p:cNvGrpSpPr/>
          <p:nvPr/>
        </p:nvGrpSpPr>
        <p:grpSpPr>
          <a:xfrm>
            <a:off x="1078477" y="2194586"/>
            <a:ext cx="2860443" cy="1325689"/>
            <a:chOff x="874713" y="3325188"/>
            <a:chExt cx="2860443" cy="1325689"/>
          </a:xfrm>
        </p:grpSpPr>
        <p:sp>
          <p:nvSpPr>
            <p:cNvPr id="40" name="矩形 39"/>
            <p:cNvSpPr/>
            <p:nvPr/>
          </p:nvSpPr>
          <p:spPr>
            <a:xfrm>
              <a:off x="874713" y="3800644"/>
              <a:ext cx="2860443" cy="85023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1" name="矩形 40"/>
            <p:cNvSpPr/>
            <p:nvPr/>
          </p:nvSpPr>
          <p:spPr>
            <a:xfrm>
              <a:off x="874713" y="3325188"/>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2" name="组合 41"/>
          <p:cNvGrpSpPr/>
          <p:nvPr/>
        </p:nvGrpSpPr>
        <p:grpSpPr>
          <a:xfrm>
            <a:off x="1078477" y="4044196"/>
            <a:ext cx="2860443" cy="1343386"/>
            <a:chOff x="874713" y="3325188"/>
            <a:chExt cx="2860443" cy="1343386"/>
          </a:xfrm>
        </p:grpSpPr>
        <p:sp>
          <p:nvSpPr>
            <p:cNvPr id="43" name="矩形 42"/>
            <p:cNvSpPr/>
            <p:nvPr/>
          </p:nvSpPr>
          <p:spPr>
            <a:xfrm>
              <a:off x="874713" y="3800644"/>
              <a:ext cx="2860443"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4" name="矩形 43"/>
            <p:cNvSpPr/>
            <p:nvPr/>
          </p:nvSpPr>
          <p:spPr>
            <a:xfrm>
              <a:off x="874713" y="3325188"/>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5" name="组合 44"/>
          <p:cNvGrpSpPr/>
          <p:nvPr/>
        </p:nvGrpSpPr>
        <p:grpSpPr>
          <a:xfrm>
            <a:off x="8237464" y="2194586"/>
            <a:ext cx="2860443" cy="1343386"/>
            <a:chOff x="874713" y="3325188"/>
            <a:chExt cx="2860443" cy="1343386"/>
          </a:xfrm>
        </p:grpSpPr>
        <p:sp>
          <p:nvSpPr>
            <p:cNvPr id="46" name="矩形 45"/>
            <p:cNvSpPr/>
            <p:nvPr/>
          </p:nvSpPr>
          <p:spPr>
            <a:xfrm>
              <a:off x="874713" y="3800644"/>
              <a:ext cx="2860443"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7" name="矩形 46"/>
            <p:cNvSpPr/>
            <p:nvPr/>
          </p:nvSpPr>
          <p:spPr>
            <a:xfrm>
              <a:off x="1493182" y="3325188"/>
              <a:ext cx="2241974"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8" name="组合 47"/>
          <p:cNvGrpSpPr/>
          <p:nvPr/>
        </p:nvGrpSpPr>
        <p:grpSpPr>
          <a:xfrm>
            <a:off x="8237464" y="4044196"/>
            <a:ext cx="2860443" cy="1343386"/>
            <a:chOff x="874713" y="3325188"/>
            <a:chExt cx="2860443" cy="1343386"/>
          </a:xfrm>
        </p:grpSpPr>
        <p:sp>
          <p:nvSpPr>
            <p:cNvPr id="49" name="矩形 48"/>
            <p:cNvSpPr/>
            <p:nvPr/>
          </p:nvSpPr>
          <p:spPr>
            <a:xfrm>
              <a:off x="874713" y="3800644"/>
              <a:ext cx="2860443"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50" name="矩形 49"/>
            <p:cNvSpPr/>
            <p:nvPr/>
          </p:nvSpPr>
          <p:spPr>
            <a:xfrm>
              <a:off x="1493182" y="3325188"/>
              <a:ext cx="2241974"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extLst>
      <p:ext uri="{BB962C8B-B14F-4D97-AF65-F5344CB8AC3E}">
        <p14:creationId xmlns:p14="http://schemas.microsoft.com/office/powerpoint/2010/main" val="284022474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p:tgtEl>
                                          <p:spTgt spid="36"/>
                                        </p:tgtEl>
                                        <p:attrNameLst>
                                          <p:attrName>ppt_x</p:attrName>
                                        </p:attrNameLst>
                                      </p:cBhvr>
                                      <p:tavLst>
                                        <p:tav tm="0">
                                          <p:val>
                                            <p:strVal val="#ppt_x-#ppt_w*1.125000"/>
                                          </p:val>
                                        </p:tav>
                                        <p:tav tm="100000">
                                          <p:val>
                                            <p:strVal val="#ppt_x"/>
                                          </p:val>
                                        </p:tav>
                                      </p:tavLst>
                                    </p:anim>
                                    <p:animEffect transition="in" filter="wipe(right)">
                                      <p:cBhvr>
                                        <p:cTn id="8" dur="500"/>
                                        <p:tgtEl>
                                          <p:spTgt spid="36"/>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par>
                                <p:cTn id="21" presetID="53" presetClass="entr" presetSubtype="16"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ppt_w</p:attrName>
                                        </p:attrNameLst>
                                      </p:cBhvr>
                                      <p:tavLst>
                                        <p:tav tm="0">
                                          <p:val>
                                            <p:fltVal val="0"/>
                                          </p:val>
                                        </p:tav>
                                        <p:tav tm="100000">
                                          <p:val>
                                            <p:strVal val="#ppt_w"/>
                                          </p:val>
                                        </p:tav>
                                      </p:tavLst>
                                    </p:anim>
                                    <p:anim calcmode="lin" valueType="num">
                                      <p:cBhvr>
                                        <p:cTn id="24" dur="500" fill="hold"/>
                                        <p:tgtEl>
                                          <p:spTgt spid="42"/>
                                        </p:tgtEl>
                                        <p:attrNameLst>
                                          <p:attrName>ppt_h</p:attrName>
                                        </p:attrNameLst>
                                      </p:cBhvr>
                                      <p:tavLst>
                                        <p:tav tm="0">
                                          <p:val>
                                            <p:fltVal val="0"/>
                                          </p:val>
                                        </p:tav>
                                        <p:tav tm="100000">
                                          <p:val>
                                            <p:strVal val="#ppt_h"/>
                                          </p:val>
                                        </p:tav>
                                      </p:tavLst>
                                    </p:anim>
                                    <p:animEffect transition="in" filter="fade">
                                      <p:cBhvr>
                                        <p:cTn id="25" dur="500"/>
                                        <p:tgtEl>
                                          <p:spTgt spid="42"/>
                                        </p:tgtEl>
                                      </p:cBhvr>
                                    </p:animEffect>
                                  </p:childTnLst>
                                </p:cTn>
                              </p:par>
                              <p:par>
                                <p:cTn id="26" presetID="53" presetClass="entr" presetSubtype="16" fill="hold" nodeType="with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p:cTn id="28" dur="500" fill="hold"/>
                                        <p:tgtEl>
                                          <p:spTgt spid="45"/>
                                        </p:tgtEl>
                                        <p:attrNameLst>
                                          <p:attrName>ppt_w</p:attrName>
                                        </p:attrNameLst>
                                      </p:cBhvr>
                                      <p:tavLst>
                                        <p:tav tm="0">
                                          <p:val>
                                            <p:fltVal val="0"/>
                                          </p:val>
                                        </p:tav>
                                        <p:tav tm="100000">
                                          <p:val>
                                            <p:strVal val="#ppt_w"/>
                                          </p:val>
                                        </p:tav>
                                      </p:tavLst>
                                    </p:anim>
                                    <p:anim calcmode="lin" valueType="num">
                                      <p:cBhvr>
                                        <p:cTn id="29" dur="500" fill="hold"/>
                                        <p:tgtEl>
                                          <p:spTgt spid="45"/>
                                        </p:tgtEl>
                                        <p:attrNameLst>
                                          <p:attrName>ppt_h</p:attrName>
                                        </p:attrNameLst>
                                      </p:cBhvr>
                                      <p:tavLst>
                                        <p:tav tm="0">
                                          <p:val>
                                            <p:fltVal val="0"/>
                                          </p:val>
                                        </p:tav>
                                        <p:tav tm="100000">
                                          <p:val>
                                            <p:strVal val="#ppt_h"/>
                                          </p:val>
                                        </p:tav>
                                      </p:tavLst>
                                    </p:anim>
                                    <p:animEffect transition="in" filter="fade">
                                      <p:cBhvr>
                                        <p:cTn id="30" dur="500"/>
                                        <p:tgtEl>
                                          <p:spTgt spid="45"/>
                                        </p:tgtEl>
                                      </p:cBhvr>
                                    </p:animEffect>
                                  </p:childTnLst>
                                </p:cTn>
                              </p:par>
                              <p:par>
                                <p:cTn id="31" presetID="53" presetClass="entr" presetSubtype="16" fill="hold" nodeType="with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p:cTn id="33" dur="500" fill="hold"/>
                                        <p:tgtEl>
                                          <p:spTgt spid="48"/>
                                        </p:tgtEl>
                                        <p:attrNameLst>
                                          <p:attrName>ppt_w</p:attrName>
                                        </p:attrNameLst>
                                      </p:cBhvr>
                                      <p:tavLst>
                                        <p:tav tm="0">
                                          <p:val>
                                            <p:fltVal val="0"/>
                                          </p:val>
                                        </p:tav>
                                        <p:tav tm="100000">
                                          <p:val>
                                            <p:strVal val="#ppt_w"/>
                                          </p:val>
                                        </p:tav>
                                      </p:tavLst>
                                    </p:anim>
                                    <p:anim calcmode="lin" valueType="num">
                                      <p:cBhvr>
                                        <p:cTn id="34" dur="500" fill="hold"/>
                                        <p:tgtEl>
                                          <p:spTgt spid="48"/>
                                        </p:tgtEl>
                                        <p:attrNameLst>
                                          <p:attrName>ppt_h</p:attrName>
                                        </p:attrNameLst>
                                      </p:cBhvr>
                                      <p:tavLst>
                                        <p:tav tm="0">
                                          <p:val>
                                            <p:fltVal val="0"/>
                                          </p:val>
                                        </p:tav>
                                        <p:tav tm="100000">
                                          <p:val>
                                            <p:strVal val="#ppt_h"/>
                                          </p:val>
                                        </p:tav>
                                      </p:tavLst>
                                    </p:anim>
                                    <p:animEffect transition="in" filter="fade">
                                      <p:cBhvr>
                                        <p:cTn id="3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8f227289-8be5-40aa-813c-e8de6a91d837"/>
          <p:cNvGrpSpPr>
            <a:grpSpLocks noChangeAspect="1"/>
          </p:cNvGrpSpPr>
          <p:nvPr/>
        </p:nvGrpSpPr>
        <p:grpSpPr>
          <a:xfrm>
            <a:off x="1317304" y="2709224"/>
            <a:ext cx="9557714" cy="2171226"/>
            <a:chOff x="1325906" y="2895021"/>
            <a:chExt cx="9557714" cy="2171226"/>
          </a:xfrm>
        </p:grpSpPr>
        <p:cxnSp>
          <p:nvCxnSpPr>
            <p:cNvPr id="4" name="直接连接符 3"/>
            <p:cNvCxnSpPr/>
            <p:nvPr/>
          </p:nvCxnSpPr>
          <p:spPr>
            <a:xfrm>
              <a:off x="2377740" y="3216059"/>
              <a:ext cx="0" cy="522577"/>
            </a:xfrm>
            <a:prstGeom prst="line">
              <a:avLst/>
            </a:prstGeom>
            <a:ln w="1905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110617" y="3201310"/>
              <a:ext cx="0" cy="522577"/>
            </a:xfrm>
            <a:prstGeom prst="line">
              <a:avLst/>
            </a:prstGeom>
            <a:ln w="1905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841423" y="3216059"/>
              <a:ext cx="0" cy="522577"/>
            </a:xfrm>
            <a:prstGeom prst="line">
              <a:avLst/>
            </a:prstGeom>
            <a:ln w="1905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239010" y="4232531"/>
              <a:ext cx="0" cy="522577"/>
            </a:xfrm>
            <a:prstGeom prst="line">
              <a:avLst/>
            </a:prstGeom>
            <a:ln w="1905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940909" y="4217782"/>
              <a:ext cx="0" cy="522577"/>
            </a:xfrm>
            <a:prstGeom prst="line">
              <a:avLst/>
            </a:prstGeom>
            <a:ln w="1905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4" name="任意多边形: 形状 45"/>
            <p:cNvSpPr/>
            <p:nvPr/>
          </p:nvSpPr>
          <p:spPr>
            <a:xfrm flipV="1">
              <a:off x="3181514" y="2895021"/>
              <a:ext cx="2127400" cy="10487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任意多边形: 形状 46"/>
            <p:cNvSpPr/>
            <p:nvPr/>
          </p:nvSpPr>
          <p:spPr>
            <a:xfrm>
              <a:off x="1325906" y="4017505"/>
              <a:ext cx="2127400" cy="10487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任意多边形: 形状 47"/>
            <p:cNvSpPr/>
            <p:nvPr/>
          </p:nvSpPr>
          <p:spPr>
            <a:xfrm flipV="1">
              <a:off x="6892730" y="2895021"/>
              <a:ext cx="2127400" cy="10487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任意多边形: 形状 48"/>
            <p:cNvSpPr/>
            <p:nvPr/>
          </p:nvSpPr>
          <p:spPr>
            <a:xfrm>
              <a:off x="5045004" y="4017505"/>
              <a:ext cx="2105738" cy="10487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任意多边形: 形状 49"/>
            <p:cNvSpPr/>
            <p:nvPr/>
          </p:nvSpPr>
          <p:spPr>
            <a:xfrm>
              <a:off x="8756220" y="4017505"/>
              <a:ext cx="2127400" cy="10487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5">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任意多边形: 形状 51"/>
            <p:cNvSpPr/>
            <p:nvPr/>
          </p:nvSpPr>
          <p:spPr>
            <a:xfrm>
              <a:off x="2140271" y="3733831"/>
              <a:ext cx="480094" cy="480218"/>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noFill/>
            <a:ln w="19050" cap="flat" cmpd="sng">
              <a:solidFill>
                <a:schemeClr val="bg1">
                  <a:lumMod val="75000"/>
                </a:schemeClr>
              </a:solidFill>
              <a:prstDash val="solid"/>
              <a:miter/>
              <a:headEnd type="none" w="med" len="med"/>
              <a:tailEnd type="none" w="med" len="med"/>
            </a:ln>
          </p:spPr>
          <p:txBody>
            <a:bodyPr anchor="ctr"/>
            <a:lstStyle/>
            <a:p>
              <a:pPr algn="ctr"/>
              <a:endParaRPr/>
            </a:p>
          </p:txBody>
        </p:sp>
        <p:sp>
          <p:nvSpPr>
            <p:cNvPr id="20" name="任意多边形: 形状 52"/>
            <p:cNvSpPr/>
            <p:nvPr/>
          </p:nvSpPr>
          <p:spPr>
            <a:xfrm>
              <a:off x="7704309" y="3733831"/>
              <a:ext cx="480094" cy="480218"/>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noFill/>
            <a:ln w="19050" cap="flat" cmpd="sng">
              <a:solidFill>
                <a:schemeClr val="bg1">
                  <a:lumMod val="75000"/>
                </a:schemeClr>
              </a:solidFill>
              <a:prstDash val="solid"/>
              <a:miter/>
              <a:headEnd type="none" w="med" len="med"/>
              <a:tailEnd type="none" w="med" len="med"/>
            </a:ln>
          </p:spPr>
          <p:txBody>
            <a:bodyPr anchor="ctr"/>
            <a:lstStyle/>
            <a:p>
              <a:pPr algn="ctr"/>
              <a:endParaRPr/>
            </a:p>
          </p:txBody>
        </p:sp>
        <p:sp>
          <p:nvSpPr>
            <p:cNvPr id="21" name="任意多边形: 形状 53"/>
            <p:cNvSpPr/>
            <p:nvPr/>
          </p:nvSpPr>
          <p:spPr>
            <a:xfrm>
              <a:off x="3994767" y="3733831"/>
              <a:ext cx="480094" cy="480218"/>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noFill/>
            <a:ln w="19050" cap="flat" cmpd="sng">
              <a:solidFill>
                <a:schemeClr val="bg1">
                  <a:lumMod val="75000"/>
                </a:schemeClr>
              </a:solidFill>
              <a:prstDash val="solid"/>
              <a:miter/>
              <a:headEnd type="none" w="med" len="med"/>
              <a:tailEnd type="none" w="med" len="med"/>
            </a:ln>
          </p:spPr>
          <p:txBody>
            <a:bodyPr anchor="ctr"/>
            <a:lstStyle/>
            <a:p>
              <a:pPr algn="ctr"/>
              <a:endParaRPr/>
            </a:p>
          </p:txBody>
        </p:sp>
        <p:sp>
          <p:nvSpPr>
            <p:cNvPr id="22" name="任意多边形: 形状 54"/>
            <p:cNvSpPr/>
            <p:nvPr/>
          </p:nvSpPr>
          <p:spPr>
            <a:xfrm>
              <a:off x="9602873" y="3733831"/>
              <a:ext cx="478955" cy="480218"/>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noFill/>
            <a:ln w="19050" cap="flat" cmpd="sng">
              <a:solidFill>
                <a:schemeClr val="bg1">
                  <a:lumMod val="75000"/>
                </a:schemeClr>
              </a:solidFill>
              <a:prstDash val="solid"/>
              <a:miter/>
              <a:headEnd type="none" w="med" len="med"/>
              <a:tailEnd type="none" w="med" len="med"/>
            </a:ln>
          </p:spPr>
          <p:txBody>
            <a:bodyPr anchor="ctr"/>
            <a:lstStyle/>
            <a:p>
              <a:pPr algn="ctr"/>
              <a:endParaRPr/>
            </a:p>
          </p:txBody>
        </p:sp>
        <p:sp>
          <p:nvSpPr>
            <p:cNvPr id="23" name="任意多边形: 形状 55"/>
            <p:cNvSpPr/>
            <p:nvPr/>
          </p:nvSpPr>
          <p:spPr>
            <a:xfrm>
              <a:off x="5877925" y="3733831"/>
              <a:ext cx="478955" cy="480218"/>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noFill/>
            <a:ln w="19050" cap="flat" cmpd="sng">
              <a:solidFill>
                <a:schemeClr val="bg1">
                  <a:lumMod val="75000"/>
                </a:schemeClr>
              </a:solidFill>
              <a:prstDash val="solid"/>
              <a:miter/>
              <a:headEnd type="none" w="med" len="med"/>
              <a:tailEnd type="none" w="med" len="med"/>
            </a:ln>
          </p:spPr>
          <p:txBody>
            <a:bodyPr anchor="ctr"/>
            <a:lstStyle/>
            <a:p>
              <a:pPr algn="ctr"/>
              <a:endParaRPr/>
            </a:p>
          </p:txBody>
        </p:sp>
        <p:sp>
          <p:nvSpPr>
            <p:cNvPr id="24" name="文本框 57"/>
            <p:cNvSpPr txBox="1"/>
            <p:nvPr/>
          </p:nvSpPr>
          <p:spPr>
            <a:xfrm>
              <a:off x="2121904" y="3825203"/>
              <a:ext cx="518483" cy="323294"/>
            </a:xfrm>
            <a:prstGeom prst="rect">
              <a:avLst/>
            </a:prstGeom>
            <a:noFill/>
          </p:spPr>
          <p:txBody>
            <a:bodyPr wrap="square">
              <a:normAutofit/>
              <a:scene3d>
                <a:camera prst="orthographicFront"/>
                <a:lightRig rig="threePt" dir="t"/>
              </a:scene3d>
              <a:sp3d contourW="12700"/>
            </a:bodyPr>
            <a:lstStyle/>
            <a:p>
              <a:pPr algn="ctr"/>
              <a:r>
                <a:rPr lang="de-DE" sz="1501">
                  <a:solidFill>
                    <a:schemeClr val="tx1">
                      <a:lumMod val="65000"/>
                      <a:lumOff val="35000"/>
                    </a:schemeClr>
                  </a:solidFill>
                </a:rPr>
                <a:t>01</a:t>
              </a:r>
            </a:p>
          </p:txBody>
        </p:sp>
        <p:sp>
          <p:nvSpPr>
            <p:cNvPr id="25" name="文本框 58"/>
            <p:cNvSpPr txBox="1"/>
            <p:nvPr/>
          </p:nvSpPr>
          <p:spPr>
            <a:xfrm>
              <a:off x="3975717" y="3825203"/>
              <a:ext cx="518483" cy="323294"/>
            </a:xfrm>
            <a:prstGeom prst="rect">
              <a:avLst/>
            </a:prstGeom>
            <a:noFill/>
          </p:spPr>
          <p:txBody>
            <a:bodyPr wrap="square">
              <a:normAutofit/>
              <a:scene3d>
                <a:camera prst="orthographicFront"/>
                <a:lightRig rig="threePt" dir="t"/>
              </a:scene3d>
              <a:sp3d contourW="12700"/>
            </a:bodyPr>
            <a:lstStyle/>
            <a:p>
              <a:pPr algn="ctr"/>
              <a:r>
                <a:rPr lang="de-DE" sz="1501">
                  <a:solidFill>
                    <a:schemeClr val="tx1">
                      <a:lumMod val="65000"/>
                      <a:lumOff val="35000"/>
                    </a:schemeClr>
                  </a:solidFill>
                </a:rPr>
                <a:t>02</a:t>
              </a:r>
            </a:p>
          </p:txBody>
        </p:sp>
        <p:sp>
          <p:nvSpPr>
            <p:cNvPr id="26" name="文本框 59"/>
            <p:cNvSpPr txBox="1"/>
            <p:nvPr/>
          </p:nvSpPr>
          <p:spPr>
            <a:xfrm>
              <a:off x="5864307" y="3825203"/>
              <a:ext cx="518483" cy="323294"/>
            </a:xfrm>
            <a:prstGeom prst="rect">
              <a:avLst/>
            </a:prstGeom>
            <a:noFill/>
          </p:spPr>
          <p:txBody>
            <a:bodyPr wrap="square">
              <a:normAutofit/>
              <a:scene3d>
                <a:camera prst="orthographicFront"/>
                <a:lightRig rig="threePt" dir="t"/>
              </a:scene3d>
              <a:sp3d contourW="12700"/>
            </a:bodyPr>
            <a:lstStyle/>
            <a:p>
              <a:pPr algn="ctr"/>
              <a:r>
                <a:rPr lang="de-DE" sz="1501" dirty="0">
                  <a:solidFill>
                    <a:schemeClr val="tx1">
                      <a:lumMod val="65000"/>
                      <a:lumOff val="35000"/>
                    </a:schemeClr>
                  </a:solidFill>
                </a:rPr>
                <a:t>03</a:t>
              </a:r>
            </a:p>
          </p:txBody>
        </p:sp>
        <p:sp>
          <p:nvSpPr>
            <p:cNvPr id="27" name="文本框 60"/>
            <p:cNvSpPr txBox="1"/>
            <p:nvPr/>
          </p:nvSpPr>
          <p:spPr>
            <a:xfrm>
              <a:off x="7697141" y="3825203"/>
              <a:ext cx="518483" cy="323294"/>
            </a:xfrm>
            <a:prstGeom prst="rect">
              <a:avLst/>
            </a:prstGeom>
            <a:noFill/>
          </p:spPr>
          <p:txBody>
            <a:bodyPr wrap="square">
              <a:normAutofit/>
              <a:scene3d>
                <a:camera prst="orthographicFront"/>
                <a:lightRig rig="threePt" dir="t"/>
              </a:scene3d>
              <a:sp3d contourW="12700"/>
            </a:bodyPr>
            <a:lstStyle/>
            <a:p>
              <a:pPr algn="ctr"/>
              <a:r>
                <a:rPr lang="de-DE" sz="1501">
                  <a:solidFill>
                    <a:schemeClr val="tx1">
                      <a:lumMod val="65000"/>
                      <a:lumOff val="35000"/>
                    </a:schemeClr>
                  </a:solidFill>
                </a:rPr>
                <a:t>04</a:t>
              </a:r>
            </a:p>
          </p:txBody>
        </p:sp>
        <p:sp>
          <p:nvSpPr>
            <p:cNvPr id="28" name="文本框 61"/>
            <p:cNvSpPr txBox="1"/>
            <p:nvPr/>
          </p:nvSpPr>
          <p:spPr>
            <a:xfrm>
              <a:off x="9594447" y="3825203"/>
              <a:ext cx="518483" cy="323294"/>
            </a:xfrm>
            <a:prstGeom prst="rect">
              <a:avLst/>
            </a:prstGeom>
            <a:noFill/>
          </p:spPr>
          <p:txBody>
            <a:bodyPr wrap="square">
              <a:normAutofit/>
              <a:scene3d>
                <a:camera prst="orthographicFront"/>
                <a:lightRig rig="threePt" dir="t"/>
              </a:scene3d>
              <a:sp3d contourW="12700"/>
            </a:bodyPr>
            <a:lstStyle/>
            <a:p>
              <a:pPr algn="ctr"/>
              <a:r>
                <a:rPr lang="de-DE" sz="1501">
                  <a:solidFill>
                    <a:schemeClr val="tx1">
                      <a:lumMod val="65000"/>
                      <a:lumOff val="35000"/>
                    </a:schemeClr>
                  </a:solidFill>
                </a:rPr>
                <a:t>05</a:t>
              </a:r>
            </a:p>
          </p:txBody>
        </p:sp>
      </p:grpSp>
      <p:grpSp>
        <p:nvGrpSpPr>
          <p:cNvPr id="41" name="组合 40"/>
          <p:cNvGrpSpPr/>
          <p:nvPr/>
        </p:nvGrpSpPr>
        <p:grpSpPr>
          <a:xfrm>
            <a:off x="2087228" y="452955"/>
            <a:ext cx="5795246" cy="783415"/>
            <a:chOff x="1875554" y="378622"/>
            <a:chExt cx="5795246" cy="783415"/>
          </a:xfrm>
        </p:grpSpPr>
        <p:sp>
          <p:nvSpPr>
            <p:cNvPr id="42" name="文本框 41"/>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43" name="文本框 42"/>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sp>
        <p:nvSpPr>
          <p:cNvPr id="45" name="矩形 44"/>
          <p:cNvSpPr/>
          <p:nvPr/>
        </p:nvSpPr>
        <p:spPr>
          <a:xfrm>
            <a:off x="1256576" y="2136978"/>
            <a:ext cx="2248856"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2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2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7" name="矩形 46"/>
          <p:cNvSpPr/>
          <p:nvPr/>
        </p:nvSpPr>
        <p:spPr>
          <a:xfrm>
            <a:off x="4984372" y="2136978"/>
            <a:ext cx="2248856"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2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2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8" name="矩形 47"/>
          <p:cNvSpPr/>
          <p:nvPr/>
        </p:nvSpPr>
        <p:spPr>
          <a:xfrm>
            <a:off x="8720658" y="2136978"/>
            <a:ext cx="2248856"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2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2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9" name="矩形 48"/>
          <p:cNvSpPr/>
          <p:nvPr/>
        </p:nvSpPr>
        <p:spPr>
          <a:xfrm>
            <a:off x="6807879" y="4655867"/>
            <a:ext cx="2248856"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2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2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50" name="矩形 49"/>
          <p:cNvSpPr/>
          <p:nvPr/>
        </p:nvSpPr>
        <p:spPr>
          <a:xfrm>
            <a:off x="3101784" y="4655867"/>
            <a:ext cx="2248856"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2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2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Tree>
    <p:extLst>
      <p:ext uri="{BB962C8B-B14F-4D97-AF65-F5344CB8AC3E}">
        <p14:creationId xmlns:p14="http://schemas.microsoft.com/office/powerpoint/2010/main" val="58468106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p:tgtEl>
                                          <p:spTgt spid="41"/>
                                        </p:tgtEl>
                                        <p:attrNameLst>
                                          <p:attrName>ppt_x</p:attrName>
                                        </p:attrNameLst>
                                      </p:cBhvr>
                                      <p:tavLst>
                                        <p:tav tm="0">
                                          <p:val>
                                            <p:strVal val="#ppt_x-#ppt_w*1.125000"/>
                                          </p:val>
                                        </p:tav>
                                        <p:tav tm="100000">
                                          <p:val>
                                            <p:strVal val="#ppt_x"/>
                                          </p:val>
                                        </p:tav>
                                      </p:tavLst>
                                    </p:anim>
                                    <p:animEffect transition="in" filter="wipe(right)">
                                      <p:cBhvr>
                                        <p:cTn id="8" dur="500"/>
                                        <p:tgtEl>
                                          <p:spTgt spid="41"/>
                                        </p:tgtEl>
                                      </p:cBhvr>
                                    </p:animEffect>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p:cTn id="16" dur="500" fill="hold"/>
                                        <p:tgtEl>
                                          <p:spTgt spid="45"/>
                                        </p:tgtEl>
                                        <p:attrNameLst>
                                          <p:attrName>ppt_w</p:attrName>
                                        </p:attrNameLst>
                                      </p:cBhvr>
                                      <p:tavLst>
                                        <p:tav tm="0">
                                          <p:val>
                                            <p:fltVal val="0"/>
                                          </p:val>
                                        </p:tav>
                                        <p:tav tm="100000">
                                          <p:val>
                                            <p:strVal val="#ppt_w"/>
                                          </p:val>
                                        </p:tav>
                                      </p:tavLst>
                                    </p:anim>
                                    <p:anim calcmode="lin" valueType="num">
                                      <p:cBhvr>
                                        <p:cTn id="17" dur="500" fill="hold"/>
                                        <p:tgtEl>
                                          <p:spTgt spid="45"/>
                                        </p:tgtEl>
                                        <p:attrNameLst>
                                          <p:attrName>ppt_h</p:attrName>
                                        </p:attrNameLst>
                                      </p:cBhvr>
                                      <p:tavLst>
                                        <p:tav tm="0">
                                          <p:val>
                                            <p:fltVal val="0"/>
                                          </p:val>
                                        </p:tav>
                                        <p:tav tm="100000">
                                          <p:val>
                                            <p:strVal val="#ppt_h"/>
                                          </p:val>
                                        </p:tav>
                                      </p:tavLst>
                                    </p:anim>
                                    <p:animEffect transition="in" filter="fade">
                                      <p:cBhvr>
                                        <p:cTn id="18" dur="500"/>
                                        <p:tgtEl>
                                          <p:spTgt spid="45"/>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p:cTn id="22" dur="500" fill="hold"/>
                                        <p:tgtEl>
                                          <p:spTgt spid="50"/>
                                        </p:tgtEl>
                                        <p:attrNameLst>
                                          <p:attrName>ppt_w</p:attrName>
                                        </p:attrNameLst>
                                      </p:cBhvr>
                                      <p:tavLst>
                                        <p:tav tm="0">
                                          <p:val>
                                            <p:fltVal val="0"/>
                                          </p:val>
                                        </p:tav>
                                        <p:tav tm="100000">
                                          <p:val>
                                            <p:strVal val="#ppt_w"/>
                                          </p:val>
                                        </p:tav>
                                      </p:tavLst>
                                    </p:anim>
                                    <p:anim calcmode="lin" valueType="num">
                                      <p:cBhvr>
                                        <p:cTn id="23" dur="500" fill="hold"/>
                                        <p:tgtEl>
                                          <p:spTgt spid="50"/>
                                        </p:tgtEl>
                                        <p:attrNameLst>
                                          <p:attrName>ppt_h</p:attrName>
                                        </p:attrNameLst>
                                      </p:cBhvr>
                                      <p:tavLst>
                                        <p:tav tm="0">
                                          <p:val>
                                            <p:fltVal val="0"/>
                                          </p:val>
                                        </p:tav>
                                        <p:tav tm="100000">
                                          <p:val>
                                            <p:strVal val="#ppt_h"/>
                                          </p:val>
                                        </p:tav>
                                      </p:tavLst>
                                    </p:anim>
                                    <p:animEffect transition="in" filter="fade">
                                      <p:cBhvr>
                                        <p:cTn id="24" dur="500"/>
                                        <p:tgtEl>
                                          <p:spTgt spid="50"/>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p:cTn id="28" dur="500" fill="hold"/>
                                        <p:tgtEl>
                                          <p:spTgt spid="47"/>
                                        </p:tgtEl>
                                        <p:attrNameLst>
                                          <p:attrName>ppt_w</p:attrName>
                                        </p:attrNameLst>
                                      </p:cBhvr>
                                      <p:tavLst>
                                        <p:tav tm="0">
                                          <p:val>
                                            <p:fltVal val="0"/>
                                          </p:val>
                                        </p:tav>
                                        <p:tav tm="100000">
                                          <p:val>
                                            <p:strVal val="#ppt_w"/>
                                          </p:val>
                                        </p:tav>
                                      </p:tavLst>
                                    </p:anim>
                                    <p:anim calcmode="lin" valueType="num">
                                      <p:cBhvr>
                                        <p:cTn id="29" dur="500" fill="hold"/>
                                        <p:tgtEl>
                                          <p:spTgt spid="47"/>
                                        </p:tgtEl>
                                        <p:attrNameLst>
                                          <p:attrName>ppt_h</p:attrName>
                                        </p:attrNameLst>
                                      </p:cBhvr>
                                      <p:tavLst>
                                        <p:tav tm="0">
                                          <p:val>
                                            <p:fltVal val="0"/>
                                          </p:val>
                                        </p:tav>
                                        <p:tav tm="100000">
                                          <p:val>
                                            <p:strVal val="#ppt_h"/>
                                          </p:val>
                                        </p:tav>
                                      </p:tavLst>
                                    </p:anim>
                                    <p:animEffect transition="in" filter="fade">
                                      <p:cBhvr>
                                        <p:cTn id="30" dur="500"/>
                                        <p:tgtEl>
                                          <p:spTgt spid="47"/>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p:cTn id="40" dur="500" fill="hold"/>
                                        <p:tgtEl>
                                          <p:spTgt spid="48"/>
                                        </p:tgtEl>
                                        <p:attrNameLst>
                                          <p:attrName>ppt_w</p:attrName>
                                        </p:attrNameLst>
                                      </p:cBhvr>
                                      <p:tavLst>
                                        <p:tav tm="0">
                                          <p:val>
                                            <p:fltVal val="0"/>
                                          </p:val>
                                        </p:tav>
                                        <p:tav tm="100000">
                                          <p:val>
                                            <p:strVal val="#ppt_w"/>
                                          </p:val>
                                        </p:tav>
                                      </p:tavLst>
                                    </p:anim>
                                    <p:anim calcmode="lin" valueType="num">
                                      <p:cBhvr>
                                        <p:cTn id="41" dur="500" fill="hold"/>
                                        <p:tgtEl>
                                          <p:spTgt spid="48"/>
                                        </p:tgtEl>
                                        <p:attrNameLst>
                                          <p:attrName>ppt_h</p:attrName>
                                        </p:attrNameLst>
                                      </p:cBhvr>
                                      <p:tavLst>
                                        <p:tav tm="0">
                                          <p:val>
                                            <p:fltVal val="0"/>
                                          </p:val>
                                        </p:tav>
                                        <p:tav tm="100000">
                                          <p:val>
                                            <p:strVal val="#ppt_h"/>
                                          </p:val>
                                        </p:tav>
                                      </p:tavLst>
                                    </p:anim>
                                    <p:animEffect transition="in" filter="fade">
                                      <p:cBhvr>
                                        <p:cTn id="4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7" grpId="0"/>
      <p:bldP spid="48" grpId="0"/>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688626" y="1000093"/>
            <a:ext cx="1826142" cy="186204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500" b="0" i="1" u="none" strike="noStrike" kern="1200" cap="none" spc="0" normalizeH="0" baseline="0" noProof="0" dirty="0" smtClean="0">
                <a:ln>
                  <a:noFill/>
                </a:ln>
                <a:solidFill>
                  <a:srgbClr val="DF3427"/>
                </a:solidFill>
                <a:effectLst/>
                <a:uLnTx/>
                <a:uFillTx/>
                <a:latin typeface="Arial"/>
                <a:ea typeface="微软雅黑"/>
                <a:cs typeface="+mn-cs"/>
              </a:rPr>
              <a:t>02</a:t>
            </a:r>
            <a:endParaRPr kumimoji="0" lang="zh-CN" altLang="en-US" sz="11500" b="0" i="1" u="none" strike="noStrike" kern="1200" cap="none" spc="0" normalizeH="0" baseline="0" noProof="0" dirty="0">
              <a:ln>
                <a:noFill/>
              </a:ln>
              <a:solidFill>
                <a:srgbClr val="DF3427"/>
              </a:solidFill>
              <a:effectLst/>
              <a:uLnTx/>
              <a:uFillTx/>
              <a:latin typeface="Arial"/>
              <a:ea typeface="微软雅黑"/>
              <a:cs typeface="+mn-cs"/>
            </a:endParaRPr>
          </a:p>
        </p:txBody>
      </p:sp>
      <p:sp>
        <p:nvSpPr>
          <p:cNvPr id="4" name="文本框 3"/>
          <p:cNvSpPr txBox="1"/>
          <p:nvPr/>
        </p:nvSpPr>
        <p:spPr>
          <a:xfrm>
            <a:off x="3951823" y="3735165"/>
            <a:ext cx="4288353"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smtClean="0">
                <a:ln>
                  <a:noFill/>
                </a:ln>
                <a:solidFill>
                  <a:srgbClr val="DF3427"/>
                </a:solidFill>
                <a:effectLst/>
                <a:uLnTx/>
                <a:uFillTx/>
                <a:latin typeface="迷你简准圆" panose="03000509000000000000" pitchFamily="65" charset="-122"/>
                <a:ea typeface="迷你简准圆" panose="03000509000000000000" pitchFamily="65" charset="-122"/>
                <a:cs typeface="+mn-cs"/>
              </a:rPr>
              <a:t>标题文字添加此处</a:t>
            </a:r>
            <a:endParaRPr kumimoji="0" lang="zh-CN" altLang="en-US" sz="4000" b="0" i="0" u="none" strike="noStrike" kern="1200" cap="none" spc="0" normalizeH="0" baseline="0" noProof="0" dirty="0">
              <a:ln>
                <a:noFill/>
              </a:ln>
              <a:solidFill>
                <a:srgbClr val="DF3427"/>
              </a:solidFill>
              <a:effectLst/>
              <a:uLnTx/>
              <a:uFillTx/>
              <a:latin typeface="迷你简准圆" panose="03000509000000000000" pitchFamily="65" charset="-122"/>
              <a:ea typeface="迷你简准圆" panose="03000509000000000000" pitchFamily="65" charset="-122"/>
              <a:cs typeface="+mn-cs"/>
            </a:endParaRPr>
          </a:p>
        </p:txBody>
      </p:sp>
      <p:sp>
        <p:nvSpPr>
          <p:cNvPr id="5" name="文本框 4"/>
          <p:cNvSpPr txBox="1"/>
          <p:nvPr/>
        </p:nvSpPr>
        <p:spPr>
          <a:xfrm>
            <a:off x="4210049" y="4588258"/>
            <a:ext cx="3771900" cy="65671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cxnSp>
        <p:nvCxnSpPr>
          <p:cNvPr id="6" name="直接连接符 5"/>
          <p:cNvCxnSpPr/>
          <p:nvPr/>
        </p:nvCxnSpPr>
        <p:spPr>
          <a:xfrm>
            <a:off x="4975873" y="4504606"/>
            <a:ext cx="2240252" cy="0"/>
          </a:xfrm>
          <a:prstGeom prst="line">
            <a:avLst/>
          </a:prstGeom>
          <a:ln>
            <a:solidFill>
              <a:srgbClr val="EB3077"/>
            </a:solidFill>
            <a:prstDash val="dash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805541" y="1160260"/>
            <a:ext cx="1950858" cy="2014740"/>
          </a:xfrm>
          <a:prstGeom prst="rect">
            <a:avLst/>
          </a:prstGeom>
        </p:spPr>
      </p:pic>
    </p:spTree>
    <p:extLst>
      <p:ext uri="{BB962C8B-B14F-4D97-AF65-F5344CB8AC3E}">
        <p14:creationId xmlns:p14="http://schemas.microsoft.com/office/powerpoint/2010/main" val="32906302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16" presetClass="entr" presetSubtype="2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randombar(horizont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包图主题2">
  <a:themeElements>
    <a:clrScheme name="自定义 25">
      <a:dk1>
        <a:sysClr val="windowText" lastClr="000000"/>
      </a:dk1>
      <a:lt1>
        <a:sysClr val="window" lastClr="FFFFFF"/>
      </a:lt1>
      <a:dk2>
        <a:srgbClr val="44546A"/>
      </a:dk2>
      <a:lt2>
        <a:srgbClr val="E7E6E6"/>
      </a:lt2>
      <a:accent1>
        <a:srgbClr val="DF3427"/>
      </a:accent1>
      <a:accent2>
        <a:srgbClr val="A1BF24"/>
      </a:accent2>
      <a:accent3>
        <a:srgbClr val="08ACB6"/>
      </a:accent3>
      <a:accent4>
        <a:srgbClr val="EEAD1B"/>
      </a:accent4>
      <a:accent5>
        <a:srgbClr val="DF3427"/>
      </a:accent5>
      <a:accent6>
        <a:srgbClr val="08ACB6"/>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99</TotalTime>
  <Words>1957</Words>
  <Application>Microsoft Office PowerPoint</Application>
  <PresentationFormat>宽屏</PresentationFormat>
  <Paragraphs>238</Paragraphs>
  <Slides>25</Slides>
  <Notes>25</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25</vt:i4>
      </vt:variant>
    </vt:vector>
  </HeadingPairs>
  <TitlesOfParts>
    <vt:vector size="31" baseType="lpstr">
      <vt:lpstr>迷你简准圆</vt:lpstr>
      <vt:lpstr>等线</vt:lpstr>
      <vt:lpstr>李旭科书法</vt:lpstr>
      <vt:lpstr>微软雅黑</vt:lpstr>
      <vt:lpstr>Arial</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逆流的小鱼</cp:lastModifiedBy>
  <cp:revision>19</cp:revision>
  <dcterms:created xsi:type="dcterms:W3CDTF">2017-07-09T03:33:56Z</dcterms:created>
  <dcterms:modified xsi:type="dcterms:W3CDTF">2017-07-09T05:15:24Z</dcterms:modified>
</cp:coreProperties>
</file>