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78" r:id="rId3"/>
    <p:sldMasterId id="2147483673" r:id="rId4"/>
  </p:sldMasterIdLst>
  <p:sldIdLst>
    <p:sldId id="268" r:id="rId5"/>
    <p:sldId id="276" r:id="rId6"/>
    <p:sldId id="27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83C6"/>
    <a:srgbClr val="1CADE4"/>
    <a:srgbClr val="63A537"/>
    <a:srgbClr val="99CB38"/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11"/>
    <p:restoredTop sz="94611"/>
  </p:normalViewPr>
  <p:slideViewPr>
    <p:cSldViewPr snapToGrid="0">
      <p:cViewPr>
        <p:scale>
          <a:sx n="75" d="100"/>
          <a:sy n="75" d="100"/>
        </p:scale>
        <p:origin x="-1656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473481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95658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9798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685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1830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03046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1582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4572000"/>
            <a:ext cx="12192000" cy="20635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0" name="组 59"/>
          <p:cNvGrpSpPr/>
          <p:nvPr/>
        </p:nvGrpSpPr>
        <p:grpSpPr>
          <a:xfrm>
            <a:off x="1642835" y="4183742"/>
            <a:ext cx="776515" cy="776515"/>
            <a:chOff x="1642835" y="4183742"/>
            <a:chExt cx="776515" cy="776515"/>
          </a:xfrm>
        </p:grpSpPr>
        <p:sp>
          <p:nvSpPr>
            <p:cNvPr id="29" name="椭圆 28"/>
            <p:cNvSpPr/>
            <p:nvPr/>
          </p:nvSpPr>
          <p:spPr>
            <a:xfrm>
              <a:off x="1642835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3" name="组 20"/>
            <p:cNvGrpSpPr/>
            <p:nvPr/>
          </p:nvGrpSpPr>
          <p:grpSpPr>
            <a:xfrm>
              <a:off x="1758735" y="4392135"/>
              <a:ext cx="543425" cy="358548"/>
              <a:chOff x="3786188" y="1143000"/>
              <a:chExt cx="615950" cy="4064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4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1" name="组 60"/>
          <p:cNvGrpSpPr/>
          <p:nvPr/>
        </p:nvGrpSpPr>
        <p:grpSpPr>
          <a:xfrm>
            <a:off x="4331626" y="4183742"/>
            <a:ext cx="776515" cy="776515"/>
            <a:chOff x="4331626" y="4183742"/>
            <a:chExt cx="776515" cy="776515"/>
          </a:xfrm>
        </p:grpSpPr>
        <p:sp>
          <p:nvSpPr>
            <p:cNvPr id="30" name="椭圆 29"/>
            <p:cNvSpPr/>
            <p:nvPr/>
          </p:nvSpPr>
          <p:spPr>
            <a:xfrm>
              <a:off x="4331626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6" name="组 19"/>
            <p:cNvGrpSpPr/>
            <p:nvPr/>
          </p:nvGrpSpPr>
          <p:grpSpPr>
            <a:xfrm>
              <a:off x="4545258" y="4346077"/>
              <a:ext cx="349250" cy="466725"/>
              <a:chOff x="3910013" y="1676400"/>
              <a:chExt cx="349250" cy="4667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2" name="组 61"/>
          <p:cNvGrpSpPr/>
          <p:nvPr/>
        </p:nvGrpSpPr>
        <p:grpSpPr>
          <a:xfrm>
            <a:off x="7020417" y="4183742"/>
            <a:ext cx="776515" cy="776515"/>
            <a:chOff x="7020417" y="4183742"/>
            <a:chExt cx="776515" cy="776515"/>
          </a:xfrm>
        </p:grpSpPr>
        <p:sp>
          <p:nvSpPr>
            <p:cNvPr id="31" name="椭圆 30"/>
            <p:cNvSpPr/>
            <p:nvPr/>
          </p:nvSpPr>
          <p:spPr>
            <a:xfrm>
              <a:off x="7020417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9" name="组 23"/>
            <p:cNvGrpSpPr/>
            <p:nvPr/>
          </p:nvGrpSpPr>
          <p:grpSpPr>
            <a:xfrm>
              <a:off x="7172589" y="4417104"/>
              <a:ext cx="477203" cy="357188"/>
              <a:chOff x="6018213" y="1143000"/>
              <a:chExt cx="530225" cy="396875"/>
            </a:xfrm>
          </p:grpSpPr>
          <p:sp>
            <p:nvSpPr>
              <p:cNvPr id="40" name="Freeform 149"/>
              <p:cNvSpPr>
                <a:spLocks/>
              </p:cNvSpPr>
              <p:nvPr/>
            </p:nvSpPr>
            <p:spPr bwMode="auto">
              <a:xfrm>
                <a:off x="6094413" y="1314450"/>
                <a:ext cx="269875" cy="25400"/>
              </a:xfrm>
              <a:custGeom>
                <a:avLst/>
                <a:gdLst/>
                <a:ahLst/>
                <a:cxnLst>
                  <a:cxn ang="0">
                    <a:pos x="16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6"/>
                  </a:cxn>
                  <a:cxn ang="0">
                    <a:pos x="162" y="16"/>
                  </a:cxn>
                  <a:cxn ang="0">
                    <a:pos x="162" y="16"/>
                  </a:cxn>
                  <a:cxn ang="0">
                    <a:pos x="166" y="14"/>
                  </a:cxn>
                  <a:cxn ang="0">
                    <a:pos x="168" y="12"/>
                  </a:cxn>
                  <a:cxn ang="0">
                    <a:pos x="170" y="10"/>
                  </a:cxn>
                  <a:cxn ang="0">
                    <a:pos x="170" y="8"/>
                  </a:cxn>
                  <a:cxn ang="0">
                    <a:pos x="170" y="8"/>
                  </a:cxn>
                  <a:cxn ang="0">
                    <a:pos x="170" y="4"/>
                  </a:cxn>
                  <a:cxn ang="0">
                    <a:pos x="168" y="2"/>
                  </a:cxn>
                  <a:cxn ang="0">
                    <a:pos x="166" y="0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70" h="16">
                    <a:moveTo>
                      <a:pt x="162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6"/>
                    </a:lnTo>
                    <a:lnTo>
                      <a:pt x="162" y="16"/>
                    </a:lnTo>
                    <a:lnTo>
                      <a:pt x="162" y="16"/>
                    </a:lnTo>
                    <a:lnTo>
                      <a:pt x="166" y="14"/>
                    </a:lnTo>
                    <a:lnTo>
                      <a:pt x="168" y="12"/>
                    </a:lnTo>
                    <a:lnTo>
                      <a:pt x="170" y="10"/>
                    </a:lnTo>
                    <a:lnTo>
                      <a:pt x="170" y="8"/>
                    </a:lnTo>
                    <a:lnTo>
                      <a:pt x="170" y="8"/>
                    </a:lnTo>
                    <a:lnTo>
                      <a:pt x="170" y="4"/>
                    </a:lnTo>
                    <a:lnTo>
                      <a:pt x="168" y="2"/>
                    </a:lnTo>
                    <a:lnTo>
                      <a:pt x="166" y="0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0"/>
              <p:cNvSpPr>
                <a:spLocks/>
              </p:cNvSpPr>
              <p:nvPr/>
            </p:nvSpPr>
            <p:spPr bwMode="auto">
              <a:xfrm>
                <a:off x="6094413" y="1384300"/>
                <a:ext cx="269875" cy="25400"/>
              </a:xfrm>
              <a:custGeom>
                <a:avLst/>
                <a:gdLst/>
                <a:ahLst/>
                <a:cxnLst>
                  <a:cxn ang="0">
                    <a:pos x="16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2" y="16"/>
                  </a:cxn>
                  <a:cxn ang="0">
                    <a:pos x="162" y="16"/>
                  </a:cxn>
                  <a:cxn ang="0">
                    <a:pos x="166" y="16"/>
                  </a:cxn>
                  <a:cxn ang="0">
                    <a:pos x="168" y="14"/>
                  </a:cxn>
                  <a:cxn ang="0">
                    <a:pos x="170" y="12"/>
                  </a:cxn>
                  <a:cxn ang="0">
                    <a:pos x="170" y="8"/>
                  </a:cxn>
                  <a:cxn ang="0">
                    <a:pos x="170" y="8"/>
                  </a:cxn>
                  <a:cxn ang="0">
                    <a:pos x="170" y="6"/>
                  </a:cxn>
                  <a:cxn ang="0">
                    <a:pos x="168" y="2"/>
                  </a:cxn>
                  <a:cxn ang="0">
                    <a:pos x="166" y="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70" h="16">
                    <a:moveTo>
                      <a:pt x="162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2" y="16"/>
                    </a:lnTo>
                    <a:lnTo>
                      <a:pt x="162" y="16"/>
                    </a:lnTo>
                    <a:lnTo>
                      <a:pt x="166" y="16"/>
                    </a:lnTo>
                    <a:lnTo>
                      <a:pt x="168" y="14"/>
                    </a:lnTo>
                    <a:lnTo>
                      <a:pt x="170" y="12"/>
                    </a:lnTo>
                    <a:lnTo>
                      <a:pt x="170" y="8"/>
                    </a:lnTo>
                    <a:lnTo>
                      <a:pt x="170" y="8"/>
                    </a:lnTo>
                    <a:lnTo>
                      <a:pt x="170" y="6"/>
                    </a:lnTo>
                    <a:lnTo>
                      <a:pt x="168" y="2"/>
                    </a:lnTo>
                    <a:lnTo>
                      <a:pt x="166" y="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51"/>
              <p:cNvSpPr>
                <a:spLocks noEditPoints="1"/>
              </p:cNvSpPr>
              <p:nvPr/>
            </p:nvSpPr>
            <p:spPr bwMode="auto">
              <a:xfrm>
                <a:off x="6018213" y="1219200"/>
                <a:ext cx="428625" cy="32067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20" y="0"/>
                  </a:cxn>
                  <a:cxn ang="0">
                    <a:pos x="12" y="2"/>
                  </a:cxn>
                  <a:cxn ang="0">
                    <a:pos x="0" y="14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2" y="176"/>
                  </a:cxn>
                  <a:cxn ang="0">
                    <a:pos x="178" y="176"/>
                  </a:cxn>
                  <a:cxn ang="0">
                    <a:pos x="204" y="196"/>
                  </a:cxn>
                  <a:cxn ang="0">
                    <a:pos x="208" y="198"/>
                  </a:cxn>
                  <a:cxn ang="0">
                    <a:pos x="208" y="198"/>
                  </a:cxn>
                  <a:cxn ang="0">
                    <a:pos x="218" y="202"/>
                  </a:cxn>
                  <a:cxn ang="0">
                    <a:pos x="224" y="202"/>
                  </a:cxn>
                  <a:cxn ang="0">
                    <a:pos x="228" y="198"/>
                  </a:cxn>
                  <a:cxn ang="0">
                    <a:pos x="230" y="186"/>
                  </a:cxn>
                  <a:cxn ang="0">
                    <a:pos x="250" y="176"/>
                  </a:cxn>
                  <a:cxn ang="0">
                    <a:pos x="258" y="176"/>
                  </a:cxn>
                  <a:cxn ang="0">
                    <a:pos x="270" y="164"/>
                  </a:cxn>
                  <a:cxn ang="0">
                    <a:pos x="270" y="136"/>
                  </a:cxn>
                  <a:cxn ang="0">
                    <a:pos x="270" y="22"/>
                  </a:cxn>
                  <a:cxn ang="0">
                    <a:pos x="270" y="14"/>
                  </a:cxn>
                  <a:cxn ang="0">
                    <a:pos x="258" y="2"/>
                  </a:cxn>
                  <a:cxn ang="0">
                    <a:pos x="250" y="0"/>
                  </a:cxn>
                  <a:cxn ang="0">
                    <a:pos x="254" y="156"/>
                  </a:cxn>
                  <a:cxn ang="0">
                    <a:pos x="250" y="160"/>
                  </a:cxn>
                  <a:cxn ang="0">
                    <a:pos x="220" y="160"/>
                  </a:cxn>
                  <a:cxn ang="0">
                    <a:pos x="214" y="164"/>
                  </a:cxn>
                  <a:cxn ang="0">
                    <a:pos x="212" y="166"/>
                  </a:cxn>
                  <a:cxn ang="0">
                    <a:pos x="214" y="184"/>
                  </a:cxn>
                  <a:cxn ang="0">
                    <a:pos x="186" y="162"/>
                  </a:cxn>
                  <a:cxn ang="0">
                    <a:pos x="20" y="160"/>
                  </a:cxn>
                  <a:cxn ang="0">
                    <a:pos x="16" y="160"/>
                  </a:cxn>
                  <a:cxn ang="0">
                    <a:pos x="16" y="22"/>
                  </a:cxn>
                  <a:cxn ang="0">
                    <a:pos x="16" y="18"/>
                  </a:cxn>
                  <a:cxn ang="0">
                    <a:pos x="250" y="16"/>
                  </a:cxn>
                  <a:cxn ang="0">
                    <a:pos x="254" y="18"/>
                  </a:cxn>
                  <a:cxn ang="0">
                    <a:pos x="254" y="156"/>
                  </a:cxn>
                </a:cxnLst>
                <a:rect l="0" t="0" r="r" b="b"/>
                <a:pathLst>
                  <a:path w="270" h="202">
                    <a:moveTo>
                      <a:pt x="250" y="0"/>
                    </a:moveTo>
                    <a:lnTo>
                      <a:pt x="96" y="0"/>
                    </a:lnTo>
                    <a:lnTo>
                      <a:pt x="8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6" y="170"/>
                    </a:lnTo>
                    <a:lnTo>
                      <a:pt x="12" y="176"/>
                    </a:lnTo>
                    <a:lnTo>
                      <a:pt x="20" y="176"/>
                    </a:lnTo>
                    <a:lnTo>
                      <a:pt x="178" y="176"/>
                    </a:lnTo>
                    <a:lnTo>
                      <a:pt x="204" y="196"/>
                    </a:lnTo>
                    <a:lnTo>
                      <a:pt x="204" y="196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12" y="202"/>
                    </a:lnTo>
                    <a:lnTo>
                      <a:pt x="218" y="202"/>
                    </a:lnTo>
                    <a:lnTo>
                      <a:pt x="218" y="202"/>
                    </a:lnTo>
                    <a:lnTo>
                      <a:pt x="224" y="202"/>
                    </a:lnTo>
                    <a:lnTo>
                      <a:pt x="224" y="202"/>
                    </a:lnTo>
                    <a:lnTo>
                      <a:pt x="228" y="198"/>
                    </a:lnTo>
                    <a:lnTo>
                      <a:pt x="230" y="192"/>
                    </a:lnTo>
                    <a:lnTo>
                      <a:pt x="230" y="186"/>
                    </a:lnTo>
                    <a:lnTo>
                      <a:pt x="230" y="176"/>
                    </a:lnTo>
                    <a:lnTo>
                      <a:pt x="250" y="176"/>
                    </a:lnTo>
                    <a:lnTo>
                      <a:pt x="250" y="176"/>
                    </a:lnTo>
                    <a:lnTo>
                      <a:pt x="258" y="176"/>
                    </a:lnTo>
                    <a:lnTo>
                      <a:pt x="264" y="170"/>
                    </a:lnTo>
                    <a:lnTo>
                      <a:pt x="270" y="164"/>
                    </a:lnTo>
                    <a:lnTo>
                      <a:pt x="270" y="156"/>
                    </a:lnTo>
                    <a:lnTo>
                      <a:pt x="270" y="136"/>
                    </a:lnTo>
                    <a:lnTo>
                      <a:pt x="270" y="120"/>
                    </a:lnTo>
                    <a:lnTo>
                      <a:pt x="270" y="22"/>
                    </a:lnTo>
                    <a:lnTo>
                      <a:pt x="270" y="22"/>
                    </a:lnTo>
                    <a:lnTo>
                      <a:pt x="270" y="14"/>
                    </a:lnTo>
                    <a:lnTo>
                      <a:pt x="264" y="6"/>
                    </a:lnTo>
                    <a:lnTo>
                      <a:pt x="258" y="2"/>
                    </a:lnTo>
                    <a:lnTo>
                      <a:pt x="250" y="0"/>
                    </a:lnTo>
                    <a:lnTo>
                      <a:pt x="250" y="0"/>
                    </a:lnTo>
                    <a:close/>
                    <a:moveTo>
                      <a:pt x="254" y="156"/>
                    </a:moveTo>
                    <a:lnTo>
                      <a:pt x="254" y="156"/>
                    </a:lnTo>
                    <a:lnTo>
                      <a:pt x="254" y="160"/>
                    </a:lnTo>
                    <a:lnTo>
                      <a:pt x="250" y="160"/>
                    </a:lnTo>
                    <a:lnTo>
                      <a:pt x="220" y="160"/>
                    </a:lnTo>
                    <a:lnTo>
                      <a:pt x="220" y="160"/>
                    </a:lnTo>
                    <a:lnTo>
                      <a:pt x="218" y="162"/>
                    </a:lnTo>
                    <a:lnTo>
                      <a:pt x="214" y="164"/>
                    </a:lnTo>
                    <a:lnTo>
                      <a:pt x="214" y="164"/>
                    </a:lnTo>
                    <a:lnTo>
                      <a:pt x="212" y="166"/>
                    </a:lnTo>
                    <a:lnTo>
                      <a:pt x="212" y="170"/>
                    </a:lnTo>
                    <a:lnTo>
                      <a:pt x="214" y="184"/>
                    </a:lnTo>
                    <a:lnTo>
                      <a:pt x="186" y="162"/>
                    </a:lnTo>
                    <a:lnTo>
                      <a:pt x="186" y="162"/>
                    </a:lnTo>
                    <a:lnTo>
                      <a:pt x="182" y="160"/>
                    </a:lnTo>
                    <a:lnTo>
                      <a:pt x="20" y="160"/>
                    </a:lnTo>
                    <a:lnTo>
                      <a:pt x="20" y="160"/>
                    </a:lnTo>
                    <a:lnTo>
                      <a:pt x="16" y="160"/>
                    </a:lnTo>
                    <a:lnTo>
                      <a:pt x="16" y="156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18"/>
                    </a:lnTo>
                    <a:lnTo>
                      <a:pt x="20" y="16"/>
                    </a:lnTo>
                    <a:lnTo>
                      <a:pt x="250" y="16"/>
                    </a:lnTo>
                    <a:lnTo>
                      <a:pt x="250" y="16"/>
                    </a:lnTo>
                    <a:lnTo>
                      <a:pt x="254" y="18"/>
                    </a:lnTo>
                    <a:lnTo>
                      <a:pt x="254" y="22"/>
                    </a:lnTo>
                    <a:lnTo>
                      <a:pt x="254" y="156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52"/>
              <p:cNvSpPr>
                <a:spLocks/>
              </p:cNvSpPr>
              <p:nvPr/>
            </p:nvSpPr>
            <p:spPr bwMode="auto">
              <a:xfrm>
                <a:off x="6135688" y="1143000"/>
                <a:ext cx="412750" cy="298450"/>
              </a:xfrm>
              <a:custGeom>
                <a:avLst/>
                <a:gdLst/>
                <a:ahLst/>
                <a:cxnLst>
                  <a:cxn ang="0">
                    <a:pos x="238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4" y="0"/>
                  </a:cxn>
                  <a:cxn ang="0">
                    <a:pos x="6" y="6"/>
                  </a:cxn>
                  <a:cxn ang="0">
                    <a:pos x="2" y="12"/>
                  </a:cxn>
                  <a:cxn ang="0">
                    <a:pos x="0" y="22"/>
                  </a:cxn>
                  <a:cxn ang="0">
                    <a:pos x="0" y="38"/>
                  </a:cxn>
                  <a:cxn ang="0">
                    <a:pos x="16" y="38"/>
                  </a:cxn>
                  <a:cxn ang="0">
                    <a:pos x="16" y="22"/>
                  </a:cxn>
                  <a:cxn ang="0">
                    <a:pos x="16" y="22"/>
                  </a:cxn>
                  <a:cxn ang="0">
                    <a:pos x="18" y="18"/>
                  </a:cxn>
                  <a:cxn ang="0">
                    <a:pos x="24" y="16"/>
                  </a:cxn>
                  <a:cxn ang="0">
                    <a:pos x="238" y="16"/>
                  </a:cxn>
                  <a:cxn ang="0">
                    <a:pos x="238" y="16"/>
                  </a:cxn>
                  <a:cxn ang="0">
                    <a:pos x="242" y="18"/>
                  </a:cxn>
                  <a:cxn ang="0">
                    <a:pos x="244" y="22"/>
                  </a:cxn>
                  <a:cxn ang="0">
                    <a:pos x="244" y="166"/>
                  </a:cxn>
                  <a:cxn ang="0">
                    <a:pos x="244" y="166"/>
                  </a:cxn>
                  <a:cxn ang="0">
                    <a:pos x="242" y="170"/>
                  </a:cxn>
                  <a:cxn ang="0">
                    <a:pos x="238" y="172"/>
                  </a:cxn>
                  <a:cxn ang="0">
                    <a:pos x="208" y="172"/>
                  </a:cxn>
                  <a:cxn ang="0">
                    <a:pos x="208" y="188"/>
                  </a:cxn>
                  <a:cxn ang="0">
                    <a:pos x="238" y="188"/>
                  </a:cxn>
                  <a:cxn ang="0">
                    <a:pos x="238" y="188"/>
                  </a:cxn>
                  <a:cxn ang="0">
                    <a:pos x="246" y="188"/>
                  </a:cxn>
                  <a:cxn ang="0">
                    <a:pos x="254" y="182"/>
                  </a:cxn>
                  <a:cxn ang="0">
                    <a:pos x="260" y="176"/>
                  </a:cxn>
                  <a:cxn ang="0">
                    <a:pos x="260" y="166"/>
                  </a:cxn>
                  <a:cxn ang="0">
                    <a:pos x="260" y="22"/>
                  </a:cxn>
                  <a:cxn ang="0">
                    <a:pos x="260" y="22"/>
                  </a:cxn>
                  <a:cxn ang="0">
                    <a:pos x="260" y="12"/>
                  </a:cxn>
                  <a:cxn ang="0">
                    <a:pos x="254" y="6"/>
                  </a:cxn>
                  <a:cxn ang="0">
                    <a:pos x="246" y="0"/>
                  </a:cxn>
                  <a:cxn ang="0">
                    <a:pos x="238" y="0"/>
                  </a:cxn>
                  <a:cxn ang="0">
                    <a:pos x="238" y="0"/>
                  </a:cxn>
                </a:cxnLst>
                <a:rect l="0" t="0" r="r" b="b"/>
                <a:pathLst>
                  <a:path w="260" h="188">
                    <a:moveTo>
                      <a:pt x="238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16" y="38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8" y="18"/>
                    </a:lnTo>
                    <a:lnTo>
                      <a:pt x="24" y="16"/>
                    </a:lnTo>
                    <a:lnTo>
                      <a:pt x="238" y="16"/>
                    </a:lnTo>
                    <a:lnTo>
                      <a:pt x="238" y="16"/>
                    </a:lnTo>
                    <a:lnTo>
                      <a:pt x="242" y="18"/>
                    </a:lnTo>
                    <a:lnTo>
                      <a:pt x="244" y="22"/>
                    </a:lnTo>
                    <a:lnTo>
                      <a:pt x="244" y="166"/>
                    </a:lnTo>
                    <a:lnTo>
                      <a:pt x="244" y="166"/>
                    </a:lnTo>
                    <a:lnTo>
                      <a:pt x="242" y="170"/>
                    </a:lnTo>
                    <a:lnTo>
                      <a:pt x="238" y="172"/>
                    </a:lnTo>
                    <a:lnTo>
                      <a:pt x="208" y="172"/>
                    </a:lnTo>
                    <a:lnTo>
                      <a:pt x="208" y="188"/>
                    </a:lnTo>
                    <a:lnTo>
                      <a:pt x="238" y="188"/>
                    </a:lnTo>
                    <a:lnTo>
                      <a:pt x="238" y="188"/>
                    </a:lnTo>
                    <a:lnTo>
                      <a:pt x="246" y="188"/>
                    </a:lnTo>
                    <a:lnTo>
                      <a:pt x="254" y="182"/>
                    </a:lnTo>
                    <a:lnTo>
                      <a:pt x="260" y="176"/>
                    </a:lnTo>
                    <a:lnTo>
                      <a:pt x="260" y="166"/>
                    </a:lnTo>
                    <a:lnTo>
                      <a:pt x="260" y="22"/>
                    </a:lnTo>
                    <a:lnTo>
                      <a:pt x="260" y="22"/>
                    </a:lnTo>
                    <a:lnTo>
                      <a:pt x="260" y="12"/>
                    </a:lnTo>
                    <a:lnTo>
                      <a:pt x="254" y="6"/>
                    </a:lnTo>
                    <a:lnTo>
                      <a:pt x="246" y="0"/>
                    </a:lnTo>
                    <a:lnTo>
                      <a:pt x="238" y="0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3" name="组 62"/>
          <p:cNvGrpSpPr/>
          <p:nvPr/>
        </p:nvGrpSpPr>
        <p:grpSpPr>
          <a:xfrm>
            <a:off x="9709208" y="4183742"/>
            <a:ext cx="776515" cy="776515"/>
            <a:chOff x="9709208" y="4183742"/>
            <a:chExt cx="776515" cy="776515"/>
          </a:xfrm>
        </p:grpSpPr>
        <p:sp>
          <p:nvSpPr>
            <p:cNvPr id="32" name="椭圆 31"/>
            <p:cNvSpPr/>
            <p:nvPr/>
          </p:nvSpPr>
          <p:spPr>
            <a:xfrm>
              <a:off x="9709208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Freeform 156"/>
            <p:cNvSpPr>
              <a:spLocks noEditPoints="1"/>
            </p:cNvSpPr>
            <p:nvPr/>
          </p:nvSpPr>
          <p:spPr bwMode="auto">
            <a:xfrm>
              <a:off x="9860927" y="4335914"/>
              <a:ext cx="458975" cy="435882"/>
            </a:xfrm>
            <a:custGeom>
              <a:avLst/>
              <a:gdLst/>
              <a:ahLst/>
              <a:cxnLst>
                <a:cxn ang="0">
                  <a:pos x="30" y="302"/>
                </a:cxn>
                <a:cxn ang="0">
                  <a:pos x="24" y="300"/>
                </a:cxn>
                <a:cxn ang="0">
                  <a:pos x="8" y="292"/>
                </a:cxn>
                <a:cxn ang="0">
                  <a:pos x="0" y="278"/>
                </a:cxn>
                <a:cxn ang="0">
                  <a:pos x="0" y="238"/>
                </a:cxn>
                <a:cxn ang="0">
                  <a:pos x="2" y="230"/>
                </a:cxn>
                <a:cxn ang="0">
                  <a:pos x="12" y="214"/>
                </a:cxn>
                <a:cxn ang="0">
                  <a:pos x="100" y="186"/>
                </a:cxn>
                <a:cxn ang="0">
                  <a:pos x="90" y="166"/>
                </a:cxn>
                <a:cxn ang="0">
                  <a:pos x="76" y="120"/>
                </a:cxn>
                <a:cxn ang="0">
                  <a:pos x="74" y="94"/>
                </a:cxn>
                <a:cxn ang="0">
                  <a:pos x="80" y="56"/>
                </a:cxn>
                <a:cxn ang="0">
                  <a:pos x="98" y="26"/>
                </a:cxn>
                <a:cxn ang="0">
                  <a:pos x="124" y="6"/>
                </a:cxn>
                <a:cxn ang="0">
                  <a:pos x="158" y="0"/>
                </a:cxn>
                <a:cxn ang="0">
                  <a:pos x="176" y="2"/>
                </a:cxn>
                <a:cxn ang="0">
                  <a:pos x="208" y="16"/>
                </a:cxn>
                <a:cxn ang="0">
                  <a:pos x="230" y="40"/>
                </a:cxn>
                <a:cxn ang="0">
                  <a:pos x="242" y="74"/>
                </a:cxn>
                <a:cxn ang="0">
                  <a:pos x="244" y="94"/>
                </a:cxn>
                <a:cxn ang="0">
                  <a:pos x="236" y="144"/>
                </a:cxn>
                <a:cxn ang="0">
                  <a:pos x="216" y="186"/>
                </a:cxn>
                <a:cxn ang="0">
                  <a:pos x="296" y="210"/>
                </a:cxn>
                <a:cxn ang="0">
                  <a:pos x="312" y="222"/>
                </a:cxn>
                <a:cxn ang="0">
                  <a:pos x="318" y="238"/>
                </a:cxn>
                <a:cxn ang="0">
                  <a:pos x="318" y="272"/>
                </a:cxn>
                <a:cxn ang="0">
                  <a:pos x="316" y="284"/>
                </a:cxn>
                <a:cxn ang="0">
                  <a:pos x="300" y="300"/>
                </a:cxn>
                <a:cxn ang="0">
                  <a:pos x="288" y="302"/>
                </a:cxn>
                <a:cxn ang="0">
                  <a:pos x="158" y="16"/>
                </a:cxn>
                <a:cxn ang="0">
                  <a:pos x="144" y="18"/>
                </a:cxn>
                <a:cxn ang="0">
                  <a:pos x="118" y="28"/>
                </a:cxn>
                <a:cxn ang="0">
                  <a:pos x="102" y="48"/>
                </a:cxn>
                <a:cxn ang="0">
                  <a:pos x="92" y="78"/>
                </a:cxn>
                <a:cxn ang="0">
                  <a:pos x="90" y="94"/>
                </a:cxn>
                <a:cxn ang="0">
                  <a:pos x="98" y="144"/>
                </a:cxn>
                <a:cxn ang="0">
                  <a:pos x="120" y="184"/>
                </a:cxn>
                <a:cxn ang="0">
                  <a:pos x="26" y="226"/>
                </a:cxn>
                <a:cxn ang="0">
                  <a:pos x="22" y="228"/>
                </a:cxn>
                <a:cxn ang="0">
                  <a:pos x="16" y="234"/>
                </a:cxn>
                <a:cxn ang="0">
                  <a:pos x="16" y="272"/>
                </a:cxn>
                <a:cxn ang="0">
                  <a:pos x="18" y="276"/>
                </a:cxn>
                <a:cxn ang="0">
                  <a:pos x="24" y="284"/>
                </a:cxn>
                <a:cxn ang="0">
                  <a:pos x="288" y="286"/>
                </a:cxn>
                <a:cxn ang="0">
                  <a:pos x="292" y="284"/>
                </a:cxn>
                <a:cxn ang="0">
                  <a:pos x="300" y="278"/>
                </a:cxn>
                <a:cxn ang="0">
                  <a:pos x="302" y="272"/>
                </a:cxn>
                <a:cxn ang="0">
                  <a:pos x="302" y="238"/>
                </a:cxn>
                <a:cxn ang="0">
                  <a:pos x="298" y="230"/>
                </a:cxn>
                <a:cxn ang="0">
                  <a:pos x="292" y="226"/>
                </a:cxn>
                <a:cxn ang="0">
                  <a:pos x="198" y="184"/>
                </a:cxn>
                <a:cxn ang="0">
                  <a:pos x="210" y="166"/>
                </a:cxn>
                <a:cxn ang="0">
                  <a:pos x="224" y="120"/>
                </a:cxn>
                <a:cxn ang="0">
                  <a:pos x="226" y="94"/>
                </a:cxn>
                <a:cxn ang="0">
                  <a:pos x="222" y="62"/>
                </a:cxn>
                <a:cxn ang="0">
                  <a:pos x="208" y="38"/>
                </a:cxn>
                <a:cxn ang="0">
                  <a:pos x="188" y="22"/>
                </a:cxn>
                <a:cxn ang="0">
                  <a:pos x="158" y="16"/>
                </a:cxn>
              </a:cxnLst>
              <a:rect l="0" t="0" r="r" b="b"/>
              <a:pathLst>
                <a:path w="318" h="302">
                  <a:moveTo>
                    <a:pt x="288" y="302"/>
                  </a:moveTo>
                  <a:lnTo>
                    <a:pt x="30" y="302"/>
                  </a:lnTo>
                  <a:lnTo>
                    <a:pt x="30" y="302"/>
                  </a:lnTo>
                  <a:lnTo>
                    <a:pt x="24" y="300"/>
                  </a:lnTo>
                  <a:lnTo>
                    <a:pt x="18" y="300"/>
                  </a:lnTo>
                  <a:lnTo>
                    <a:pt x="8" y="292"/>
                  </a:lnTo>
                  <a:lnTo>
                    <a:pt x="2" y="284"/>
                  </a:lnTo>
                  <a:lnTo>
                    <a:pt x="0" y="278"/>
                  </a:lnTo>
                  <a:lnTo>
                    <a:pt x="0" y="272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2" y="230"/>
                  </a:lnTo>
                  <a:lnTo>
                    <a:pt x="6" y="222"/>
                  </a:lnTo>
                  <a:lnTo>
                    <a:pt x="12" y="214"/>
                  </a:lnTo>
                  <a:lnTo>
                    <a:pt x="20" y="210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90" y="166"/>
                  </a:lnTo>
                  <a:lnTo>
                    <a:pt x="82" y="144"/>
                  </a:lnTo>
                  <a:lnTo>
                    <a:pt x="76" y="120"/>
                  </a:lnTo>
                  <a:lnTo>
                    <a:pt x="74" y="94"/>
                  </a:lnTo>
                  <a:lnTo>
                    <a:pt x="74" y="94"/>
                  </a:lnTo>
                  <a:lnTo>
                    <a:pt x="76" y="74"/>
                  </a:lnTo>
                  <a:lnTo>
                    <a:pt x="80" y="56"/>
                  </a:lnTo>
                  <a:lnTo>
                    <a:pt x="88" y="40"/>
                  </a:lnTo>
                  <a:lnTo>
                    <a:pt x="98" y="26"/>
                  </a:lnTo>
                  <a:lnTo>
                    <a:pt x="110" y="16"/>
                  </a:lnTo>
                  <a:lnTo>
                    <a:pt x="124" y="6"/>
                  </a:lnTo>
                  <a:lnTo>
                    <a:pt x="140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6" y="2"/>
                  </a:lnTo>
                  <a:lnTo>
                    <a:pt x="194" y="6"/>
                  </a:lnTo>
                  <a:lnTo>
                    <a:pt x="208" y="16"/>
                  </a:lnTo>
                  <a:lnTo>
                    <a:pt x="220" y="26"/>
                  </a:lnTo>
                  <a:lnTo>
                    <a:pt x="230" y="40"/>
                  </a:lnTo>
                  <a:lnTo>
                    <a:pt x="238" y="56"/>
                  </a:lnTo>
                  <a:lnTo>
                    <a:pt x="242" y="74"/>
                  </a:lnTo>
                  <a:lnTo>
                    <a:pt x="244" y="94"/>
                  </a:lnTo>
                  <a:lnTo>
                    <a:pt x="244" y="94"/>
                  </a:lnTo>
                  <a:lnTo>
                    <a:pt x="242" y="120"/>
                  </a:lnTo>
                  <a:lnTo>
                    <a:pt x="236" y="144"/>
                  </a:lnTo>
                  <a:lnTo>
                    <a:pt x="228" y="166"/>
                  </a:lnTo>
                  <a:lnTo>
                    <a:pt x="216" y="186"/>
                  </a:lnTo>
                  <a:lnTo>
                    <a:pt x="296" y="210"/>
                  </a:lnTo>
                  <a:lnTo>
                    <a:pt x="296" y="210"/>
                  </a:lnTo>
                  <a:lnTo>
                    <a:pt x="306" y="214"/>
                  </a:lnTo>
                  <a:lnTo>
                    <a:pt x="312" y="222"/>
                  </a:lnTo>
                  <a:lnTo>
                    <a:pt x="316" y="230"/>
                  </a:lnTo>
                  <a:lnTo>
                    <a:pt x="318" y="238"/>
                  </a:lnTo>
                  <a:lnTo>
                    <a:pt x="318" y="272"/>
                  </a:lnTo>
                  <a:lnTo>
                    <a:pt x="318" y="272"/>
                  </a:lnTo>
                  <a:lnTo>
                    <a:pt x="316" y="278"/>
                  </a:lnTo>
                  <a:lnTo>
                    <a:pt x="316" y="284"/>
                  </a:lnTo>
                  <a:lnTo>
                    <a:pt x="308" y="292"/>
                  </a:lnTo>
                  <a:lnTo>
                    <a:pt x="300" y="300"/>
                  </a:lnTo>
                  <a:lnTo>
                    <a:pt x="294" y="300"/>
                  </a:lnTo>
                  <a:lnTo>
                    <a:pt x="288" y="302"/>
                  </a:lnTo>
                  <a:lnTo>
                    <a:pt x="288" y="302"/>
                  </a:lnTo>
                  <a:close/>
                  <a:moveTo>
                    <a:pt x="158" y="16"/>
                  </a:moveTo>
                  <a:lnTo>
                    <a:pt x="158" y="16"/>
                  </a:lnTo>
                  <a:lnTo>
                    <a:pt x="144" y="18"/>
                  </a:lnTo>
                  <a:lnTo>
                    <a:pt x="130" y="22"/>
                  </a:lnTo>
                  <a:lnTo>
                    <a:pt x="118" y="28"/>
                  </a:lnTo>
                  <a:lnTo>
                    <a:pt x="108" y="38"/>
                  </a:lnTo>
                  <a:lnTo>
                    <a:pt x="102" y="48"/>
                  </a:lnTo>
                  <a:lnTo>
                    <a:pt x="96" y="62"/>
                  </a:lnTo>
                  <a:lnTo>
                    <a:pt x="92" y="78"/>
                  </a:lnTo>
                  <a:lnTo>
                    <a:pt x="90" y="94"/>
                  </a:lnTo>
                  <a:lnTo>
                    <a:pt x="90" y="94"/>
                  </a:lnTo>
                  <a:lnTo>
                    <a:pt x="92" y="120"/>
                  </a:lnTo>
                  <a:lnTo>
                    <a:pt x="98" y="144"/>
                  </a:lnTo>
                  <a:lnTo>
                    <a:pt x="108" y="166"/>
                  </a:lnTo>
                  <a:lnTo>
                    <a:pt x="120" y="184"/>
                  </a:lnTo>
                  <a:lnTo>
                    <a:pt x="128" y="194"/>
                  </a:lnTo>
                  <a:lnTo>
                    <a:pt x="26" y="226"/>
                  </a:lnTo>
                  <a:lnTo>
                    <a:pt x="26" y="226"/>
                  </a:lnTo>
                  <a:lnTo>
                    <a:pt x="22" y="228"/>
                  </a:lnTo>
                  <a:lnTo>
                    <a:pt x="18" y="230"/>
                  </a:lnTo>
                  <a:lnTo>
                    <a:pt x="16" y="234"/>
                  </a:lnTo>
                  <a:lnTo>
                    <a:pt x="16" y="238"/>
                  </a:lnTo>
                  <a:lnTo>
                    <a:pt x="16" y="272"/>
                  </a:lnTo>
                  <a:lnTo>
                    <a:pt x="16" y="272"/>
                  </a:lnTo>
                  <a:lnTo>
                    <a:pt x="18" y="276"/>
                  </a:lnTo>
                  <a:lnTo>
                    <a:pt x="20" y="282"/>
                  </a:lnTo>
                  <a:lnTo>
                    <a:pt x="24" y="284"/>
                  </a:lnTo>
                  <a:lnTo>
                    <a:pt x="30" y="286"/>
                  </a:lnTo>
                  <a:lnTo>
                    <a:pt x="288" y="286"/>
                  </a:lnTo>
                  <a:lnTo>
                    <a:pt x="288" y="286"/>
                  </a:lnTo>
                  <a:lnTo>
                    <a:pt x="292" y="284"/>
                  </a:lnTo>
                  <a:lnTo>
                    <a:pt x="296" y="282"/>
                  </a:lnTo>
                  <a:lnTo>
                    <a:pt x="300" y="278"/>
                  </a:lnTo>
                  <a:lnTo>
                    <a:pt x="302" y="272"/>
                  </a:lnTo>
                  <a:lnTo>
                    <a:pt x="302" y="272"/>
                  </a:lnTo>
                  <a:lnTo>
                    <a:pt x="302" y="238"/>
                  </a:lnTo>
                  <a:lnTo>
                    <a:pt x="302" y="238"/>
                  </a:lnTo>
                  <a:lnTo>
                    <a:pt x="300" y="234"/>
                  </a:lnTo>
                  <a:lnTo>
                    <a:pt x="298" y="230"/>
                  </a:lnTo>
                  <a:lnTo>
                    <a:pt x="296" y="228"/>
                  </a:lnTo>
                  <a:lnTo>
                    <a:pt x="292" y="226"/>
                  </a:lnTo>
                  <a:lnTo>
                    <a:pt x="190" y="194"/>
                  </a:lnTo>
                  <a:lnTo>
                    <a:pt x="198" y="184"/>
                  </a:lnTo>
                  <a:lnTo>
                    <a:pt x="198" y="184"/>
                  </a:lnTo>
                  <a:lnTo>
                    <a:pt x="210" y="166"/>
                  </a:lnTo>
                  <a:lnTo>
                    <a:pt x="218" y="144"/>
                  </a:lnTo>
                  <a:lnTo>
                    <a:pt x="224" y="120"/>
                  </a:lnTo>
                  <a:lnTo>
                    <a:pt x="226" y="94"/>
                  </a:lnTo>
                  <a:lnTo>
                    <a:pt x="226" y="94"/>
                  </a:lnTo>
                  <a:lnTo>
                    <a:pt x="226" y="78"/>
                  </a:lnTo>
                  <a:lnTo>
                    <a:pt x="222" y="62"/>
                  </a:lnTo>
                  <a:lnTo>
                    <a:pt x="216" y="48"/>
                  </a:lnTo>
                  <a:lnTo>
                    <a:pt x="208" y="38"/>
                  </a:lnTo>
                  <a:lnTo>
                    <a:pt x="198" y="28"/>
                  </a:lnTo>
                  <a:lnTo>
                    <a:pt x="188" y="22"/>
                  </a:lnTo>
                  <a:lnTo>
                    <a:pt x="174" y="18"/>
                  </a:lnTo>
                  <a:lnTo>
                    <a:pt x="158" y="16"/>
                  </a:lnTo>
                  <a:lnTo>
                    <a:pt x="158" y="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946983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46" name="矩形 45"/>
          <p:cNvSpPr/>
          <p:nvPr/>
        </p:nvSpPr>
        <p:spPr>
          <a:xfrm>
            <a:off x="861257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3666854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48" name="矩形 47"/>
          <p:cNvSpPr/>
          <p:nvPr/>
        </p:nvSpPr>
        <p:spPr>
          <a:xfrm>
            <a:off x="3581128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6300999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215273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1" name="矩形 50"/>
          <p:cNvSpPr/>
          <p:nvPr/>
        </p:nvSpPr>
        <p:spPr>
          <a:xfrm>
            <a:off x="9020870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52" name="矩形 51"/>
          <p:cNvSpPr/>
          <p:nvPr/>
        </p:nvSpPr>
        <p:spPr>
          <a:xfrm>
            <a:off x="8935144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53" name="直接连接符 30"/>
          <p:cNvCxnSpPr/>
          <p:nvPr/>
        </p:nvCxnSpPr>
        <p:spPr>
          <a:xfrm>
            <a:off x="6157637" y="1174701"/>
            <a:ext cx="0" cy="25554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1133039" y="2796870"/>
            <a:ext cx="377499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133039" y="2403586"/>
            <a:ext cx="3611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7570247" y="2796870"/>
            <a:ext cx="377499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570247" y="2403586"/>
            <a:ext cx="3611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1235514" y="1268428"/>
            <a:ext cx="1066645" cy="10666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>
                <a:solidFill>
                  <a:prstClr val="white"/>
                </a:solidFill>
              </a:rPr>
              <a:t>1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660052" y="1268428"/>
            <a:ext cx="1066645" cy="1066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>
                <a:solidFill>
                  <a:prstClr val="white"/>
                </a:solidFill>
              </a:rPr>
              <a:t>2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32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4572000"/>
            <a:ext cx="12192000" cy="20635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0" name="组 59"/>
          <p:cNvGrpSpPr/>
          <p:nvPr/>
        </p:nvGrpSpPr>
        <p:grpSpPr>
          <a:xfrm>
            <a:off x="1642835" y="4183742"/>
            <a:ext cx="776515" cy="776515"/>
            <a:chOff x="1642835" y="4183742"/>
            <a:chExt cx="776515" cy="776515"/>
          </a:xfrm>
        </p:grpSpPr>
        <p:sp>
          <p:nvSpPr>
            <p:cNvPr id="29" name="椭圆 28"/>
            <p:cNvSpPr/>
            <p:nvPr/>
          </p:nvSpPr>
          <p:spPr>
            <a:xfrm>
              <a:off x="1642835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3" name="组 20"/>
            <p:cNvGrpSpPr/>
            <p:nvPr/>
          </p:nvGrpSpPr>
          <p:grpSpPr>
            <a:xfrm>
              <a:off x="1758735" y="4392135"/>
              <a:ext cx="543425" cy="358548"/>
              <a:chOff x="3786188" y="1143000"/>
              <a:chExt cx="615950" cy="4064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4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1" name="组 60"/>
          <p:cNvGrpSpPr/>
          <p:nvPr/>
        </p:nvGrpSpPr>
        <p:grpSpPr>
          <a:xfrm>
            <a:off x="4331626" y="4183742"/>
            <a:ext cx="776515" cy="776515"/>
            <a:chOff x="4331626" y="4183742"/>
            <a:chExt cx="776515" cy="776515"/>
          </a:xfrm>
        </p:grpSpPr>
        <p:sp>
          <p:nvSpPr>
            <p:cNvPr id="30" name="椭圆 29"/>
            <p:cNvSpPr/>
            <p:nvPr/>
          </p:nvSpPr>
          <p:spPr>
            <a:xfrm>
              <a:off x="4331626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6" name="组 19"/>
            <p:cNvGrpSpPr/>
            <p:nvPr/>
          </p:nvGrpSpPr>
          <p:grpSpPr>
            <a:xfrm>
              <a:off x="4545258" y="4346077"/>
              <a:ext cx="349250" cy="466725"/>
              <a:chOff x="3910013" y="1676400"/>
              <a:chExt cx="349250" cy="4667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2" name="组 61"/>
          <p:cNvGrpSpPr/>
          <p:nvPr/>
        </p:nvGrpSpPr>
        <p:grpSpPr>
          <a:xfrm>
            <a:off x="7020417" y="4183742"/>
            <a:ext cx="776515" cy="776515"/>
            <a:chOff x="7020417" y="4183742"/>
            <a:chExt cx="776515" cy="776515"/>
          </a:xfrm>
        </p:grpSpPr>
        <p:sp>
          <p:nvSpPr>
            <p:cNvPr id="31" name="椭圆 30"/>
            <p:cNvSpPr/>
            <p:nvPr/>
          </p:nvSpPr>
          <p:spPr>
            <a:xfrm>
              <a:off x="7020417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9" name="组 23"/>
            <p:cNvGrpSpPr/>
            <p:nvPr/>
          </p:nvGrpSpPr>
          <p:grpSpPr>
            <a:xfrm>
              <a:off x="7172589" y="4417104"/>
              <a:ext cx="477203" cy="357188"/>
              <a:chOff x="6018213" y="1143000"/>
              <a:chExt cx="530225" cy="396875"/>
            </a:xfrm>
          </p:grpSpPr>
          <p:sp>
            <p:nvSpPr>
              <p:cNvPr id="40" name="Freeform 149"/>
              <p:cNvSpPr>
                <a:spLocks/>
              </p:cNvSpPr>
              <p:nvPr/>
            </p:nvSpPr>
            <p:spPr bwMode="auto">
              <a:xfrm>
                <a:off x="6094413" y="1314450"/>
                <a:ext cx="269875" cy="25400"/>
              </a:xfrm>
              <a:custGeom>
                <a:avLst/>
                <a:gdLst/>
                <a:ahLst/>
                <a:cxnLst>
                  <a:cxn ang="0">
                    <a:pos x="16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6"/>
                  </a:cxn>
                  <a:cxn ang="0">
                    <a:pos x="162" y="16"/>
                  </a:cxn>
                  <a:cxn ang="0">
                    <a:pos x="162" y="16"/>
                  </a:cxn>
                  <a:cxn ang="0">
                    <a:pos x="166" y="14"/>
                  </a:cxn>
                  <a:cxn ang="0">
                    <a:pos x="168" y="12"/>
                  </a:cxn>
                  <a:cxn ang="0">
                    <a:pos x="170" y="10"/>
                  </a:cxn>
                  <a:cxn ang="0">
                    <a:pos x="170" y="8"/>
                  </a:cxn>
                  <a:cxn ang="0">
                    <a:pos x="170" y="8"/>
                  </a:cxn>
                  <a:cxn ang="0">
                    <a:pos x="170" y="4"/>
                  </a:cxn>
                  <a:cxn ang="0">
                    <a:pos x="168" y="2"/>
                  </a:cxn>
                  <a:cxn ang="0">
                    <a:pos x="166" y="0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70" h="16">
                    <a:moveTo>
                      <a:pt x="162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6"/>
                    </a:lnTo>
                    <a:lnTo>
                      <a:pt x="162" y="16"/>
                    </a:lnTo>
                    <a:lnTo>
                      <a:pt x="162" y="16"/>
                    </a:lnTo>
                    <a:lnTo>
                      <a:pt x="166" y="14"/>
                    </a:lnTo>
                    <a:lnTo>
                      <a:pt x="168" y="12"/>
                    </a:lnTo>
                    <a:lnTo>
                      <a:pt x="170" y="10"/>
                    </a:lnTo>
                    <a:lnTo>
                      <a:pt x="170" y="8"/>
                    </a:lnTo>
                    <a:lnTo>
                      <a:pt x="170" y="8"/>
                    </a:lnTo>
                    <a:lnTo>
                      <a:pt x="170" y="4"/>
                    </a:lnTo>
                    <a:lnTo>
                      <a:pt x="168" y="2"/>
                    </a:lnTo>
                    <a:lnTo>
                      <a:pt x="166" y="0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0"/>
              <p:cNvSpPr>
                <a:spLocks/>
              </p:cNvSpPr>
              <p:nvPr/>
            </p:nvSpPr>
            <p:spPr bwMode="auto">
              <a:xfrm>
                <a:off x="6094413" y="1384300"/>
                <a:ext cx="269875" cy="25400"/>
              </a:xfrm>
              <a:custGeom>
                <a:avLst/>
                <a:gdLst/>
                <a:ahLst/>
                <a:cxnLst>
                  <a:cxn ang="0">
                    <a:pos x="16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2" y="16"/>
                  </a:cxn>
                  <a:cxn ang="0">
                    <a:pos x="162" y="16"/>
                  </a:cxn>
                  <a:cxn ang="0">
                    <a:pos x="166" y="16"/>
                  </a:cxn>
                  <a:cxn ang="0">
                    <a:pos x="168" y="14"/>
                  </a:cxn>
                  <a:cxn ang="0">
                    <a:pos x="170" y="12"/>
                  </a:cxn>
                  <a:cxn ang="0">
                    <a:pos x="170" y="8"/>
                  </a:cxn>
                  <a:cxn ang="0">
                    <a:pos x="170" y="8"/>
                  </a:cxn>
                  <a:cxn ang="0">
                    <a:pos x="170" y="6"/>
                  </a:cxn>
                  <a:cxn ang="0">
                    <a:pos x="168" y="2"/>
                  </a:cxn>
                  <a:cxn ang="0">
                    <a:pos x="166" y="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70" h="16">
                    <a:moveTo>
                      <a:pt x="162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2" y="16"/>
                    </a:lnTo>
                    <a:lnTo>
                      <a:pt x="162" y="16"/>
                    </a:lnTo>
                    <a:lnTo>
                      <a:pt x="166" y="16"/>
                    </a:lnTo>
                    <a:lnTo>
                      <a:pt x="168" y="14"/>
                    </a:lnTo>
                    <a:lnTo>
                      <a:pt x="170" y="12"/>
                    </a:lnTo>
                    <a:lnTo>
                      <a:pt x="170" y="8"/>
                    </a:lnTo>
                    <a:lnTo>
                      <a:pt x="170" y="8"/>
                    </a:lnTo>
                    <a:lnTo>
                      <a:pt x="170" y="6"/>
                    </a:lnTo>
                    <a:lnTo>
                      <a:pt x="168" y="2"/>
                    </a:lnTo>
                    <a:lnTo>
                      <a:pt x="166" y="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51"/>
              <p:cNvSpPr>
                <a:spLocks noEditPoints="1"/>
              </p:cNvSpPr>
              <p:nvPr/>
            </p:nvSpPr>
            <p:spPr bwMode="auto">
              <a:xfrm>
                <a:off x="6018213" y="1219200"/>
                <a:ext cx="428625" cy="32067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20" y="0"/>
                  </a:cxn>
                  <a:cxn ang="0">
                    <a:pos x="12" y="2"/>
                  </a:cxn>
                  <a:cxn ang="0">
                    <a:pos x="0" y="14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2" y="176"/>
                  </a:cxn>
                  <a:cxn ang="0">
                    <a:pos x="178" y="176"/>
                  </a:cxn>
                  <a:cxn ang="0">
                    <a:pos x="204" y="196"/>
                  </a:cxn>
                  <a:cxn ang="0">
                    <a:pos x="208" y="198"/>
                  </a:cxn>
                  <a:cxn ang="0">
                    <a:pos x="208" y="198"/>
                  </a:cxn>
                  <a:cxn ang="0">
                    <a:pos x="218" y="202"/>
                  </a:cxn>
                  <a:cxn ang="0">
                    <a:pos x="224" y="202"/>
                  </a:cxn>
                  <a:cxn ang="0">
                    <a:pos x="228" y="198"/>
                  </a:cxn>
                  <a:cxn ang="0">
                    <a:pos x="230" y="186"/>
                  </a:cxn>
                  <a:cxn ang="0">
                    <a:pos x="250" y="176"/>
                  </a:cxn>
                  <a:cxn ang="0">
                    <a:pos x="258" y="176"/>
                  </a:cxn>
                  <a:cxn ang="0">
                    <a:pos x="270" y="164"/>
                  </a:cxn>
                  <a:cxn ang="0">
                    <a:pos x="270" y="136"/>
                  </a:cxn>
                  <a:cxn ang="0">
                    <a:pos x="270" y="22"/>
                  </a:cxn>
                  <a:cxn ang="0">
                    <a:pos x="270" y="14"/>
                  </a:cxn>
                  <a:cxn ang="0">
                    <a:pos x="258" y="2"/>
                  </a:cxn>
                  <a:cxn ang="0">
                    <a:pos x="250" y="0"/>
                  </a:cxn>
                  <a:cxn ang="0">
                    <a:pos x="254" y="156"/>
                  </a:cxn>
                  <a:cxn ang="0">
                    <a:pos x="250" y="160"/>
                  </a:cxn>
                  <a:cxn ang="0">
                    <a:pos x="220" y="160"/>
                  </a:cxn>
                  <a:cxn ang="0">
                    <a:pos x="214" y="164"/>
                  </a:cxn>
                  <a:cxn ang="0">
                    <a:pos x="212" y="166"/>
                  </a:cxn>
                  <a:cxn ang="0">
                    <a:pos x="214" y="184"/>
                  </a:cxn>
                  <a:cxn ang="0">
                    <a:pos x="186" y="162"/>
                  </a:cxn>
                  <a:cxn ang="0">
                    <a:pos x="20" y="160"/>
                  </a:cxn>
                  <a:cxn ang="0">
                    <a:pos x="16" y="160"/>
                  </a:cxn>
                  <a:cxn ang="0">
                    <a:pos x="16" y="22"/>
                  </a:cxn>
                  <a:cxn ang="0">
                    <a:pos x="16" y="18"/>
                  </a:cxn>
                  <a:cxn ang="0">
                    <a:pos x="250" y="16"/>
                  </a:cxn>
                  <a:cxn ang="0">
                    <a:pos x="254" y="18"/>
                  </a:cxn>
                  <a:cxn ang="0">
                    <a:pos x="254" y="156"/>
                  </a:cxn>
                </a:cxnLst>
                <a:rect l="0" t="0" r="r" b="b"/>
                <a:pathLst>
                  <a:path w="270" h="202">
                    <a:moveTo>
                      <a:pt x="250" y="0"/>
                    </a:moveTo>
                    <a:lnTo>
                      <a:pt x="96" y="0"/>
                    </a:lnTo>
                    <a:lnTo>
                      <a:pt x="8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6" y="170"/>
                    </a:lnTo>
                    <a:lnTo>
                      <a:pt x="12" y="176"/>
                    </a:lnTo>
                    <a:lnTo>
                      <a:pt x="20" y="176"/>
                    </a:lnTo>
                    <a:lnTo>
                      <a:pt x="178" y="176"/>
                    </a:lnTo>
                    <a:lnTo>
                      <a:pt x="204" y="196"/>
                    </a:lnTo>
                    <a:lnTo>
                      <a:pt x="204" y="196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12" y="202"/>
                    </a:lnTo>
                    <a:lnTo>
                      <a:pt x="218" y="202"/>
                    </a:lnTo>
                    <a:lnTo>
                      <a:pt x="218" y="202"/>
                    </a:lnTo>
                    <a:lnTo>
                      <a:pt x="224" y="202"/>
                    </a:lnTo>
                    <a:lnTo>
                      <a:pt x="224" y="202"/>
                    </a:lnTo>
                    <a:lnTo>
                      <a:pt x="228" y="198"/>
                    </a:lnTo>
                    <a:lnTo>
                      <a:pt x="230" y="192"/>
                    </a:lnTo>
                    <a:lnTo>
                      <a:pt x="230" y="186"/>
                    </a:lnTo>
                    <a:lnTo>
                      <a:pt x="230" y="176"/>
                    </a:lnTo>
                    <a:lnTo>
                      <a:pt x="250" y="176"/>
                    </a:lnTo>
                    <a:lnTo>
                      <a:pt x="250" y="176"/>
                    </a:lnTo>
                    <a:lnTo>
                      <a:pt x="258" y="176"/>
                    </a:lnTo>
                    <a:lnTo>
                      <a:pt x="264" y="170"/>
                    </a:lnTo>
                    <a:lnTo>
                      <a:pt x="270" y="164"/>
                    </a:lnTo>
                    <a:lnTo>
                      <a:pt x="270" y="156"/>
                    </a:lnTo>
                    <a:lnTo>
                      <a:pt x="270" y="136"/>
                    </a:lnTo>
                    <a:lnTo>
                      <a:pt x="270" y="120"/>
                    </a:lnTo>
                    <a:lnTo>
                      <a:pt x="270" y="22"/>
                    </a:lnTo>
                    <a:lnTo>
                      <a:pt x="270" y="22"/>
                    </a:lnTo>
                    <a:lnTo>
                      <a:pt x="270" y="14"/>
                    </a:lnTo>
                    <a:lnTo>
                      <a:pt x="264" y="6"/>
                    </a:lnTo>
                    <a:lnTo>
                      <a:pt x="258" y="2"/>
                    </a:lnTo>
                    <a:lnTo>
                      <a:pt x="250" y="0"/>
                    </a:lnTo>
                    <a:lnTo>
                      <a:pt x="250" y="0"/>
                    </a:lnTo>
                    <a:close/>
                    <a:moveTo>
                      <a:pt x="254" y="156"/>
                    </a:moveTo>
                    <a:lnTo>
                      <a:pt x="254" y="156"/>
                    </a:lnTo>
                    <a:lnTo>
                      <a:pt x="254" y="160"/>
                    </a:lnTo>
                    <a:lnTo>
                      <a:pt x="250" y="160"/>
                    </a:lnTo>
                    <a:lnTo>
                      <a:pt x="220" y="160"/>
                    </a:lnTo>
                    <a:lnTo>
                      <a:pt x="220" y="160"/>
                    </a:lnTo>
                    <a:lnTo>
                      <a:pt x="218" y="162"/>
                    </a:lnTo>
                    <a:lnTo>
                      <a:pt x="214" y="164"/>
                    </a:lnTo>
                    <a:lnTo>
                      <a:pt x="214" y="164"/>
                    </a:lnTo>
                    <a:lnTo>
                      <a:pt x="212" y="166"/>
                    </a:lnTo>
                    <a:lnTo>
                      <a:pt x="212" y="170"/>
                    </a:lnTo>
                    <a:lnTo>
                      <a:pt x="214" y="184"/>
                    </a:lnTo>
                    <a:lnTo>
                      <a:pt x="186" y="162"/>
                    </a:lnTo>
                    <a:lnTo>
                      <a:pt x="186" y="162"/>
                    </a:lnTo>
                    <a:lnTo>
                      <a:pt x="182" y="160"/>
                    </a:lnTo>
                    <a:lnTo>
                      <a:pt x="20" y="160"/>
                    </a:lnTo>
                    <a:lnTo>
                      <a:pt x="20" y="160"/>
                    </a:lnTo>
                    <a:lnTo>
                      <a:pt x="16" y="160"/>
                    </a:lnTo>
                    <a:lnTo>
                      <a:pt x="16" y="156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18"/>
                    </a:lnTo>
                    <a:lnTo>
                      <a:pt x="20" y="16"/>
                    </a:lnTo>
                    <a:lnTo>
                      <a:pt x="250" y="16"/>
                    </a:lnTo>
                    <a:lnTo>
                      <a:pt x="250" y="16"/>
                    </a:lnTo>
                    <a:lnTo>
                      <a:pt x="254" y="18"/>
                    </a:lnTo>
                    <a:lnTo>
                      <a:pt x="254" y="22"/>
                    </a:lnTo>
                    <a:lnTo>
                      <a:pt x="254" y="156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52"/>
              <p:cNvSpPr>
                <a:spLocks/>
              </p:cNvSpPr>
              <p:nvPr/>
            </p:nvSpPr>
            <p:spPr bwMode="auto">
              <a:xfrm>
                <a:off x="6135688" y="1143000"/>
                <a:ext cx="412750" cy="298450"/>
              </a:xfrm>
              <a:custGeom>
                <a:avLst/>
                <a:gdLst/>
                <a:ahLst/>
                <a:cxnLst>
                  <a:cxn ang="0">
                    <a:pos x="238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4" y="0"/>
                  </a:cxn>
                  <a:cxn ang="0">
                    <a:pos x="6" y="6"/>
                  </a:cxn>
                  <a:cxn ang="0">
                    <a:pos x="2" y="12"/>
                  </a:cxn>
                  <a:cxn ang="0">
                    <a:pos x="0" y="22"/>
                  </a:cxn>
                  <a:cxn ang="0">
                    <a:pos x="0" y="38"/>
                  </a:cxn>
                  <a:cxn ang="0">
                    <a:pos x="16" y="38"/>
                  </a:cxn>
                  <a:cxn ang="0">
                    <a:pos x="16" y="22"/>
                  </a:cxn>
                  <a:cxn ang="0">
                    <a:pos x="16" y="22"/>
                  </a:cxn>
                  <a:cxn ang="0">
                    <a:pos x="18" y="18"/>
                  </a:cxn>
                  <a:cxn ang="0">
                    <a:pos x="24" y="16"/>
                  </a:cxn>
                  <a:cxn ang="0">
                    <a:pos x="238" y="16"/>
                  </a:cxn>
                  <a:cxn ang="0">
                    <a:pos x="238" y="16"/>
                  </a:cxn>
                  <a:cxn ang="0">
                    <a:pos x="242" y="18"/>
                  </a:cxn>
                  <a:cxn ang="0">
                    <a:pos x="244" y="22"/>
                  </a:cxn>
                  <a:cxn ang="0">
                    <a:pos x="244" y="166"/>
                  </a:cxn>
                  <a:cxn ang="0">
                    <a:pos x="244" y="166"/>
                  </a:cxn>
                  <a:cxn ang="0">
                    <a:pos x="242" y="170"/>
                  </a:cxn>
                  <a:cxn ang="0">
                    <a:pos x="238" y="172"/>
                  </a:cxn>
                  <a:cxn ang="0">
                    <a:pos x="208" y="172"/>
                  </a:cxn>
                  <a:cxn ang="0">
                    <a:pos x="208" y="188"/>
                  </a:cxn>
                  <a:cxn ang="0">
                    <a:pos x="238" y="188"/>
                  </a:cxn>
                  <a:cxn ang="0">
                    <a:pos x="238" y="188"/>
                  </a:cxn>
                  <a:cxn ang="0">
                    <a:pos x="246" y="188"/>
                  </a:cxn>
                  <a:cxn ang="0">
                    <a:pos x="254" y="182"/>
                  </a:cxn>
                  <a:cxn ang="0">
                    <a:pos x="260" y="176"/>
                  </a:cxn>
                  <a:cxn ang="0">
                    <a:pos x="260" y="166"/>
                  </a:cxn>
                  <a:cxn ang="0">
                    <a:pos x="260" y="22"/>
                  </a:cxn>
                  <a:cxn ang="0">
                    <a:pos x="260" y="22"/>
                  </a:cxn>
                  <a:cxn ang="0">
                    <a:pos x="260" y="12"/>
                  </a:cxn>
                  <a:cxn ang="0">
                    <a:pos x="254" y="6"/>
                  </a:cxn>
                  <a:cxn ang="0">
                    <a:pos x="246" y="0"/>
                  </a:cxn>
                  <a:cxn ang="0">
                    <a:pos x="238" y="0"/>
                  </a:cxn>
                  <a:cxn ang="0">
                    <a:pos x="238" y="0"/>
                  </a:cxn>
                </a:cxnLst>
                <a:rect l="0" t="0" r="r" b="b"/>
                <a:pathLst>
                  <a:path w="260" h="188">
                    <a:moveTo>
                      <a:pt x="238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16" y="38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8" y="18"/>
                    </a:lnTo>
                    <a:lnTo>
                      <a:pt x="24" y="16"/>
                    </a:lnTo>
                    <a:lnTo>
                      <a:pt x="238" y="16"/>
                    </a:lnTo>
                    <a:lnTo>
                      <a:pt x="238" y="16"/>
                    </a:lnTo>
                    <a:lnTo>
                      <a:pt x="242" y="18"/>
                    </a:lnTo>
                    <a:lnTo>
                      <a:pt x="244" y="22"/>
                    </a:lnTo>
                    <a:lnTo>
                      <a:pt x="244" y="166"/>
                    </a:lnTo>
                    <a:lnTo>
                      <a:pt x="244" y="166"/>
                    </a:lnTo>
                    <a:lnTo>
                      <a:pt x="242" y="170"/>
                    </a:lnTo>
                    <a:lnTo>
                      <a:pt x="238" y="172"/>
                    </a:lnTo>
                    <a:lnTo>
                      <a:pt x="208" y="172"/>
                    </a:lnTo>
                    <a:lnTo>
                      <a:pt x="208" y="188"/>
                    </a:lnTo>
                    <a:lnTo>
                      <a:pt x="238" y="188"/>
                    </a:lnTo>
                    <a:lnTo>
                      <a:pt x="238" y="188"/>
                    </a:lnTo>
                    <a:lnTo>
                      <a:pt x="246" y="188"/>
                    </a:lnTo>
                    <a:lnTo>
                      <a:pt x="254" y="182"/>
                    </a:lnTo>
                    <a:lnTo>
                      <a:pt x="260" y="176"/>
                    </a:lnTo>
                    <a:lnTo>
                      <a:pt x="260" y="166"/>
                    </a:lnTo>
                    <a:lnTo>
                      <a:pt x="260" y="22"/>
                    </a:lnTo>
                    <a:lnTo>
                      <a:pt x="260" y="22"/>
                    </a:lnTo>
                    <a:lnTo>
                      <a:pt x="260" y="12"/>
                    </a:lnTo>
                    <a:lnTo>
                      <a:pt x="254" y="6"/>
                    </a:lnTo>
                    <a:lnTo>
                      <a:pt x="246" y="0"/>
                    </a:lnTo>
                    <a:lnTo>
                      <a:pt x="238" y="0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3" name="组 62"/>
          <p:cNvGrpSpPr/>
          <p:nvPr/>
        </p:nvGrpSpPr>
        <p:grpSpPr>
          <a:xfrm>
            <a:off x="9709208" y="4183742"/>
            <a:ext cx="776515" cy="776515"/>
            <a:chOff x="9709208" y="4183742"/>
            <a:chExt cx="776515" cy="776515"/>
          </a:xfrm>
        </p:grpSpPr>
        <p:sp>
          <p:nvSpPr>
            <p:cNvPr id="32" name="椭圆 31"/>
            <p:cNvSpPr/>
            <p:nvPr/>
          </p:nvSpPr>
          <p:spPr>
            <a:xfrm>
              <a:off x="9709208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Freeform 156"/>
            <p:cNvSpPr>
              <a:spLocks noEditPoints="1"/>
            </p:cNvSpPr>
            <p:nvPr/>
          </p:nvSpPr>
          <p:spPr bwMode="auto">
            <a:xfrm>
              <a:off x="9860927" y="4335914"/>
              <a:ext cx="458975" cy="435882"/>
            </a:xfrm>
            <a:custGeom>
              <a:avLst/>
              <a:gdLst/>
              <a:ahLst/>
              <a:cxnLst>
                <a:cxn ang="0">
                  <a:pos x="30" y="302"/>
                </a:cxn>
                <a:cxn ang="0">
                  <a:pos x="24" y="300"/>
                </a:cxn>
                <a:cxn ang="0">
                  <a:pos x="8" y="292"/>
                </a:cxn>
                <a:cxn ang="0">
                  <a:pos x="0" y="278"/>
                </a:cxn>
                <a:cxn ang="0">
                  <a:pos x="0" y="238"/>
                </a:cxn>
                <a:cxn ang="0">
                  <a:pos x="2" y="230"/>
                </a:cxn>
                <a:cxn ang="0">
                  <a:pos x="12" y="214"/>
                </a:cxn>
                <a:cxn ang="0">
                  <a:pos x="100" y="186"/>
                </a:cxn>
                <a:cxn ang="0">
                  <a:pos x="90" y="166"/>
                </a:cxn>
                <a:cxn ang="0">
                  <a:pos x="76" y="120"/>
                </a:cxn>
                <a:cxn ang="0">
                  <a:pos x="74" y="94"/>
                </a:cxn>
                <a:cxn ang="0">
                  <a:pos x="80" y="56"/>
                </a:cxn>
                <a:cxn ang="0">
                  <a:pos x="98" y="26"/>
                </a:cxn>
                <a:cxn ang="0">
                  <a:pos x="124" y="6"/>
                </a:cxn>
                <a:cxn ang="0">
                  <a:pos x="158" y="0"/>
                </a:cxn>
                <a:cxn ang="0">
                  <a:pos x="176" y="2"/>
                </a:cxn>
                <a:cxn ang="0">
                  <a:pos x="208" y="16"/>
                </a:cxn>
                <a:cxn ang="0">
                  <a:pos x="230" y="40"/>
                </a:cxn>
                <a:cxn ang="0">
                  <a:pos x="242" y="74"/>
                </a:cxn>
                <a:cxn ang="0">
                  <a:pos x="244" y="94"/>
                </a:cxn>
                <a:cxn ang="0">
                  <a:pos x="236" y="144"/>
                </a:cxn>
                <a:cxn ang="0">
                  <a:pos x="216" y="186"/>
                </a:cxn>
                <a:cxn ang="0">
                  <a:pos x="296" y="210"/>
                </a:cxn>
                <a:cxn ang="0">
                  <a:pos x="312" y="222"/>
                </a:cxn>
                <a:cxn ang="0">
                  <a:pos x="318" y="238"/>
                </a:cxn>
                <a:cxn ang="0">
                  <a:pos x="318" y="272"/>
                </a:cxn>
                <a:cxn ang="0">
                  <a:pos x="316" y="284"/>
                </a:cxn>
                <a:cxn ang="0">
                  <a:pos x="300" y="300"/>
                </a:cxn>
                <a:cxn ang="0">
                  <a:pos x="288" y="302"/>
                </a:cxn>
                <a:cxn ang="0">
                  <a:pos x="158" y="16"/>
                </a:cxn>
                <a:cxn ang="0">
                  <a:pos x="144" y="18"/>
                </a:cxn>
                <a:cxn ang="0">
                  <a:pos x="118" y="28"/>
                </a:cxn>
                <a:cxn ang="0">
                  <a:pos x="102" y="48"/>
                </a:cxn>
                <a:cxn ang="0">
                  <a:pos x="92" y="78"/>
                </a:cxn>
                <a:cxn ang="0">
                  <a:pos x="90" y="94"/>
                </a:cxn>
                <a:cxn ang="0">
                  <a:pos x="98" y="144"/>
                </a:cxn>
                <a:cxn ang="0">
                  <a:pos x="120" y="184"/>
                </a:cxn>
                <a:cxn ang="0">
                  <a:pos x="26" y="226"/>
                </a:cxn>
                <a:cxn ang="0">
                  <a:pos x="22" y="228"/>
                </a:cxn>
                <a:cxn ang="0">
                  <a:pos x="16" y="234"/>
                </a:cxn>
                <a:cxn ang="0">
                  <a:pos x="16" y="272"/>
                </a:cxn>
                <a:cxn ang="0">
                  <a:pos x="18" y="276"/>
                </a:cxn>
                <a:cxn ang="0">
                  <a:pos x="24" y="284"/>
                </a:cxn>
                <a:cxn ang="0">
                  <a:pos x="288" y="286"/>
                </a:cxn>
                <a:cxn ang="0">
                  <a:pos x="292" y="284"/>
                </a:cxn>
                <a:cxn ang="0">
                  <a:pos x="300" y="278"/>
                </a:cxn>
                <a:cxn ang="0">
                  <a:pos x="302" y="272"/>
                </a:cxn>
                <a:cxn ang="0">
                  <a:pos x="302" y="238"/>
                </a:cxn>
                <a:cxn ang="0">
                  <a:pos x="298" y="230"/>
                </a:cxn>
                <a:cxn ang="0">
                  <a:pos x="292" y="226"/>
                </a:cxn>
                <a:cxn ang="0">
                  <a:pos x="198" y="184"/>
                </a:cxn>
                <a:cxn ang="0">
                  <a:pos x="210" y="166"/>
                </a:cxn>
                <a:cxn ang="0">
                  <a:pos x="224" y="120"/>
                </a:cxn>
                <a:cxn ang="0">
                  <a:pos x="226" y="94"/>
                </a:cxn>
                <a:cxn ang="0">
                  <a:pos x="222" y="62"/>
                </a:cxn>
                <a:cxn ang="0">
                  <a:pos x="208" y="38"/>
                </a:cxn>
                <a:cxn ang="0">
                  <a:pos x="188" y="22"/>
                </a:cxn>
                <a:cxn ang="0">
                  <a:pos x="158" y="16"/>
                </a:cxn>
              </a:cxnLst>
              <a:rect l="0" t="0" r="r" b="b"/>
              <a:pathLst>
                <a:path w="318" h="302">
                  <a:moveTo>
                    <a:pt x="288" y="302"/>
                  </a:moveTo>
                  <a:lnTo>
                    <a:pt x="30" y="302"/>
                  </a:lnTo>
                  <a:lnTo>
                    <a:pt x="30" y="302"/>
                  </a:lnTo>
                  <a:lnTo>
                    <a:pt x="24" y="300"/>
                  </a:lnTo>
                  <a:lnTo>
                    <a:pt x="18" y="300"/>
                  </a:lnTo>
                  <a:lnTo>
                    <a:pt x="8" y="292"/>
                  </a:lnTo>
                  <a:lnTo>
                    <a:pt x="2" y="284"/>
                  </a:lnTo>
                  <a:lnTo>
                    <a:pt x="0" y="278"/>
                  </a:lnTo>
                  <a:lnTo>
                    <a:pt x="0" y="272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2" y="230"/>
                  </a:lnTo>
                  <a:lnTo>
                    <a:pt x="6" y="222"/>
                  </a:lnTo>
                  <a:lnTo>
                    <a:pt x="12" y="214"/>
                  </a:lnTo>
                  <a:lnTo>
                    <a:pt x="20" y="210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90" y="166"/>
                  </a:lnTo>
                  <a:lnTo>
                    <a:pt x="82" y="144"/>
                  </a:lnTo>
                  <a:lnTo>
                    <a:pt x="76" y="120"/>
                  </a:lnTo>
                  <a:lnTo>
                    <a:pt x="74" y="94"/>
                  </a:lnTo>
                  <a:lnTo>
                    <a:pt x="74" y="94"/>
                  </a:lnTo>
                  <a:lnTo>
                    <a:pt x="76" y="74"/>
                  </a:lnTo>
                  <a:lnTo>
                    <a:pt x="80" y="56"/>
                  </a:lnTo>
                  <a:lnTo>
                    <a:pt x="88" y="40"/>
                  </a:lnTo>
                  <a:lnTo>
                    <a:pt x="98" y="26"/>
                  </a:lnTo>
                  <a:lnTo>
                    <a:pt x="110" y="16"/>
                  </a:lnTo>
                  <a:lnTo>
                    <a:pt x="124" y="6"/>
                  </a:lnTo>
                  <a:lnTo>
                    <a:pt x="140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6" y="2"/>
                  </a:lnTo>
                  <a:lnTo>
                    <a:pt x="194" y="6"/>
                  </a:lnTo>
                  <a:lnTo>
                    <a:pt x="208" y="16"/>
                  </a:lnTo>
                  <a:lnTo>
                    <a:pt x="220" y="26"/>
                  </a:lnTo>
                  <a:lnTo>
                    <a:pt x="230" y="40"/>
                  </a:lnTo>
                  <a:lnTo>
                    <a:pt x="238" y="56"/>
                  </a:lnTo>
                  <a:lnTo>
                    <a:pt x="242" y="74"/>
                  </a:lnTo>
                  <a:lnTo>
                    <a:pt x="244" y="94"/>
                  </a:lnTo>
                  <a:lnTo>
                    <a:pt x="244" y="94"/>
                  </a:lnTo>
                  <a:lnTo>
                    <a:pt x="242" y="120"/>
                  </a:lnTo>
                  <a:lnTo>
                    <a:pt x="236" y="144"/>
                  </a:lnTo>
                  <a:lnTo>
                    <a:pt x="228" y="166"/>
                  </a:lnTo>
                  <a:lnTo>
                    <a:pt x="216" y="186"/>
                  </a:lnTo>
                  <a:lnTo>
                    <a:pt x="296" y="210"/>
                  </a:lnTo>
                  <a:lnTo>
                    <a:pt x="296" y="210"/>
                  </a:lnTo>
                  <a:lnTo>
                    <a:pt x="306" y="214"/>
                  </a:lnTo>
                  <a:lnTo>
                    <a:pt x="312" y="222"/>
                  </a:lnTo>
                  <a:lnTo>
                    <a:pt x="316" y="230"/>
                  </a:lnTo>
                  <a:lnTo>
                    <a:pt x="318" y="238"/>
                  </a:lnTo>
                  <a:lnTo>
                    <a:pt x="318" y="272"/>
                  </a:lnTo>
                  <a:lnTo>
                    <a:pt x="318" y="272"/>
                  </a:lnTo>
                  <a:lnTo>
                    <a:pt x="316" y="278"/>
                  </a:lnTo>
                  <a:lnTo>
                    <a:pt x="316" y="284"/>
                  </a:lnTo>
                  <a:lnTo>
                    <a:pt x="308" y="292"/>
                  </a:lnTo>
                  <a:lnTo>
                    <a:pt x="300" y="300"/>
                  </a:lnTo>
                  <a:lnTo>
                    <a:pt x="294" y="300"/>
                  </a:lnTo>
                  <a:lnTo>
                    <a:pt x="288" y="302"/>
                  </a:lnTo>
                  <a:lnTo>
                    <a:pt x="288" y="302"/>
                  </a:lnTo>
                  <a:close/>
                  <a:moveTo>
                    <a:pt x="158" y="16"/>
                  </a:moveTo>
                  <a:lnTo>
                    <a:pt x="158" y="16"/>
                  </a:lnTo>
                  <a:lnTo>
                    <a:pt x="144" y="18"/>
                  </a:lnTo>
                  <a:lnTo>
                    <a:pt x="130" y="22"/>
                  </a:lnTo>
                  <a:lnTo>
                    <a:pt x="118" y="28"/>
                  </a:lnTo>
                  <a:lnTo>
                    <a:pt x="108" y="38"/>
                  </a:lnTo>
                  <a:lnTo>
                    <a:pt x="102" y="48"/>
                  </a:lnTo>
                  <a:lnTo>
                    <a:pt x="96" y="62"/>
                  </a:lnTo>
                  <a:lnTo>
                    <a:pt x="92" y="78"/>
                  </a:lnTo>
                  <a:lnTo>
                    <a:pt x="90" y="94"/>
                  </a:lnTo>
                  <a:lnTo>
                    <a:pt x="90" y="94"/>
                  </a:lnTo>
                  <a:lnTo>
                    <a:pt x="92" y="120"/>
                  </a:lnTo>
                  <a:lnTo>
                    <a:pt x="98" y="144"/>
                  </a:lnTo>
                  <a:lnTo>
                    <a:pt x="108" y="166"/>
                  </a:lnTo>
                  <a:lnTo>
                    <a:pt x="120" y="184"/>
                  </a:lnTo>
                  <a:lnTo>
                    <a:pt x="128" y="194"/>
                  </a:lnTo>
                  <a:lnTo>
                    <a:pt x="26" y="226"/>
                  </a:lnTo>
                  <a:lnTo>
                    <a:pt x="26" y="226"/>
                  </a:lnTo>
                  <a:lnTo>
                    <a:pt x="22" y="228"/>
                  </a:lnTo>
                  <a:lnTo>
                    <a:pt x="18" y="230"/>
                  </a:lnTo>
                  <a:lnTo>
                    <a:pt x="16" y="234"/>
                  </a:lnTo>
                  <a:lnTo>
                    <a:pt x="16" y="238"/>
                  </a:lnTo>
                  <a:lnTo>
                    <a:pt x="16" y="272"/>
                  </a:lnTo>
                  <a:lnTo>
                    <a:pt x="16" y="272"/>
                  </a:lnTo>
                  <a:lnTo>
                    <a:pt x="18" y="276"/>
                  </a:lnTo>
                  <a:lnTo>
                    <a:pt x="20" y="282"/>
                  </a:lnTo>
                  <a:lnTo>
                    <a:pt x="24" y="284"/>
                  </a:lnTo>
                  <a:lnTo>
                    <a:pt x="30" y="286"/>
                  </a:lnTo>
                  <a:lnTo>
                    <a:pt x="288" y="286"/>
                  </a:lnTo>
                  <a:lnTo>
                    <a:pt x="288" y="286"/>
                  </a:lnTo>
                  <a:lnTo>
                    <a:pt x="292" y="284"/>
                  </a:lnTo>
                  <a:lnTo>
                    <a:pt x="296" y="282"/>
                  </a:lnTo>
                  <a:lnTo>
                    <a:pt x="300" y="278"/>
                  </a:lnTo>
                  <a:lnTo>
                    <a:pt x="302" y="272"/>
                  </a:lnTo>
                  <a:lnTo>
                    <a:pt x="302" y="272"/>
                  </a:lnTo>
                  <a:lnTo>
                    <a:pt x="302" y="238"/>
                  </a:lnTo>
                  <a:lnTo>
                    <a:pt x="302" y="238"/>
                  </a:lnTo>
                  <a:lnTo>
                    <a:pt x="300" y="234"/>
                  </a:lnTo>
                  <a:lnTo>
                    <a:pt x="298" y="230"/>
                  </a:lnTo>
                  <a:lnTo>
                    <a:pt x="296" y="228"/>
                  </a:lnTo>
                  <a:lnTo>
                    <a:pt x="292" y="226"/>
                  </a:lnTo>
                  <a:lnTo>
                    <a:pt x="190" y="194"/>
                  </a:lnTo>
                  <a:lnTo>
                    <a:pt x="198" y="184"/>
                  </a:lnTo>
                  <a:lnTo>
                    <a:pt x="198" y="184"/>
                  </a:lnTo>
                  <a:lnTo>
                    <a:pt x="210" y="166"/>
                  </a:lnTo>
                  <a:lnTo>
                    <a:pt x="218" y="144"/>
                  </a:lnTo>
                  <a:lnTo>
                    <a:pt x="224" y="120"/>
                  </a:lnTo>
                  <a:lnTo>
                    <a:pt x="226" y="94"/>
                  </a:lnTo>
                  <a:lnTo>
                    <a:pt x="226" y="94"/>
                  </a:lnTo>
                  <a:lnTo>
                    <a:pt x="226" y="78"/>
                  </a:lnTo>
                  <a:lnTo>
                    <a:pt x="222" y="62"/>
                  </a:lnTo>
                  <a:lnTo>
                    <a:pt x="216" y="48"/>
                  </a:lnTo>
                  <a:lnTo>
                    <a:pt x="208" y="38"/>
                  </a:lnTo>
                  <a:lnTo>
                    <a:pt x="198" y="28"/>
                  </a:lnTo>
                  <a:lnTo>
                    <a:pt x="188" y="22"/>
                  </a:lnTo>
                  <a:lnTo>
                    <a:pt x="174" y="18"/>
                  </a:lnTo>
                  <a:lnTo>
                    <a:pt x="158" y="16"/>
                  </a:lnTo>
                  <a:lnTo>
                    <a:pt x="158" y="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946983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46" name="矩形 45"/>
          <p:cNvSpPr/>
          <p:nvPr/>
        </p:nvSpPr>
        <p:spPr>
          <a:xfrm>
            <a:off x="861257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3666854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48" name="矩形 47"/>
          <p:cNvSpPr/>
          <p:nvPr/>
        </p:nvSpPr>
        <p:spPr>
          <a:xfrm>
            <a:off x="3581128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6300999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215273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1" name="矩形 50"/>
          <p:cNvSpPr/>
          <p:nvPr/>
        </p:nvSpPr>
        <p:spPr>
          <a:xfrm>
            <a:off x="9020870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52" name="矩形 51"/>
          <p:cNvSpPr/>
          <p:nvPr/>
        </p:nvSpPr>
        <p:spPr>
          <a:xfrm>
            <a:off x="8935144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53" name="直接连接符 30"/>
          <p:cNvCxnSpPr/>
          <p:nvPr/>
        </p:nvCxnSpPr>
        <p:spPr>
          <a:xfrm>
            <a:off x="6157637" y="1174701"/>
            <a:ext cx="0" cy="25554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1133039" y="2796870"/>
            <a:ext cx="377499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133039" y="2403586"/>
            <a:ext cx="3611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99CB3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7570247" y="2796870"/>
            <a:ext cx="377499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570247" y="2403586"/>
            <a:ext cx="3611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63A5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1235514" y="1268428"/>
            <a:ext cx="1066645" cy="10666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>
                <a:solidFill>
                  <a:prstClr val="white"/>
                </a:solidFill>
              </a:rPr>
              <a:t>1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660052" y="1268428"/>
            <a:ext cx="1066645" cy="1066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>
                <a:solidFill>
                  <a:prstClr val="white"/>
                </a:solidFill>
              </a:rPr>
              <a:t>2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8865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4572000"/>
            <a:ext cx="12192000" cy="20635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0" name="组 59"/>
          <p:cNvGrpSpPr/>
          <p:nvPr/>
        </p:nvGrpSpPr>
        <p:grpSpPr>
          <a:xfrm>
            <a:off x="1642835" y="4183742"/>
            <a:ext cx="776515" cy="776515"/>
            <a:chOff x="1642835" y="4183742"/>
            <a:chExt cx="776515" cy="776515"/>
          </a:xfrm>
        </p:grpSpPr>
        <p:sp>
          <p:nvSpPr>
            <p:cNvPr id="29" name="椭圆 28"/>
            <p:cNvSpPr/>
            <p:nvPr/>
          </p:nvSpPr>
          <p:spPr>
            <a:xfrm>
              <a:off x="1642835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3" name="组 20"/>
            <p:cNvGrpSpPr/>
            <p:nvPr/>
          </p:nvGrpSpPr>
          <p:grpSpPr>
            <a:xfrm>
              <a:off x="1758735" y="4392135"/>
              <a:ext cx="543425" cy="358548"/>
              <a:chOff x="3786188" y="1143000"/>
              <a:chExt cx="615950" cy="4064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4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1" name="组 60"/>
          <p:cNvGrpSpPr/>
          <p:nvPr/>
        </p:nvGrpSpPr>
        <p:grpSpPr>
          <a:xfrm>
            <a:off x="4331626" y="4183742"/>
            <a:ext cx="776515" cy="776515"/>
            <a:chOff x="4331626" y="4183742"/>
            <a:chExt cx="776515" cy="776515"/>
          </a:xfrm>
        </p:grpSpPr>
        <p:sp>
          <p:nvSpPr>
            <p:cNvPr id="30" name="椭圆 29"/>
            <p:cNvSpPr/>
            <p:nvPr/>
          </p:nvSpPr>
          <p:spPr>
            <a:xfrm>
              <a:off x="4331626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6" name="组 19"/>
            <p:cNvGrpSpPr/>
            <p:nvPr/>
          </p:nvGrpSpPr>
          <p:grpSpPr>
            <a:xfrm>
              <a:off x="4545258" y="4346077"/>
              <a:ext cx="349250" cy="466725"/>
              <a:chOff x="3910013" y="1676400"/>
              <a:chExt cx="349250" cy="46672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7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2" name="组 61"/>
          <p:cNvGrpSpPr/>
          <p:nvPr/>
        </p:nvGrpSpPr>
        <p:grpSpPr>
          <a:xfrm>
            <a:off x="7020417" y="4183742"/>
            <a:ext cx="776515" cy="776515"/>
            <a:chOff x="7020417" y="4183742"/>
            <a:chExt cx="776515" cy="776515"/>
          </a:xfrm>
        </p:grpSpPr>
        <p:sp>
          <p:nvSpPr>
            <p:cNvPr id="31" name="椭圆 30"/>
            <p:cNvSpPr/>
            <p:nvPr/>
          </p:nvSpPr>
          <p:spPr>
            <a:xfrm>
              <a:off x="7020417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9" name="组 23"/>
            <p:cNvGrpSpPr/>
            <p:nvPr/>
          </p:nvGrpSpPr>
          <p:grpSpPr>
            <a:xfrm>
              <a:off x="7172589" y="4417104"/>
              <a:ext cx="477203" cy="357188"/>
              <a:chOff x="6018213" y="1143000"/>
              <a:chExt cx="530225" cy="396875"/>
            </a:xfrm>
          </p:grpSpPr>
          <p:sp>
            <p:nvSpPr>
              <p:cNvPr id="40" name="Freeform 149"/>
              <p:cNvSpPr>
                <a:spLocks/>
              </p:cNvSpPr>
              <p:nvPr/>
            </p:nvSpPr>
            <p:spPr bwMode="auto">
              <a:xfrm>
                <a:off x="6094413" y="1314450"/>
                <a:ext cx="269875" cy="25400"/>
              </a:xfrm>
              <a:custGeom>
                <a:avLst/>
                <a:gdLst/>
                <a:ahLst/>
                <a:cxnLst>
                  <a:cxn ang="0">
                    <a:pos x="16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6"/>
                  </a:cxn>
                  <a:cxn ang="0">
                    <a:pos x="162" y="16"/>
                  </a:cxn>
                  <a:cxn ang="0">
                    <a:pos x="162" y="16"/>
                  </a:cxn>
                  <a:cxn ang="0">
                    <a:pos x="166" y="14"/>
                  </a:cxn>
                  <a:cxn ang="0">
                    <a:pos x="168" y="12"/>
                  </a:cxn>
                  <a:cxn ang="0">
                    <a:pos x="170" y="10"/>
                  </a:cxn>
                  <a:cxn ang="0">
                    <a:pos x="170" y="8"/>
                  </a:cxn>
                  <a:cxn ang="0">
                    <a:pos x="170" y="8"/>
                  </a:cxn>
                  <a:cxn ang="0">
                    <a:pos x="170" y="4"/>
                  </a:cxn>
                  <a:cxn ang="0">
                    <a:pos x="168" y="2"/>
                  </a:cxn>
                  <a:cxn ang="0">
                    <a:pos x="166" y="0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70" h="16">
                    <a:moveTo>
                      <a:pt x="162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6"/>
                    </a:lnTo>
                    <a:lnTo>
                      <a:pt x="162" y="16"/>
                    </a:lnTo>
                    <a:lnTo>
                      <a:pt x="162" y="16"/>
                    </a:lnTo>
                    <a:lnTo>
                      <a:pt x="166" y="14"/>
                    </a:lnTo>
                    <a:lnTo>
                      <a:pt x="168" y="12"/>
                    </a:lnTo>
                    <a:lnTo>
                      <a:pt x="170" y="10"/>
                    </a:lnTo>
                    <a:lnTo>
                      <a:pt x="170" y="8"/>
                    </a:lnTo>
                    <a:lnTo>
                      <a:pt x="170" y="8"/>
                    </a:lnTo>
                    <a:lnTo>
                      <a:pt x="170" y="4"/>
                    </a:lnTo>
                    <a:lnTo>
                      <a:pt x="168" y="2"/>
                    </a:lnTo>
                    <a:lnTo>
                      <a:pt x="166" y="0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150"/>
              <p:cNvSpPr>
                <a:spLocks/>
              </p:cNvSpPr>
              <p:nvPr/>
            </p:nvSpPr>
            <p:spPr bwMode="auto">
              <a:xfrm>
                <a:off x="6094413" y="1384300"/>
                <a:ext cx="269875" cy="25400"/>
              </a:xfrm>
              <a:custGeom>
                <a:avLst/>
                <a:gdLst/>
                <a:ahLst/>
                <a:cxnLst>
                  <a:cxn ang="0">
                    <a:pos x="16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2" y="16"/>
                  </a:cxn>
                  <a:cxn ang="0">
                    <a:pos x="162" y="16"/>
                  </a:cxn>
                  <a:cxn ang="0">
                    <a:pos x="166" y="16"/>
                  </a:cxn>
                  <a:cxn ang="0">
                    <a:pos x="168" y="14"/>
                  </a:cxn>
                  <a:cxn ang="0">
                    <a:pos x="170" y="12"/>
                  </a:cxn>
                  <a:cxn ang="0">
                    <a:pos x="170" y="8"/>
                  </a:cxn>
                  <a:cxn ang="0">
                    <a:pos x="170" y="8"/>
                  </a:cxn>
                  <a:cxn ang="0">
                    <a:pos x="170" y="6"/>
                  </a:cxn>
                  <a:cxn ang="0">
                    <a:pos x="168" y="2"/>
                  </a:cxn>
                  <a:cxn ang="0">
                    <a:pos x="166" y="2"/>
                  </a:cxn>
                  <a:cxn ang="0">
                    <a:pos x="162" y="0"/>
                  </a:cxn>
                  <a:cxn ang="0">
                    <a:pos x="162" y="0"/>
                  </a:cxn>
                </a:cxnLst>
                <a:rect l="0" t="0" r="r" b="b"/>
                <a:pathLst>
                  <a:path w="170" h="16">
                    <a:moveTo>
                      <a:pt x="162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2" y="16"/>
                    </a:lnTo>
                    <a:lnTo>
                      <a:pt x="162" y="16"/>
                    </a:lnTo>
                    <a:lnTo>
                      <a:pt x="166" y="16"/>
                    </a:lnTo>
                    <a:lnTo>
                      <a:pt x="168" y="14"/>
                    </a:lnTo>
                    <a:lnTo>
                      <a:pt x="170" y="12"/>
                    </a:lnTo>
                    <a:lnTo>
                      <a:pt x="170" y="8"/>
                    </a:lnTo>
                    <a:lnTo>
                      <a:pt x="170" y="8"/>
                    </a:lnTo>
                    <a:lnTo>
                      <a:pt x="170" y="6"/>
                    </a:lnTo>
                    <a:lnTo>
                      <a:pt x="168" y="2"/>
                    </a:lnTo>
                    <a:lnTo>
                      <a:pt x="166" y="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151"/>
              <p:cNvSpPr>
                <a:spLocks noEditPoints="1"/>
              </p:cNvSpPr>
              <p:nvPr/>
            </p:nvSpPr>
            <p:spPr bwMode="auto">
              <a:xfrm>
                <a:off x="6018213" y="1219200"/>
                <a:ext cx="428625" cy="32067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20" y="0"/>
                  </a:cxn>
                  <a:cxn ang="0">
                    <a:pos x="12" y="2"/>
                  </a:cxn>
                  <a:cxn ang="0">
                    <a:pos x="0" y="14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2" y="176"/>
                  </a:cxn>
                  <a:cxn ang="0">
                    <a:pos x="178" y="176"/>
                  </a:cxn>
                  <a:cxn ang="0">
                    <a:pos x="204" y="196"/>
                  </a:cxn>
                  <a:cxn ang="0">
                    <a:pos x="208" y="198"/>
                  </a:cxn>
                  <a:cxn ang="0">
                    <a:pos x="208" y="198"/>
                  </a:cxn>
                  <a:cxn ang="0">
                    <a:pos x="218" y="202"/>
                  </a:cxn>
                  <a:cxn ang="0">
                    <a:pos x="224" y="202"/>
                  </a:cxn>
                  <a:cxn ang="0">
                    <a:pos x="228" y="198"/>
                  </a:cxn>
                  <a:cxn ang="0">
                    <a:pos x="230" y="186"/>
                  </a:cxn>
                  <a:cxn ang="0">
                    <a:pos x="250" y="176"/>
                  </a:cxn>
                  <a:cxn ang="0">
                    <a:pos x="258" y="176"/>
                  </a:cxn>
                  <a:cxn ang="0">
                    <a:pos x="270" y="164"/>
                  </a:cxn>
                  <a:cxn ang="0">
                    <a:pos x="270" y="136"/>
                  </a:cxn>
                  <a:cxn ang="0">
                    <a:pos x="270" y="22"/>
                  </a:cxn>
                  <a:cxn ang="0">
                    <a:pos x="270" y="14"/>
                  </a:cxn>
                  <a:cxn ang="0">
                    <a:pos x="258" y="2"/>
                  </a:cxn>
                  <a:cxn ang="0">
                    <a:pos x="250" y="0"/>
                  </a:cxn>
                  <a:cxn ang="0">
                    <a:pos x="254" y="156"/>
                  </a:cxn>
                  <a:cxn ang="0">
                    <a:pos x="250" y="160"/>
                  </a:cxn>
                  <a:cxn ang="0">
                    <a:pos x="220" y="160"/>
                  </a:cxn>
                  <a:cxn ang="0">
                    <a:pos x="214" y="164"/>
                  </a:cxn>
                  <a:cxn ang="0">
                    <a:pos x="212" y="166"/>
                  </a:cxn>
                  <a:cxn ang="0">
                    <a:pos x="214" y="184"/>
                  </a:cxn>
                  <a:cxn ang="0">
                    <a:pos x="186" y="162"/>
                  </a:cxn>
                  <a:cxn ang="0">
                    <a:pos x="20" y="160"/>
                  </a:cxn>
                  <a:cxn ang="0">
                    <a:pos x="16" y="160"/>
                  </a:cxn>
                  <a:cxn ang="0">
                    <a:pos x="16" y="22"/>
                  </a:cxn>
                  <a:cxn ang="0">
                    <a:pos x="16" y="18"/>
                  </a:cxn>
                  <a:cxn ang="0">
                    <a:pos x="250" y="16"/>
                  </a:cxn>
                  <a:cxn ang="0">
                    <a:pos x="254" y="18"/>
                  </a:cxn>
                  <a:cxn ang="0">
                    <a:pos x="254" y="156"/>
                  </a:cxn>
                </a:cxnLst>
                <a:rect l="0" t="0" r="r" b="b"/>
                <a:pathLst>
                  <a:path w="270" h="202">
                    <a:moveTo>
                      <a:pt x="250" y="0"/>
                    </a:moveTo>
                    <a:lnTo>
                      <a:pt x="96" y="0"/>
                    </a:lnTo>
                    <a:lnTo>
                      <a:pt x="80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0" y="14"/>
                    </a:lnTo>
                    <a:lnTo>
                      <a:pt x="0" y="22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6" y="170"/>
                    </a:lnTo>
                    <a:lnTo>
                      <a:pt x="12" y="176"/>
                    </a:lnTo>
                    <a:lnTo>
                      <a:pt x="20" y="176"/>
                    </a:lnTo>
                    <a:lnTo>
                      <a:pt x="178" y="176"/>
                    </a:lnTo>
                    <a:lnTo>
                      <a:pt x="204" y="196"/>
                    </a:lnTo>
                    <a:lnTo>
                      <a:pt x="204" y="196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08" y="198"/>
                    </a:lnTo>
                    <a:lnTo>
                      <a:pt x="212" y="202"/>
                    </a:lnTo>
                    <a:lnTo>
                      <a:pt x="218" y="202"/>
                    </a:lnTo>
                    <a:lnTo>
                      <a:pt x="218" y="202"/>
                    </a:lnTo>
                    <a:lnTo>
                      <a:pt x="224" y="202"/>
                    </a:lnTo>
                    <a:lnTo>
                      <a:pt x="224" y="202"/>
                    </a:lnTo>
                    <a:lnTo>
                      <a:pt x="228" y="198"/>
                    </a:lnTo>
                    <a:lnTo>
                      <a:pt x="230" y="192"/>
                    </a:lnTo>
                    <a:lnTo>
                      <a:pt x="230" y="186"/>
                    </a:lnTo>
                    <a:lnTo>
                      <a:pt x="230" y="176"/>
                    </a:lnTo>
                    <a:lnTo>
                      <a:pt x="250" y="176"/>
                    </a:lnTo>
                    <a:lnTo>
                      <a:pt x="250" y="176"/>
                    </a:lnTo>
                    <a:lnTo>
                      <a:pt x="258" y="176"/>
                    </a:lnTo>
                    <a:lnTo>
                      <a:pt x="264" y="170"/>
                    </a:lnTo>
                    <a:lnTo>
                      <a:pt x="270" y="164"/>
                    </a:lnTo>
                    <a:lnTo>
                      <a:pt x="270" y="156"/>
                    </a:lnTo>
                    <a:lnTo>
                      <a:pt x="270" y="136"/>
                    </a:lnTo>
                    <a:lnTo>
                      <a:pt x="270" y="120"/>
                    </a:lnTo>
                    <a:lnTo>
                      <a:pt x="270" y="22"/>
                    </a:lnTo>
                    <a:lnTo>
                      <a:pt x="270" y="22"/>
                    </a:lnTo>
                    <a:lnTo>
                      <a:pt x="270" y="14"/>
                    </a:lnTo>
                    <a:lnTo>
                      <a:pt x="264" y="6"/>
                    </a:lnTo>
                    <a:lnTo>
                      <a:pt x="258" y="2"/>
                    </a:lnTo>
                    <a:lnTo>
                      <a:pt x="250" y="0"/>
                    </a:lnTo>
                    <a:lnTo>
                      <a:pt x="250" y="0"/>
                    </a:lnTo>
                    <a:close/>
                    <a:moveTo>
                      <a:pt x="254" y="156"/>
                    </a:moveTo>
                    <a:lnTo>
                      <a:pt x="254" y="156"/>
                    </a:lnTo>
                    <a:lnTo>
                      <a:pt x="254" y="160"/>
                    </a:lnTo>
                    <a:lnTo>
                      <a:pt x="250" y="160"/>
                    </a:lnTo>
                    <a:lnTo>
                      <a:pt x="220" y="160"/>
                    </a:lnTo>
                    <a:lnTo>
                      <a:pt x="220" y="160"/>
                    </a:lnTo>
                    <a:lnTo>
                      <a:pt x="218" y="162"/>
                    </a:lnTo>
                    <a:lnTo>
                      <a:pt x="214" y="164"/>
                    </a:lnTo>
                    <a:lnTo>
                      <a:pt x="214" y="164"/>
                    </a:lnTo>
                    <a:lnTo>
                      <a:pt x="212" y="166"/>
                    </a:lnTo>
                    <a:lnTo>
                      <a:pt x="212" y="170"/>
                    </a:lnTo>
                    <a:lnTo>
                      <a:pt x="214" y="184"/>
                    </a:lnTo>
                    <a:lnTo>
                      <a:pt x="186" y="162"/>
                    </a:lnTo>
                    <a:lnTo>
                      <a:pt x="186" y="162"/>
                    </a:lnTo>
                    <a:lnTo>
                      <a:pt x="182" y="160"/>
                    </a:lnTo>
                    <a:lnTo>
                      <a:pt x="20" y="160"/>
                    </a:lnTo>
                    <a:lnTo>
                      <a:pt x="20" y="160"/>
                    </a:lnTo>
                    <a:lnTo>
                      <a:pt x="16" y="160"/>
                    </a:lnTo>
                    <a:lnTo>
                      <a:pt x="16" y="156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6" y="18"/>
                    </a:lnTo>
                    <a:lnTo>
                      <a:pt x="20" y="16"/>
                    </a:lnTo>
                    <a:lnTo>
                      <a:pt x="250" y="16"/>
                    </a:lnTo>
                    <a:lnTo>
                      <a:pt x="250" y="16"/>
                    </a:lnTo>
                    <a:lnTo>
                      <a:pt x="254" y="18"/>
                    </a:lnTo>
                    <a:lnTo>
                      <a:pt x="254" y="22"/>
                    </a:lnTo>
                    <a:lnTo>
                      <a:pt x="254" y="156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152"/>
              <p:cNvSpPr>
                <a:spLocks/>
              </p:cNvSpPr>
              <p:nvPr/>
            </p:nvSpPr>
            <p:spPr bwMode="auto">
              <a:xfrm>
                <a:off x="6135688" y="1143000"/>
                <a:ext cx="412750" cy="298450"/>
              </a:xfrm>
              <a:custGeom>
                <a:avLst/>
                <a:gdLst/>
                <a:ahLst/>
                <a:cxnLst>
                  <a:cxn ang="0">
                    <a:pos x="238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14" y="0"/>
                  </a:cxn>
                  <a:cxn ang="0">
                    <a:pos x="6" y="6"/>
                  </a:cxn>
                  <a:cxn ang="0">
                    <a:pos x="2" y="12"/>
                  </a:cxn>
                  <a:cxn ang="0">
                    <a:pos x="0" y="22"/>
                  </a:cxn>
                  <a:cxn ang="0">
                    <a:pos x="0" y="38"/>
                  </a:cxn>
                  <a:cxn ang="0">
                    <a:pos x="16" y="38"/>
                  </a:cxn>
                  <a:cxn ang="0">
                    <a:pos x="16" y="22"/>
                  </a:cxn>
                  <a:cxn ang="0">
                    <a:pos x="16" y="22"/>
                  </a:cxn>
                  <a:cxn ang="0">
                    <a:pos x="18" y="18"/>
                  </a:cxn>
                  <a:cxn ang="0">
                    <a:pos x="24" y="16"/>
                  </a:cxn>
                  <a:cxn ang="0">
                    <a:pos x="238" y="16"/>
                  </a:cxn>
                  <a:cxn ang="0">
                    <a:pos x="238" y="16"/>
                  </a:cxn>
                  <a:cxn ang="0">
                    <a:pos x="242" y="18"/>
                  </a:cxn>
                  <a:cxn ang="0">
                    <a:pos x="244" y="22"/>
                  </a:cxn>
                  <a:cxn ang="0">
                    <a:pos x="244" y="166"/>
                  </a:cxn>
                  <a:cxn ang="0">
                    <a:pos x="244" y="166"/>
                  </a:cxn>
                  <a:cxn ang="0">
                    <a:pos x="242" y="170"/>
                  </a:cxn>
                  <a:cxn ang="0">
                    <a:pos x="238" y="172"/>
                  </a:cxn>
                  <a:cxn ang="0">
                    <a:pos x="208" y="172"/>
                  </a:cxn>
                  <a:cxn ang="0">
                    <a:pos x="208" y="188"/>
                  </a:cxn>
                  <a:cxn ang="0">
                    <a:pos x="238" y="188"/>
                  </a:cxn>
                  <a:cxn ang="0">
                    <a:pos x="238" y="188"/>
                  </a:cxn>
                  <a:cxn ang="0">
                    <a:pos x="246" y="188"/>
                  </a:cxn>
                  <a:cxn ang="0">
                    <a:pos x="254" y="182"/>
                  </a:cxn>
                  <a:cxn ang="0">
                    <a:pos x="260" y="176"/>
                  </a:cxn>
                  <a:cxn ang="0">
                    <a:pos x="260" y="166"/>
                  </a:cxn>
                  <a:cxn ang="0">
                    <a:pos x="260" y="22"/>
                  </a:cxn>
                  <a:cxn ang="0">
                    <a:pos x="260" y="22"/>
                  </a:cxn>
                  <a:cxn ang="0">
                    <a:pos x="260" y="12"/>
                  </a:cxn>
                  <a:cxn ang="0">
                    <a:pos x="254" y="6"/>
                  </a:cxn>
                  <a:cxn ang="0">
                    <a:pos x="246" y="0"/>
                  </a:cxn>
                  <a:cxn ang="0">
                    <a:pos x="238" y="0"/>
                  </a:cxn>
                  <a:cxn ang="0">
                    <a:pos x="238" y="0"/>
                  </a:cxn>
                </a:cxnLst>
                <a:rect l="0" t="0" r="r" b="b"/>
                <a:pathLst>
                  <a:path w="260" h="188">
                    <a:moveTo>
                      <a:pt x="238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38"/>
                    </a:lnTo>
                    <a:lnTo>
                      <a:pt x="16" y="38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18" y="18"/>
                    </a:lnTo>
                    <a:lnTo>
                      <a:pt x="24" y="16"/>
                    </a:lnTo>
                    <a:lnTo>
                      <a:pt x="238" y="16"/>
                    </a:lnTo>
                    <a:lnTo>
                      <a:pt x="238" y="16"/>
                    </a:lnTo>
                    <a:lnTo>
                      <a:pt x="242" y="18"/>
                    </a:lnTo>
                    <a:lnTo>
                      <a:pt x="244" y="22"/>
                    </a:lnTo>
                    <a:lnTo>
                      <a:pt x="244" y="166"/>
                    </a:lnTo>
                    <a:lnTo>
                      <a:pt x="244" y="166"/>
                    </a:lnTo>
                    <a:lnTo>
                      <a:pt x="242" y="170"/>
                    </a:lnTo>
                    <a:lnTo>
                      <a:pt x="238" y="172"/>
                    </a:lnTo>
                    <a:lnTo>
                      <a:pt x="208" y="172"/>
                    </a:lnTo>
                    <a:lnTo>
                      <a:pt x="208" y="188"/>
                    </a:lnTo>
                    <a:lnTo>
                      <a:pt x="238" y="188"/>
                    </a:lnTo>
                    <a:lnTo>
                      <a:pt x="238" y="188"/>
                    </a:lnTo>
                    <a:lnTo>
                      <a:pt x="246" y="188"/>
                    </a:lnTo>
                    <a:lnTo>
                      <a:pt x="254" y="182"/>
                    </a:lnTo>
                    <a:lnTo>
                      <a:pt x="260" y="176"/>
                    </a:lnTo>
                    <a:lnTo>
                      <a:pt x="260" y="166"/>
                    </a:lnTo>
                    <a:lnTo>
                      <a:pt x="260" y="22"/>
                    </a:lnTo>
                    <a:lnTo>
                      <a:pt x="260" y="22"/>
                    </a:lnTo>
                    <a:lnTo>
                      <a:pt x="260" y="12"/>
                    </a:lnTo>
                    <a:lnTo>
                      <a:pt x="254" y="6"/>
                    </a:lnTo>
                    <a:lnTo>
                      <a:pt x="246" y="0"/>
                    </a:lnTo>
                    <a:lnTo>
                      <a:pt x="238" y="0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231F2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3" name="组 62"/>
          <p:cNvGrpSpPr/>
          <p:nvPr/>
        </p:nvGrpSpPr>
        <p:grpSpPr>
          <a:xfrm>
            <a:off x="9709208" y="4183742"/>
            <a:ext cx="776515" cy="776515"/>
            <a:chOff x="9709208" y="4183742"/>
            <a:chExt cx="776515" cy="776515"/>
          </a:xfrm>
        </p:grpSpPr>
        <p:sp>
          <p:nvSpPr>
            <p:cNvPr id="32" name="椭圆 31"/>
            <p:cNvSpPr/>
            <p:nvPr/>
          </p:nvSpPr>
          <p:spPr>
            <a:xfrm>
              <a:off x="9709208" y="4183742"/>
              <a:ext cx="776515" cy="77651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Freeform 156"/>
            <p:cNvSpPr>
              <a:spLocks noEditPoints="1"/>
            </p:cNvSpPr>
            <p:nvPr/>
          </p:nvSpPr>
          <p:spPr bwMode="auto">
            <a:xfrm>
              <a:off x="9860927" y="4335914"/>
              <a:ext cx="458975" cy="435882"/>
            </a:xfrm>
            <a:custGeom>
              <a:avLst/>
              <a:gdLst/>
              <a:ahLst/>
              <a:cxnLst>
                <a:cxn ang="0">
                  <a:pos x="30" y="302"/>
                </a:cxn>
                <a:cxn ang="0">
                  <a:pos x="24" y="300"/>
                </a:cxn>
                <a:cxn ang="0">
                  <a:pos x="8" y="292"/>
                </a:cxn>
                <a:cxn ang="0">
                  <a:pos x="0" y="278"/>
                </a:cxn>
                <a:cxn ang="0">
                  <a:pos x="0" y="238"/>
                </a:cxn>
                <a:cxn ang="0">
                  <a:pos x="2" y="230"/>
                </a:cxn>
                <a:cxn ang="0">
                  <a:pos x="12" y="214"/>
                </a:cxn>
                <a:cxn ang="0">
                  <a:pos x="100" y="186"/>
                </a:cxn>
                <a:cxn ang="0">
                  <a:pos x="90" y="166"/>
                </a:cxn>
                <a:cxn ang="0">
                  <a:pos x="76" y="120"/>
                </a:cxn>
                <a:cxn ang="0">
                  <a:pos x="74" y="94"/>
                </a:cxn>
                <a:cxn ang="0">
                  <a:pos x="80" y="56"/>
                </a:cxn>
                <a:cxn ang="0">
                  <a:pos x="98" y="26"/>
                </a:cxn>
                <a:cxn ang="0">
                  <a:pos x="124" y="6"/>
                </a:cxn>
                <a:cxn ang="0">
                  <a:pos x="158" y="0"/>
                </a:cxn>
                <a:cxn ang="0">
                  <a:pos x="176" y="2"/>
                </a:cxn>
                <a:cxn ang="0">
                  <a:pos x="208" y="16"/>
                </a:cxn>
                <a:cxn ang="0">
                  <a:pos x="230" y="40"/>
                </a:cxn>
                <a:cxn ang="0">
                  <a:pos x="242" y="74"/>
                </a:cxn>
                <a:cxn ang="0">
                  <a:pos x="244" y="94"/>
                </a:cxn>
                <a:cxn ang="0">
                  <a:pos x="236" y="144"/>
                </a:cxn>
                <a:cxn ang="0">
                  <a:pos x="216" y="186"/>
                </a:cxn>
                <a:cxn ang="0">
                  <a:pos x="296" y="210"/>
                </a:cxn>
                <a:cxn ang="0">
                  <a:pos x="312" y="222"/>
                </a:cxn>
                <a:cxn ang="0">
                  <a:pos x="318" y="238"/>
                </a:cxn>
                <a:cxn ang="0">
                  <a:pos x="318" y="272"/>
                </a:cxn>
                <a:cxn ang="0">
                  <a:pos x="316" y="284"/>
                </a:cxn>
                <a:cxn ang="0">
                  <a:pos x="300" y="300"/>
                </a:cxn>
                <a:cxn ang="0">
                  <a:pos x="288" y="302"/>
                </a:cxn>
                <a:cxn ang="0">
                  <a:pos x="158" y="16"/>
                </a:cxn>
                <a:cxn ang="0">
                  <a:pos x="144" y="18"/>
                </a:cxn>
                <a:cxn ang="0">
                  <a:pos x="118" y="28"/>
                </a:cxn>
                <a:cxn ang="0">
                  <a:pos x="102" y="48"/>
                </a:cxn>
                <a:cxn ang="0">
                  <a:pos x="92" y="78"/>
                </a:cxn>
                <a:cxn ang="0">
                  <a:pos x="90" y="94"/>
                </a:cxn>
                <a:cxn ang="0">
                  <a:pos x="98" y="144"/>
                </a:cxn>
                <a:cxn ang="0">
                  <a:pos x="120" y="184"/>
                </a:cxn>
                <a:cxn ang="0">
                  <a:pos x="26" y="226"/>
                </a:cxn>
                <a:cxn ang="0">
                  <a:pos x="22" y="228"/>
                </a:cxn>
                <a:cxn ang="0">
                  <a:pos x="16" y="234"/>
                </a:cxn>
                <a:cxn ang="0">
                  <a:pos x="16" y="272"/>
                </a:cxn>
                <a:cxn ang="0">
                  <a:pos x="18" y="276"/>
                </a:cxn>
                <a:cxn ang="0">
                  <a:pos x="24" y="284"/>
                </a:cxn>
                <a:cxn ang="0">
                  <a:pos x="288" y="286"/>
                </a:cxn>
                <a:cxn ang="0">
                  <a:pos x="292" y="284"/>
                </a:cxn>
                <a:cxn ang="0">
                  <a:pos x="300" y="278"/>
                </a:cxn>
                <a:cxn ang="0">
                  <a:pos x="302" y="272"/>
                </a:cxn>
                <a:cxn ang="0">
                  <a:pos x="302" y="238"/>
                </a:cxn>
                <a:cxn ang="0">
                  <a:pos x="298" y="230"/>
                </a:cxn>
                <a:cxn ang="0">
                  <a:pos x="292" y="226"/>
                </a:cxn>
                <a:cxn ang="0">
                  <a:pos x="198" y="184"/>
                </a:cxn>
                <a:cxn ang="0">
                  <a:pos x="210" y="166"/>
                </a:cxn>
                <a:cxn ang="0">
                  <a:pos x="224" y="120"/>
                </a:cxn>
                <a:cxn ang="0">
                  <a:pos x="226" y="94"/>
                </a:cxn>
                <a:cxn ang="0">
                  <a:pos x="222" y="62"/>
                </a:cxn>
                <a:cxn ang="0">
                  <a:pos x="208" y="38"/>
                </a:cxn>
                <a:cxn ang="0">
                  <a:pos x="188" y="22"/>
                </a:cxn>
                <a:cxn ang="0">
                  <a:pos x="158" y="16"/>
                </a:cxn>
              </a:cxnLst>
              <a:rect l="0" t="0" r="r" b="b"/>
              <a:pathLst>
                <a:path w="318" h="302">
                  <a:moveTo>
                    <a:pt x="288" y="302"/>
                  </a:moveTo>
                  <a:lnTo>
                    <a:pt x="30" y="302"/>
                  </a:lnTo>
                  <a:lnTo>
                    <a:pt x="30" y="302"/>
                  </a:lnTo>
                  <a:lnTo>
                    <a:pt x="24" y="300"/>
                  </a:lnTo>
                  <a:lnTo>
                    <a:pt x="18" y="300"/>
                  </a:lnTo>
                  <a:lnTo>
                    <a:pt x="8" y="292"/>
                  </a:lnTo>
                  <a:lnTo>
                    <a:pt x="2" y="284"/>
                  </a:lnTo>
                  <a:lnTo>
                    <a:pt x="0" y="278"/>
                  </a:lnTo>
                  <a:lnTo>
                    <a:pt x="0" y="272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2" y="230"/>
                  </a:lnTo>
                  <a:lnTo>
                    <a:pt x="6" y="222"/>
                  </a:lnTo>
                  <a:lnTo>
                    <a:pt x="12" y="214"/>
                  </a:lnTo>
                  <a:lnTo>
                    <a:pt x="20" y="210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90" y="166"/>
                  </a:lnTo>
                  <a:lnTo>
                    <a:pt x="82" y="144"/>
                  </a:lnTo>
                  <a:lnTo>
                    <a:pt x="76" y="120"/>
                  </a:lnTo>
                  <a:lnTo>
                    <a:pt x="74" y="94"/>
                  </a:lnTo>
                  <a:lnTo>
                    <a:pt x="74" y="94"/>
                  </a:lnTo>
                  <a:lnTo>
                    <a:pt x="76" y="74"/>
                  </a:lnTo>
                  <a:lnTo>
                    <a:pt x="80" y="56"/>
                  </a:lnTo>
                  <a:lnTo>
                    <a:pt x="88" y="40"/>
                  </a:lnTo>
                  <a:lnTo>
                    <a:pt x="98" y="26"/>
                  </a:lnTo>
                  <a:lnTo>
                    <a:pt x="110" y="16"/>
                  </a:lnTo>
                  <a:lnTo>
                    <a:pt x="124" y="6"/>
                  </a:lnTo>
                  <a:lnTo>
                    <a:pt x="140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6" y="2"/>
                  </a:lnTo>
                  <a:lnTo>
                    <a:pt x="194" y="6"/>
                  </a:lnTo>
                  <a:lnTo>
                    <a:pt x="208" y="16"/>
                  </a:lnTo>
                  <a:lnTo>
                    <a:pt x="220" y="26"/>
                  </a:lnTo>
                  <a:lnTo>
                    <a:pt x="230" y="40"/>
                  </a:lnTo>
                  <a:lnTo>
                    <a:pt x="238" y="56"/>
                  </a:lnTo>
                  <a:lnTo>
                    <a:pt x="242" y="74"/>
                  </a:lnTo>
                  <a:lnTo>
                    <a:pt x="244" y="94"/>
                  </a:lnTo>
                  <a:lnTo>
                    <a:pt x="244" y="94"/>
                  </a:lnTo>
                  <a:lnTo>
                    <a:pt x="242" y="120"/>
                  </a:lnTo>
                  <a:lnTo>
                    <a:pt x="236" y="144"/>
                  </a:lnTo>
                  <a:lnTo>
                    <a:pt x="228" y="166"/>
                  </a:lnTo>
                  <a:lnTo>
                    <a:pt x="216" y="186"/>
                  </a:lnTo>
                  <a:lnTo>
                    <a:pt x="296" y="210"/>
                  </a:lnTo>
                  <a:lnTo>
                    <a:pt x="296" y="210"/>
                  </a:lnTo>
                  <a:lnTo>
                    <a:pt x="306" y="214"/>
                  </a:lnTo>
                  <a:lnTo>
                    <a:pt x="312" y="222"/>
                  </a:lnTo>
                  <a:lnTo>
                    <a:pt x="316" y="230"/>
                  </a:lnTo>
                  <a:lnTo>
                    <a:pt x="318" y="238"/>
                  </a:lnTo>
                  <a:lnTo>
                    <a:pt x="318" y="272"/>
                  </a:lnTo>
                  <a:lnTo>
                    <a:pt x="318" y="272"/>
                  </a:lnTo>
                  <a:lnTo>
                    <a:pt x="316" y="278"/>
                  </a:lnTo>
                  <a:lnTo>
                    <a:pt x="316" y="284"/>
                  </a:lnTo>
                  <a:lnTo>
                    <a:pt x="308" y="292"/>
                  </a:lnTo>
                  <a:lnTo>
                    <a:pt x="300" y="300"/>
                  </a:lnTo>
                  <a:lnTo>
                    <a:pt x="294" y="300"/>
                  </a:lnTo>
                  <a:lnTo>
                    <a:pt x="288" y="302"/>
                  </a:lnTo>
                  <a:lnTo>
                    <a:pt x="288" y="302"/>
                  </a:lnTo>
                  <a:close/>
                  <a:moveTo>
                    <a:pt x="158" y="16"/>
                  </a:moveTo>
                  <a:lnTo>
                    <a:pt x="158" y="16"/>
                  </a:lnTo>
                  <a:lnTo>
                    <a:pt x="144" y="18"/>
                  </a:lnTo>
                  <a:lnTo>
                    <a:pt x="130" y="22"/>
                  </a:lnTo>
                  <a:lnTo>
                    <a:pt x="118" y="28"/>
                  </a:lnTo>
                  <a:lnTo>
                    <a:pt x="108" y="38"/>
                  </a:lnTo>
                  <a:lnTo>
                    <a:pt x="102" y="48"/>
                  </a:lnTo>
                  <a:lnTo>
                    <a:pt x="96" y="62"/>
                  </a:lnTo>
                  <a:lnTo>
                    <a:pt x="92" y="78"/>
                  </a:lnTo>
                  <a:lnTo>
                    <a:pt x="90" y="94"/>
                  </a:lnTo>
                  <a:lnTo>
                    <a:pt x="90" y="94"/>
                  </a:lnTo>
                  <a:lnTo>
                    <a:pt x="92" y="120"/>
                  </a:lnTo>
                  <a:lnTo>
                    <a:pt x="98" y="144"/>
                  </a:lnTo>
                  <a:lnTo>
                    <a:pt x="108" y="166"/>
                  </a:lnTo>
                  <a:lnTo>
                    <a:pt x="120" y="184"/>
                  </a:lnTo>
                  <a:lnTo>
                    <a:pt x="128" y="194"/>
                  </a:lnTo>
                  <a:lnTo>
                    <a:pt x="26" y="226"/>
                  </a:lnTo>
                  <a:lnTo>
                    <a:pt x="26" y="226"/>
                  </a:lnTo>
                  <a:lnTo>
                    <a:pt x="22" y="228"/>
                  </a:lnTo>
                  <a:lnTo>
                    <a:pt x="18" y="230"/>
                  </a:lnTo>
                  <a:lnTo>
                    <a:pt x="16" y="234"/>
                  </a:lnTo>
                  <a:lnTo>
                    <a:pt x="16" y="238"/>
                  </a:lnTo>
                  <a:lnTo>
                    <a:pt x="16" y="272"/>
                  </a:lnTo>
                  <a:lnTo>
                    <a:pt x="16" y="272"/>
                  </a:lnTo>
                  <a:lnTo>
                    <a:pt x="18" y="276"/>
                  </a:lnTo>
                  <a:lnTo>
                    <a:pt x="20" y="282"/>
                  </a:lnTo>
                  <a:lnTo>
                    <a:pt x="24" y="284"/>
                  </a:lnTo>
                  <a:lnTo>
                    <a:pt x="30" y="286"/>
                  </a:lnTo>
                  <a:lnTo>
                    <a:pt x="288" y="286"/>
                  </a:lnTo>
                  <a:lnTo>
                    <a:pt x="288" y="286"/>
                  </a:lnTo>
                  <a:lnTo>
                    <a:pt x="292" y="284"/>
                  </a:lnTo>
                  <a:lnTo>
                    <a:pt x="296" y="282"/>
                  </a:lnTo>
                  <a:lnTo>
                    <a:pt x="300" y="278"/>
                  </a:lnTo>
                  <a:lnTo>
                    <a:pt x="302" y="272"/>
                  </a:lnTo>
                  <a:lnTo>
                    <a:pt x="302" y="272"/>
                  </a:lnTo>
                  <a:lnTo>
                    <a:pt x="302" y="238"/>
                  </a:lnTo>
                  <a:lnTo>
                    <a:pt x="302" y="238"/>
                  </a:lnTo>
                  <a:lnTo>
                    <a:pt x="300" y="234"/>
                  </a:lnTo>
                  <a:lnTo>
                    <a:pt x="298" y="230"/>
                  </a:lnTo>
                  <a:lnTo>
                    <a:pt x="296" y="228"/>
                  </a:lnTo>
                  <a:lnTo>
                    <a:pt x="292" y="226"/>
                  </a:lnTo>
                  <a:lnTo>
                    <a:pt x="190" y="194"/>
                  </a:lnTo>
                  <a:lnTo>
                    <a:pt x="198" y="184"/>
                  </a:lnTo>
                  <a:lnTo>
                    <a:pt x="198" y="184"/>
                  </a:lnTo>
                  <a:lnTo>
                    <a:pt x="210" y="166"/>
                  </a:lnTo>
                  <a:lnTo>
                    <a:pt x="218" y="144"/>
                  </a:lnTo>
                  <a:lnTo>
                    <a:pt x="224" y="120"/>
                  </a:lnTo>
                  <a:lnTo>
                    <a:pt x="226" y="94"/>
                  </a:lnTo>
                  <a:lnTo>
                    <a:pt x="226" y="94"/>
                  </a:lnTo>
                  <a:lnTo>
                    <a:pt x="226" y="78"/>
                  </a:lnTo>
                  <a:lnTo>
                    <a:pt x="222" y="62"/>
                  </a:lnTo>
                  <a:lnTo>
                    <a:pt x="216" y="48"/>
                  </a:lnTo>
                  <a:lnTo>
                    <a:pt x="208" y="38"/>
                  </a:lnTo>
                  <a:lnTo>
                    <a:pt x="198" y="28"/>
                  </a:lnTo>
                  <a:lnTo>
                    <a:pt x="188" y="22"/>
                  </a:lnTo>
                  <a:lnTo>
                    <a:pt x="174" y="18"/>
                  </a:lnTo>
                  <a:lnTo>
                    <a:pt x="158" y="16"/>
                  </a:lnTo>
                  <a:lnTo>
                    <a:pt x="158" y="1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946983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46" name="矩形 45"/>
          <p:cNvSpPr/>
          <p:nvPr/>
        </p:nvSpPr>
        <p:spPr>
          <a:xfrm>
            <a:off x="861257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3666854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48" name="矩形 47"/>
          <p:cNvSpPr/>
          <p:nvPr/>
        </p:nvSpPr>
        <p:spPr>
          <a:xfrm>
            <a:off x="3581128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49" name="矩形 48"/>
          <p:cNvSpPr/>
          <p:nvPr/>
        </p:nvSpPr>
        <p:spPr>
          <a:xfrm>
            <a:off x="6300999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50" name="矩形 49"/>
          <p:cNvSpPr/>
          <p:nvPr/>
        </p:nvSpPr>
        <p:spPr>
          <a:xfrm>
            <a:off x="6215273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1" name="矩形 50"/>
          <p:cNvSpPr/>
          <p:nvPr/>
        </p:nvSpPr>
        <p:spPr>
          <a:xfrm>
            <a:off x="9020870" y="5541541"/>
            <a:ext cx="2324373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顶部“开始”面板中可以对字体、字号、颜色、行距等进行修改。</a:t>
            </a:r>
          </a:p>
        </p:txBody>
      </p:sp>
      <p:sp>
        <p:nvSpPr>
          <p:cNvPr id="52" name="矩形 51"/>
          <p:cNvSpPr/>
          <p:nvPr/>
        </p:nvSpPr>
        <p:spPr>
          <a:xfrm>
            <a:off x="8935144" y="5221265"/>
            <a:ext cx="23243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53" name="直接连接符 30"/>
          <p:cNvCxnSpPr/>
          <p:nvPr/>
        </p:nvCxnSpPr>
        <p:spPr>
          <a:xfrm>
            <a:off x="6157637" y="1174701"/>
            <a:ext cx="0" cy="255547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1133039" y="2796870"/>
            <a:ext cx="377499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133039" y="2403586"/>
            <a:ext cx="3611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1CADE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6" name="矩形 55"/>
          <p:cNvSpPr/>
          <p:nvPr/>
        </p:nvSpPr>
        <p:spPr>
          <a:xfrm>
            <a:off x="7570247" y="2796870"/>
            <a:ext cx="3774995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顶部“开始”面板中可以对字体、字号、颜色、行距等进行修改</a:t>
            </a:r>
            <a:r>
              <a:rPr lang="en-US" altLang="zh-CN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570247" y="2403586"/>
            <a:ext cx="3611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2683C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1235514" y="1268428"/>
            <a:ext cx="1066645" cy="10666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>
                <a:solidFill>
                  <a:prstClr val="white"/>
                </a:solidFill>
              </a:rPr>
              <a:t>1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660052" y="1268428"/>
            <a:ext cx="1066645" cy="10666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000" dirty="0">
                <a:solidFill>
                  <a:prstClr val="white"/>
                </a:solidFill>
              </a:rPr>
              <a:t>2</a:t>
            </a:r>
            <a:endParaRPr lang="zh-CN" alt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6982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6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3C54"/>
      </a:accent1>
      <a:accent2>
        <a:srgbClr val="0084DA"/>
      </a:accent2>
      <a:accent3>
        <a:srgbClr val="F1AB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64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A3C54"/>
      </a:accent1>
      <a:accent2>
        <a:srgbClr val="0084DA"/>
      </a:accent2>
      <a:accent3>
        <a:srgbClr val="F1AB00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522</Words>
  <Application>Microsoft Office PowerPoint</Application>
  <PresentationFormat>自定义</PresentationFormat>
  <Paragraphs>45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29</cp:revision>
  <dcterms:created xsi:type="dcterms:W3CDTF">2015-07-29T10:05:36Z</dcterms:created>
  <dcterms:modified xsi:type="dcterms:W3CDTF">2016-03-15T18:26:06Z</dcterms:modified>
</cp:coreProperties>
</file>