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8" r:id="rId2"/>
    <p:sldId id="381" r:id="rId3"/>
    <p:sldId id="407" r:id="rId4"/>
    <p:sldId id="410" r:id="rId5"/>
    <p:sldId id="349" r:id="rId6"/>
    <p:sldId id="289" r:id="rId7"/>
    <p:sldId id="305" r:id="rId8"/>
    <p:sldId id="355" r:id="rId9"/>
    <p:sldId id="270" r:id="rId10"/>
    <p:sldId id="290" r:id="rId11"/>
    <p:sldId id="374" r:id="rId12"/>
    <p:sldId id="375" r:id="rId13"/>
    <p:sldId id="406" r:id="rId14"/>
    <p:sldId id="260" r:id="rId15"/>
    <p:sldId id="376" r:id="rId16"/>
    <p:sldId id="257" r:id="rId17"/>
    <p:sldId id="385" r:id="rId18"/>
    <p:sldId id="386" r:id="rId19"/>
    <p:sldId id="259" r:id="rId20"/>
    <p:sldId id="411" r:id="rId21"/>
  </p:sldIdLst>
  <p:sldSz cx="24384000" cy="13716000"/>
  <p:notesSz cx="6858000" cy="9144000"/>
  <p:custDataLst>
    <p:tags r:id="rId23"/>
  </p:custDataLst>
  <p:defaultTextStyle>
    <a:lvl1pPr algn="ctr" defTabSz="825500">
      <a:defRPr sz="5000">
        <a:latin typeface="+mn-lt"/>
        <a:ea typeface="+mn-ea"/>
        <a:cs typeface="+mn-cs"/>
        <a:sym typeface="Helvetica Light"/>
      </a:defRPr>
    </a:lvl1pPr>
    <a:lvl2pPr indent="228600" algn="ctr" defTabSz="825500">
      <a:defRPr sz="5000">
        <a:latin typeface="+mn-lt"/>
        <a:ea typeface="+mn-ea"/>
        <a:cs typeface="+mn-cs"/>
        <a:sym typeface="Helvetica Light"/>
      </a:defRPr>
    </a:lvl2pPr>
    <a:lvl3pPr indent="457200" algn="ctr" defTabSz="825500">
      <a:defRPr sz="5000">
        <a:latin typeface="+mn-lt"/>
        <a:ea typeface="+mn-ea"/>
        <a:cs typeface="+mn-cs"/>
        <a:sym typeface="Helvetica Light"/>
      </a:defRPr>
    </a:lvl3pPr>
    <a:lvl4pPr indent="685800" algn="ctr" defTabSz="825500">
      <a:defRPr sz="5000">
        <a:latin typeface="+mn-lt"/>
        <a:ea typeface="+mn-ea"/>
        <a:cs typeface="+mn-cs"/>
        <a:sym typeface="Helvetica Light"/>
      </a:defRPr>
    </a:lvl4pPr>
    <a:lvl5pPr indent="914400" algn="ctr" defTabSz="825500">
      <a:defRPr sz="5000">
        <a:latin typeface="+mn-lt"/>
        <a:ea typeface="+mn-ea"/>
        <a:cs typeface="+mn-cs"/>
        <a:sym typeface="Helvetica Light"/>
      </a:defRPr>
    </a:lvl5pPr>
    <a:lvl6pPr indent="1143000" algn="ctr" defTabSz="825500">
      <a:defRPr sz="5000">
        <a:latin typeface="+mn-lt"/>
        <a:ea typeface="+mn-ea"/>
        <a:cs typeface="+mn-cs"/>
        <a:sym typeface="Helvetica Light"/>
      </a:defRPr>
    </a:lvl6pPr>
    <a:lvl7pPr indent="1371600" algn="ctr" defTabSz="825500">
      <a:defRPr sz="5000">
        <a:latin typeface="+mn-lt"/>
        <a:ea typeface="+mn-ea"/>
        <a:cs typeface="+mn-cs"/>
        <a:sym typeface="Helvetica Light"/>
      </a:defRPr>
    </a:lvl7pPr>
    <a:lvl8pPr indent="1600200" algn="ctr" defTabSz="825500">
      <a:defRPr sz="5000">
        <a:latin typeface="+mn-lt"/>
        <a:ea typeface="+mn-ea"/>
        <a:cs typeface="+mn-cs"/>
        <a:sym typeface="Helvetica Light"/>
      </a:defRPr>
    </a:lvl8pPr>
    <a:lvl9pPr indent="1828800" algn="ctr" defTabSz="825500">
      <a:defRPr sz="5000">
        <a:latin typeface="+mn-lt"/>
        <a:ea typeface="+mn-ea"/>
        <a:cs typeface="+mn-cs"/>
        <a:sym typeface="Helvetica Light"/>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41" d="100"/>
          <a:sy n="41" d="100"/>
        </p:scale>
        <p:origin x="691" y="53"/>
      </p:cViewPr>
      <p:guideLst>
        <p:guide orient="horz" pos="4320"/>
        <p:guide pos="76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2700" cap="rnd">
              <a:solidFill>
                <a:schemeClr val="tx1">
                  <a:lumMod val="50000"/>
                  <a:lumOff val="50000"/>
                </a:schemeClr>
              </a:solidFill>
              <a:round/>
            </a:ln>
            <a:effectLst>
              <a:outerShdw blurRad="50800" dist="38100" dir="5400000" algn="t" rotWithShape="0">
                <a:prstClr val="black">
                  <a:alpha val="40000"/>
                </a:prstClr>
              </a:outerShdw>
            </a:effectLst>
          </c:spPr>
          <c:marker>
            <c:symbol val="circle"/>
            <c:size val="5"/>
            <c:spPr>
              <a:solidFill>
                <a:schemeClr val="bg1">
                  <a:lumMod val="95000"/>
                </a:schemeClr>
              </a:solidFill>
              <a:ln w="12700">
                <a:solidFill>
                  <a:schemeClr val="tx1">
                    <a:lumMod val="50000"/>
                    <a:lumOff val="50000"/>
                  </a:schemeClr>
                </a:solidFill>
              </a:ln>
              <a:effectLst>
                <a:outerShdw blurRad="50800" dist="38100" dir="5400000" algn="t" rotWithShape="0">
                  <a:prstClr val="black">
                    <a:alpha val="40000"/>
                  </a:prstClr>
                </a:outerShdw>
              </a:effectLst>
            </c:spPr>
          </c:marker>
          <c:dLbls>
            <c:spPr>
              <a:noFill/>
              <a:ln>
                <a:noFill/>
              </a:ln>
              <a:effectLst/>
            </c:spPr>
            <c:txPr>
              <a:bodyPr rot="0" spcFirstLastPara="1" vertOverflow="ellipsis" vert="horz" wrap="square" anchor="ctr" anchorCtr="1"/>
              <a:lstStyle/>
              <a:p>
                <a:pPr>
                  <a:defRPr sz="700" b="0" i="0" u="none" strike="noStrike" kern="1200" baseline="0">
                    <a:solidFill>
                      <a:schemeClr val="tx1">
                        <a:lumMod val="85000"/>
                        <a:lumOff val="15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PRINT</c:v>
                </c:pt>
                <c:pt idx="1">
                  <c:v>RADIO</c:v>
                </c:pt>
                <c:pt idx="2">
                  <c:v>TV</c:v>
                </c:pt>
                <c:pt idx="3">
                  <c:v>INTERNET</c:v>
                </c:pt>
                <c:pt idx="4">
                  <c:v>MOBILE</c:v>
                </c:pt>
              </c:strCache>
            </c:strRef>
          </c:cat>
          <c:val>
            <c:numRef>
              <c:f>Sheet1!$B$2:$B$6</c:f>
              <c:numCache>
                <c:formatCode>General</c:formatCode>
                <c:ptCount val="5"/>
                <c:pt idx="0">
                  <c:v>4.3</c:v>
                </c:pt>
                <c:pt idx="1">
                  <c:v>2.5</c:v>
                </c:pt>
                <c:pt idx="2">
                  <c:v>3.5</c:v>
                </c:pt>
                <c:pt idx="3">
                  <c:v>4.5</c:v>
                </c:pt>
                <c:pt idx="4">
                  <c:v>5</c:v>
                </c:pt>
              </c:numCache>
            </c:numRef>
          </c:val>
          <c:smooth val="0"/>
          <c:extLst>
            <c:ext xmlns:c16="http://schemas.microsoft.com/office/drawing/2014/chart" uri="{C3380CC4-5D6E-409C-BE32-E72D297353CC}">
              <c16:uniqueId val="{00000000-BCFD-4FBB-AD22-66F72FCC23BF}"/>
            </c:ext>
          </c:extLst>
        </c:ser>
        <c:ser>
          <c:idx val="1"/>
          <c:order val="1"/>
          <c:tx>
            <c:strRef>
              <c:f>Sheet1!$C$1</c:f>
              <c:strCache>
                <c:ptCount val="1"/>
                <c:pt idx="0">
                  <c:v>Series 2</c:v>
                </c:pt>
              </c:strCache>
            </c:strRef>
          </c:tx>
          <c:spPr>
            <a:ln w="12700" cap="rnd">
              <a:solidFill>
                <a:schemeClr val="tx1">
                  <a:lumMod val="75000"/>
                  <a:lumOff val="25000"/>
                </a:schemeClr>
              </a:solidFill>
              <a:round/>
            </a:ln>
            <a:effectLst>
              <a:outerShdw blurRad="50800" dist="38100" dir="5400000" algn="t" rotWithShape="0">
                <a:prstClr val="black">
                  <a:alpha val="40000"/>
                </a:prstClr>
              </a:outerShdw>
            </a:effectLst>
          </c:spPr>
          <c:marker>
            <c:symbol val="circle"/>
            <c:size val="5"/>
            <c:spPr>
              <a:solidFill>
                <a:schemeClr val="bg1"/>
              </a:solidFill>
              <a:ln w="12700">
                <a:solidFill>
                  <a:schemeClr val="tx1">
                    <a:lumMod val="75000"/>
                    <a:lumOff val="25000"/>
                  </a:schemeClr>
                </a:solidFill>
              </a:ln>
              <a:effectLst>
                <a:outerShdw blurRad="50800" dist="38100" dir="5400000" algn="t" rotWithShape="0">
                  <a:prstClr val="black">
                    <a:alpha val="40000"/>
                  </a:prstClr>
                </a:outerShdw>
              </a:effectLst>
            </c:spPr>
          </c:marker>
          <c:dLbls>
            <c:spPr>
              <a:noFill/>
              <a:ln>
                <a:noFill/>
              </a:ln>
              <a:effectLst/>
            </c:spPr>
            <c:txPr>
              <a:bodyPr rot="0" spcFirstLastPara="1" vertOverflow="ellipsis" vert="horz" wrap="square" anchor="ctr" anchorCtr="1"/>
              <a:lstStyle/>
              <a:p>
                <a:pPr>
                  <a:defRPr sz="700" b="0" i="0" u="none" strike="noStrike" kern="1200" baseline="0">
                    <a:solidFill>
                      <a:schemeClr val="tx1">
                        <a:lumMod val="85000"/>
                        <a:lumOff val="15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PRINT</c:v>
                </c:pt>
                <c:pt idx="1">
                  <c:v>RADIO</c:v>
                </c:pt>
                <c:pt idx="2">
                  <c:v>TV</c:v>
                </c:pt>
                <c:pt idx="3">
                  <c:v>INTERNET</c:v>
                </c:pt>
                <c:pt idx="4">
                  <c:v>MOBILE</c:v>
                </c:pt>
              </c:strCache>
            </c:strRef>
          </c:cat>
          <c:val>
            <c:numRef>
              <c:f>Sheet1!$C$2:$C$6</c:f>
              <c:numCache>
                <c:formatCode>General</c:formatCode>
                <c:ptCount val="5"/>
                <c:pt idx="0">
                  <c:v>2.4</c:v>
                </c:pt>
                <c:pt idx="1">
                  <c:v>4.4000000000000004</c:v>
                </c:pt>
                <c:pt idx="2">
                  <c:v>1.8</c:v>
                </c:pt>
                <c:pt idx="3">
                  <c:v>2.8</c:v>
                </c:pt>
                <c:pt idx="4">
                  <c:v>6</c:v>
                </c:pt>
              </c:numCache>
            </c:numRef>
          </c:val>
          <c:smooth val="0"/>
          <c:extLst>
            <c:ext xmlns:c16="http://schemas.microsoft.com/office/drawing/2014/chart" uri="{C3380CC4-5D6E-409C-BE32-E72D297353CC}">
              <c16:uniqueId val="{00000001-BCFD-4FBB-AD22-66F72FCC23BF}"/>
            </c:ext>
          </c:extLst>
        </c:ser>
        <c:ser>
          <c:idx val="2"/>
          <c:order val="2"/>
          <c:tx>
            <c:strRef>
              <c:f>Sheet1!$D$1</c:f>
              <c:strCache>
                <c:ptCount val="1"/>
                <c:pt idx="0">
                  <c:v>Series 3</c:v>
                </c:pt>
              </c:strCache>
            </c:strRef>
          </c:tx>
          <c:spPr>
            <a:ln w="12700" cap="rnd">
              <a:solidFill>
                <a:schemeClr val="bg1">
                  <a:lumMod val="75000"/>
                </a:schemeClr>
              </a:solidFill>
              <a:round/>
            </a:ln>
            <a:effectLst>
              <a:outerShdw blurRad="50800" dist="38100" dir="5400000" algn="t" rotWithShape="0">
                <a:prstClr val="black">
                  <a:alpha val="40000"/>
                </a:prstClr>
              </a:outerShdw>
            </a:effectLst>
          </c:spPr>
          <c:marker>
            <c:symbol val="circle"/>
            <c:size val="5"/>
            <c:spPr>
              <a:solidFill>
                <a:schemeClr val="bg1">
                  <a:lumMod val="95000"/>
                </a:schemeClr>
              </a:solidFill>
              <a:ln w="12700">
                <a:solidFill>
                  <a:schemeClr val="bg1">
                    <a:lumMod val="75000"/>
                  </a:schemeClr>
                </a:solidFill>
              </a:ln>
              <a:effectLst>
                <a:outerShdw blurRad="50800" dist="38100" dir="5400000" algn="t" rotWithShape="0">
                  <a:prstClr val="black">
                    <a:alpha val="40000"/>
                  </a:prstClr>
                </a:outerShdw>
              </a:effectLst>
            </c:spPr>
          </c:marker>
          <c:dLbls>
            <c:spPr>
              <a:noFill/>
              <a:ln>
                <a:noFill/>
              </a:ln>
              <a:effectLst/>
            </c:spPr>
            <c:txPr>
              <a:bodyPr rot="0" spcFirstLastPara="1" vertOverflow="ellipsis" vert="horz" wrap="square" anchor="ctr" anchorCtr="1"/>
              <a:lstStyle/>
              <a:p>
                <a:pPr>
                  <a:defRPr sz="700" b="0" i="0" u="none" strike="noStrike" kern="1200" baseline="0">
                    <a:solidFill>
                      <a:schemeClr val="tx1">
                        <a:lumMod val="85000"/>
                        <a:lumOff val="15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PRINT</c:v>
                </c:pt>
                <c:pt idx="1">
                  <c:v>RADIO</c:v>
                </c:pt>
                <c:pt idx="2">
                  <c:v>TV</c:v>
                </c:pt>
                <c:pt idx="3">
                  <c:v>INTERNET</c:v>
                </c:pt>
                <c:pt idx="4">
                  <c:v>MOBILE</c:v>
                </c:pt>
              </c:strCache>
            </c:strRef>
          </c:cat>
          <c:val>
            <c:numRef>
              <c:f>Sheet1!$D$2:$D$6</c:f>
              <c:numCache>
                <c:formatCode>General</c:formatCode>
                <c:ptCount val="5"/>
                <c:pt idx="0">
                  <c:v>4</c:v>
                </c:pt>
                <c:pt idx="1">
                  <c:v>5</c:v>
                </c:pt>
                <c:pt idx="2">
                  <c:v>6</c:v>
                </c:pt>
                <c:pt idx="3">
                  <c:v>5</c:v>
                </c:pt>
                <c:pt idx="4">
                  <c:v>7</c:v>
                </c:pt>
              </c:numCache>
            </c:numRef>
          </c:val>
          <c:smooth val="0"/>
          <c:extLst>
            <c:ext xmlns:c16="http://schemas.microsoft.com/office/drawing/2014/chart" uri="{C3380CC4-5D6E-409C-BE32-E72D297353CC}">
              <c16:uniqueId val="{00000002-BCFD-4FBB-AD22-66F72FCC23BF}"/>
            </c:ext>
          </c:extLst>
        </c:ser>
        <c:dLbls>
          <c:showLegendKey val="0"/>
          <c:showVal val="1"/>
          <c:showCatName val="0"/>
          <c:showSerName val="0"/>
          <c:showPercent val="0"/>
          <c:showBubbleSize val="0"/>
        </c:dLbls>
        <c:marker val="1"/>
        <c:smooth val="0"/>
        <c:axId val="1907789888"/>
        <c:axId val="1907785536"/>
      </c:lineChart>
      <c:catAx>
        <c:axId val="1907789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85000"/>
                    <a:lumOff val="15000"/>
                  </a:schemeClr>
                </a:solidFill>
                <a:latin typeface="+mn-lt"/>
                <a:ea typeface="+mn-ea"/>
                <a:cs typeface="+mn-cs"/>
              </a:defRPr>
            </a:pPr>
            <a:endParaRPr lang="zh-CN"/>
          </a:p>
        </c:txPr>
        <c:crossAx val="1907785536"/>
        <c:crosses val="autoZero"/>
        <c:auto val="1"/>
        <c:lblAlgn val="ctr"/>
        <c:lblOffset val="100"/>
        <c:noMultiLvlLbl val="0"/>
      </c:catAx>
      <c:valAx>
        <c:axId val="1907785536"/>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907789888"/>
        <c:crosses val="autoZero"/>
        <c:crossBetween val="between"/>
      </c:valAx>
      <c:spPr>
        <a:solidFill>
          <a:schemeClr val="bg1">
            <a:alpha val="46000"/>
          </a:schemeClr>
        </a:solidFill>
        <a:ln>
          <a:noFill/>
        </a:ln>
        <a:effectLst/>
      </c:spPr>
    </c:plotArea>
    <c:plotVisOnly val="1"/>
    <c:dispBlanksAs val="gap"/>
    <c:showDLblsOverMax val="0"/>
  </c:chart>
  <c:spPr>
    <a:noFill/>
    <a:ln>
      <a:noFill/>
    </a:ln>
    <a:effectLst/>
  </c:spPr>
  <c:txPr>
    <a:bodyPr/>
    <a:lstStyle/>
    <a:p>
      <a:pPr>
        <a:defRPr sz="700">
          <a:solidFill>
            <a:schemeClr val="tx1">
              <a:lumMod val="85000"/>
              <a:lumOff val="15000"/>
            </a:schemeClr>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 name="Shape 29"/>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30" name="Shape 30"/>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104794295"/>
      </p:ext>
    </p:extLst>
  </p:cSld>
  <p:clrMap bg1="lt1" tx1="dk1" bg2="lt2" tx2="dk2" accent1="accent1" accent2="accent2" accent3="accent3" accent4="accent4" accent5="accent5" accent6="accent6" hlink="hlink" folHlink="folHlink"/>
  <p:notesStyle>
    <a:lvl1pPr defTabSz="457200">
      <a:lnSpc>
        <a:spcPct val="117999"/>
      </a:lnSpc>
      <a:defRPr sz="2200">
        <a:latin typeface="Helvetica Neue"/>
        <a:ea typeface="Helvetica Neue"/>
        <a:cs typeface="Helvetica Neue"/>
        <a:sym typeface="Helvetica Neue"/>
      </a:defRPr>
    </a:lvl1pPr>
    <a:lvl2pPr indent="228600" defTabSz="457200">
      <a:lnSpc>
        <a:spcPct val="117999"/>
      </a:lnSpc>
      <a:defRPr sz="2200">
        <a:latin typeface="Helvetica Neue"/>
        <a:ea typeface="Helvetica Neue"/>
        <a:cs typeface="Helvetica Neue"/>
        <a:sym typeface="Helvetica Neue"/>
      </a:defRPr>
    </a:lvl2pPr>
    <a:lvl3pPr indent="457200" defTabSz="457200">
      <a:lnSpc>
        <a:spcPct val="117999"/>
      </a:lnSpc>
      <a:defRPr sz="2200">
        <a:latin typeface="Helvetica Neue"/>
        <a:ea typeface="Helvetica Neue"/>
        <a:cs typeface="Helvetica Neue"/>
        <a:sym typeface="Helvetica Neue"/>
      </a:defRPr>
    </a:lvl3pPr>
    <a:lvl4pPr indent="685800" defTabSz="457200">
      <a:lnSpc>
        <a:spcPct val="117999"/>
      </a:lnSpc>
      <a:defRPr sz="2200">
        <a:latin typeface="Helvetica Neue"/>
        <a:ea typeface="Helvetica Neue"/>
        <a:cs typeface="Helvetica Neue"/>
        <a:sym typeface="Helvetica Neue"/>
      </a:defRPr>
    </a:lvl4pPr>
    <a:lvl5pPr indent="914400" defTabSz="457200">
      <a:lnSpc>
        <a:spcPct val="117999"/>
      </a:lnSpc>
      <a:defRPr sz="2200">
        <a:latin typeface="Helvetica Neue"/>
        <a:ea typeface="Helvetica Neue"/>
        <a:cs typeface="Helvetica Neue"/>
        <a:sym typeface="Helvetica Neue"/>
      </a:defRPr>
    </a:lvl5pPr>
    <a:lvl6pPr indent="1143000" defTabSz="457200">
      <a:lnSpc>
        <a:spcPct val="117999"/>
      </a:lnSpc>
      <a:defRPr sz="2200">
        <a:latin typeface="Helvetica Neue"/>
        <a:ea typeface="Helvetica Neue"/>
        <a:cs typeface="Helvetica Neue"/>
        <a:sym typeface="Helvetica Neue"/>
      </a:defRPr>
    </a:lvl6pPr>
    <a:lvl7pPr indent="1371600" defTabSz="457200">
      <a:lnSpc>
        <a:spcPct val="117999"/>
      </a:lnSpc>
      <a:defRPr sz="2200">
        <a:latin typeface="Helvetica Neue"/>
        <a:ea typeface="Helvetica Neue"/>
        <a:cs typeface="Helvetica Neue"/>
        <a:sym typeface="Helvetica Neue"/>
      </a:defRPr>
    </a:lvl7pPr>
    <a:lvl8pPr indent="1600200" defTabSz="457200">
      <a:lnSpc>
        <a:spcPct val="117999"/>
      </a:lnSpc>
      <a:defRPr sz="2200">
        <a:latin typeface="Helvetica Neue"/>
        <a:ea typeface="Helvetica Neue"/>
        <a:cs typeface="Helvetica Neue"/>
        <a:sym typeface="Helvetica Neue"/>
      </a:defRPr>
    </a:lvl8pPr>
    <a:lvl9pPr indent="1828800" defTabSz="45720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943592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816B1F-C048-4B77-895E-A0BA968F8074}" type="slidenum">
              <a:rPr lang="en-US" smtClean="0"/>
              <a:t>10</a:t>
            </a:fld>
            <a:endParaRPr lang="en-US" dirty="0"/>
          </a:p>
        </p:txBody>
      </p:sp>
    </p:spTree>
    <p:extLst>
      <p:ext uri="{BB962C8B-B14F-4D97-AF65-F5344CB8AC3E}">
        <p14:creationId xmlns:p14="http://schemas.microsoft.com/office/powerpoint/2010/main" val="16681007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zh-CN">
              <a:latin typeface="Calibri Light" panose="020F0302020204030204" pitchFamily="34" charset="0"/>
            </a:endParaRPr>
          </a:p>
        </p:txBody>
      </p:sp>
      <p:sp>
        <p:nvSpPr>
          <p:cNvPr id="552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marL="0" marR="0" lvl="0" indent="0" defTabSz="914400" eaLnBrk="1" fontAlgn="auto" latinLnBrk="0" hangingPunct="1">
              <a:lnSpc>
                <a:spcPct val="100000"/>
              </a:lnSpc>
              <a:spcBef>
                <a:spcPts val="0"/>
              </a:spcBef>
              <a:spcAft>
                <a:spcPts val="0"/>
              </a:spcAft>
              <a:buClrTx/>
              <a:buSzTx/>
              <a:buFontTx/>
              <a:buNone/>
              <a:tabLst/>
              <a:defRPr/>
            </a:pPr>
            <a:fld id="{FC301890-DA8C-4B9F-B57F-3BA68A4CA5E5}" type="slidenum">
              <a:rPr kumimoji="0" lang="en-US" altLang="zh-CN" sz="1200" b="0" i="0" u="none" strike="noStrike" kern="0" cap="none" spc="0" normalizeH="0" baseline="0" noProof="0" smtClean="0">
                <a:ln>
                  <a:noFill/>
                </a:ln>
                <a:solidFill>
                  <a:schemeClr val="tx1"/>
                </a:solidFill>
                <a:effectLst/>
                <a:uLnTx/>
                <a:uFillTx/>
                <a:latin typeface="Calibri Light" panose="020F0302020204030204" pitchFamily="34" charset="0"/>
              </a:rPr>
              <a:pPr marL="0" marR="0" lvl="0" indent="0" defTabSz="914400" eaLnBrk="1" fontAlgn="auto" latinLnBrk="0" hangingPunct="1">
                <a:lnSpc>
                  <a:spcPct val="100000"/>
                </a:lnSpc>
                <a:spcBef>
                  <a:spcPts val="0"/>
                </a:spcBef>
                <a:spcAft>
                  <a:spcPts val="0"/>
                </a:spcAft>
                <a:buClrTx/>
                <a:buSzTx/>
                <a:buFontTx/>
                <a:buNone/>
                <a:tabLst/>
                <a:defRPr/>
              </a:pPr>
              <a:t>11</a:t>
            </a:fld>
            <a:endParaRPr kumimoji="0" lang="en-US" altLang="zh-CN" sz="1200" b="0" i="0" u="none" strike="noStrike" kern="0" cap="none" spc="0" normalizeH="0" baseline="0" noProof="0">
              <a:ln>
                <a:noFill/>
              </a:ln>
              <a:solidFill>
                <a:schemeClr val="tx1"/>
              </a:solidFill>
              <a:effectLst/>
              <a:uLnTx/>
              <a:uFillTx/>
              <a:latin typeface="Calibri Light" panose="020F0302020204030204" pitchFamily="34" charset="0"/>
            </a:endParaRPr>
          </a:p>
        </p:txBody>
      </p:sp>
    </p:spTree>
    <p:extLst>
      <p:ext uri="{BB962C8B-B14F-4D97-AF65-F5344CB8AC3E}">
        <p14:creationId xmlns:p14="http://schemas.microsoft.com/office/powerpoint/2010/main" val="2819500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zh-CN">
              <a:latin typeface="Calibri Light" panose="020F0302020204030204" pitchFamily="34" charset="0"/>
            </a:endParaRPr>
          </a:p>
        </p:txBody>
      </p:sp>
      <p:sp>
        <p:nvSpPr>
          <p:cNvPr id="573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marL="0" marR="0" lvl="0" indent="0" defTabSz="914400" eaLnBrk="1" fontAlgn="auto" latinLnBrk="0" hangingPunct="1">
              <a:lnSpc>
                <a:spcPct val="100000"/>
              </a:lnSpc>
              <a:spcBef>
                <a:spcPts val="0"/>
              </a:spcBef>
              <a:spcAft>
                <a:spcPts val="0"/>
              </a:spcAft>
              <a:buClrTx/>
              <a:buSzTx/>
              <a:buFontTx/>
              <a:buNone/>
              <a:tabLst/>
              <a:defRPr/>
            </a:pPr>
            <a:fld id="{CFD4716E-1609-4E1F-826B-7FB21F887C17}" type="slidenum">
              <a:rPr kumimoji="0" lang="en-US" altLang="zh-CN" sz="1200" b="0" i="0" u="none" strike="noStrike" kern="0" cap="none" spc="0" normalizeH="0" baseline="0" noProof="0" smtClean="0">
                <a:ln>
                  <a:noFill/>
                </a:ln>
                <a:solidFill>
                  <a:schemeClr val="tx1"/>
                </a:solidFill>
                <a:effectLst/>
                <a:uLnTx/>
                <a:uFillTx/>
                <a:latin typeface="Calibri Light" panose="020F0302020204030204" pitchFamily="34" charset="0"/>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en-US" altLang="zh-CN" sz="1200" b="0" i="0" u="none" strike="noStrike" kern="0" cap="none" spc="0" normalizeH="0" baseline="0" noProof="0">
              <a:ln>
                <a:noFill/>
              </a:ln>
              <a:solidFill>
                <a:schemeClr val="tx1"/>
              </a:solidFill>
              <a:effectLst/>
              <a:uLnTx/>
              <a:uFillTx/>
              <a:latin typeface="Calibri Light" panose="020F0302020204030204" pitchFamily="34" charset="0"/>
            </a:endParaRPr>
          </a:p>
        </p:txBody>
      </p:sp>
    </p:spTree>
    <p:extLst>
      <p:ext uri="{BB962C8B-B14F-4D97-AF65-F5344CB8AC3E}">
        <p14:creationId xmlns:p14="http://schemas.microsoft.com/office/powerpoint/2010/main" val="1769958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50DC8E-2282-F94E-873A-1AD9C25891DB}" type="slidenum">
              <a:rPr lang="en-US" smtClean="0"/>
              <a:t>13</a:t>
            </a:fld>
            <a:endParaRPr lang="en-US"/>
          </a:p>
        </p:txBody>
      </p:sp>
    </p:spTree>
    <p:extLst>
      <p:ext uri="{BB962C8B-B14F-4D97-AF65-F5344CB8AC3E}">
        <p14:creationId xmlns:p14="http://schemas.microsoft.com/office/powerpoint/2010/main" val="3422441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8482431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zh-CN">
              <a:latin typeface="Calibri Light" panose="020F0302020204030204" pitchFamily="34" charset="0"/>
            </a:endParaRPr>
          </a:p>
        </p:txBody>
      </p:sp>
      <p:sp>
        <p:nvSpPr>
          <p:cNvPr id="593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marL="0" marR="0" lvl="0" indent="0" defTabSz="914400" eaLnBrk="1" fontAlgn="auto" latinLnBrk="0" hangingPunct="1">
              <a:lnSpc>
                <a:spcPct val="100000"/>
              </a:lnSpc>
              <a:spcBef>
                <a:spcPts val="0"/>
              </a:spcBef>
              <a:spcAft>
                <a:spcPts val="0"/>
              </a:spcAft>
              <a:buClrTx/>
              <a:buSzTx/>
              <a:buFontTx/>
              <a:buNone/>
              <a:tabLst/>
              <a:defRPr/>
            </a:pPr>
            <a:fld id="{7904D506-26C6-4487-8281-1201333CB1DC}" type="slidenum">
              <a:rPr kumimoji="0" lang="en-US" altLang="zh-CN" sz="1200" b="0" i="0" u="none" strike="noStrike" kern="0" cap="none" spc="0" normalizeH="0" baseline="0" noProof="0" smtClean="0">
                <a:ln>
                  <a:noFill/>
                </a:ln>
                <a:solidFill>
                  <a:schemeClr val="tx1"/>
                </a:solidFill>
                <a:effectLst/>
                <a:uLnTx/>
                <a:uFillTx/>
                <a:latin typeface="Calibri Light" panose="020F0302020204030204" pitchFamily="34" charset="0"/>
              </a:rPr>
              <a:pPr marL="0" marR="0" lvl="0" indent="0" defTabSz="914400" eaLnBrk="1" fontAlgn="auto" latinLnBrk="0" hangingPunct="1">
                <a:lnSpc>
                  <a:spcPct val="100000"/>
                </a:lnSpc>
                <a:spcBef>
                  <a:spcPts val="0"/>
                </a:spcBef>
                <a:spcAft>
                  <a:spcPts val="0"/>
                </a:spcAft>
                <a:buClrTx/>
                <a:buSzTx/>
                <a:buFontTx/>
                <a:buNone/>
                <a:tabLst/>
                <a:defRPr/>
              </a:pPr>
              <a:t>15</a:t>
            </a:fld>
            <a:endParaRPr kumimoji="0" lang="en-US" altLang="zh-CN" sz="1200" b="0" i="0" u="none" strike="noStrike" kern="0" cap="none" spc="0" normalizeH="0" baseline="0" noProof="0">
              <a:ln>
                <a:noFill/>
              </a:ln>
              <a:solidFill>
                <a:schemeClr val="tx1"/>
              </a:solidFill>
              <a:effectLst/>
              <a:uLnTx/>
              <a:uFillTx/>
              <a:latin typeface="Calibri Light" panose="020F0302020204030204" pitchFamily="34" charset="0"/>
            </a:endParaRPr>
          </a:p>
        </p:txBody>
      </p:sp>
    </p:spTree>
    <p:extLst>
      <p:ext uri="{BB962C8B-B14F-4D97-AF65-F5344CB8AC3E}">
        <p14:creationId xmlns:p14="http://schemas.microsoft.com/office/powerpoint/2010/main" val="15366075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431841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zh-CN">
              <a:latin typeface="Calibri Light" panose="020F0302020204030204" pitchFamily="34" charset="0"/>
            </a:endParaRPr>
          </a:p>
        </p:txBody>
      </p:sp>
      <p:sp>
        <p:nvSpPr>
          <p:cNvPr id="921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marL="0" marR="0" lvl="0" indent="0" defTabSz="914400" eaLnBrk="1" fontAlgn="auto" latinLnBrk="0" hangingPunct="1">
              <a:lnSpc>
                <a:spcPct val="100000"/>
              </a:lnSpc>
              <a:spcBef>
                <a:spcPts val="0"/>
              </a:spcBef>
              <a:spcAft>
                <a:spcPts val="0"/>
              </a:spcAft>
              <a:buClrTx/>
              <a:buSzTx/>
              <a:buFontTx/>
              <a:buNone/>
              <a:tabLst/>
              <a:defRPr/>
            </a:pPr>
            <a:fld id="{79F3B415-5DF0-4045-97EA-A86023BD7942}" type="slidenum">
              <a:rPr kumimoji="0" lang="en-US" altLang="zh-CN" sz="1200" b="0" i="0" u="none" strike="noStrike" kern="0" cap="none" spc="0" normalizeH="0" baseline="0" noProof="0" smtClean="0">
                <a:ln>
                  <a:noFill/>
                </a:ln>
                <a:solidFill>
                  <a:schemeClr val="tx1"/>
                </a:solidFill>
                <a:effectLst/>
                <a:uLnTx/>
                <a:uFillTx/>
                <a:latin typeface="Calibri Light" panose="020F0302020204030204" pitchFamily="34" charset="0"/>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en-US" altLang="zh-CN" sz="1200" b="0" i="0" u="none" strike="noStrike" kern="0" cap="none" spc="0" normalizeH="0" baseline="0" noProof="0">
              <a:ln>
                <a:noFill/>
              </a:ln>
              <a:solidFill>
                <a:schemeClr val="tx1"/>
              </a:solidFill>
              <a:effectLst/>
              <a:uLnTx/>
              <a:uFillTx/>
              <a:latin typeface="Calibri Light" panose="020F0302020204030204" pitchFamily="34" charset="0"/>
            </a:endParaRPr>
          </a:p>
        </p:txBody>
      </p:sp>
    </p:spTree>
    <p:extLst>
      <p:ext uri="{BB962C8B-B14F-4D97-AF65-F5344CB8AC3E}">
        <p14:creationId xmlns:p14="http://schemas.microsoft.com/office/powerpoint/2010/main" val="26000699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816B1F-C048-4B77-895E-A0BA968F8074}" type="slidenum">
              <a:rPr lang="en-US" smtClean="0"/>
              <a:t>18</a:t>
            </a:fld>
            <a:endParaRPr lang="en-US" dirty="0"/>
          </a:p>
        </p:txBody>
      </p:sp>
    </p:spTree>
    <p:extLst>
      <p:ext uri="{BB962C8B-B14F-4D97-AF65-F5344CB8AC3E}">
        <p14:creationId xmlns:p14="http://schemas.microsoft.com/office/powerpoint/2010/main" val="3749005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01312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816B1F-C048-4B77-895E-A0BA968F8074}" type="slidenum">
              <a:rPr lang="en-US" smtClean="0"/>
              <a:t>2</a:t>
            </a:fld>
            <a:endParaRPr lang="en-US" dirty="0"/>
          </a:p>
        </p:txBody>
      </p:sp>
    </p:spTree>
    <p:extLst>
      <p:ext uri="{BB962C8B-B14F-4D97-AF65-F5344CB8AC3E}">
        <p14:creationId xmlns:p14="http://schemas.microsoft.com/office/powerpoint/2010/main" val="15135249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216344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50DC8E-2282-F94E-873A-1AD9C25891DB}" type="slidenum">
              <a:rPr lang="en-US" smtClean="0"/>
              <a:t>3</a:t>
            </a:fld>
            <a:endParaRPr lang="en-US"/>
          </a:p>
        </p:txBody>
      </p:sp>
    </p:spTree>
    <p:extLst>
      <p:ext uri="{BB962C8B-B14F-4D97-AF65-F5344CB8AC3E}">
        <p14:creationId xmlns:p14="http://schemas.microsoft.com/office/powerpoint/2010/main" val="2872235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50DC8E-2282-F94E-873A-1AD9C25891DB}" type="slidenum">
              <a:rPr lang="en-US" smtClean="0"/>
              <a:t>4</a:t>
            </a:fld>
            <a:endParaRPr lang="en-US"/>
          </a:p>
        </p:txBody>
      </p:sp>
    </p:spTree>
    <p:extLst>
      <p:ext uri="{BB962C8B-B14F-4D97-AF65-F5344CB8AC3E}">
        <p14:creationId xmlns:p14="http://schemas.microsoft.com/office/powerpoint/2010/main" val="2264406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816B1F-C048-4B77-895E-A0BA968F8074}" type="slidenum">
              <a:rPr lang="en-US" smtClean="0"/>
              <a:t>5</a:t>
            </a:fld>
            <a:endParaRPr lang="en-US" dirty="0"/>
          </a:p>
        </p:txBody>
      </p:sp>
    </p:spTree>
    <p:extLst>
      <p:ext uri="{BB962C8B-B14F-4D97-AF65-F5344CB8AC3E}">
        <p14:creationId xmlns:p14="http://schemas.microsoft.com/office/powerpoint/2010/main" val="2438395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816B1F-C048-4B77-895E-A0BA968F8074}" type="slidenum">
              <a:rPr lang="en-US" smtClean="0"/>
              <a:t>6</a:t>
            </a:fld>
            <a:endParaRPr lang="en-US" dirty="0"/>
          </a:p>
        </p:txBody>
      </p:sp>
    </p:spTree>
    <p:extLst>
      <p:ext uri="{BB962C8B-B14F-4D97-AF65-F5344CB8AC3E}">
        <p14:creationId xmlns:p14="http://schemas.microsoft.com/office/powerpoint/2010/main" val="2394123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816B1F-C048-4B77-895E-A0BA968F8074}" type="slidenum">
              <a:rPr lang="en-US" smtClean="0"/>
              <a:t>7</a:t>
            </a:fld>
            <a:endParaRPr lang="en-US" dirty="0"/>
          </a:p>
        </p:txBody>
      </p:sp>
    </p:spTree>
    <p:extLst>
      <p:ext uri="{BB962C8B-B14F-4D97-AF65-F5344CB8AC3E}">
        <p14:creationId xmlns:p14="http://schemas.microsoft.com/office/powerpoint/2010/main" val="91747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816B1F-C048-4B77-895E-A0BA968F8074}" type="slidenum">
              <a:rPr lang="en-US" smtClean="0"/>
              <a:t>8</a:t>
            </a:fld>
            <a:endParaRPr lang="en-US" dirty="0"/>
          </a:p>
        </p:txBody>
      </p:sp>
    </p:spTree>
    <p:extLst>
      <p:ext uri="{BB962C8B-B14F-4D97-AF65-F5344CB8AC3E}">
        <p14:creationId xmlns:p14="http://schemas.microsoft.com/office/powerpoint/2010/main" val="2278475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5816B1F-C048-4B77-895E-A0BA968F8074}" type="slidenum">
              <a:rPr lang="en-US" smtClean="0"/>
              <a:t>9</a:t>
            </a:fld>
            <a:endParaRPr lang="en-US" dirty="0"/>
          </a:p>
        </p:txBody>
      </p:sp>
    </p:spTree>
    <p:extLst>
      <p:ext uri="{BB962C8B-B14F-4D97-AF65-F5344CB8AC3E}">
        <p14:creationId xmlns:p14="http://schemas.microsoft.com/office/powerpoint/2010/main" val="1667837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标题与副标题">
    <p:spTree>
      <p:nvGrpSpPr>
        <p:cNvPr id="1" name=""/>
        <p:cNvGrpSpPr/>
        <p:nvPr/>
      </p:nvGrpSpPr>
      <p:grpSpPr>
        <a:xfrm>
          <a:off x="0" y="0"/>
          <a:ext cx="0" cy="0"/>
          <a:chOff x="0" y="0"/>
          <a:chExt cx="0" cy="0"/>
        </a:xfrm>
      </p:grpSpPr>
      <p:sp>
        <p:nvSpPr>
          <p:cNvPr id="5" name="Shape 5"/>
          <p:cNvSpPr>
            <a:spLocks noGrp="1"/>
          </p:cNvSpPr>
          <p:nvPr>
            <p:ph type="title"/>
          </p:nvPr>
        </p:nvSpPr>
        <p:spPr>
          <a:xfrm>
            <a:off x="1778000" y="2298700"/>
            <a:ext cx="20828000" cy="4648200"/>
          </a:xfrm>
          <a:prstGeom prst="rect">
            <a:avLst/>
          </a:prstGeom>
        </p:spPr>
        <p:txBody>
          <a:bodyPr anchor="b"/>
          <a:lstStyle/>
          <a:p>
            <a:pPr lvl="0">
              <a:defRPr sz="1800"/>
            </a:pPr>
            <a:r>
              <a:rPr sz="11200"/>
              <a:t>标题文本</a:t>
            </a:r>
          </a:p>
        </p:txBody>
      </p:sp>
      <p:sp>
        <p:nvSpPr>
          <p:cNvPr id="6" name="Shape 6"/>
          <p:cNvSpPr>
            <a:spLocks noGrp="1"/>
          </p:cNvSpPr>
          <p:nvPr>
            <p:ph type="body" idx="1"/>
          </p:nvPr>
        </p:nvSpPr>
        <p:spPr>
          <a:xfrm>
            <a:off x="1778000" y="7073900"/>
            <a:ext cx="20828000" cy="15875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pPr lvl="0">
              <a:defRPr sz="1800"/>
            </a:pPr>
            <a:r>
              <a:rPr sz="4400"/>
              <a:t>正文级别 1</a:t>
            </a:r>
          </a:p>
          <a:p>
            <a:pPr lvl="1">
              <a:defRPr sz="1800"/>
            </a:pPr>
            <a:r>
              <a:rPr sz="4400"/>
              <a:t>正文级别 2</a:t>
            </a:r>
          </a:p>
          <a:p>
            <a:pPr lvl="2">
              <a:defRPr sz="1800"/>
            </a:pPr>
            <a:r>
              <a:rPr sz="4400"/>
              <a:t>正文级别 3</a:t>
            </a:r>
          </a:p>
          <a:p>
            <a:pPr lvl="3">
              <a:defRPr sz="1800"/>
            </a:pPr>
            <a:r>
              <a:rPr sz="4400"/>
              <a:t>正文级别 4</a:t>
            </a:r>
          </a:p>
          <a:p>
            <a:pPr lvl="4">
              <a:defRPr sz="1800"/>
            </a:pPr>
            <a:r>
              <a:rPr sz="4400"/>
              <a:t>正文级别 5</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引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5" name="Picture Placeholder 4"/>
          <p:cNvSpPr>
            <a:spLocks noGrp="1"/>
          </p:cNvSpPr>
          <p:nvPr>
            <p:ph type="pic" sz="quarter" idx="11" hasCustomPrompt="1"/>
          </p:nvPr>
        </p:nvSpPr>
        <p:spPr>
          <a:xfrm>
            <a:off x="-1606379" y="0"/>
            <a:ext cx="14350486" cy="14038516"/>
          </a:xfrm>
          <a:custGeom>
            <a:avLst/>
            <a:gdLst>
              <a:gd name="connsiteX0" fmla="*/ 251466 w 4016375"/>
              <a:gd name="connsiteY0" fmla="*/ 3850112 h 3929062"/>
              <a:gd name="connsiteX1" fmla="*/ 255724 w 4016375"/>
              <a:gd name="connsiteY1" fmla="*/ 3861385 h 3929062"/>
              <a:gd name="connsiteX2" fmla="*/ 251964 w 4016375"/>
              <a:gd name="connsiteY2" fmla="*/ 3861385 h 3929062"/>
              <a:gd name="connsiteX3" fmla="*/ 240682 w 4016375"/>
              <a:gd name="connsiteY3" fmla="*/ 3853865 h 3929062"/>
              <a:gd name="connsiteX4" fmla="*/ 352561 w 4016375"/>
              <a:gd name="connsiteY4" fmla="*/ 3799817 h 3929062"/>
              <a:gd name="connsiteX5" fmla="*/ 375015 w 4016375"/>
              <a:gd name="connsiteY5" fmla="*/ 3800837 h 3929062"/>
              <a:gd name="connsiteX6" fmla="*/ 375830 w 4016375"/>
              <a:gd name="connsiteY6" fmla="*/ 3803165 h 3929062"/>
              <a:gd name="connsiteX7" fmla="*/ 379826 w 4016375"/>
              <a:gd name="connsiteY7" fmla="*/ 3812506 h 3929062"/>
              <a:gd name="connsiteX8" fmla="*/ 376065 w 4016375"/>
              <a:gd name="connsiteY8" fmla="*/ 3812506 h 3929062"/>
              <a:gd name="connsiteX9" fmla="*/ 364783 w 4016375"/>
              <a:gd name="connsiteY9" fmla="*/ 3816266 h 3929062"/>
              <a:gd name="connsiteX10" fmla="*/ 345980 w 4016375"/>
              <a:gd name="connsiteY10" fmla="*/ 3820026 h 3929062"/>
              <a:gd name="connsiteX11" fmla="*/ 300852 w 4016375"/>
              <a:gd name="connsiteY11" fmla="*/ 3823786 h 3929062"/>
              <a:gd name="connsiteX12" fmla="*/ 263305 w 4016375"/>
              <a:gd name="connsiteY12" fmla="*/ 3845993 h 3929062"/>
              <a:gd name="connsiteX13" fmla="*/ 251466 w 4016375"/>
              <a:gd name="connsiteY13" fmla="*/ 3850112 h 3929062"/>
              <a:gd name="connsiteX14" fmla="*/ 242107 w 4016375"/>
              <a:gd name="connsiteY14" fmla="*/ 3825336 h 3929062"/>
              <a:gd name="connsiteX15" fmla="*/ 234218 w 4016375"/>
              <a:gd name="connsiteY15" fmla="*/ 3804928 h 3929062"/>
              <a:gd name="connsiteX16" fmla="*/ 233845 w 4016375"/>
              <a:gd name="connsiteY16" fmla="*/ 3804016 h 3929062"/>
              <a:gd name="connsiteX17" fmla="*/ 233161 w 4016375"/>
              <a:gd name="connsiteY17" fmla="*/ 3801227 h 3929062"/>
              <a:gd name="connsiteX18" fmla="*/ 240682 w 4016375"/>
              <a:gd name="connsiteY18" fmla="*/ 3801227 h 3929062"/>
              <a:gd name="connsiteX19" fmla="*/ 251964 w 4016375"/>
              <a:gd name="connsiteY19" fmla="*/ 3801227 h 3929062"/>
              <a:gd name="connsiteX20" fmla="*/ 315895 w 4016375"/>
              <a:gd name="connsiteY20" fmla="*/ 3801227 h 3929062"/>
              <a:gd name="connsiteX21" fmla="*/ 352561 w 4016375"/>
              <a:gd name="connsiteY21" fmla="*/ 3799817 h 3929062"/>
              <a:gd name="connsiteX22" fmla="*/ 230340 w 4016375"/>
              <a:gd name="connsiteY22" fmla="*/ 3796057 h 3929062"/>
              <a:gd name="connsiteX23" fmla="*/ 230737 w 4016375"/>
              <a:gd name="connsiteY23" fmla="*/ 3796417 h 3929062"/>
              <a:gd name="connsiteX24" fmla="*/ 233845 w 4016375"/>
              <a:gd name="connsiteY24" fmla="*/ 3804016 h 3929062"/>
              <a:gd name="connsiteX25" fmla="*/ 234439 w 4016375"/>
              <a:gd name="connsiteY25" fmla="*/ 3806433 h 3929062"/>
              <a:gd name="connsiteX26" fmla="*/ 230340 w 4016375"/>
              <a:gd name="connsiteY26" fmla="*/ 3796057 h 3929062"/>
              <a:gd name="connsiteX27" fmla="*/ 216484 w 4016375"/>
              <a:gd name="connsiteY27" fmla="*/ 3779975 h 3929062"/>
              <a:gd name="connsiteX28" fmla="*/ 210597 w 4016375"/>
              <a:gd name="connsiteY28" fmla="*/ 3782427 h 3929062"/>
              <a:gd name="connsiteX29" fmla="*/ 212477 w 4016375"/>
              <a:gd name="connsiteY29" fmla="*/ 3780547 h 3929062"/>
              <a:gd name="connsiteX30" fmla="*/ 223368 w 4016375"/>
              <a:gd name="connsiteY30" fmla="*/ 3777045 h 3929062"/>
              <a:gd name="connsiteX31" fmla="*/ 225639 w 4016375"/>
              <a:gd name="connsiteY31" fmla="*/ 3778667 h 3929062"/>
              <a:gd name="connsiteX32" fmla="*/ 216484 w 4016375"/>
              <a:gd name="connsiteY32" fmla="*/ 3779975 h 3929062"/>
              <a:gd name="connsiteX33" fmla="*/ 221879 w 4016375"/>
              <a:gd name="connsiteY33" fmla="*/ 3777728 h 3929062"/>
              <a:gd name="connsiteX34" fmla="*/ 488885 w 4016375"/>
              <a:gd name="connsiteY34" fmla="*/ 3737309 h 3929062"/>
              <a:gd name="connsiteX35" fmla="*/ 483930 w 4016375"/>
              <a:gd name="connsiteY35" fmla="*/ 3742027 h 3929062"/>
              <a:gd name="connsiteX36" fmla="*/ 482362 w 4016375"/>
              <a:gd name="connsiteY36" fmla="*/ 3739013 h 3929062"/>
              <a:gd name="connsiteX37" fmla="*/ 483294 w 4016375"/>
              <a:gd name="connsiteY37" fmla="*/ 3738232 h 3929062"/>
              <a:gd name="connsiteX38" fmla="*/ 485888 w 4016375"/>
              <a:gd name="connsiteY38" fmla="*/ 3737368 h 3929062"/>
              <a:gd name="connsiteX39" fmla="*/ 488885 w 4016375"/>
              <a:gd name="connsiteY39" fmla="*/ 3737309 h 3929062"/>
              <a:gd name="connsiteX40" fmla="*/ 393772 w 4016375"/>
              <a:gd name="connsiteY40" fmla="*/ 3733906 h 3929062"/>
              <a:gd name="connsiteX41" fmla="*/ 376065 w 4016375"/>
              <a:gd name="connsiteY41" fmla="*/ 3744829 h 3929062"/>
              <a:gd name="connsiteX42" fmla="*/ 382940 w 4016375"/>
              <a:gd name="connsiteY42" fmla="*/ 3737427 h 3929062"/>
              <a:gd name="connsiteX43" fmla="*/ 484884 w 4016375"/>
              <a:gd name="connsiteY43" fmla="*/ 3733493 h 3929062"/>
              <a:gd name="connsiteX44" fmla="*/ 488885 w 4016375"/>
              <a:gd name="connsiteY44" fmla="*/ 3733549 h 3929062"/>
              <a:gd name="connsiteX45" fmla="*/ 483294 w 4016375"/>
              <a:gd name="connsiteY45" fmla="*/ 3738232 h 3929062"/>
              <a:gd name="connsiteX46" fmla="*/ 476193 w 4016375"/>
              <a:gd name="connsiteY46" fmla="*/ 3740599 h 3929062"/>
              <a:gd name="connsiteX47" fmla="*/ 466321 w 4016375"/>
              <a:gd name="connsiteY47" fmla="*/ 3741069 h 3929062"/>
              <a:gd name="connsiteX48" fmla="*/ 394717 w 4016375"/>
              <a:gd name="connsiteY48" fmla="*/ 3733323 h 3929062"/>
              <a:gd name="connsiteX49" fmla="*/ 394868 w 4016375"/>
              <a:gd name="connsiteY49" fmla="*/ 3733549 h 3929062"/>
              <a:gd name="connsiteX50" fmla="*/ 393772 w 4016375"/>
              <a:gd name="connsiteY50" fmla="*/ 3733906 h 3929062"/>
              <a:gd name="connsiteX51" fmla="*/ 501243 w 4016375"/>
              <a:gd name="connsiteY51" fmla="*/ 3724734 h 3929062"/>
              <a:gd name="connsiteX52" fmla="*/ 501257 w 4016375"/>
              <a:gd name="connsiteY52" fmla="*/ 3724771 h 3929062"/>
              <a:gd name="connsiteX53" fmla="*/ 501166 w 4016375"/>
              <a:gd name="connsiteY53" fmla="*/ 3724780 h 3929062"/>
              <a:gd name="connsiteX54" fmla="*/ 496185 w 4016375"/>
              <a:gd name="connsiteY54" fmla="*/ 3710990 h 3929062"/>
              <a:gd name="connsiteX55" fmla="*/ 496406 w 4016375"/>
              <a:gd name="connsiteY55" fmla="*/ 3710990 h 3929062"/>
              <a:gd name="connsiteX56" fmla="*/ 500167 w 4016375"/>
              <a:gd name="connsiteY56" fmla="*/ 3714750 h 3929062"/>
              <a:gd name="connsiteX57" fmla="*/ 502987 w 4016375"/>
              <a:gd name="connsiteY57" fmla="*/ 3723679 h 3929062"/>
              <a:gd name="connsiteX58" fmla="*/ 501243 w 4016375"/>
              <a:gd name="connsiteY58" fmla="*/ 3724734 h 3929062"/>
              <a:gd name="connsiteX59" fmla="*/ 497405 w 4016375"/>
              <a:gd name="connsiteY59" fmla="*/ 3714162 h 3929062"/>
              <a:gd name="connsiteX60" fmla="*/ 492645 w 4016375"/>
              <a:gd name="connsiteY60" fmla="*/ 3710990 h 3929062"/>
              <a:gd name="connsiteX61" fmla="*/ 495032 w 4016375"/>
              <a:gd name="connsiteY61" fmla="*/ 3710990 h 3929062"/>
              <a:gd name="connsiteX62" fmla="*/ 495642 w 4016375"/>
              <a:gd name="connsiteY62" fmla="*/ 3713928 h 3929062"/>
              <a:gd name="connsiteX63" fmla="*/ 492645 w 4016375"/>
              <a:gd name="connsiteY63" fmla="*/ 3710990 h 3929062"/>
              <a:gd name="connsiteX64" fmla="*/ 451278 w 4016375"/>
              <a:gd name="connsiteY64" fmla="*/ 3710990 h 3929062"/>
              <a:gd name="connsiteX65" fmla="*/ 490941 w 4016375"/>
              <a:gd name="connsiteY65" fmla="*/ 3725794 h 3929062"/>
              <a:gd name="connsiteX66" fmla="*/ 501166 w 4016375"/>
              <a:gd name="connsiteY66" fmla="*/ 3724780 h 3929062"/>
              <a:gd name="connsiteX67" fmla="*/ 490648 w 4016375"/>
              <a:gd name="connsiteY67" fmla="*/ 3731140 h 3929062"/>
              <a:gd name="connsiteX68" fmla="*/ 484884 w 4016375"/>
              <a:gd name="connsiteY68" fmla="*/ 3733493 h 3929062"/>
              <a:gd name="connsiteX69" fmla="*/ 463971 w 4016375"/>
              <a:gd name="connsiteY69" fmla="*/ 3733197 h 3929062"/>
              <a:gd name="connsiteX70" fmla="*/ 451278 w 4016375"/>
              <a:gd name="connsiteY70" fmla="*/ 3710990 h 3929062"/>
              <a:gd name="connsiteX71" fmla="*/ 494056 w 4016375"/>
              <a:gd name="connsiteY71" fmla="*/ 3706290 h 3929062"/>
              <a:gd name="connsiteX72" fmla="*/ 494519 w 4016375"/>
              <a:gd name="connsiteY72" fmla="*/ 3706657 h 3929062"/>
              <a:gd name="connsiteX73" fmla="*/ 496185 w 4016375"/>
              <a:gd name="connsiteY73" fmla="*/ 3710990 h 3929062"/>
              <a:gd name="connsiteX74" fmla="*/ 495032 w 4016375"/>
              <a:gd name="connsiteY74" fmla="*/ 3710990 h 3929062"/>
              <a:gd name="connsiteX75" fmla="*/ 149346 w 4016375"/>
              <a:gd name="connsiteY75" fmla="*/ 3571356 h 3929062"/>
              <a:gd name="connsiteX76" fmla="*/ 150028 w 4016375"/>
              <a:gd name="connsiteY76" fmla="*/ 3571683 h 3929062"/>
              <a:gd name="connsiteX77" fmla="*/ 147782 w 4016375"/>
              <a:gd name="connsiteY77" fmla="*/ 3572404 h 3929062"/>
              <a:gd name="connsiteX78" fmla="*/ 154716 w 4016375"/>
              <a:gd name="connsiteY78" fmla="*/ 3569701 h 3929062"/>
              <a:gd name="connsiteX79" fmla="*/ 150426 w 4016375"/>
              <a:gd name="connsiteY79" fmla="*/ 3571875 h 3929062"/>
              <a:gd name="connsiteX80" fmla="*/ 150028 w 4016375"/>
              <a:gd name="connsiteY80" fmla="*/ 3571683 h 3929062"/>
              <a:gd name="connsiteX81" fmla="*/ 150896 w 4016375"/>
              <a:gd name="connsiteY81" fmla="*/ 3571405 h 3929062"/>
              <a:gd name="connsiteX82" fmla="*/ 154716 w 4016375"/>
              <a:gd name="connsiteY82" fmla="*/ 3569701 h 3929062"/>
              <a:gd name="connsiteX83" fmla="*/ 146666 w 4016375"/>
              <a:gd name="connsiteY83" fmla="*/ 3530516 h 3929062"/>
              <a:gd name="connsiteX84" fmla="*/ 101538 w 4016375"/>
              <a:gd name="connsiteY84" fmla="*/ 3556835 h 3929062"/>
              <a:gd name="connsiteX85" fmla="*/ 146666 w 4016375"/>
              <a:gd name="connsiteY85" fmla="*/ 3530516 h 3929062"/>
              <a:gd name="connsiteX86" fmla="*/ 127862 w 4016375"/>
              <a:gd name="connsiteY86" fmla="*/ 3530516 h 3929062"/>
              <a:gd name="connsiteX87" fmla="*/ 131623 w 4016375"/>
              <a:gd name="connsiteY87" fmla="*/ 3534276 h 3929062"/>
              <a:gd name="connsiteX88" fmla="*/ 90256 w 4016375"/>
              <a:gd name="connsiteY88" fmla="*/ 3541796 h 3929062"/>
              <a:gd name="connsiteX89" fmla="*/ 127862 w 4016375"/>
              <a:gd name="connsiteY89" fmla="*/ 3530516 h 3929062"/>
              <a:gd name="connsiteX90" fmla="*/ 50426 w 4016375"/>
              <a:gd name="connsiteY90" fmla="*/ 3462978 h 3929062"/>
              <a:gd name="connsiteX91" fmla="*/ 37607 w 4016375"/>
              <a:gd name="connsiteY91" fmla="*/ 3466598 h 3929062"/>
              <a:gd name="connsiteX92" fmla="*/ 45128 w 4016375"/>
              <a:gd name="connsiteY92" fmla="*/ 3463308 h 3929062"/>
              <a:gd name="connsiteX93" fmla="*/ 52792 w 4016375"/>
              <a:gd name="connsiteY93" fmla="*/ 3462743 h 3929062"/>
              <a:gd name="connsiteX94" fmla="*/ 52649 w 4016375"/>
              <a:gd name="connsiteY94" fmla="*/ 3462839 h 3929062"/>
              <a:gd name="connsiteX95" fmla="*/ 50426 w 4016375"/>
              <a:gd name="connsiteY95" fmla="*/ 3462978 h 3929062"/>
              <a:gd name="connsiteX96" fmla="*/ 50710 w 4016375"/>
              <a:gd name="connsiteY96" fmla="*/ 3462897 h 3929062"/>
              <a:gd name="connsiteX97" fmla="*/ 1786309 w 4016375"/>
              <a:gd name="connsiteY97" fmla="*/ 3282365 h 3929062"/>
              <a:gd name="connsiteX98" fmla="*/ 1790070 w 4016375"/>
              <a:gd name="connsiteY98" fmla="*/ 3289885 h 3929062"/>
              <a:gd name="connsiteX99" fmla="*/ 1790070 w 4016375"/>
              <a:gd name="connsiteY99" fmla="*/ 3291990 h 3929062"/>
              <a:gd name="connsiteX100" fmla="*/ 1789576 w 4016375"/>
              <a:gd name="connsiteY100" fmla="*/ 3292207 h 3929062"/>
              <a:gd name="connsiteX101" fmla="*/ 1786309 w 4016375"/>
              <a:gd name="connsiteY101" fmla="*/ 3282695 h 3929062"/>
              <a:gd name="connsiteX102" fmla="*/ 1786309 w 4016375"/>
              <a:gd name="connsiteY102" fmla="*/ 3282365 h 3929062"/>
              <a:gd name="connsiteX103" fmla="*/ 1783959 w 4016375"/>
              <a:gd name="connsiteY103" fmla="*/ 3276255 h 3929062"/>
              <a:gd name="connsiteX104" fmla="*/ 1786309 w 4016375"/>
              <a:gd name="connsiteY104" fmla="*/ 3278605 h 3929062"/>
              <a:gd name="connsiteX105" fmla="*/ 1786309 w 4016375"/>
              <a:gd name="connsiteY105" fmla="*/ 3282365 h 3929062"/>
              <a:gd name="connsiteX106" fmla="*/ 1785947 w 4016375"/>
              <a:gd name="connsiteY106" fmla="*/ 3281640 h 3929062"/>
              <a:gd name="connsiteX107" fmla="*/ 1784723 w 4016375"/>
              <a:gd name="connsiteY107" fmla="*/ 3278076 h 3929062"/>
              <a:gd name="connsiteX108" fmla="*/ 1783959 w 4016375"/>
              <a:gd name="connsiteY108" fmla="*/ 3276255 h 3929062"/>
              <a:gd name="connsiteX109" fmla="*/ 1944257 w 4016375"/>
              <a:gd name="connsiteY109" fmla="*/ 3237246 h 3929062"/>
              <a:gd name="connsiteX110" fmla="*/ 1944326 w 4016375"/>
              <a:gd name="connsiteY110" fmla="*/ 3237246 h 3929062"/>
              <a:gd name="connsiteX111" fmla="*/ 1945256 w 4016375"/>
              <a:gd name="connsiteY111" fmla="*/ 3241300 h 3929062"/>
              <a:gd name="connsiteX112" fmla="*/ 1944257 w 4016375"/>
              <a:gd name="connsiteY112" fmla="*/ 3241006 h 3929062"/>
              <a:gd name="connsiteX113" fmla="*/ 1944257 w 4016375"/>
              <a:gd name="connsiteY113" fmla="*/ 3237246 h 3929062"/>
              <a:gd name="connsiteX114" fmla="*/ 1940496 w 4016375"/>
              <a:gd name="connsiteY114" fmla="*/ 3225967 h 3929062"/>
              <a:gd name="connsiteX115" fmla="*/ 1941613 w 4016375"/>
              <a:gd name="connsiteY115" fmla="*/ 3227788 h 3929062"/>
              <a:gd name="connsiteX116" fmla="*/ 1942052 w 4016375"/>
              <a:gd name="connsiteY116" fmla="*/ 3229224 h 3929062"/>
              <a:gd name="connsiteX117" fmla="*/ 1940496 w 4016375"/>
              <a:gd name="connsiteY117" fmla="*/ 3229727 h 3929062"/>
              <a:gd name="connsiteX118" fmla="*/ 1940496 w 4016375"/>
              <a:gd name="connsiteY118" fmla="*/ 3225967 h 3929062"/>
              <a:gd name="connsiteX119" fmla="*/ 1962716 w 4016375"/>
              <a:gd name="connsiteY119" fmla="*/ 3222551 h 3929062"/>
              <a:gd name="connsiteX120" fmla="*/ 1951778 w 4016375"/>
              <a:gd name="connsiteY120" fmla="*/ 3233487 h 3929062"/>
              <a:gd name="connsiteX121" fmla="*/ 1948017 w 4016375"/>
              <a:gd name="connsiteY121" fmla="*/ 3237246 h 3929062"/>
              <a:gd name="connsiteX122" fmla="*/ 1944326 w 4016375"/>
              <a:gd name="connsiteY122" fmla="*/ 3237246 h 3929062"/>
              <a:gd name="connsiteX123" fmla="*/ 1943787 w 4016375"/>
              <a:gd name="connsiteY123" fmla="*/ 3234897 h 3929062"/>
              <a:gd name="connsiteX124" fmla="*/ 1942052 w 4016375"/>
              <a:gd name="connsiteY124" fmla="*/ 3229224 h 3929062"/>
              <a:gd name="connsiteX125" fmla="*/ 308374 w 4016375"/>
              <a:gd name="connsiteY125" fmla="*/ 3207167 h 3929062"/>
              <a:gd name="connsiteX126" fmla="*/ 297092 w 4016375"/>
              <a:gd name="connsiteY126" fmla="*/ 3214687 h 3929062"/>
              <a:gd name="connsiteX127" fmla="*/ 297092 w 4016375"/>
              <a:gd name="connsiteY127" fmla="*/ 3218447 h 3929062"/>
              <a:gd name="connsiteX128" fmla="*/ 300852 w 4016375"/>
              <a:gd name="connsiteY128" fmla="*/ 3218447 h 3929062"/>
              <a:gd name="connsiteX129" fmla="*/ 278289 w 4016375"/>
              <a:gd name="connsiteY129" fmla="*/ 3229727 h 3929062"/>
              <a:gd name="connsiteX130" fmla="*/ 308374 w 4016375"/>
              <a:gd name="connsiteY130" fmla="*/ 3207167 h 3929062"/>
              <a:gd name="connsiteX131" fmla="*/ 544926 w 4016375"/>
              <a:gd name="connsiteY131" fmla="*/ 3195292 h 3929062"/>
              <a:gd name="connsiteX132" fmla="*/ 542768 w 4016375"/>
              <a:gd name="connsiteY132" fmla="*/ 3196945 h 3929062"/>
              <a:gd name="connsiteX133" fmla="*/ 552816 w 4016375"/>
              <a:gd name="connsiteY133" fmla="*/ 3195888 h 3929062"/>
              <a:gd name="connsiteX134" fmla="*/ 526491 w 4016375"/>
              <a:gd name="connsiteY134" fmla="*/ 3210927 h 3929062"/>
              <a:gd name="connsiteX135" fmla="*/ 535423 w 4016375"/>
              <a:gd name="connsiteY135" fmla="*/ 3200588 h 3929062"/>
              <a:gd name="connsiteX136" fmla="*/ 549055 w 4016375"/>
              <a:gd name="connsiteY136" fmla="*/ 3192128 h 3929062"/>
              <a:gd name="connsiteX137" fmla="*/ 549717 w 4016375"/>
              <a:gd name="connsiteY137" fmla="*/ 3192622 h 3929062"/>
              <a:gd name="connsiteX138" fmla="*/ 544926 w 4016375"/>
              <a:gd name="connsiteY138" fmla="*/ 3195292 h 3929062"/>
              <a:gd name="connsiteX139" fmla="*/ 468168 w 4016375"/>
              <a:gd name="connsiteY139" fmla="*/ 2903491 h 3929062"/>
              <a:gd name="connsiteX140" fmla="*/ 470082 w 4016375"/>
              <a:gd name="connsiteY140" fmla="*/ 2906378 h 3929062"/>
              <a:gd name="connsiteX141" fmla="*/ 466321 w 4016375"/>
              <a:gd name="connsiteY141" fmla="*/ 2906378 h 3929062"/>
              <a:gd name="connsiteX142" fmla="*/ 458800 w 4016375"/>
              <a:gd name="connsiteY142" fmla="*/ 2910138 h 3929062"/>
              <a:gd name="connsiteX143" fmla="*/ 467731 w 4016375"/>
              <a:gd name="connsiteY143" fmla="*/ 2903558 h 3929062"/>
              <a:gd name="connsiteX144" fmla="*/ 473842 w 4016375"/>
              <a:gd name="connsiteY144" fmla="*/ 2900007 h 3929062"/>
              <a:gd name="connsiteX145" fmla="*/ 475252 w 4016375"/>
              <a:gd name="connsiteY145" fmla="*/ 2902618 h 3929062"/>
              <a:gd name="connsiteX146" fmla="*/ 473842 w 4016375"/>
              <a:gd name="connsiteY146" fmla="*/ 2900653 h 3929062"/>
              <a:gd name="connsiteX147" fmla="*/ 473842 w 4016375"/>
              <a:gd name="connsiteY147" fmla="*/ 2898858 h 3929062"/>
              <a:gd name="connsiteX148" fmla="*/ 473842 w 4016375"/>
              <a:gd name="connsiteY148" fmla="*/ 2900007 h 3929062"/>
              <a:gd name="connsiteX149" fmla="*/ 473666 w 4016375"/>
              <a:gd name="connsiteY149" fmla="*/ 2899681 h 3929062"/>
              <a:gd name="connsiteX150" fmla="*/ 473842 w 4016375"/>
              <a:gd name="connsiteY150" fmla="*/ 2898858 h 3929062"/>
              <a:gd name="connsiteX151" fmla="*/ 481246 w 4016375"/>
              <a:gd name="connsiteY151" fmla="*/ 2893806 h 3929062"/>
              <a:gd name="connsiteX152" fmla="*/ 481363 w 4016375"/>
              <a:gd name="connsiteY152" fmla="*/ 2893937 h 3929062"/>
              <a:gd name="connsiteX153" fmla="*/ 481363 w 4016375"/>
              <a:gd name="connsiteY153" fmla="*/ 2895098 h 3929062"/>
              <a:gd name="connsiteX154" fmla="*/ 481246 w 4016375"/>
              <a:gd name="connsiteY154" fmla="*/ 2893806 h 3929062"/>
              <a:gd name="connsiteX155" fmla="*/ 481363 w 4016375"/>
              <a:gd name="connsiteY155" fmla="*/ 2892317 h 3929062"/>
              <a:gd name="connsiteX156" fmla="*/ 482421 w 4016375"/>
              <a:gd name="connsiteY156" fmla="*/ 2894041 h 3929062"/>
              <a:gd name="connsiteX157" fmla="*/ 483244 w 4016375"/>
              <a:gd name="connsiteY157" fmla="*/ 2896039 h 3929062"/>
              <a:gd name="connsiteX158" fmla="*/ 481363 w 4016375"/>
              <a:gd name="connsiteY158" fmla="*/ 2893937 h 3929062"/>
              <a:gd name="connsiteX159" fmla="*/ 479810 w 4016375"/>
              <a:gd name="connsiteY159" fmla="*/ 2889785 h 3929062"/>
              <a:gd name="connsiteX160" fmla="*/ 481364 w 4016375"/>
              <a:gd name="connsiteY160" fmla="*/ 2891339 h 3929062"/>
              <a:gd name="connsiteX161" fmla="*/ 481363 w 4016375"/>
              <a:gd name="connsiteY161" fmla="*/ 2891339 h 3929062"/>
              <a:gd name="connsiteX162" fmla="*/ 481363 w 4016375"/>
              <a:gd name="connsiteY162" fmla="*/ 2892317 h 3929062"/>
              <a:gd name="connsiteX163" fmla="*/ 455803 w 4016375"/>
              <a:gd name="connsiteY163" fmla="*/ 2884171 h 3929062"/>
              <a:gd name="connsiteX164" fmla="*/ 458800 w 4016375"/>
              <a:gd name="connsiteY164" fmla="*/ 2887579 h 3929062"/>
              <a:gd name="connsiteX165" fmla="*/ 462560 w 4016375"/>
              <a:gd name="connsiteY165" fmla="*/ 2887579 h 3929062"/>
              <a:gd name="connsiteX166" fmla="*/ 465072 w 4016375"/>
              <a:gd name="connsiteY166" fmla="*/ 2887579 h 3929062"/>
              <a:gd name="connsiteX167" fmla="*/ 473313 w 4016375"/>
              <a:gd name="connsiteY167" fmla="*/ 2899916 h 3929062"/>
              <a:gd name="connsiteX168" fmla="*/ 473842 w 4016375"/>
              <a:gd name="connsiteY168" fmla="*/ 2900653 h 3929062"/>
              <a:gd name="connsiteX169" fmla="*/ 473842 w 4016375"/>
              <a:gd name="connsiteY169" fmla="*/ 2902618 h 3929062"/>
              <a:gd name="connsiteX170" fmla="*/ 468168 w 4016375"/>
              <a:gd name="connsiteY170" fmla="*/ 2903491 h 3929062"/>
              <a:gd name="connsiteX171" fmla="*/ 466732 w 4016375"/>
              <a:gd name="connsiteY171" fmla="*/ 2901326 h 3929062"/>
              <a:gd name="connsiteX172" fmla="*/ 455803 w 4016375"/>
              <a:gd name="connsiteY172" fmla="*/ 2884171 h 3929062"/>
              <a:gd name="connsiteX173" fmla="*/ 473842 w 4016375"/>
              <a:gd name="connsiteY173" fmla="*/ 2880059 h 3929062"/>
              <a:gd name="connsiteX174" fmla="*/ 479810 w 4016375"/>
              <a:gd name="connsiteY174" fmla="*/ 2889785 h 3929062"/>
              <a:gd name="connsiteX175" fmla="*/ 477603 w 4016375"/>
              <a:gd name="connsiteY175" fmla="*/ 2887579 h 3929062"/>
              <a:gd name="connsiteX176" fmla="*/ 466321 w 4016375"/>
              <a:gd name="connsiteY176" fmla="*/ 2887579 h 3929062"/>
              <a:gd name="connsiteX177" fmla="*/ 465072 w 4016375"/>
              <a:gd name="connsiteY177" fmla="*/ 2887579 h 3929062"/>
              <a:gd name="connsiteX178" fmla="*/ 462560 w 4016375"/>
              <a:gd name="connsiteY178" fmla="*/ 2883819 h 3929062"/>
              <a:gd name="connsiteX179" fmla="*/ 466321 w 4016375"/>
              <a:gd name="connsiteY179" fmla="*/ 2883819 h 3929062"/>
              <a:gd name="connsiteX180" fmla="*/ 473842 w 4016375"/>
              <a:gd name="connsiteY180" fmla="*/ 2880059 h 3929062"/>
              <a:gd name="connsiteX181" fmla="*/ 422133 w 4016375"/>
              <a:gd name="connsiteY181" fmla="*/ 2807681 h 3929062"/>
              <a:gd name="connsiteX182" fmla="*/ 421194 w 4016375"/>
              <a:gd name="connsiteY182" fmla="*/ 2808621 h 3929062"/>
              <a:gd name="connsiteX183" fmla="*/ 421193 w 4016375"/>
              <a:gd name="connsiteY183" fmla="*/ 2808621 h 3929062"/>
              <a:gd name="connsiteX184" fmla="*/ 422133 w 4016375"/>
              <a:gd name="connsiteY184" fmla="*/ 2807681 h 3929062"/>
              <a:gd name="connsiteX185" fmla="*/ 364783 w 4016375"/>
              <a:gd name="connsiteY185" fmla="*/ 2755983 h 3929062"/>
              <a:gd name="connsiteX186" fmla="*/ 356722 w 4016375"/>
              <a:gd name="connsiteY186" fmla="*/ 2765785 h 3929062"/>
              <a:gd name="connsiteX187" fmla="*/ 355264 w 4016375"/>
              <a:gd name="connsiteY187" fmla="*/ 2766558 h 3929062"/>
              <a:gd name="connsiteX188" fmla="*/ 364783 w 4016375"/>
              <a:gd name="connsiteY188" fmla="*/ 2755983 h 3929062"/>
              <a:gd name="connsiteX189" fmla="*/ 334698 w 4016375"/>
              <a:gd name="connsiteY189" fmla="*/ 2737184 h 3929062"/>
              <a:gd name="connsiteX190" fmla="*/ 334698 w 4016375"/>
              <a:gd name="connsiteY190" fmla="*/ 2737184 h 3929062"/>
              <a:gd name="connsiteX191" fmla="*/ 443757 w 4016375"/>
              <a:gd name="connsiteY191" fmla="*/ 2594309 h 3929062"/>
              <a:gd name="connsiteX192" fmla="*/ 442817 w 4016375"/>
              <a:gd name="connsiteY192" fmla="*/ 2596189 h 3929062"/>
              <a:gd name="connsiteX193" fmla="*/ 442768 w 4016375"/>
              <a:gd name="connsiteY193" fmla="*/ 2595406 h 3929062"/>
              <a:gd name="connsiteX194" fmla="*/ 671755 w 4016375"/>
              <a:gd name="connsiteY194" fmla="*/ 1380148 h 3929062"/>
              <a:gd name="connsiteX195" fmla="*/ 671981 w 4016375"/>
              <a:gd name="connsiteY195" fmla="*/ 1380342 h 3929062"/>
              <a:gd name="connsiteX196" fmla="*/ 669396 w 4016375"/>
              <a:gd name="connsiteY196" fmla="*/ 1387391 h 3929062"/>
              <a:gd name="connsiteX197" fmla="*/ 676917 w 4016375"/>
              <a:gd name="connsiteY197" fmla="*/ 1349793 h 3929062"/>
              <a:gd name="connsiteX198" fmla="*/ 675977 w 4016375"/>
              <a:gd name="connsiteY198" fmla="*/ 1367182 h 3929062"/>
              <a:gd name="connsiteX199" fmla="*/ 671755 w 4016375"/>
              <a:gd name="connsiteY199" fmla="*/ 1380148 h 3929062"/>
              <a:gd name="connsiteX200" fmla="*/ 670336 w 4016375"/>
              <a:gd name="connsiteY200" fmla="*/ 1378932 h 3929062"/>
              <a:gd name="connsiteX201" fmla="*/ 665635 w 4016375"/>
              <a:gd name="connsiteY201" fmla="*/ 1376112 h 3929062"/>
              <a:gd name="connsiteX202" fmla="*/ 676917 w 4016375"/>
              <a:gd name="connsiteY202" fmla="*/ 1349793 h 3929062"/>
              <a:gd name="connsiteX203" fmla="*/ 2293168 w 4016375"/>
              <a:gd name="connsiteY203" fmla="*/ 458280 h 3929062"/>
              <a:gd name="connsiteX204" fmla="*/ 2293997 w 4016375"/>
              <a:gd name="connsiteY204" fmla="*/ 458704 h 3929062"/>
              <a:gd name="connsiteX205" fmla="*/ 2290533 w 4016375"/>
              <a:gd name="connsiteY205" fmla="*/ 462354 h 3929062"/>
              <a:gd name="connsiteX206" fmla="*/ 2324082 w 4016375"/>
              <a:gd name="connsiteY206" fmla="*/ 432385 h 3929062"/>
              <a:gd name="connsiteX207" fmla="*/ 2297758 w 4016375"/>
              <a:gd name="connsiteY207" fmla="*/ 451184 h 3929062"/>
              <a:gd name="connsiteX208" fmla="*/ 2293168 w 4016375"/>
              <a:gd name="connsiteY208" fmla="*/ 458280 h 3929062"/>
              <a:gd name="connsiteX209" fmla="*/ 2288826 w 4016375"/>
              <a:gd name="connsiteY209" fmla="*/ 456060 h 3929062"/>
              <a:gd name="connsiteX210" fmla="*/ 2267673 w 4016375"/>
              <a:gd name="connsiteY210" fmla="*/ 458704 h 3929062"/>
              <a:gd name="connsiteX211" fmla="*/ 2324082 w 4016375"/>
              <a:gd name="connsiteY211" fmla="*/ 432385 h 3929062"/>
              <a:gd name="connsiteX212" fmla="*/ 2309040 w 4016375"/>
              <a:gd name="connsiteY212" fmla="*/ 0 h 3929062"/>
              <a:gd name="connsiteX213" fmla="*/ 2316561 w 4016375"/>
              <a:gd name="connsiteY213" fmla="*/ 33839 h 3929062"/>
              <a:gd name="connsiteX214" fmla="*/ 2346646 w 4016375"/>
              <a:gd name="connsiteY214" fmla="*/ 45119 h 3929062"/>
              <a:gd name="connsiteX215" fmla="*/ 2327843 w 4016375"/>
              <a:gd name="connsiteY215" fmla="*/ 60158 h 3929062"/>
              <a:gd name="connsiteX216" fmla="*/ 2380492 w 4016375"/>
              <a:gd name="connsiteY216" fmla="*/ 60158 h 3929062"/>
              <a:gd name="connsiteX217" fmla="*/ 2425620 w 4016375"/>
              <a:gd name="connsiteY217" fmla="*/ 112796 h 3929062"/>
              <a:gd name="connsiteX218" fmla="*/ 2459466 w 4016375"/>
              <a:gd name="connsiteY218" fmla="*/ 90237 h 3929062"/>
              <a:gd name="connsiteX219" fmla="*/ 2455705 w 4016375"/>
              <a:gd name="connsiteY219" fmla="*/ 131596 h 3929062"/>
              <a:gd name="connsiteX220" fmla="*/ 2478269 w 4016375"/>
              <a:gd name="connsiteY220" fmla="*/ 161675 h 3929062"/>
              <a:gd name="connsiteX221" fmla="*/ 2497072 w 4016375"/>
              <a:gd name="connsiteY221" fmla="*/ 146635 h 3929062"/>
              <a:gd name="connsiteX222" fmla="*/ 2553482 w 4016375"/>
              <a:gd name="connsiteY222" fmla="*/ 203033 h 3929062"/>
              <a:gd name="connsiteX223" fmla="*/ 2613652 w 4016375"/>
              <a:gd name="connsiteY223" fmla="*/ 240632 h 3929062"/>
              <a:gd name="connsiteX224" fmla="*/ 2587328 w 4016375"/>
              <a:gd name="connsiteY224" fmla="*/ 259431 h 3929062"/>
              <a:gd name="connsiteX225" fmla="*/ 2647498 w 4016375"/>
              <a:gd name="connsiteY225" fmla="*/ 244392 h 3929062"/>
              <a:gd name="connsiteX226" fmla="*/ 2681344 w 4016375"/>
              <a:gd name="connsiteY226" fmla="*/ 251911 h 3929062"/>
              <a:gd name="connsiteX227" fmla="*/ 2715190 w 4016375"/>
              <a:gd name="connsiteY227" fmla="*/ 293270 h 3929062"/>
              <a:gd name="connsiteX228" fmla="*/ 2726472 w 4016375"/>
              <a:gd name="connsiteY228" fmla="*/ 342148 h 3929062"/>
              <a:gd name="connsiteX229" fmla="*/ 2745275 w 4016375"/>
              <a:gd name="connsiteY229" fmla="*/ 327109 h 3929062"/>
              <a:gd name="connsiteX230" fmla="*/ 2764078 w 4016375"/>
              <a:gd name="connsiteY230" fmla="*/ 334628 h 3929062"/>
              <a:gd name="connsiteX231" fmla="*/ 2752796 w 4016375"/>
              <a:gd name="connsiteY231" fmla="*/ 375987 h 3929062"/>
              <a:gd name="connsiteX232" fmla="*/ 2752796 w 4016375"/>
              <a:gd name="connsiteY232" fmla="*/ 387267 h 3929062"/>
              <a:gd name="connsiteX233" fmla="*/ 2782882 w 4016375"/>
              <a:gd name="connsiteY233" fmla="*/ 383507 h 3929062"/>
              <a:gd name="connsiteX234" fmla="*/ 2809206 w 4016375"/>
              <a:gd name="connsiteY234" fmla="*/ 428625 h 3929062"/>
              <a:gd name="connsiteX235" fmla="*/ 2846813 w 4016375"/>
              <a:gd name="connsiteY235" fmla="*/ 413586 h 3929062"/>
              <a:gd name="connsiteX236" fmla="*/ 2888180 w 4016375"/>
              <a:gd name="connsiteY236" fmla="*/ 443665 h 3929062"/>
              <a:gd name="connsiteX237" fmla="*/ 2865616 w 4016375"/>
              <a:gd name="connsiteY237" fmla="*/ 451184 h 3929062"/>
              <a:gd name="connsiteX238" fmla="*/ 2903223 w 4016375"/>
              <a:gd name="connsiteY238" fmla="*/ 481263 h 3929062"/>
              <a:gd name="connsiteX239" fmla="*/ 2940829 w 4016375"/>
              <a:gd name="connsiteY239" fmla="*/ 511342 h 3929062"/>
              <a:gd name="connsiteX240" fmla="*/ 3061170 w 4016375"/>
              <a:gd name="connsiteY240" fmla="*/ 533901 h 3929062"/>
              <a:gd name="connsiteX241" fmla="*/ 3076212 w 4016375"/>
              <a:gd name="connsiteY241" fmla="*/ 503822 h 3929062"/>
              <a:gd name="connsiteX242" fmla="*/ 3110058 w 4016375"/>
              <a:gd name="connsiteY242" fmla="*/ 507582 h 3929062"/>
              <a:gd name="connsiteX243" fmla="*/ 3091255 w 4016375"/>
              <a:gd name="connsiteY243" fmla="*/ 518862 h 3929062"/>
              <a:gd name="connsiteX244" fmla="*/ 3087494 w 4016375"/>
              <a:gd name="connsiteY244" fmla="*/ 537661 h 3929062"/>
              <a:gd name="connsiteX245" fmla="*/ 3106298 w 4016375"/>
              <a:gd name="connsiteY245" fmla="*/ 526382 h 3929062"/>
              <a:gd name="connsiteX246" fmla="*/ 3121340 w 4016375"/>
              <a:gd name="connsiteY246" fmla="*/ 530141 h 3929062"/>
              <a:gd name="connsiteX247" fmla="*/ 3106298 w 4016375"/>
              <a:gd name="connsiteY247" fmla="*/ 545181 h 3929062"/>
              <a:gd name="connsiteX248" fmla="*/ 3140144 w 4016375"/>
              <a:gd name="connsiteY248" fmla="*/ 526382 h 3929062"/>
              <a:gd name="connsiteX249" fmla="*/ 3125101 w 4016375"/>
              <a:gd name="connsiteY249" fmla="*/ 545181 h 3929062"/>
              <a:gd name="connsiteX250" fmla="*/ 3226638 w 4016375"/>
              <a:gd name="connsiteY250" fmla="*/ 612859 h 3929062"/>
              <a:gd name="connsiteX251" fmla="*/ 3226638 w 4016375"/>
              <a:gd name="connsiteY251" fmla="*/ 624138 h 3929062"/>
              <a:gd name="connsiteX252" fmla="*/ 3237920 w 4016375"/>
              <a:gd name="connsiteY252" fmla="*/ 684296 h 3929062"/>
              <a:gd name="connsiteX253" fmla="*/ 3268006 w 4016375"/>
              <a:gd name="connsiteY253" fmla="*/ 699336 h 3929062"/>
              <a:gd name="connsiteX254" fmla="*/ 3283048 w 4016375"/>
              <a:gd name="connsiteY254" fmla="*/ 736934 h 3929062"/>
              <a:gd name="connsiteX255" fmla="*/ 3271766 w 4016375"/>
              <a:gd name="connsiteY255" fmla="*/ 703095 h 3929062"/>
              <a:gd name="connsiteX256" fmla="*/ 3354501 w 4016375"/>
              <a:gd name="connsiteY256" fmla="*/ 718135 h 3929062"/>
              <a:gd name="connsiteX257" fmla="*/ 3388346 w 4016375"/>
              <a:gd name="connsiteY257" fmla="*/ 774533 h 3929062"/>
              <a:gd name="connsiteX258" fmla="*/ 3354501 w 4016375"/>
              <a:gd name="connsiteY258" fmla="*/ 804612 h 3929062"/>
              <a:gd name="connsiteX259" fmla="*/ 3395868 w 4016375"/>
              <a:gd name="connsiteY259" fmla="*/ 785813 h 3929062"/>
              <a:gd name="connsiteX260" fmla="*/ 3433474 w 4016375"/>
              <a:gd name="connsiteY260" fmla="*/ 812132 h 3929062"/>
              <a:gd name="connsiteX261" fmla="*/ 3448517 w 4016375"/>
              <a:gd name="connsiteY261" fmla="*/ 815892 h 3929062"/>
              <a:gd name="connsiteX262" fmla="*/ 3452278 w 4016375"/>
              <a:gd name="connsiteY262" fmla="*/ 819652 h 3929062"/>
              <a:gd name="connsiteX263" fmla="*/ 3456038 w 4016375"/>
              <a:gd name="connsiteY263" fmla="*/ 823411 h 3929062"/>
              <a:gd name="connsiteX264" fmla="*/ 3471081 w 4016375"/>
              <a:gd name="connsiteY264" fmla="*/ 842211 h 3929062"/>
              <a:gd name="connsiteX265" fmla="*/ 3471081 w 4016375"/>
              <a:gd name="connsiteY265" fmla="*/ 861010 h 3929062"/>
              <a:gd name="connsiteX266" fmla="*/ 3497405 w 4016375"/>
              <a:gd name="connsiteY266" fmla="*/ 845971 h 3929062"/>
              <a:gd name="connsiteX267" fmla="*/ 3527491 w 4016375"/>
              <a:gd name="connsiteY267" fmla="*/ 868530 h 3929062"/>
              <a:gd name="connsiteX268" fmla="*/ 3512448 w 4016375"/>
              <a:gd name="connsiteY268" fmla="*/ 887329 h 3929062"/>
              <a:gd name="connsiteX269" fmla="*/ 3504927 w 4016375"/>
              <a:gd name="connsiteY269" fmla="*/ 891089 h 3929062"/>
              <a:gd name="connsiteX270" fmla="*/ 3489884 w 4016375"/>
              <a:gd name="connsiteY270" fmla="*/ 906129 h 3929062"/>
              <a:gd name="connsiteX271" fmla="*/ 3504927 w 4016375"/>
              <a:gd name="connsiteY271" fmla="*/ 902369 h 3929062"/>
              <a:gd name="connsiteX272" fmla="*/ 3478602 w 4016375"/>
              <a:gd name="connsiteY272" fmla="*/ 917408 h 3929062"/>
              <a:gd name="connsiteX273" fmla="*/ 3444756 w 4016375"/>
              <a:gd name="connsiteY273" fmla="*/ 924928 h 3929062"/>
              <a:gd name="connsiteX274" fmla="*/ 3422192 w 4016375"/>
              <a:gd name="connsiteY274" fmla="*/ 906129 h 3929062"/>
              <a:gd name="connsiteX275" fmla="*/ 3414671 w 4016375"/>
              <a:gd name="connsiteY275" fmla="*/ 932448 h 3929062"/>
              <a:gd name="connsiteX276" fmla="*/ 3433474 w 4016375"/>
              <a:gd name="connsiteY276" fmla="*/ 932448 h 3929062"/>
              <a:gd name="connsiteX277" fmla="*/ 3418432 w 4016375"/>
              <a:gd name="connsiteY277" fmla="*/ 936207 h 3929062"/>
              <a:gd name="connsiteX278" fmla="*/ 3425953 w 4016375"/>
              <a:gd name="connsiteY278" fmla="*/ 947487 h 3929062"/>
              <a:gd name="connsiteX279" fmla="*/ 3429714 w 4016375"/>
              <a:gd name="connsiteY279" fmla="*/ 939967 h 3929062"/>
              <a:gd name="connsiteX280" fmla="*/ 3429714 w 4016375"/>
              <a:gd name="connsiteY280" fmla="*/ 955007 h 3929062"/>
              <a:gd name="connsiteX281" fmla="*/ 3456038 w 4016375"/>
              <a:gd name="connsiteY281" fmla="*/ 947487 h 3929062"/>
              <a:gd name="connsiteX282" fmla="*/ 3450501 w 4016375"/>
              <a:gd name="connsiteY282" fmla="*/ 954652 h 3929062"/>
              <a:gd name="connsiteX283" fmla="*/ 3437235 w 4016375"/>
              <a:gd name="connsiteY283" fmla="*/ 962527 h 3929062"/>
              <a:gd name="connsiteX284" fmla="*/ 3448047 w 4016375"/>
              <a:gd name="connsiteY284" fmla="*/ 957827 h 3929062"/>
              <a:gd name="connsiteX285" fmla="*/ 3450501 w 4016375"/>
              <a:gd name="connsiteY285" fmla="*/ 954652 h 3929062"/>
              <a:gd name="connsiteX286" fmla="*/ 3452278 w 4016375"/>
              <a:gd name="connsiteY286" fmla="*/ 953597 h 3929062"/>
              <a:gd name="connsiteX287" fmla="*/ 3456038 w 4016375"/>
              <a:gd name="connsiteY287" fmla="*/ 947487 h 3929062"/>
              <a:gd name="connsiteX288" fmla="*/ 3452278 w 4016375"/>
              <a:gd name="connsiteY288" fmla="*/ 970046 h 3929062"/>
              <a:gd name="connsiteX289" fmla="*/ 3459799 w 4016375"/>
              <a:gd name="connsiteY289" fmla="*/ 977566 h 3929062"/>
              <a:gd name="connsiteX290" fmla="*/ 3478602 w 4016375"/>
              <a:gd name="connsiteY290" fmla="*/ 966286 h 3929062"/>
              <a:gd name="connsiteX291" fmla="*/ 3463559 w 4016375"/>
              <a:gd name="connsiteY291" fmla="*/ 981326 h 3929062"/>
              <a:gd name="connsiteX292" fmla="*/ 3486123 w 4016375"/>
              <a:gd name="connsiteY292" fmla="*/ 988846 h 3929062"/>
              <a:gd name="connsiteX293" fmla="*/ 3497405 w 4016375"/>
              <a:gd name="connsiteY293" fmla="*/ 992605 h 3929062"/>
              <a:gd name="connsiteX294" fmla="*/ 3501166 w 4016375"/>
              <a:gd name="connsiteY294" fmla="*/ 996365 h 3929062"/>
              <a:gd name="connsiteX295" fmla="*/ 3508687 w 4016375"/>
              <a:gd name="connsiteY295" fmla="*/ 996365 h 3929062"/>
              <a:gd name="connsiteX296" fmla="*/ 3523730 w 4016375"/>
              <a:gd name="connsiteY296" fmla="*/ 996365 h 3929062"/>
              <a:gd name="connsiteX297" fmla="*/ 3504927 w 4016375"/>
              <a:gd name="connsiteY297" fmla="*/ 1007645 h 3929062"/>
              <a:gd name="connsiteX298" fmla="*/ 3519969 w 4016375"/>
              <a:gd name="connsiteY298" fmla="*/ 1018925 h 3929062"/>
              <a:gd name="connsiteX299" fmla="*/ 3531251 w 4016375"/>
              <a:gd name="connsiteY299" fmla="*/ 1000125 h 3929062"/>
              <a:gd name="connsiteX300" fmla="*/ 3550054 w 4016375"/>
              <a:gd name="connsiteY300" fmla="*/ 1007645 h 3929062"/>
              <a:gd name="connsiteX301" fmla="*/ 3516209 w 4016375"/>
              <a:gd name="connsiteY301" fmla="*/ 1026444 h 3929062"/>
              <a:gd name="connsiteX302" fmla="*/ 3523730 w 4016375"/>
              <a:gd name="connsiteY302" fmla="*/ 1049003 h 3929062"/>
              <a:gd name="connsiteX303" fmla="*/ 3546294 w 4016375"/>
              <a:gd name="connsiteY303" fmla="*/ 1033964 h 3929062"/>
              <a:gd name="connsiteX304" fmla="*/ 3572618 w 4016375"/>
              <a:gd name="connsiteY304" fmla="*/ 1045243 h 3929062"/>
              <a:gd name="connsiteX305" fmla="*/ 3651592 w 4016375"/>
              <a:gd name="connsiteY305" fmla="*/ 1064043 h 3929062"/>
              <a:gd name="connsiteX306" fmla="*/ 3632789 w 4016375"/>
              <a:gd name="connsiteY306" fmla="*/ 1075322 h 3929062"/>
              <a:gd name="connsiteX307" fmla="*/ 3666635 w 4016375"/>
              <a:gd name="connsiteY307" fmla="*/ 1071563 h 3929062"/>
              <a:gd name="connsiteX308" fmla="*/ 3670395 w 4016375"/>
              <a:gd name="connsiteY308" fmla="*/ 1090362 h 3929062"/>
              <a:gd name="connsiteX309" fmla="*/ 3644071 w 4016375"/>
              <a:gd name="connsiteY309" fmla="*/ 1105401 h 3929062"/>
              <a:gd name="connsiteX310" fmla="*/ 3689199 w 4016375"/>
              <a:gd name="connsiteY310" fmla="*/ 1105401 h 3929062"/>
              <a:gd name="connsiteX311" fmla="*/ 3685438 w 4016375"/>
              <a:gd name="connsiteY311" fmla="*/ 1124201 h 3929062"/>
              <a:gd name="connsiteX312" fmla="*/ 3662874 w 4016375"/>
              <a:gd name="connsiteY312" fmla="*/ 1158040 h 3929062"/>
              <a:gd name="connsiteX313" fmla="*/ 3685438 w 4016375"/>
              <a:gd name="connsiteY313" fmla="*/ 1154280 h 3929062"/>
              <a:gd name="connsiteX314" fmla="*/ 3647831 w 4016375"/>
              <a:gd name="connsiteY314" fmla="*/ 1176839 h 3929062"/>
              <a:gd name="connsiteX315" fmla="*/ 3647831 w 4016375"/>
              <a:gd name="connsiteY315" fmla="*/ 1195638 h 3929062"/>
              <a:gd name="connsiteX316" fmla="*/ 3685438 w 4016375"/>
              <a:gd name="connsiteY316" fmla="*/ 1165559 h 3929062"/>
              <a:gd name="connsiteX317" fmla="*/ 3692959 w 4016375"/>
              <a:gd name="connsiteY317" fmla="*/ 1195638 h 3929062"/>
              <a:gd name="connsiteX318" fmla="*/ 3670395 w 4016375"/>
              <a:gd name="connsiteY318" fmla="*/ 1225717 h 3929062"/>
              <a:gd name="connsiteX319" fmla="*/ 3696720 w 4016375"/>
              <a:gd name="connsiteY319" fmla="*/ 1214438 h 3929062"/>
              <a:gd name="connsiteX320" fmla="*/ 3662874 w 4016375"/>
              <a:gd name="connsiteY320" fmla="*/ 1244516 h 3929062"/>
              <a:gd name="connsiteX321" fmla="*/ 3640310 w 4016375"/>
              <a:gd name="connsiteY321" fmla="*/ 1236997 h 3929062"/>
              <a:gd name="connsiteX322" fmla="*/ 3647831 w 4016375"/>
              <a:gd name="connsiteY322" fmla="*/ 1278355 h 3929062"/>
              <a:gd name="connsiteX323" fmla="*/ 3674156 w 4016375"/>
              <a:gd name="connsiteY323" fmla="*/ 1244516 h 3929062"/>
              <a:gd name="connsiteX324" fmla="*/ 3692959 w 4016375"/>
              <a:gd name="connsiteY324" fmla="*/ 1248276 h 3929062"/>
              <a:gd name="connsiteX325" fmla="*/ 3670395 w 4016375"/>
              <a:gd name="connsiteY325" fmla="*/ 1267076 h 3929062"/>
              <a:gd name="connsiteX326" fmla="*/ 3692959 w 4016375"/>
              <a:gd name="connsiteY326" fmla="*/ 1274595 h 3929062"/>
              <a:gd name="connsiteX327" fmla="*/ 3662874 w 4016375"/>
              <a:gd name="connsiteY327" fmla="*/ 1285875 h 3929062"/>
              <a:gd name="connsiteX328" fmla="*/ 3719284 w 4016375"/>
              <a:gd name="connsiteY328" fmla="*/ 1300914 h 3929062"/>
              <a:gd name="connsiteX329" fmla="*/ 3756890 w 4016375"/>
              <a:gd name="connsiteY329" fmla="*/ 1327234 h 3929062"/>
              <a:gd name="connsiteX330" fmla="*/ 3700480 w 4016375"/>
              <a:gd name="connsiteY330" fmla="*/ 1342273 h 3929062"/>
              <a:gd name="connsiteX331" fmla="*/ 3704241 w 4016375"/>
              <a:gd name="connsiteY331" fmla="*/ 1346033 h 3929062"/>
              <a:gd name="connsiteX332" fmla="*/ 3704241 w 4016375"/>
              <a:gd name="connsiteY332" fmla="*/ 1391151 h 3929062"/>
              <a:gd name="connsiteX333" fmla="*/ 3662874 w 4016375"/>
              <a:gd name="connsiteY333" fmla="*/ 1391151 h 3929062"/>
              <a:gd name="connsiteX334" fmla="*/ 3681677 w 4016375"/>
              <a:gd name="connsiteY334" fmla="*/ 1398671 h 3929062"/>
              <a:gd name="connsiteX335" fmla="*/ 3692959 w 4016375"/>
              <a:gd name="connsiteY335" fmla="*/ 1413711 h 3929062"/>
              <a:gd name="connsiteX336" fmla="*/ 3666635 w 4016375"/>
              <a:gd name="connsiteY336" fmla="*/ 1413711 h 3929062"/>
              <a:gd name="connsiteX337" fmla="*/ 3659113 w 4016375"/>
              <a:gd name="connsiteY337" fmla="*/ 1440030 h 3929062"/>
              <a:gd name="connsiteX338" fmla="*/ 3670395 w 4016375"/>
              <a:gd name="connsiteY338" fmla="*/ 1451309 h 3929062"/>
              <a:gd name="connsiteX339" fmla="*/ 3674156 w 4016375"/>
              <a:gd name="connsiteY339" fmla="*/ 1458829 h 3929062"/>
              <a:gd name="connsiteX340" fmla="*/ 3670395 w 4016375"/>
              <a:gd name="connsiteY340" fmla="*/ 1488908 h 3929062"/>
              <a:gd name="connsiteX341" fmla="*/ 3692959 w 4016375"/>
              <a:gd name="connsiteY341" fmla="*/ 1488908 h 3929062"/>
              <a:gd name="connsiteX342" fmla="*/ 3753130 w 4016375"/>
              <a:gd name="connsiteY342" fmla="*/ 1541546 h 3929062"/>
              <a:gd name="connsiteX343" fmla="*/ 3734326 w 4016375"/>
              <a:gd name="connsiteY343" fmla="*/ 1556586 h 3929062"/>
              <a:gd name="connsiteX344" fmla="*/ 3734326 w 4016375"/>
              <a:gd name="connsiteY344" fmla="*/ 1541546 h 3929062"/>
              <a:gd name="connsiteX345" fmla="*/ 3723044 w 4016375"/>
              <a:gd name="connsiteY345" fmla="*/ 1579145 h 3929062"/>
              <a:gd name="connsiteX346" fmla="*/ 3741848 w 4016375"/>
              <a:gd name="connsiteY346" fmla="*/ 1564105 h 3929062"/>
              <a:gd name="connsiteX347" fmla="*/ 3753130 w 4016375"/>
              <a:gd name="connsiteY347" fmla="*/ 1601704 h 3929062"/>
              <a:gd name="connsiteX348" fmla="*/ 3734326 w 4016375"/>
              <a:gd name="connsiteY348" fmla="*/ 1612984 h 3929062"/>
              <a:gd name="connsiteX349" fmla="*/ 3749369 w 4016375"/>
              <a:gd name="connsiteY349" fmla="*/ 1624263 h 3929062"/>
              <a:gd name="connsiteX350" fmla="*/ 3760651 w 4016375"/>
              <a:gd name="connsiteY350" fmla="*/ 1612984 h 3929062"/>
              <a:gd name="connsiteX351" fmla="*/ 3786975 w 4016375"/>
              <a:gd name="connsiteY351" fmla="*/ 1631783 h 3929062"/>
              <a:gd name="connsiteX352" fmla="*/ 3760651 w 4016375"/>
              <a:gd name="connsiteY352" fmla="*/ 1658102 h 3929062"/>
              <a:gd name="connsiteX353" fmla="*/ 3832103 w 4016375"/>
              <a:gd name="connsiteY353" fmla="*/ 1752099 h 3929062"/>
              <a:gd name="connsiteX354" fmla="*/ 3873470 w 4016375"/>
              <a:gd name="connsiteY354" fmla="*/ 1785937 h 3929062"/>
              <a:gd name="connsiteX355" fmla="*/ 3847146 w 4016375"/>
              <a:gd name="connsiteY355" fmla="*/ 1812257 h 3929062"/>
              <a:gd name="connsiteX356" fmla="*/ 3858428 w 4016375"/>
              <a:gd name="connsiteY356" fmla="*/ 1819776 h 3929062"/>
              <a:gd name="connsiteX357" fmla="*/ 3888513 w 4016375"/>
              <a:gd name="connsiteY357" fmla="*/ 1808497 h 3929062"/>
              <a:gd name="connsiteX358" fmla="*/ 3952444 w 4016375"/>
              <a:gd name="connsiteY358" fmla="*/ 1819776 h 3929062"/>
              <a:gd name="connsiteX359" fmla="*/ 3896034 w 4016375"/>
              <a:gd name="connsiteY359" fmla="*/ 1823536 h 3929062"/>
              <a:gd name="connsiteX360" fmla="*/ 3896034 w 4016375"/>
              <a:gd name="connsiteY360" fmla="*/ 1857375 h 3929062"/>
              <a:gd name="connsiteX361" fmla="*/ 3873470 w 4016375"/>
              <a:gd name="connsiteY361" fmla="*/ 1864895 h 3929062"/>
              <a:gd name="connsiteX362" fmla="*/ 3896034 w 4016375"/>
              <a:gd name="connsiteY362" fmla="*/ 1887454 h 3929062"/>
              <a:gd name="connsiteX363" fmla="*/ 3914838 w 4016375"/>
              <a:gd name="connsiteY363" fmla="*/ 1879934 h 3929062"/>
              <a:gd name="connsiteX364" fmla="*/ 3948683 w 4016375"/>
              <a:gd name="connsiteY364" fmla="*/ 1973931 h 3929062"/>
              <a:gd name="connsiteX365" fmla="*/ 3975008 w 4016375"/>
              <a:gd name="connsiteY365" fmla="*/ 1962651 h 3929062"/>
              <a:gd name="connsiteX366" fmla="*/ 3982529 w 4016375"/>
              <a:gd name="connsiteY366" fmla="*/ 1988970 h 3929062"/>
              <a:gd name="connsiteX367" fmla="*/ 3975008 w 4016375"/>
              <a:gd name="connsiteY367" fmla="*/ 2007770 h 3929062"/>
              <a:gd name="connsiteX368" fmla="*/ 4001333 w 4016375"/>
              <a:gd name="connsiteY368" fmla="*/ 2000250 h 3929062"/>
              <a:gd name="connsiteX369" fmla="*/ 3963726 w 4016375"/>
              <a:gd name="connsiteY369" fmla="*/ 2022809 h 3929062"/>
              <a:gd name="connsiteX370" fmla="*/ 4005093 w 4016375"/>
              <a:gd name="connsiteY370" fmla="*/ 2034089 h 3929062"/>
              <a:gd name="connsiteX371" fmla="*/ 3986290 w 4016375"/>
              <a:gd name="connsiteY371" fmla="*/ 2030329 h 3929062"/>
              <a:gd name="connsiteX372" fmla="*/ 3971247 w 4016375"/>
              <a:gd name="connsiteY372" fmla="*/ 2056648 h 3929062"/>
              <a:gd name="connsiteX373" fmla="*/ 4008854 w 4016375"/>
              <a:gd name="connsiteY373" fmla="*/ 2045368 h 3929062"/>
              <a:gd name="connsiteX374" fmla="*/ 3990051 w 4016375"/>
              <a:gd name="connsiteY374" fmla="*/ 2071687 h 3929062"/>
              <a:gd name="connsiteX375" fmla="*/ 4016375 w 4016375"/>
              <a:gd name="connsiteY375" fmla="*/ 2064168 h 3929062"/>
              <a:gd name="connsiteX376" fmla="*/ 4001333 w 4016375"/>
              <a:gd name="connsiteY376" fmla="*/ 2113046 h 3929062"/>
              <a:gd name="connsiteX377" fmla="*/ 3990051 w 4016375"/>
              <a:gd name="connsiteY377" fmla="*/ 2109286 h 3929062"/>
              <a:gd name="connsiteX378" fmla="*/ 3993811 w 4016375"/>
              <a:gd name="connsiteY378" fmla="*/ 2120566 h 3929062"/>
              <a:gd name="connsiteX379" fmla="*/ 4005093 w 4016375"/>
              <a:gd name="connsiteY379" fmla="*/ 2109286 h 3929062"/>
              <a:gd name="connsiteX380" fmla="*/ 4001333 w 4016375"/>
              <a:gd name="connsiteY380" fmla="*/ 2135605 h 3929062"/>
              <a:gd name="connsiteX381" fmla="*/ 3959965 w 4016375"/>
              <a:gd name="connsiteY381" fmla="*/ 2154404 h 3929062"/>
              <a:gd name="connsiteX382" fmla="*/ 3986290 w 4016375"/>
              <a:gd name="connsiteY382" fmla="*/ 2154404 h 3929062"/>
              <a:gd name="connsiteX383" fmla="*/ 3937401 w 4016375"/>
              <a:gd name="connsiteY383" fmla="*/ 2169444 h 3929062"/>
              <a:gd name="connsiteX384" fmla="*/ 3929880 w 4016375"/>
              <a:gd name="connsiteY384" fmla="*/ 2176964 h 3929062"/>
              <a:gd name="connsiteX385" fmla="*/ 3959965 w 4016375"/>
              <a:gd name="connsiteY385" fmla="*/ 2169444 h 3929062"/>
              <a:gd name="connsiteX386" fmla="*/ 3926120 w 4016375"/>
              <a:gd name="connsiteY386" fmla="*/ 2203283 h 3929062"/>
              <a:gd name="connsiteX387" fmla="*/ 3914838 w 4016375"/>
              <a:gd name="connsiteY387" fmla="*/ 2195763 h 3929062"/>
              <a:gd name="connsiteX388" fmla="*/ 3899795 w 4016375"/>
              <a:gd name="connsiteY388" fmla="*/ 2214562 h 3929062"/>
              <a:gd name="connsiteX389" fmla="*/ 3880992 w 4016375"/>
              <a:gd name="connsiteY389" fmla="*/ 2207043 h 3929062"/>
              <a:gd name="connsiteX390" fmla="*/ 3937401 w 4016375"/>
              <a:gd name="connsiteY390" fmla="*/ 2237122 h 3929062"/>
              <a:gd name="connsiteX391" fmla="*/ 3948683 w 4016375"/>
              <a:gd name="connsiteY391" fmla="*/ 2248401 h 3929062"/>
              <a:gd name="connsiteX392" fmla="*/ 3952444 w 4016375"/>
              <a:gd name="connsiteY392" fmla="*/ 2293520 h 3929062"/>
              <a:gd name="connsiteX393" fmla="*/ 3926120 w 4016375"/>
              <a:gd name="connsiteY393" fmla="*/ 2293520 h 3929062"/>
              <a:gd name="connsiteX394" fmla="*/ 3896034 w 4016375"/>
              <a:gd name="connsiteY394" fmla="*/ 2308559 h 3929062"/>
              <a:gd name="connsiteX395" fmla="*/ 3922359 w 4016375"/>
              <a:gd name="connsiteY395" fmla="*/ 2387516 h 3929062"/>
              <a:gd name="connsiteX396" fmla="*/ 3903556 w 4016375"/>
              <a:gd name="connsiteY396" fmla="*/ 2443914 h 3929062"/>
              <a:gd name="connsiteX397" fmla="*/ 3888513 w 4016375"/>
              <a:gd name="connsiteY397" fmla="*/ 2334878 h 3929062"/>
              <a:gd name="connsiteX398" fmla="*/ 3899795 w 4016375"/>
              <a:gd name="connsiteY398" fmla="*/ 2304799 h 3929062"/>
              <a:gd name="connsiteX399" fmla="*/ 3877231 w 4016375"/>
              <a:gd name="connsiteY399" fmla="*/ 2293520 h 3929062"/>
              <a:gd name="connsiteX400" fmla="*/ 3892274 w 4016375"/>
              <a:gd name="connsiteY400" fmla="*/ 2270960 h 3929062"/>
              <a:gd name="connsiteX401" fmla="*/ 3884752 w 4016375"/>
              <a:gd name="connsiteY401" fmla="*/ 2270960 h 3929062"/>
              <a:gd name="connsiteX402" fmla="*/ 3847146 w 4016375"/>
              <a:gd name="connsiteY402" fmla="*/ 2282240 h 3929062"/>
              <a:gd name="connsiteX403" fmla="*/ 3858428 w 4016375"/>
              <a:gd name="connsiteY403" fmla="*/ 2270960 h 3929062"/>
              <a:gd name="connsiteX404" fmla="*/ 3847146 w 4016375"/>
              <a:gd name="connsiteY404" fmla="*/ 2176964 h 3929062"/>
              <a:gd name="connsiteX405" fmla="*/ 3850906 w 4016375"/>
              <a:gd name="connsiteY405" fmla="*/ 2135605 h 3929062"/>
              <a:gd name="connsiteX406" fmla="*/ 3835864 w 4016375"/>
              <a:gd name="connsiteY406" fmla="*/ 2150645 h 3929062"/>
              <a:gd name="connsiteX407" fmla="*/ 3820821 w 4016375"/>
              <a:gd name="connsiteY407" fmla="*/ 2139365 h 3929062"/>
              <a:gd name="connsiteX408" fmla="*/ 3835864 w 4016375"/>
              <a:gd name="connsiteY408" fmla="*/ 2101766 h 3929062"/>
              <a:gd name="connsiteX409" fmla="*/ 3828343 w 4016375"/>
              <a:gd name="connsiteY409" fmla="*/ 2120566 h 3929062"/>
              <a:gd name="connsiteX410" fmla="*/ 3802018 w 4016375"/>
              <a:gd name="connsiteY410" fmla="*/ 2094247 h 3929062"/>
              <a:gd name="connsiteX411" fmla="*/ 3794497 w 4016375"/>
              <a:gd name="connsiteY411" fmla="*/ 2052888 h 3929062"/>
              <a:gd name="connsiteX412" fmla="*/ 3813300 w 4016375"/>
              <a:gd name="connsiteY412" fmla="*/ 2037849 h 3929062"/>
              <a:gd name="connsiteX413" fmla="*/ 3771933 w 4016375"/>
              <a:gd name="connsiteY413" fmla="*/ 1992730 h 3929062"/>
              <a:gd name="connsiteX414" fmla="*/ 3734326 w 4016375"/>
              <a:gd name="connsiteY414" fmla="*/ 1921293 h 3929062"/>
              <a:gd name="connsiteX415" fmla="*/ 3708002 w 4016375"/>
              <a:gd name="connsiteY415" fmla="*/ 1936332 h 3929062"/>
              <a:gd name="connsiteX416" fmla="*/ 3700480 w 4016375"/>
              <a:gd name="connsiteY416" fmla="*/ 1955132 h 3929062"/>
              <a:gd name="connsiteX417" fmla="*/ 3711762 w 4016375"/>
              <a:gd name="connsiteY417" fmla="*/ 1958891 h 3929062"/>
              <a:gd name="connsiteX418" fmla="*/ 3738087 w 4016375"/>
              <a:gd name="connsiteY418" fmla="*/ 1928812 h 3929062"/>
              <a:gd name="connsiteX419" fmla="*/ 3734326 w 4016375"/>
              <a:gd name="connsiteY419" fmla="*/ 1951372 h 3929062"/>
              <a:gd name="connsiteX420" fmla="*/ 3700480 w 4016375"/>
              <a:gd name="connsiteY420" fmla="*/ 1973931 h 3929062"/>
              <a:gd name="connsiteX421" fmla="*/ 3677917 w 4016375"/>
              <a:gd name="connsiteY421" fmla="*/ 1973931 h 3929062"/>
              <a:gd name="connsiteX422" fmla="*/ 3674156 w 4016375"/>
              <a:gd name="connsiteY422" fmla="*/ 2000250 h 3929062"/>
              <a:gd name="connsiteX423" fmla="*/ 3704241 w 4016375"/>
              <a:gd name="connsiteY423" fmla="*/ 2011530 h 3929062"/>
              <a:gd name="connsiteX424" fmla="*/ 3696720 w 4016375"/>
              <a:gd name="connsiteY424" fmla="*/ 2045368 h 3929062"/>
              <a:gd name="connsiteX425" fmla="*/ 3749369 w 4016375"/>
              <a:gd name="connsiteY425" fmla="*/ 2045368 h 3929062"/>
              <a:gd name="connsiteX426" fmla="*/ 3734326 w 4016375"/>
              <a:gd name="connsiteY426" fmla="*/ 2052888 h 3929062"/>
              <a:gd name="connsiteX427" fmla="*/ 3738087 w 4016375"/>
              <a:gd name="connsiteY427" fmla="*/ 2071687 h 3929062"/>
              <a:gd name="connsiteX428" fmla="*/ 3708002 w 4016375"/>
              <a:gd name="connsiteY428" fmla="*/ 2067928 h 3929062"/>
              <a:gd name="connsiteX429" fmla="*/ 3745608 w 4016375"/>
              <a:gd name="connsiteY429" fmla="*/ 2124326 h 3929062"/>
              <a:gd name="connsiteX430" fmla="*/ 3726805 w 4016375"/>
              <a:gd name="connsiteY430" fmla="*/ 2135605 h 3929062"/>
              <a:gd name="connsiteX431" fmla="*/ 3756890 w 4016375"/>
              <a:gd name="connsiteY431" fmla="*/ 2199523 h 3929062"/>
              <a:gd name="connsiteX432" fmla="*/ 3738087 w 4016375"/>
              <a:gd name="connsiteY432" fmla="*/ 2210802 h 3929062"/>
              <a:gd name="connsiteX433" fmla="*/ 3753130 w 4016375"/>
              <a:gd name="connsiteY433" fmla="*/ 2225842 h 3929062"/>
              <a:gd name="connsiteX434" fmla="*/ 3726805 w 4016375"/>
              <a:gd name="connsiteY434" fmla="*/ 2218322 h 3929062"/>
              <a:gd name="connsiteX435" fmla="*/ 3711762 w 4016375"/>
              <a:gd name="connsiteY435" fmla="*/ 2259681 h 3929062"/>
              <a:gd name="connsiteX436" fmla="*/ 3730566 w 4016375"/>
              <a:gd name="connsiteY436" fmla="*/ 2248401 h 3929062"/>
              <a:gd name="connsiteX437" fmla="*/ 3719284 w 4016375"/>
              <a:gd name="connsiteY437" fmla="*/ 2274720 h 3929062"/>
              <a:gd name="connsiteX438" fmla="*/ 3749369 w 4016375"/>
              <a:gd name="connsiteY438" fmla="*/ 2270960 h 3929062"/>
              <a:gd name="connsiteX439" fmla="*/ 3771933 w 4016375"/>
              <a:gd name="connsiteY439" fmla="*/ 2312319 h 3929062"/>
              <a:gd name="connsiteX440" fmla="*/ 3719284 w 4016375"/>
              <a:gd name="connsiteY440" fmla="*/ 2331118 h 3929062"/>
              <a:gd name="connsiteX441" fmla="*/ 3689199 w 4016375"/>
              <a:gd name="connsiteY441" fmla="*/ 2301039 h 3929062"/>
              <a:gd name="connsiteX442" fmla="*/ 3708002 w 4016375"/>
              <a:gd name="connsiteY442" fmla="*/ 2289760 h 3929062"/>
              <a:gd name="connsiteX443" fmla="*/ 3692959 w 4016375"/>
              <a:gd name="connsiteY443" fmla="*/ 2289760 h 3929062"/>
              <a:gd name="connsiteX444" fmla="*/ 3708002 w 4016375"/>
              <a:gd name="connsiteY444" fmla="*/ 2316079 h 3929062"/>
              <a:gd name="connsiteX445" fmla="*/ 3692959 w 4016375"/>
              <a:gd name="connsiteY445" fmla="*/ 2342398 h 3929062"/>
              <a:gd name="connsiteX446" fmla="*/ 3632789 w 4016375"/>
              <a:gd name="connsiteY446" fmla="*/ 2353677 h 3929062"/>
              <a:gd name="connsiteX447" fmla="*/ 3655353 w 4016375"/>
              <a:gd name="connsiteY447" fmla="*/ 2349918 h 3929062"/>
              <a:gd name="connsiteX448" fmla="*/ 3681677 w 4016375"/>
              <a:gd name="connsiteY448" fmla="*/ 2334878 h 3929062"/>
              <a:gd name="connsiteX449" fmla="*/ 3647831 w 4016375"/>
              <a:gd name="connsiteY449" fmla="*/ 2334878 h 3929062"/>
              <a:gd name="connsiteX450" fmla="*/ 3670395 w 4016375"/>
              <a:gd name="connsiteY450" fmla="*/ 2316079 h 3929062"/>
              <a:gd name="connsiteX451" fmla="*/ 3659113 w 4016375"/>
              <a:gd name="connsiteY451" fmla="*/ 2312319 h 3929062"/>
              <a:gd name="connsiteX452" fmla="*/ 3629028 w 4016375"/>
              <a:gd name="connsiteY452" fmla="*/ 2316079 h 3929062"/>
              <a:gd name="connsiteX453" fmla="*/ 3606464 w 4016375"/>
              <a:gd name="connsiteY453" fmla="*/ 2267201 h 3929062"/>
              <a:gd name="connsiteX454" fmla="*/ 3621507 w 4016375"/>
              <a:gd name="connsiteY454" fmla="*/ 2263441 h 3929062"/>
              <a:gd name="connsiteX455" fmla="*/ 3595182 w 4016375"/>
              <a:gd name="connsiteY455" fmla="*/ 2240881 h 3929062"/>
              <a:gd name="connsiteX456" fmla="*/ 3572618 w 4016375"/>
              <a:gd name="connsiteY456" fmla="*/ 2252161 h 3929062"/>
              <a:gd name="connsiteX457" fmla="*/ 3523730 w 4016375"/>
              <a:gd name="connsiteY457" fmla="*/ 2222082 h 3929062"/>
              <a:gd name="connsiteX458" fmla="*/ 3538772 w 4016375"/>
              <a:gd name="connsiteY458" fmla="*/ 2207043 h 3929062"/>
              <a:gd name="connsiteX459" fmla="*/ 3550054 w 4016375"/>
              <a:gd name="connsiteY459" fmla="*/ 2188243 h 3929062"/>
              <a:gd name="connsiteX460" fmla="*/ 3508687 w 4016375"/>
              <a:gd name="connsiteY460" fmla="*/ 2192003 h 3929062"/>
              <a:gd name="connsiteX461" fmla="*/ 3542533 w 4016375"/>
              <a:gd name="connsiteY461" fmla="*/ 2173204 h 3929062"/>
              <a:gd name="connsiteX462" fmla="*/ 3504927 w 4016375"/>
              <a:gd name="connsiteY462" fmla="*/ 2165684 h 3929062"/>
              <a:gd name="connsiteX463" fmla="*/ 3523730 w 4016375"/>
              <a:gd name="connsiteY463" fmla="*/ 2154404 h 3929062"/>
              <a:gd name="connsiteX464" fmla="*/ 3497405 w 4016375"/>
              <a:gd name="connsiteY464" fmla="*/ 2150645 h 3929062"/>
              <a:gd name="connsiteX465" fmla="*/ 3512448 w 4016375"/>
              <a:gd name="connsiteY465" fmla="*/ 2146885 h 3929062"/>
              <a:gd name="connsiteX466" fmla="*/ 3493645 w 4016375"/>
              <a:gd name="connsiteY466" fmla="*/ 2143125 h 3929062"/>
              <a:gd name="connsiteX467" fmla="*/ 3512448 w 4016375"/>
              <a:gd name="connsiteY467" fmla="*/ 2113046 h 3929062"/>
              <a:gd name="connsiteX468" fmla="*/ 3471081 w 4016375"/>
              <a:gd name="connsiteY468" fmla="*/ 2113046 h 3929062"/>
              <a:gd name="connsiteX469" fmla="*/ 3463559 w 4016375"/>
              <a:gd name="connsiteY469" fmla="*/ 2086727 h 3929062"/>
              <a:gd name="connsiteX470" fmla="*/ 3478602 w 4016375"/>
              <a:gd name="connsiteY470" fmla="*/ 2064168 h 3929062"/>
              <a:gd name="connsiteX471" fmla="*/ 3414671 w 4016375"/>
              <a:gd name="connsiteY471" fmla="*/ 2030329 h 3929062"/>
              <a:gd name="connsiteX472" fmla="*/ 3354501 w 4016375"/>
              <a:gd name="connsiteY472" fmla="*/ 2056648 h 3929062"/>
              <a:gd name="connsiteX473" fmla="*/ 3294330 w 4016375"/>
              <a:gd name="connsiteY473" fmla="*/ 2060408 h 3929062"/>
              <a:gd name="connsiteX474" fmla="*/ 3305612 w 4016375"/>
              <a:gd name="connsiteY474" fmla="*/ 2064168 h 3929062"/>
              <a:gd name="connsiteX475" fmla="*/ 3305612 w 4016375"/>
              <a:gd name="connsiteY475" fmla="*/ 2086727 h 3929062"/>
              <a:gd name="connsiteX476" fmla="*/ 3343219 w 4016375"/>
              <a:gd name="connsiteY476" fmla="*/ 2098006 h 3929062"/>
              <a:gd name="connsiteX477" fmla="*/ 3373304 w 4016375"/>
              <a:gd name="connsiteY477" fmla="*/ 2225842 h 3929062"/>
              <a:gd name="connsiteX478" fmla="*/ 3369543 w 4016375"/>
              <a:gd name="connsiteY478" fmla="*/ 2278480 h 3929062"/>
              <a:gd name="connsiteX479" fmla="*/ 3422192 w 4016375"/>
              <a:gd name="connsiteY479" fmla="*/ 2368717 h 3929062"/>
              <a:gd name="connsiteX480" fmla="*/ 3399628 w 4016375"/>
              <a:gd name="connsiteY480" fmla="*/ 2376237 h 3929062"/>
              <a:gd name="connsiteX481" fmla="*/ 3422192 w 4016375"/>
              <a:gd name="connsiteY481" fmla="*/ 2372477 h 3929062"/>
              <a:gd name="connsiteX482" fmla="*/ 3395868 w 4016375"/>
              <a:gd name="connsiteY482" fmla="*/ 2417595 h 3929062"/>
              <a:gd name="connsiteX483" fmla="*/ 3422192 w 4016375"/>
              <a:gd name="connsiteY483" fmla="*/ 2421355 h 3929062"/>
              <a:gd name="connsiteX484" fmla="*/ 3380825 w 4016375"/>
              <a:gd name="connsiteY484" fmla="*/ 2436395 h 3929062"/>
              <a:gd name="connsiteX485" fmla="*/ 3358261 w 4016375"/>
              <a:gd name="connsiteY485" fmla="*/ 2432635 h 3929062"/>
              <a:gd name="connsiteX486" fmla="*/ 3346979 w 4016375"/>
              <a:gd name="connsiteY486" fmla="*/ 2473993 h 3929062"/>
              <a:gd name="connsiteX487" fmla="*/ 3380825 w 4016375"/>
              <a:gd name="connsiteY487" fmla="*/ 2458954 h 3929062"/>
              <a:gd name="connsiteX488" fmla="*/ 3350740 w 4016375"/>
              <a:gd name="connsiteY488" fmla="*/ 2481513 h 3929062"/>
              <a:gd name="connsiteX489" fmla="*/ 3343219 w 4016375"/>
              <a:gd name="connsiteY489" fmla="*/ 2507832 h 3929062"/>
              <a:gd name="connsiteX490" fmla="*/ 3365783 w 4016375"/>
              <a:gd name="connsiteY490" fmla="*/ 2515352 h 3929062"/>
              <a:gd name="connsiteX491" fmla="*/ 3305612 w 4016375"/>
              <a:gd name="connsiteY491" fmla="*/ 2560470 h 3929062"/>
              <a:gd name="connsiteX492" fmla="*/ 3331937 w 4016375"/>
              <a:gd name="connsiteY492" fmla="*/ 2549191 h 3929062"/>
              <a:gd name="connsiteX493" fmla="*/ 3301851 w 4016375"/>
              <a:gd name="connsiteY493" fmla="*/ 2571750 h 3929062"/>
              <a:gd name="connsiteX494" fmla="*/ 3305612 w 4016375"/>
              <a:gd name="connsiteY494" fmla="*/ 2526631 h 3929062"/>
              <a:gd name="connsiteX495" fmla="*/ 3328176 w 4016375"/>
              <a:gd name="connsiteY495" fmla="*/ 2519112 h 3929062"/>
              <a:gd name="connsiteX496" fmla="*/ 3309373 w 4016375"/>
              <a:gd name="connsiteY496" fmla="*/ 2500312 h 3929062"/>
              <a:gd name="connsiteX497" fmla="*/ 3316894 w 4016375"/>
              <a:gd name="connsiteY497" fmla="*/ 2447674 h 3929062"/>
              <a:gd name="connsiteX498" fmla="*/ 3350740 w 4016375"/>
              <a:gd name="connsiteY498" fmla="*/ 2432635 h 3929062"/>
              <a:gd name="connsiteX499" fmla="*/ 3365783 w 4016375"/>
              <a:gd name="connsiteY499" fmla="*/ 2372477 h 3929062"/>
              <a:gd name="connsiteX500" fmla="*/ 3343219 w 4016375"/>
              <a:gd name="connsiteY500" fmla="*/ 2323599 h 3929062"/>
              <a:gd name="connsiteX501" fmla="*/ 3343219 w 4016375"/>
              <a:gd name="connsiteY501" fmla="*/ 2289760 h 3929062"/>
              <a:gd name="connsiteX502" fmla="*/ 3320655 w 4016375"/>
              <a:gd name="connsiteY502" fmla="*/ 2270960 h 3929062"/>
              <a:gd name="connsiteX503" fmla="*/ 3196553 w 4016375"/>
              <a:gd name="connsiteY503" fmla="*/ 2323599 h 3929062"/>
              <a:gd name="connsiteX504" fmla="*/ 3185271 w 4016375"/>
              <a:gd name="connsiteY504" fmla="*/ 2331118 h 3929062"/>
              <a:gd name="connsiteX505" fmla="*/ 3185271 w 4016375"/>
              <a:gd name="connsiteY505" fmla="*/ 2349918 h 3929062"/>
              <a:gd name="connsiteX506" fmla="*/ 3158947 w 4016375"/>
              <a:gd name="connsiteY506" fmla="*/ 2331118 h 3929062"/>
              <a:gd name="connsiteX507" fmla="*/ 3106298 w 4016375"/>
              <a:gd name="connsiteY507" fmla="*/ 2342398 h 3929062"/>
              <a:gd name="connsiteX508" fmla="*/ 3076212 w 4016375"/>
              <a:gd name="connsiteY508" fmla="*/ 2368717 h 3929062"/>
              <a:gd name="connsiteX509" fmla="*/ 3046127 w 4016375"/>
              <a:gd name="connsiteY509" fmla="*/ 2361197 h 3929062"/>
              <a:gd name="connsiteX510" fmla="*/ 3053649 w 4016375"/>
              <a:gd name="connsiteY510" fmla="*/ 2395036 h 3929062"/>
              <a:gd name="connsiteX511" fmla="*/ 3042367 w 4016375"/>
              <a:gd name="connsiteY511" fmla="*/ 2436395 h 3929062"/>
              <a:gd name="connsiteX512" fmla="*/ 3061170 w 4016375"/>
              <a:gd name="connsiteY512" fmla="*/ 2421355 h 3929062"/>
              <a:gd name="connsiteX513" fmla="*/ 3057409 w 4016375"/>
              <a:gd name="connsiteY513" fmla="*/ 2443914 h 3929062"/>
              <a:gd name="connsiteX514" fmla="*/ 3113819 w 4016375"/>
              <a:gd name="connsiteY514" fmla="*/ 2458954 h 3929062"/>
              <a:gd name="connsiteX515" fmla="*/ 3140144 w 4016375"/>
              <a:gd name="connsiteY515" fmla="*/ 2428875 h 3929062"/>
              <a:gd name="connsiteX516" fmla="*/ 3173989 w 4016375"/>
              <a:gd name="connsiteY516" fmla="*/ 2410075 h 3929062"/>
              <a:gd name="connsiteX517" fmla="*/ 3181511 w 4016375"/>
              <a:gd name="connsiteY517" fmla="*/ 2410075 h 3929062"/>
              <a:gd name="connsiteX518" fmla="*/ 3140144 w 4016375"/>
              <a:gd name="connsiteY518" fmla="*/ 2443914 h 3929062"/>
              <a:gd name="connsiteX519" fmla="*/ 3155186 w 4016375"/>
              <a:gd name="connsiteY519" fmla="*/ 2443914 h 3929062"/>
              <a:gd name="connsiteX520" fmla="*/ 3170229 w 4016375"/>
              <a:gd name="connsiteY520" fmla="*/ 2421355 h 3929062"/>
              <a:gd name="connsiteX521" fmla="*/ 3189032 w 4016375"/>
              <a:gd name="connsiteY521" fmla="*/ 2425115 h 3929062"/>
              <a:gd name="connsiteX522" fmla="*/ 3215357 w 4016375"/>
              <a:gd name="connsiteY522" fmla="*/ 2391276 h 3929062"/>
              <a:gd name="connsiteX523" fmla="*/ 3230399 w 4016375"/>
              <a:gd name="connsiteY523" fmla="*/ 2443914 h 3929062"/>
              <a:gd name="connsiteX524" fmla="*/ 3147665 w 4016375"/>
              <a:gd name="connsiteY524" fmla="*/ 2507832 h 3929062"/>
              <a:gd name="connsiteX525" fmla="*/ 3091255 w 4016375"/>
              <a:gd name="connsiteY525" fmla="*/ 2500312 h 3929062"/>
              <a:gd name="connsiteX526" fmla="*/ 3121340 w 4016375"/>
              <a:gd name="connsiteY526" fmla="*/ 2526631 h 3929062"/>
              <a:gd name="connsiteX527" fmla="*/ 3083734 w 4016375"/>
              <a:gd name="connsiteY527" fmla="*/ 2537911 h 3929062"/>
              <a:gd name="connsiteX528" fmla="*/ 3064930 w 4016375"/>
              <a:gd name="connsiteY528" fmla="*/ 2530391 h 3929062"/>
              <a:gd name="connsiteX529" fmla="*/ 3091255 w 4016375"/>
              <a:gd name="connsiteY529" fmla="*/ 2537911 h 3929062"/>
              <a:gd name="connsiteX530" fmla="*/ 3091255 w 4016375"/>
              <a:gd name="connsiteY530" fmla="*/ 2564230 h 3929062"/>
              <a:gd name="connsiteX531" fmla="*/ 3049888 w 4016375"/>
              <a:gd name="connsiteY531" fmla="*/ 2571750 h 3929062"/>
              <a:gd name="connsiteX532" fmla="*/ 3038606 w 4016375"/>
              <a:gd name="connsiteY532" fmla="*/ 2583029 h 3929062"/>
              <a:gd name="connsiteX533" fmla="*/ 2978436 w 4016375"/>
              <a:gd name="connsiteY533" fmla="*/ 2594309 h 3929062"/>
              <a:gd name="connsiteX534" fmla="*/ 2933308 w 4016375"/>
              <a:gd name="connsiteY534" fmla="*/ 2620628 h 3929062"/>
              <a:gd name="connsiteX535" fmla="*/ 2937068 w 4016375"/>
              <a:gd name="connsiteY535" fmla="*/ 2609348 h 3929062"/>
              <a:gd name="connsiteX536" fmla="*/ 2929547 w 4016375"/>
              <a:gd name="connsiteY536" fmla="*/ 2628148 h 3929062"/>
              <a:gd name="connsiteX537" fmla="*/ 2906983 w 4016375"/>
              <a:gd name="connsiteY537" fmla="*/ 2639427 h 3929062"/>
              <a:gd name="connsiteX538" fmla="*/ 2944590 w 4016375"/>
              <a:gd name="connsiteY538" fmla="*/ 2665746 h 3929062"/>
              <a:gd name="connsiteX539" fmla="*/ 2985957 w 4016375"/>
              <a:gd name="connsiteY539" fmla="*/ 2643187 h 3929062"/>
              <a:gd name="connsiteX540" fmla="*/ 3016042 w 4016375"/>
              <a:gd name="connsiteY540" fmla="*/ 2635668 h 3929062"/>
              <a:gd name="connsiteX541" fmla="*/ 3034845 w 4016375"/>
              <a:gd name="connsiteY541" fmla="*/ 2658227 h 3929062"/>
              <a:gd name="connsiteX542" fmla="*/ 3027324 w 4016375"/>
              <a:gd name="connsiteY542" fmla="*/ 2680786 h 3929062"/>
              <a:gd name="connsiteX543" fmla="*/ 3079973 w 4016375"/>
              <a:gd name="connsiteY543" fmla="*/ 2703345 h 3929062"/>
              <a:gd name="connsiteX544" fmla="*/ 3098776 w 4016375"/>
              <a:gd name="connsiteY544" fmla="*/ 2692066 h 3929062"/>
              <a:gd name="connsiteX545" fmla="*/ 3083734 w 4016375"/>
              <a:gd name="connsiteY545" fmla="*/ 2601829 h 3929062"/>
              <a:gd name="connsiteX546" fmla="*/ 3136383 w 4016375"/>
              <a:gd name="connsiteY546" fmla="*/ 2624388 h 3929062"/>
              <a:gd name="connsiteX547" fmla="*/ 3110058 w 4016375"/>
              <a:gd name="connsiteY547" fmla="*/ 2639427 h 3929062"/>
              <a:gd name="connsiteX548" fmla="*/ 3166468 w 4016375"/>
              <a:gd name="connsiteY548" fmla="*/ 2707105 h 3929062"/>
              <a:gd name="connsiteX549" fmla="*/ 3219117 w 4016375"/>
              <a:gd name="connsiteY549" fmla="*/ 2722145 h 3929062"/>
              <a:gd name="connsiteX550" fmla="*/ 3249202 w 4016375"/>
              <a:gd name="connsiteY550" fmla="*/ 2748464 h 3929062"/>
              <a:gd name="connsiteX551" fmla="*/ 3260484 w 4016375"/>
              <a:gd name="connsiteY551" fmla="*/ 2755983 h 3929062"/>
              <a:gd name="connsiteX552" fmla="*/ 3268006 w 4016375"/>
              <a:gd name="connsiteY552" fmla="*/ 2778543 h 3929062"/>
              <a:gd name="connsiteX553" fmla="*/ 3271766 w 4016375"/>
              <a:gd name="connsiteY553" fmla="*/ 2778543 h 3929062"/>
              <a:gd name="connsiteX554" fmla="*/ 3271766 w 4016375"/>
              <a:gd name="connsiteY554" fmla="*/ 2782302 h 3929062"/>
              <a:gd name="connsiteX555" fmla="*/ 3260484 w 4016375"/>
              <a:gd name="connsiteY555" fmla="*/ 2797342 h 3929062"/>
              <a:gd name="connsiteX556" fmla="*/ 3283048 w 4016375"/>
              <a:gd name="connsiteY556" fmla="*/ 2819901 h 3929062"/>
              <a:gd name="connsiteX557" fmla="*/ 3275527 w 4016375"/>
              <a:gd name="connsiteY557" fmla="*/ 2838700 h 3929062"/>
              <a:gd name="connsiteX558" fmla="*/ 3275527 w 4016375"/>
              <a:gd name="connsiteY558" fmla="*/ 2842460 h 3929062"/>
              <a:gd name="connsiteX559" fmla="*/ 3275527 w 4016375"/>
              <a:gd name="connsiteY559" fmla="*/ 2846220 h 3929062"/>
              <a:gd name="connsiteX560" fmla="*/ 3275527 w 4016375"/>
              <a:gd name="connsiteY560" fmla="*/ 2849980 h 3929062"/>
              <a:gd name="connsiteX561" fmla="*/ 3275527 w 4016375"/>
              <a:gd name="connsiteY561" fmla="*/ 2857500 h 3929062"/>
              <a:gd name="connsiteX562" fmla="*/ 3204075 w 4016375"/>
              <a:gd name="connsiteY562" fmla="*/ 2872539 h 3929062"/>
              <a:gd name="connsiteX563" fmla="*/ 3196553 w 4016375"/>
              <a:gd name="connsiteY563" fmla="*/ 2868779 h 3929062"/>
              <a:gd name="connsiteX564" fmla="*/ 3192793 w 4016375"/>
              <a:gd name="connsiteY564" fmla="*/ 2861260 h 3929062"/>
              <a:gd name="connsiteX565" fmla="*/ 3189032 w 4016375"/>
              <a:gd name="connsiteY565" fmla="*/ 2853740 h 3929062"/>
              <a:gd name="connsiteX566" fmla="*/ 3158947 w 4016375"/>
              <a:gd name="connsiteY566" fmla="*/ 2849980 h 3929062"/>
              <a:gd name="connsiteX567" fmla="*/ 3121340 w 4016375"/>
              <a:gd name="connsiteY567" fmla="*/ 2891339 h 3929062"/>
              <a:gd name="connsiteX568" fmla="*/ 3106298 w 4016375"/>
              <a:gd name="connsiteY568" fmla="*/ 2902618 h 3929062"/>
              <a:gd name="connsiteX569" fmla="*/ 3095016 w 4016375"/>
              <a:gd name="connsiteY569" fmla="*/ 2913898 h 3929062"/>
              <a:gd name="connsiteX570" fmla="*/ 3079973 w 4016375"/>
              <a:gd name="connsiteY570" fmla="*/ 2936457 h 3929062"/>
              <a:gd name="connsiteX571" fmla="*/ 3061170 w 4016375"/>
              <a:gd name="connsiteY571" fmla="*/ 2947737 h 3929062"/>
              <a:gd name="connsiteX572" fmla="*/ 3000999 w 4016375"/>
              <a:gd name="connsiteY572" fmla="*/ 2955256 h 3929062"/>
              <a:gd name="connsiteX573" fmla="*/ 2982196 w 4016375"/>
              <a:gd name="connsiteY573" fmla="*/ 2992855 h 3929062"/>
              <a:gd name="connsiteX574" fmla="*/ 2952111 w 4016375"/>
              <a:gd name="connsiteY574" fmla="*/ 3000375 h 3929062"/>
              <a:gd name="connsiteX575" fmla="*/ 2963393 w 4016375"/>
              <a:gd name="connsiteY575" fmla="*/ 3007894 h 3929062"/>
              <a:gd name="connsiteX576" fmla="*/ 2948350 w 4016375"/>
              <a:gd name="connsiteY576" fmla="*/ 3030454 h 3929062"/>
              <a:gd name="connsiteX577" fmla="*/ 2906983 w 4016375"/>
              <a:gd name="connsiteY577" fmla="*/ 3045493 h 3929062"/>
              <a:gd name="connsiteX578" fmla="*/ 2918265 w 4016375"/>
              <a:gd name="connsiteY578" fmla="*/ 3053013 h 3929062"/>
              <a:gd name="connsiteX579" fmla="*/ 2880659 w 4016375"/>
              <a:gd name="connsiteY579" fmla="*/ 3060533 h 3929062"/>
              <a:gd name="connsiteX580" fmla="*/ 2895701 w 4016375"/>
              <a:gd name="connsiteY580" fmla="*/ 3049253 h 3929062"/>
              <a:gd name="connsiteX581" fmla="*/ 2918265 w 4016375"/>
              <a:gd name="connsiteY581" fmla="*/ 3037973 h 3929062"/>
              <a:gd name="connsiteX582" fmla="*/ 2948350 w 4016375"/>
              <a:gd name="connsiteY582" fmla="*/ 3011654 h 3929062"/>
              <a:gd name="connsiteX583" fmla="*/ 2910744 w 4016375"/>
              <a:gd name="connsiteY583" fmla="*/ 3034214 h 3929062"/>
              <a:gd name="connsiteX584" fmla="*/ 2891941 w 4016375"/>
              <a:gd name="connsiteY584" fmla="*/ 3034214 h 3929062"/>
              <a:gd name="connsiteX585" fmla="*/ 2831770 w 4016375"/>
              <a:gd name="connsiteY585" fmla="*/ 3071812 h 3929062"/>
              <a:gd name="connsiteX586" fmla="*/ 2835531 w 4016375"/>
              <a:gd name="connsiteY586" fmla="*/ 3094371 h 3929062"/>
              <a:gd name="connsiteX587" fmla="*/ 2764078 w 4016375"/>
              <a:gd name="connsiteY587" fmla="*/ 3116931 h 3929062"/>
              <a:gd name="connsiteX588" fmla="*/ 2760318 w 4016375"/>
              <a:gd name="connsiteY588" fmla="*/ 3113171 h 3929062"/>
              <a:gd name="connsiteX589" fmla="*/ 2737754 w 4016375"/>
              <a:gd name="connsiteY589" fmla="*/ 3116931 h 3929062"/>
              <a:gd name="connsiteX590" fmla="*/ 2658780 w 4016375"/>
              <a:gd name="connsiteY590" fmla="*/ 3158289 h 3929062"/>
              <a:gd name="connsiteX591" fmla="*/ 2478269 w 4016375"/>
              <a:gd name="connsiteY591" fmla="*/ 3210927 h 3929062"/>
              <a:gd name="connsiteX592" fmla="*/ 2429381 w 4016375"/>
              <a:gd name="connsiteY592" fmla="*/ 3210927 h 3929062"/>
              <a:gd name="connsiteX593" fmla="*/ 2324082 w 4016375"/>
              <a:gd name="connsiteY593" fmla="*/ 3210927 h 3929062"/>
              <a:gd name="connsiteX594" fmla="*/ 2233827 w 4016375"/>
              <a:gd name="connsiteY594" fmla="*/ 3207167 h 3929062"/>
              <a:gd name="connsiteX595" fmla="*/ 2260151 w 4016375"/>
              <a:gd name="connsiteY595" fmla="*/ 3195888 h 3929062"/>
              <a:gd name="connsiteX596" fmla="*/ 2278954 w 4016375"/>
              <a:gd name="connsiteY596" fmla="*/ 3162049 h 3929062"/>
              <a:gd name="connsiteX597" fmla="*/ 2282715 w 4016375"/>
              <a:gd name="connsiteY597" fmla="*/ 3128210 h 3929062"/>
              <a:gd name="connsiteX598" fmla="*/ 2169896 w 4016375"/>
              <a:gd name="connsiteY598" fmla="*/ 3195888 h 3929062"/>
              <a:gd name="connsiteX599" fmla="*/ 2162374 w 4016375"/>
              <a:gd name="connsiteY599" fmla="*/ 3192128 h 3929062"/>
              <a:gd name="connsiteX600" fmla="*/ 2143571 w 4016375"/>
              <a:gd name="connsiteY600" fmla="*/ 3203408 h 3929062"/>
              <a:gd name="connsiteX601" fmla="*/ 2132289 w 4016375"/>
              <a:gd name="connsiteY601" fmla="*/ 3199648 h 3929062"/>
              <a:gd name="connsiteX602" fmla="*/ 2000666 w 4016375"/>
              <a:gd name="connsiteY602" fmla="*/ 3237246 h 3929062"/>
              <a:gd name="connsiteX603" fmla="*/ 1974342 w 4016375"/>
              <a:gd name="connsiteY603" fmla="*/ 3233487 h 3929062"/>
              <a:gd name="connsiteX604" fmla="*/ 1963236 w 4016375"/>
              <a:gd name="connsiteY604" fmla="*/ 3222383 h 3929062"/>
              <a:gd name="connsiteX605" fmla="*/ 1962716 w 4016375"/>
              <a:gd name="connsiteY605" fmla="*/ 3222551 h 3929062"/>
              <a:gd name="connsiteX606" fmla="*/ 1963060 w 4016375"/>
              <a:gd name="connsiteY606" fmla="*/ 3222207 h 3929062"/>
              <a:gd name="connsiteX607" fmla="*/ 2000666 w 4016375"/>
              <a:gd name="connsiteY607" fmla="*/ 3199648 h 3929062"/>
              <a:gd name="connsiteX608" fmla="*/ 2042034 w 4016375"/>
              <a:gd name="connsiteY608" fmla="*/ 3165809 h 3929062"/>
              <a:gd name="connsiteX609" fmla="*/ 2075879 w 4016375"/>
              <a:gd name="connsiteY609" fmla="*/ 3147010 h 3929062"/>
              <a:gd name="connsiteX610" fmla="*/ 2090922 w 4016375"/>
              <a:gd name="connsiteY610" fmla="*/ 3147010 h 3929062"/>
              <a:gd name="connsiteX611" fmla="*/ 2158614 w 4016375"/>
              <a:gd name="connsiteY611" fmla="*/ 3094371 h 3929062"/>
              <a:gd name="connsiteX612" fmla="*/ 2136050 w 4016375"/>
              <a:gd name="connsiteY612" fmla="*/ 3068052 h 3929062"/>
              <a:gd name="connsiteX613" fmla="*/ 2105965 w 4016375"/>
              <a:gd name="connsiteY613" fmla="*/ 3086852 h 3929062"/>
              <a:gd name="connsiteX614" fmla="*/ 2113486 w 4016375"/>
              <a:gd name="connsiteY614" fmla="*/ 3090612 h 3929062"/>
              <a:gd name="connsiteX615" fmla="*/ 2083401 w 4016375"/>
              <a:gd name="connsiteY615" fmla="*/ 3109411 h 3929062"/>
              <a:gd name="connsiteX616" fmla="*/ 2079640 w 4016375"/>
              <a:gd name="connsiteY616" fmla="*/ 3101891 h 3929062"/>
              <a:gd name="connsiteX617" fmla="*/ 2030752 w 4016375"/>
              <a:gd name="connsiteY617" fmla="*/ 3120691 h 3929062"/>
              <a:gd name="connsiteX618" fmla="*/ 2072119 w 4016375"/>
              <a:gd name="connsiteY618" fmla="*/ 3120691 h 3929062"/>
              <a:gd name="connsiteX619" fmla="*/ 2023230 w 4016375"/>
              <a:gd name="connsiteY619" fmla="*/ 3143250 h 3929062"/>
              <a:gd name="connsiteX620" fmla="*/ 2008188 w 4016375"/>
              <a:gd name="connsiteY620" fmla="*/ 3143250 h 3929062"/>
              <a:gd name="connsiteX621" fmla="*/ 1985624 w 4016375"/>
              <a:gd name="connsiteY621" fmla="*/ 3154529 h 3929062"/>
              <a:gd name="connsiteX622" fmla="*/ 1996906 w 4016375"/>
              <a:gd name="connsiteY622" fmla="*/ 3154529 h 3929062"/>
              <a:gd name="connsiteX623" fmla="*/ 1966821 w 4016375"/>
              <a:gd name="connsiteY623" fmla="*/ 3169569 h 3929062"/>
              <a:gd name="connsiteX624" fmla="*/ 1917932 w 4016375"/>
              <a:gd name="connsiteY624" fmla="*/ 3199648 h 3929062"/>
              <a:gd name="connsiteX625" fmla="*/ 1857762 w 4016375"/>
              <a:gd name="connsiteY625" fmla="*/ 3229727 h 3929062"/>
              <a:gd name="connsiteX626" fmla="*/ 1846480 w 4016375"/>
              <a:gd name="connsiteY626" fmla="*/ 3229727 h 3929062"/>
              <a:gd name="connsiteX627" fmla="*/ 1782549 w 4016375"/>
              <a:gd name="connsiteY627" fmla="*/ 3274845 h 3929062"/>
              <a:gd name="connsiteX628" fmla="*/ 1785947 w 4016375"/>
              <a:gd name="connsiteY628" fmla="*/ 3281640 h 3929062"/>
              <a:gd name="connsiteX629" fmla="*/ 1786309 w 4016375"/>
              <a:gd name="connsiteY629" fmla="*/ 3282695 h 3929062"/>
              <a:gd name="connsiteX630" fmla="*/ 1786309 w 4016375"/>
              <a:gd name="connsiteY630" fmla="*/ 3293644 h 3929062"/>
              <a:gd name="connsiteX631" fmla="*/ 1789576 w 4016375"/>
              <a:gd name="connsiteY631" fmla="*/ 3292207 h 3929062"/>
              <a:gd name="connsiteX632" fmla="*/ 1790070 w 4016375"/>
              <a:gd name="connsiteY632" fmla="*/ 3293644 h 3929062"/>
              <a:gd name="connsiteX633" fmla="*/ 1790070 w 4016375"/>
              <a:gd name="connsiteY633" fmla="*/ 3291990 h 3929062"/>
              <a:gd name="connsiteX634" fmla="*/ 1798061 w 4016375"/>
              <a:gd name="connsiteY634" fmla="*/ 3288475 h 3929062"/>
              <a:gd name="connsiteX635" fmla="*/ 1801352 w 4016375"/>
              <a:gd name="connsiteY635" fmla="*/ 3286125 h 3929062"/>
              <a:gd name="connsiteX636" fmla="*/ 1793831 w 4016375"/>
              <a:gd name="connsiteY636" fmla="*/ 3308684 h 3929062"/>
              <a:gd name="connsiteX637" fmla="*/ 1816394 w 4016375"/>
              <a:gd name="connsiteY637" fmla="*/ 3304924 h 3929062"/>
              <a:gd name="connsiteX638" fmla="*/ 1838959 w 4016375"/>
              <a:gd name="connsiteY638" fmla="*/ 3319964 h 3929062"/>
              <a:gd name="connsiteX639" fmla="*/ 1850240 w 4016375"/>
              <a:gd name="connsiteY639" fmla="*/ 3323723 h 3929062"/>
              <a:gd name="connsiteX640" fmla="*/ 1861522 w 4016375"/>
              <a:gd name="connsiteY640" fmla="*/ 3331243 h 3929062"/>
              <a:gd name="connsiteX641" fmla="*/ 1887847 w 4016375"/>
              <a:gd name="connsiteY641" fmla="*/ 3357562 h 3929062"/>
              <a:gd name="connsiteX642" fmla="*/ 1910411 w 4016375"/>
              <a:gd name="connsiteY642" fmla="*/ 3353802 h 3929062"/>
              <a:gd name="connsiteX643" fmla="*/ 1914171 w 4016375"/>
              <a:gd name="connsiteY643" fmla="*/ 3357562 h 3929062"/>
              <a:gd name="connsiteX644" fmla="*/ 1917932 w 4016375"/>
              <a:gd name="connsiteY644" fmla="*/ 3357562 h 3929062"/>
              <a:gd name="connsiteX645" fmla="*/ 1929214 w 4016375"/>
              <a:gd name="connsiteY645" fmla="*/ 3361322 h 3929062"/>
              <a:gd name="connsiteX646" fmla="*/ 1951778 w 4016375"/>
              <a:gd name="connsiteY646" fmla="*/ 3372602 h 3929062"/>
              <a:gd name="connsiteX647" fmla="*/ 1985624 w 4016375"/>
              <a:gd name="connsiteY647" fmla="*/ 3395161 h 3929062"/>
              <a:gd name="connsiteX648" fmla="*/ 2011948 w 4016375"/>
              <a:gd name="connsiteY648" fmla="*/ 3380121 h 3929062"/>
              <a:gd name="connsiteX649" fmla="*/ 2042034 w 4016375"/>
              <a:gd name="connsiteY649" fmla="*/ 3380121 h 3929062"/>
              <a:gd name="connsiteX650" fmla="*/ 2034512 w 4016375"/>
              <a:gd name="connsiteY650" fmla="*/ 3398921 h 3929062"/>
              <a:gd name="connsiteX651" fmla="*/ 2053315 w 4016375"/>
              <a:gd name="connsiteY651" fmla="*/ 3391401 h 3929062"/>
              <a:gd name="connsiteX652" fmla="*/ 2042034 w 4016375"/>
              <a:gd name="connsiteY652" fmla="*/ 3432760 h 3929062"/>
              <a:gd name="connsiteX653" fmla="*/ 2019470 w 4016375"/>
              <a:gd name="connsiteY653" fmla="*/ 3466598 h 3929062"/>
              <a:gd name="connsiteX654" fmla="*/ 1959299 w 4016375"/>
              <a:gd name="connsiteY654" fmla="*/ 3500437 h 3929062"/>
              <a:gd name="connsiteX655" fmla="*/ 2124768 w 4016375"/>
              <a:gd name="connsiteY655" fmla="*/ 3485398 h 3929062"/>
              <a:gd name="connsiteX656" fmla="*/ 2079640 w 4016375"/>
              <a:gd name="connsiteY656" fmla="*/ 3511717 h 3929062"/>
              <a:gd name="connsiteX657" fmla="*/ 2030752 w 4016375"/>
              <a:gd name="connsiteY657" fmla="*/ 3538036 h 3929062"/>
              <a:gd name="connsiteX658" fmla="*/ 1963060 w 4016375"/>
              <a:gd name="connsiteY658" fmla="*/ 3564355 h 3929062"/>
              <a:gd name="connsiteX659" fmla="*/ 1936735 w 4016375"/>
              <a:gd name="connsiteY659" fmla="*/ 3560595 h 3929062"/>
              <a:gd name="connsiteX660" fmla="*/ 1925453 w 4016375"/>
              <a:gd name="connsiteY660" fmla="*/ 3553075 h 3929062"/>
              <a:gd name="connsiteX661" fmla="*/ 1899129 w 4016375"/>
              <a:gd name="connsiteY661" fmla="*/ 3530516 h 3929062"/>
              <a:gd name="connsiteX662" fmla="*/ 1763745 w 4016375"/>
              <a:gd name="connsiteY662" fmla="*/ 3594434 h 3929062"/>
              <a:gd name="connsiteX663" fmla="*/ 1722378 w 4016375"/>
              <a:gd name="connsiteY663" fmla="*/ 3598194 h 3929062"/>
              <a:gd name="connsiteX664" fmla="*/ 1696054 w 4016375"/>
              <a:gd name="connsiteY664" fmla="*/ 3613233 h 3929062"/>
              <a:gd name="connsiteX665" fmla="*/ 1628362 w 4016375"/>
              <a:gd name="connsiteY665" fmla="*/ 3624513 h 3929062"/>
              <a:gd name="connsiteX666" fmla="*/ 1586995 w 4016375"/>
              <a:gd name="connsiteY666" fmla="*/ 3613233 h 3929062"/>
              <a:gd name="connsiteX667" fmla="*/ 1556910 w 4016375"/>
              <a:gd name="connsiteY667" fmla="*/ 3613233 h 3929062"/>
              <a:gd name="connsiteX668" fmla="*/ 1545628 w 4016375"/>
              <a:gd name="connsiteY668" fmla="*/ 3609473 h 3929062"/>
              <a:gd name="connsiteX669" fmla="*/ 1538106 w 4016375"/>
              <a:gd name="connsiteY669" fmla="*/ 3601954 h 3929062"/>
              <a:gd name="connsiteX670" fmla="*/ 1429047 w 4016375"/>
              <a:gd name="connsiteY670" fmla="*/ 3643312 h 3929062"/>
              <a:gd name="connsiteX671" fmla="*/ 1331271 w 4016375"/>
              <a:gd name="connsiteY671" fmla="*/ 3688431 h 3929062"/>
              <a:gd name="connsiteX672" fmla="*/ 1346313 w 4016375"/>
              <a:gd name="connsiteY672" fmla="*/ 3692190 h 3929062"/>
              <a:gd name="connsiteX673" fmla="*/ 1222212 w 4016375"/>
              <a:gd name="connsiteY673" fmla="*/ 3748588 h 3929062"/>
              <a:gd name="connsiteX674" fmla="*/ 1154520 w 4016375"/>
              <a:gd name="connsiteY674" fmla="*/ 3816266 h 3929062"/>
              <a:gd name="connsiteX675" fmla="*/ 1173323 w 4016375"/>
              <a:gd name="connsiteY675" fmla="*/ 3741069 h 3929062"/>
              <a:gd name="connsiteX676" fmla="*/ 1158281 w 4016375"/>
              <a:gd name="connsiteY676" fmla="*/ 3737309 h 3929062"/>
              <a:gd name="connsiteX677" fmla="*/ 1113153 w 4016375"/>
              <a:gd name="connsiteY677" fmla="*/ 3748588 h 3929062"/>
              <a:gd name="connsiteX678" fmla="*/ 1056743 w 4016375"/>
              <a:gd name="connsiteY678" fmla="*/ 3771148 h 3929062"/>
              <a:gd name="connsiteX679" fmla="*/ 1041701 w 4016375"/>
              <a:gd name="connsiteY679" fmla="*/ 3793707 h 3929062"/>
              <a:gd name="connsiteX680" fmla="*/ 1068025 w 4016375"/>
              <a:gd name="connsiteY680" fmla="*/ 3804986 h 3929062"/>
              <a:gd name="connsiteX681" fmla="*/ 1037940 w 4016375"/>
              <a:gd name="connsiteY681" fmla="*/ 3808746 h 3929062"/>
              <a:gd name="connsiteX682" fmla="*/ 977770 w 4016375"/>
              <a:gd name="connsiteY682" fmla="*/ 3857625 h 3929062"/>
              <a:gd name="connsiteX683" fmla="*/ 943923 w 4016375"/>
              <a:gd name="connsiteY683" fmla="*/ 3883944 h 3929062"/>
              <a:gd name="connsiteX684" fmla="*/ 906317 w 4016375"/>
              <a:gd name="connsiteY684" fmla="*/ 3910263 h 3929062"/>
              <a:gd name="connsiteX685" fmla="*/ 906317 w 4016375"/>
              <a:gd name="connsiteY685" fmla="*/ 3929062 h 3929062"/>
              <a:gd name="connsiteX686" fmla="*/ 883753 w 4016375"/>
              <a:gd name="connsiteY686" fmla="*/ 3917783 h 3929062"/>
              <a:gd name="connsiteX687" fmla="*/ 887514 w 4016375"/>
              <a:gd name="connsiteY687" fmla="*/ 3906503 h 3929062"/>
              <a:gd name="connsiteX688" fmla="*/ 895035 w 4016375"/>
              <a:gd name="connsiteY688" fmla="*/ 3898983 h 3929062"/>
              <a:gd name="connsiteX689" fmla="*/ 898796 w 4016375"/>
              <a:gd name="connsiteY689" fmla="*/ 3895223 h 3929062"/>
              <a:gd name="connsiteX690" fmla="*/ 902556 w 4016375"/>
              <a:gd name="connsiteY690" fmla="*/ 3895223 h 3929062"/>
              <a:gd name="connsiteX691" fmla="*/ 947684 w 4016375"/>
              <a:gd name="connsiteY691" fmla="*/ 3842585 h 3929062"/>
              <a:gd name="connsiteX692" fmla="*/ 887514 w 4016375"/>
              <a:gd name="connsiteY692" fmla="*/ 3857625 h 3929062"/>
              <a:gd name="connsiteX693" fmla="*/ 883753 w 4016375"/>
              <a:gd name="connsiteY693" fmla="*/ 3846345 h 3929062"/>
              <a:gd name="connsiteX694" fmla="*/ 906317 w 4016375"/>
              <a:gd name="connsiteY694" fmla="*/ 3823786 h 3929062"/>
              <a:gd name="connsiteX695" fmla="*/ 910078 w 4016375"/>
              <a:gd name="connsiteY695" fmla="*/ 3835065 h 3929062"/>
              <a:gd name="connsiteX696" fmla="*/ 925120 w 4016375"/>
              <a:gd name="connsiteY696" fmla="*/ 3808746 h 3929062"/>
              <a:gd name="connsiteX697" fmla="*/ 985291 w 4016375"/>
              <a:gd name="connsiteY697" fmla="*/ 3786187 h 3929062"/>
              <a:gd name="connsiteX698" fmla="*/ 1041701 w 4016375"/>
              <a:gd name="connsiteY698" fmla="*/ 3759868 h 3929062"/>
              <a:gd name="connsiteX699" fmla="*/ 1060504 w 4016375"/>
              <a:gd name="connsiteY699" fmla="*/ 3759868 h 3929062"/>
              <a:gd name="connsiteX700" fmla="*/ 1075546 w 4016375"/>
              <a:gd name="connsiteY700" fmla="*/ 3756108 h 3929062"/>
              <a:gd name="connsiteX701" fmla="*/ 1083068 w 4016375"/>
              <a:gd name="connsiteY701" fmla="*/ 3748588 h 3929062"/>
              <a:gd name="connsiteX702" fmla="*/ 1075546 w 4016375"/>
              <a:gd name="connsiteY702" fmla="*/ 3744829 h 3929062"/>
              <a:gd name="connsiteX703" fmla="*/ 1041701 w 4016375"/>
              <a:gd name="connsiteY703" fmla="*/ 3748588 h 3929062"/>
              <a:gd name="connsiteX704" fmla="*/ 1094350 w 4016375"/>
              <a:gd name="connsiteY704" fmla="*/ 3703470 h 3929062"/>
              <a:gd name="connsiteX705" fmla="*/ 1207169 w 4016375"/>
              <a:gd name="connsiteY705" fmla="*/ 3677151 h 3929062"/>
              <a:gd name="connsiteX706" fmla="*/ 1241015 w 4016375"/>
              <a:gd name="connsiteY706" fmla="*/ 3647072 h 3929062"/>
              <a:gd name="connsiteX707" fmla="*/ 1286143 w 4016375"/>
              <a:gd name="connsiteY707" fmla="*/ 3624513 h 3929062"/>
              <a:gd name="connsiteX708" fmla="*/ 1308707 w 4016375"/>
              <a:gd name="connsiteY708" fmla="*/ 3601954 h 3929062"/>
              <a:gd name="connsiteX709" fmla="*/ 1376398 w 4016375"/>
              <a:gd name="connsiteY709" fmla="*/ 3560595 h 3929062"/>
              <a:gd name="connsiteX710" fmla="*/ 1395202 w 4016375"/>
              <a:gd name="connsiteY710" fmla="*/ 3526756 h 3929062"/>
              <a:gd name="connsiteX711" fmla="*/ 1395202 w 4016375"/>
              <a:gd name="connsiteY711" fmla="*/ 3519237 h 3929062"/>
              <a:gd name="connsiteX712" fmla="*/ 1395202 w 4016375"/>
              <a:gd name="connsiteY712" fmla="*/ 3515477 h 3929062"/>
              <a:gd name="connsiteX713" fmla="*/ 1387680 w 4016375"/>
              <a:gd name="connsiteY713" fmla="*/ 3507957 h 3929062"/>
              <a:gd name="connsiteX714" fmla="*/ 1417766 w 4016375"/>
              <a:gd name="connsiteY714" fmla="*/ 3500437 h 3929062"/>
              <a:gd name="connsiteX715" fmla="*/ 1474175 w 4016375"/>
              <a:gd name="connsiteY715" fmla="*/ 3459079 h 3929062"/>
              <a:gd name="connsiteX716" fmla="*/ 1477936 w 4016375"/>
              <a:gd name="connsiteY716" fmla="*/ 3451559 h 3929062"/>
              <a:gd name="connsiteX717" fmla="*/ 1481697 w 4016375"/>
              <a:gd name="connsiteY717" fmla="*/ 3444039 h 3929062"/>
              <a:gd name="connsiteX718" fmla="*/ 1489218 w 4016375"/>
              <a:gd name="connsiteY718" fmla="*/ 3436519 h 3929062"/>
              <a:gd name="connsiteX719" fmla="*/ 1519303 w 4016375"/>
              <a:gd name="connsiteY719" fmla="*/ 3410200 h 3929062"/>
              <a:gd name="connsiteX720" fmla="*/ 1549388 w 4016375"/>
              <a:gd name="connsiteY720" fmla="*/ 3410200 h 3929062"/>
              <a:gd name="connsiteX721" fmla="*/ 1609559 w 4016375"/>
              <a:gd name="connsiteY721" fmla="*/ 3372602 h 3929062"/>
              <a:gd name="connsiteX722" fmla="*/ 1596866 w 4016375"/>
              <a:gd name="connsiteY722" fmla="*/ 3363672 h 3929062"/>
              <a:gd name="connsiteX723" fmla="*/ 1605390 w 4016375"/>
              <a:gd name="connsiteY723" fmla="*/ 3351994 h 3929062"/>
              <a:gd name="connsiteX724" fmla="*/ 1625190 w 4016375"/>
              <a:gd name="connsiteY724" fmla="*/ 3343831 h 3929062"/>
              <a:gd name="connsiteX725" fmla="*/ 1627422 w 4016375"/>
              <a:gd name="connsiteY725" fmla="*/ 3350043 h 3929062"/>
              <a:gd name="connsiteX726" fmla="*/ 1628552 w 4016375"/>
              <a:gd name="connsiteY726" fmla="*/ 3353612 h 3929062"/>
              <a:gd name="connsiteX727" fmla="*/ 1628362 w 4016375"/>
              <a:gd name="connsiteY727" fmla="*/ 3353802 h 3929062"/>
              <a:gd name="connsiteX728" fmla="*/ 1630360 w 4016375"/>
              <a:gd name="connsiteY728" fmla="*/ 3359325 h 3929062"/>
              <a:gd name="connsiteX729" fmla="*/ 1628552 w 4016375"/>
              <a:gd name="connsiteY729" fmla="*/ 3353612 h 3929062"/>
              <a:gd name="connsiteX730" fmla="*/ 1632123 w 4016375"/>
              <a:gd name="connsiteY730" fmla="*/ 3350042 h 3929062"/>
              <a:gd name="connsiteX731" fmla="*/ 1628362 w 4016375"/>
              <a:gd name="connsiteY731" fmla="*/ 3342523 h 3929062"/>
              <a:gd name="connsiteX732" fmla="*/ 1625190 w 4016375"/>
              <a:gd name="connsiteY732" fmla="*/ 3343831 h 3929062"/>
              <a:gd name="connsiteX733" fmla="*/ 1623074 w 4016375"/>
              <a:gd name="connsiteY733" fmla="*/ 3337940 h 3929062"/>
              <a:gd name="connsiteX734" fmla="*/ 1620841 w 4016375"/>
              <a:gd name="connsiteY734" fmla="*/ 3335003 h 3929062"/>
              <a:gd name="connsiteX735" fmla="*/ 1617080 w 4016375"/>
              <a:gd name="connsiteY735" fmla="*/ 3335003 h 3929062"/>
              <a:gd name="connsiteX736" fmla="*/ 1609559 w 4016375"/>
              <a:gd name="connsiteY736" fmla="*/ 3346283 h 3929062"/>
              <a:gd name="connsiteX737" fmla="*/ 1605390 w 4016375"/>
              <a:gd name="connsiteY737" fmla="*/ 3351994 h 3929062"/>
              <a:gd name="connsiteX738" fmla="*/ 1582764 w 4016375"/>
              <a:gd name="connsiteY738" fmla="*/ 3361322 h 3929062"/>
              <a:gd name="connsiteX739" fmla="*/ 1545628 w 4016375"/>
              <a:gd name="connsiteY739" fmla="*/ 3380121 h 3929062"/>
              <a:gd name="connsiteX740" fmla="*/ 1526824 w 4016375"/>
              <a:gd name="connsiteY740" fmla="*/ 3391401 h 3929062"/>
              <a:gd name="connsiteX741" fmla="*/ 1519303 w 4016375"/>
              <a:gd name="connsiteY741" fmla="*/ 3395161 h 3929062"/>
              <a:gd name="connsiteX742" fmla="*/ 1511782 w 4016375"/>
              <a:gd name="connsiteY742" fmla="*/ 3398921 h 3929062"/>
              <a:gd name="connsiteX743" fmla="*/ 1504261 w 4016375"/>
              <a:gd name="connsiteY743" fmla="*/ 3372602 h 3929062"/>
              <a:gd name="connsiteX744" fmla="*/ 1500500 w 4016375"/>
              <a:gd name="connsiteY744" fmla="*/ 3372602 h 3929062"/>
              <a:gd name="connsiteX745" fmla="*/ 1462893 w 4016375"/>
              <a:gd name="connsiteY745" fmla="*/ 3391401 h 3929062"/>
              <a:gd name="connsiteX746" fmla="*/ 1429047 w 4016375"/>
              <a:gd name="connsiteY746" fmla="*/ 3406440 h 3929062"/>
              <a:gd name="connsiteX747" fmla="*/ 1410244 w 4016375"/>
              <a:gd name="connsiteY747" fmla="*/ 3406440 h 3929062"/>
              <a:gd name="connsiteX748" fmla="*/ 1398962 w 4016375"/>
              <a:gd name="connsiteY748" fmla="*/ 3417720 h 3929062"/>
              <a:gd name="connsiteX749" fmla="*/ 1308707 w 4016375"/>
              <a:gd name="connsiteY749" fmla="*/ 3451559 h 3929062"/>
              <a:gd name="connsiteX750" fmla="*/ 1184605 w 4016375"/>
              <a:gd name="connsiteY750" fmla="*/ 3526756 h 3929062"/>
              <a:gd name="connsiteX751" fmla="*/ 985291 w 4016375"/>
              <a:gd name="connsiteY751" fmla="*/ 3613233 h 3929062"/>
              <a:gd name="connsiteX752" fmla="*/ 891274 w 4016375"/>
              <a:gd name="connsiteY752" fmla="*/ 3647072 h 3929062"/>
              <a:gd name="connsiteX753" fmla="*/ 785976 w 4016375"/>
              <a:gd name="connsiteY753" fmla="*/ 3684671 h 3929062"/>
              <a:gd name="connsiteX754" fmla="*/ 774694 w 4016375"/>
              <a:gd name="connsiteY754" fmla="*/ 3692190 h 3929062"/>
              <a:gd name="connsiteX755" fmla="*/ 729566 w 4016375"/>
              <a:gd name="connsiteY755" fmla="*/ 3703470 h 3929062"/>
              <a:gd name="connsiteX756" fmla="*/ 714524 w 4016375"/>
              <a:gd name="connsiteY756" fmla="*/ 3710990 h 3929062"/>
              <a:gd name="connsiteX757" fmla="*/ 579141 w 4016375"/>
              <a:gd name="connsiteY757" fmla="*/ 3756108 h 3929062"/>
              <a:gd name="connsiteX758" fmla="*/ 571619 w 4016375"/>
              <a:gd name="connsiteY758" fmla="*/ 3756108 h 3929062"/>
              <a:gd name="connsiteX759" fmla="*/ 413672 w 4016375"/>
              <a:gd name="connsiteY759" fmla="*/ 3808746 h 3929062"/>
              <a:gd name="connsiteX760" fmla="*/ 409911 w 4016375"/>
              <a:gd name="connsiteY760" fmla="*/ 3808746 h 3929062"/>
              <a:gd name="connsiteX761" fmla="*/ 406151 w 4016375"/>
              <a:gd name="connsiteY761" fmla="*/ 3801227 h 3929062"/>
              <a:gd name="connsiteX762" fmla="*/ 383587 w 4016375"/>
              <a:gd name="connsiteY762" fmla="*/ 3801227 h 3929062"/>
              <a:gd name="connsiteX763" fmla="*/ 375015 w 4016375"/>
              <a:gd name="connsiteY763" fmla="*/ 3800837 h 3929062"/>
              <a:gd name="connsiteX764" fmla="*/ 364783 w 4016375"/>
              <a:gd name="connsiteY764" fmla="*/ 3771618 h 3929062"/>
              <a:gd name="connsiteX765" fmla="*/ 361023 w 4016375"/>
              <a:gd name="connsiteY765" fmla="*/ 3756108 h 3929062"/>
              <a:gd name="connsiteX766" fmla="*/ 364783 w 4016375"/>
              <a:gd name="connsiteY766" fmla="*/ 3756108 h 3929062"/>
              <a:gd name="connsiteX767" fmla="*/ 455039 w 4016375"/>
              <a:gd name="connsiteY767" fmla="*/ 3756108 h 3929062"/>
              <a:gd name="connsiteX768" fmla="*/ 479013 w 4016375"/>
              <a:gd name="connsiteY768" fmla="*/ 3746709 h 3929062"/>
              <a:gd name="connsiteX769" fmla="*/ 483930 w 4016375"/>
              <a:gd name="connsiteY769" fmla="*/ 3742027 h 3929062"/>
              <a:gd name="connsiteX770" fmla="*/ 484654 w 4016375"/>
              <a:gd name="connsiteY770" fmla="*/ 3743419 h 3929062"/>
              <a:gd name="connsiteX771" fmla="*/ 508419 w 4016375"/>
              <a:gd name="connsiteY771" fmla="*/ 3744669 h 3929062"/>
              <a:gd name="connsiteX772" fmla="*/ 508981 w 4016375"/>
              <a:gd name="connsiteY772" fmla="*/ 3746238 h 3929062"/>
              <a:gd name="connsiteX773" fmla="*/ 498286 w 4016375"/>
              <a:gd name="connsiteY773" fmla="*/ 3752348 h 3929062"/>
              <a:gd name="connsiteX774" fmla="*/ 485124 w 4016375"/>
              <a:gd name="connsiteY774" fmla="*/ 3759868 h 3929062"/>
              <a:gd name="connsiteX775" fmla="*/ 500167 w 4016375"/>
              <a:gd name="connsiteY775" fmla="*/ 3763628 h 3929062"/>
              <a:gd name="connsiteX776" fmla="*/ 511449 w 4016375"/>
              <a:gd name="connsiteY776" fmla="*/ 3763628 h 3929062"/>
              <a:gd name="connsiteX777" fmla="*/ 515210 w 4016375"/>
              <a:gd name="connsiteY777" fmla="*/ 3763628 h 3929062"/>
              <a:gd name="connsiteX778" fmla="*/ 508981 w 4016375"/>
              <a:gd name="connsiteY778" fmla="*/ 3746238 h 3929062"/>
              <a:gd name="connsiteX779" fmla="*/ 511449 w 4016375"/>
              <a:gd name="connsiteY779" fmla="*/ 3744829 h 3929062"/>
              <a:gd name="connsiteX780" fmla="*/ 508419 w 4016375"/>
              <a:gd name="connsiteY780" fmla="*/ 3744669 h 3929062"/>
              <a:gd name="connsiteX781" fmla="*/ 503905 w 4016375"/>
              <a:gd name="connsiteY781" fmla="*/ 3732066 h 3929062"/>
              <a:gd name="connsiteX782" fmla="*/ 501257 w 4016375"/>
              <a:gd name="connsiteY782" fmla="*/ 3724771 h 3929062"/>
              <a:gd name="connsiteX783" fmla="*/ 526491 w 4016375"/>
              <a:gd name="connsiteY783" fmla="*/ 3722269 h 3929062"/>
              <a:gd name="connsiteX784" fmla="*/ 511449 w 4016375"/>
              <a:gd name="connsiteY784" fmla="*/ 3710990 h 3929062"/>
              <a:gd name="connsiteX785" fmla="*/ 549055 w 4016375"/>
              <a:gd name="connsiteY785" fmla="*/ 3703470 h 3929062"/>
              <a:gd name="connsiteX786" fmla="*/ 522731 w 4016375"/>
              <a:gd name="connsiteY786" fmla="*/ 3699710 h 3929062"/>
              <a:gd name="connsiteX787" fmla="*/ 518970 w 4016375"/>
              <a:gd name="connsiteY787" fmla="*/ 3677151 h 3929062"/>
              <a:gd name="connsiteX788" fmla="*/ 485124 w 4016375"/>
              <a:gd name="connsiteY788" fmla="*/ 3695950 h 3929062"/>
              <a:gd name="connsiteX789" fmla="*/ 455039 w 4016375"/>
              <a:gd name="connsiteY789" fmla="*/ 3703470 h 3929062"/>
              <a:gd name="connsiteX790" fmla="*/ 439996 w 4016375"/>
              <a:gd name="connsiteY790" fmla="*/ 3714750 h 3929062"/>
              <a:gd name="connsiteX791" fmla="*/ 398159 w 4016375"/>
              <a:gd name="connsiteY791" fmla="*/ 3731199 h 3929062"/>
              <a:gd name="connsiteX792" fmla="*/ 394717 w 4016375"/>
              <a:gd name="connsiteY792" fmla="*/ 3733323 h 3929062"/>
              <a:gd name="connsiteX793" fmla="*/ 393928 w 4016375"/>
              <a:gd name="connsiteY793" fmla="*/ 3732139 h 3929062"/>
              <a:gd name="connsiteX794" fmla="*/ 387347 w 4016375"/>
              <a:gd name="connsiteY794" fmla="*/ 3733549 h 3929062"/>
              <a:gd name="connsiteX795" fmla="*/ 387347 w 4016375"/>
              <a:gd name="connsiteY795" fmla="*/ 3729789 h 3929062"/>
              <a:gd name="connsiteX796" fmla="*/ 308374 w 4016375"/>
              <a:gd name="connsiteY796" fmla="*/ 3759868 h 3929062"/>
              <a:gd name="connsiteX797" fmla="*/ 244443 w 4016375"/>
              <a:gd name="connsiteY797" fmla="*/ 3767388 h 3929062"/>
              <a:gd name="connsiteX798" fmla="*/ 223368 w 4016375"/>
              <a:gd name="connsiteY798" fmla="*/ 3777045 h 3929062"/>
              <a:gd name="connsiteX799" fmla="*/ 215768 w 4016375"/>
              <a:gd name="connsiteY799" fmla="*/ 3771618 h 3929062"/>
              <a:gd name="connsiteX800" fmla="*/ 203075 w 4016375"/>
              <a:gd name="connsiteY800" fmla="*/ 3767388 h 3929062"/>
              <a:gd name="connsiteX801" fmla="*/ 161708 w 4016375"/>
              <a:gd name="connsiteY801" fmla="*/ 3778667 h 3929062"/>
              <a:gd name="connsiteX802" fmla="*/ 139144 w 4016375"/>
              <a:gd name="connsiteY802" fmla="*/ 3778667 h 3929062"/>
              <a:gd name="connsiteX803" fmla="*/ 56410 w 4016375"/>
              <a:gd name="connsiteY803" fmla="*/ 3816266 h 3929062"/>
              <a:gd name="connsiteX804" fmla="*/ 60171 w 4016375"/>
              <a:gd name="connsiteY804" fmla="*/ 3793707 h 3929062"/>
              <a:gd name="connsiteX805" fmla="*/ 3761 w 4016375"/>
              <a:gd name="connsiteY805" fmla="*/ 3801227 h 3929062"/>
              <a:gd name="connsiteX806" fmla="*/ 67692 w 4016375"/>
              <a:gd name="connsiteY806" fmla="*/ 3771148 h 3929062"/>
              <a:gd name="connsiteX807" fmla="*/ 120341 w 4016375"/>
              <a:gd name="connsiteY807" fmla="*/ 3703470 h 3929062"/>
              <a:gd name="connsiteX808" fmla="*/ 75213 w 4016375"/>
              <a:gd name="connsiteY808" fmla="*/ 3726029 h 3929062"/>
              <a:gd name="connsiteX809" fmla="*/ 0 w 4016375"/>
              <a:gd name="connsiteY809" fmla="*/ 3759868 h 3929062"/>
              <a:gd name="connsiteX810" fmla="*/ 22564 w 4016375"/>
              <a:gd name="connsiteY810" fmla="*/ 3741069 h 3929062"/>
              <a:gd name="connsiteX811" fmla="*/ 45128 w 4016375"/>
              <a:gd name="connsiteY811" fmla="*/ 3729789 h 3929062"/>
              <a:gd name="connsiteX812" fmla="*/ 63931 w 4016375"/>
              <a:gd name="connsiteY812" fmla="*/ 3722269 h 3929062"/>
              <a:gd name="connsiteX813" fmla="*/ 75213 w 4016375"/>
              <a:gd name="connsiteY813" fmla="*/ 3714750 h 3929062"/>
              <a:gd name="connsiteX814" fmla="*/ 48889 w 4016375"/>
              <a:gd name="connsiteY814" fmla="*/ 3722269 h 3929062"/>
              <a:gd name="connsiteX815" fmla="*/ 86495 w 4016375"/>
              <a:gd name="connsiteY815" fmla="*/ 3703470 h 3929062"/>
              <a:gd name="connsiteX816" fmla="*/ 85555 w 4016375"/>
              <a:gd name="connsiteY816" fmla="*/ 3700650 h 3929062"/>
              <a:gd name="connsiteX817" fmla="*/ 92332 w 4016375"/>
              <a:gd name="connsiteY817" fmla="*/ 3697063 h 3929062"/>
              <a:gd name="connsiteX818" fmla="*/ 97895 w 4016375"/>
              <a:gd name="connsiteY818" fmla="*/ 3694540 h 3929062"/>
              <a:gd name="connsiteX819" fmla="*/ 101538 w 4016375"/>
              <a:gd name="connsiteY819" fmla="*/ 3692190 h 3929062"/>
              <a:gd name="connsiteX820" fmla="*/ 92332 w 4016375"/>
              <a:gd name="connsiteY820" fmla="*/ 3697063 h 3929062"/>
              <a:gd name="connsiteX821" fmla="*/ 86495 w 4016375"/>
              <a:gd name="connsiteY821" fmla="*/ 3699710 h 3929062"/>
              <a:gd name="connsiteX822" fmla="*/ 71453 w 4016375"/>
              <a:gd name="connsiteY822" fmla="*/ 3707230 h 3929062"/>
              <a:gd name="connsiteX823" fmla="*/ 52649 w 4016375"/>
              <a:gd name="connsiteY823" fmla="*/ 3699710 h 3929062"/>
              <a:gd name="connsiteX824" fmla="*/ 78974 w 4016375"/>
              <a:gd name="connsiteY824" fmla="*/ 3688431 h 3929062"/>
              <a:gd name="connsiteX825" fmla="*/ 112820 w 4016375"/>
              <a:gd name="connsiteY825" fmla="*/ 3643312 h 3929062"/>
              <a:gd name="connsiteX826" fmla="*/ 90256 w 4016375"/>
              <a:gd name="connsiteY826" fmla="*/ 3650832 h 3929062"/>
              <a:gd name="connsiteX827" fmla="*/ 154187 w 4016375"/>
              <a:gd name="connsiteY827" fmla="*/ 3609473 h 3929062"/>
              <a:gd name="connsiteX828" fmla="*/ 139144 w 4016375"/>
              <a:gd name="connsiteY828" fmla="*/ 3601954 h 3929062"/>
              <a:gd name="connsiteX829" fmla="*/ 127862 w 4016375"/>
              <a:gd name="connsiteY829" fmla="*/ 3609473 h 3929062"/>
              <a:gd name="connsiteX830" fmla="*/ 154187 w 4016375"/>
              <a:gd name="connsiteY830" fmla="*/ 3594434 h 3929062"/>
              <a:gd name="connsiteX831" fmla="*/ 131623 w 4016375"/>
              <a:gd name="connsiteY831" fmla="*/ 3583154 h 3929062"/>
              <a:gd name="connsiteX832" fmla="*/ 169230 w 4016375"/>
              <a:gd name="connsiteY832" fmla="*/ 3564355 h 3929062"/>
              <a:gd name="connsiteX833" fmla="*/ 154187 w 4016375"/>
              <a:gd name="connsiteY833" fmla="*/ 3568115 h 3929062"/>
              <a:gd name="connsiteX834" fmla="*/ 149346 w 4016375"/>
              <a:gd name="connsiteY834" fmla="*/ 3571356 h 3929062"/>
              <a:gd name="connsiteX835" fmla="*/ 138674 w 4016375"/>
              <a:gd name="connsiteY835" fmla="*/ 3566235 h 3929062"/>
              <a:gd name="connsiteX836" fmla="*/ 101538 w 4016375"/>
              <a:gd name="connsiteY836" fmla="*/ 3571875 h 3929062"/>
              <a:gd name="connsiteX837" fmla="*/ 127862 w 4016375"/>
              <a:gd name="connsiteY837" fmla="*/ 3556835 h 3929062"/>
              <a:gd name="connsiteX838" fmla="*/ 97777 w 4016375"/>
              <a:gd name="connsiteY838" fmla="*/ 3560595 h 3929062"/>
              <a:gd name="connsiteX839" fmla="*/ 139144 w 4016375"/>
              <a:gd name="connsiteY839" fmla="*/ 3549315 h 3929062"/>
              <a:gd name="connsiteX840" fmla="*/ 161708 w 4016375"/>
              <a:gd name="connsiteY840" fmla="*/ 3526756 h 3929062"/>
              <a:gd name="connsiteX841" fmla="*/ 146666 w 4016375"/>
              <a:gd name="connsiteY841" fmla="*/ 3530516 h 3929062"/>
              <a:gd name="connsiteX842" fmla="*/ 157947 w 4016375"/>
              <a:gd name="connsiteY842" fmla="*/ 3522996 h 3929062"/>
              <a:gd name="connsiteX843" fmla="*/ 127862 w 4016375"/>
              <a:gd name="connsiteY843" fmla="*/ 3530516 h 3929062"/>
              <a:gd name="connsiteX844" fmla="*/ 131623 w 4016375"/>
              <a:gd name="connsiteY844" fmla="*/ 3519237 h 3929062"/>
              <a:gd name="connsiteX845" fmla="*/ 150426 w 4016375"/>
              <a:gd name="connsiteY845" fmla="*/ 3511717 h 3929062"/>
              <a:gd name="connsiteX846" fmla="*/ 131623 w 4016375"/>
              <a:gd name="connsiteY846" fmla="*/ 3507957 h 3929062"/>
              <a:gd name="connsiteX847" fmla="*/ 150426 w 4016375"/>
              <a:gd name="connsiteY847" fmla="*/ 3496677 h 3929062"/>
              <a:gd name="connsiteX848" fmla="*/ 146666 w 4016375"/>
              <a:gd name="connsiteY848" fmla="*/ 3489158 h 3929062"/>
              <a:gd name="connsiteX849" fmla="*/ 131623 w 4016375"/>
              <a:gd name="connsiteY849" fmla="*/ 3496677 h 3929062"/>
              <a:gd name="connsiteX850" fmla="*/ 120341 w 4016375"/>
              <a:gd name="connsiteY850" fmla="*/ 3507957 h 3929062"/>
              <a:gd name="connsiteX851" fmla="*/ 124102 w 4016375"/>
              <a:gd name="connsiteY851" fmla="*/ 3496677 h 3929062"/>
              <a:gd name="connsiteX852" fmla="*/ 94016 w 4016375"/>
              <a:gd name="connsiteY852" fmla="*/ 3507957 h 3929062"/>
              <a:gd name="connsiteX853" fmla="*/ 101538 w 4016375"/>
              <a:gd name="connsiteY853" fmla="*/ 3504197 h 3929062"/>
              <a:gd name="connsiteX854" fmla="*/ 78974 w 4016375"/>
              <a:gd name="connsiteY854" fmla="*/ 3496677 h 3929062"/>
              <a:gd name="connsiteX855" fmla="*/ 67692 w 4016375"/>
              <a:gd name="connsiteY855" fmla="*/ 3481638 h 3929062"/>
              <a:gd name="connsiteX856" fmla="*/ 52649 w 4016375"/>
              <a:gd name="connsiteY856" fmla="*/ 3485398 h 3929062"/>
              <a:gd name="connsiteX857" fmla="*/ 75213 w 4016375"/>
              <a:gd name="connsiteY857" fmla="*/ 3470358 h 3929062"/>
              <a:gd name="connsiteX858" fmla="*/ 82734 w 4016375"/>
              <a:gd name="connsiteY858" fmla="*/ 3462839 h 3929062"/>
              <a:gd name="connsiteX859" fmla="*/ 56410 w 4016375"/>
              <a:gd name="connsiteY859" fmla="*/ 3477878 h 3929062"/>
              <a:gd name="connsiteX860" fmla="*/ 75213 w 4016375"/>
              <a:gd name="connsiteY860" fmla="*/ 3466598 h 3929062"/>
              <a:gd name="connsiteX861" fmla="*/ 82734 w 4016375"/>
              <a:gd name="connsiteY861" fmla="*/ 3451559 h 3929062"/>
              <a:gd name="connsiteX862" fmla="*/ 63931 w 4016375"/>
              <a:gd name="connsiteY862" fmla="*/ 3466598 h 3929062"/>
              <a:gd name="connsiteX863" fmla="*/ 57820 w 4016375"/>
              <a:gd name="connsiteY863" fmla="*/ 3462369 h 3929062"/>
              <a:gd name="connsiteX864" fmla="*/ 52792 w 4016375"/>
              <a:gd name="connsiteY864" fmla="*/ 3462743 h 3929062"/>
              <a:gd name="connsiteX865" fmla="*/ 87435 w 4016375"/>
              <a:gd name="connsiteY865" fmla="*/ 3439340 h 3929062"/>
              <a:gd name="connsiteX866" fmla="*/ 105299 w 4016375"/>
              <a:gd name="connsiteY866" fmla="*/ 3421480 h 3929062"/>
              <a:gd name="connsiteX867" fmla="*/ 78974 w 4016375"/>
              <a:gd name="connsiteY867" fmla="*/ 3447799 h 3929062"/>
              <a:gd name="connsiteX868" fmla="*/ 94016 w 4016375"/>
              <a:gd name="connsiteY868" fmla="*/ 3455319 h 3929062"/>
              <a:gd name="connsiteX869" fmla="*/ 101538 w 4016375"/>
              <a:gd name="connsiteY869" fmla="*/ 3455319 h 3929062"/>
              <a:gd name="connsiteX870" fmla="*/ 112820 w 4016375"/>
              <a:gd name="connsiteY870" fmla="*/ 3444039 h 3929062"/>
              <a:gd name="connsiteX871" fmla="*/ 135384 w 4016375"/>
              <a:gd name="connsiteY871" fmla="*/ 3447799 h 3929062"/>
              <a:gd name="connsiteX872" fmla="*/ 150426 w 4016375"/>
              <a:gd name="connsiteY872" fmla="*/ 3432760 h 3929062"/>
              <a:gd name="connsiteX873" fmla="*/ 142905 w 4016375"/>
              <a:gd name="connsiteY873" fmla="*/ 3432760 h 3929062"/>
              <a:gd name="connsiteX874" fmla="*/ 172990 w 4016375"/>
              <a:gd name="connsiteY874" fmla="*/ 3436519 h 3929062"/>
              <a:gd name="connsiteX875" fmla="*/ 188033 w 4016375"/>
              <a:gd name="connsiteY875" fmla="*/ 3444039 h 3929062"/>
              <a:gd name="connsiteX876" fmla="*/ 214357 w 4016375"/>
              <a:gd name="connsiteY876" fmla="*/ 3417720 h 3929062"/>
              <a:gd name="connsiteX877" fmla="*/ 236921 w 4016375"/>
              <a:gd name="connsiteY877" fmla="*/ 3410200 h 3929062"/>
              <a:gd name="connsiteX878" fmla="*/ 251964 w 4016375"/>
              <a:gd name="connsiteY878" fmla="*/ 3395161 h 3929062"/>
              <a:gd name="connsiteX879" fmla="*/ 225639 w 4016375"/>
              <a:gd name="connsiteY879" fmla="*/ 3410200 h 3929062"/>
              <a:gd name="connsiteX880" fmla="*/ 218118 w 4016375"/>
              <a:gd name="connsiteY880" fmla="*/ 3410200 h 3929062"/>
              <a:gd name="connsiteX881" fmla="*/ 221879 w 4016375"/>
              <a:gd name="connsiteY881" fmla="*/ 3380121 h 3929062"/>
              <a:gd name="connsiteX882" fmla="*/ 255724 w 4016375"/>
              <a:gd name="connsiteY882" fmla="*/ 3361322 h 3929062"/>
              <a:gd name="connsiteX883" fmla="*/ 221879 w 4016375"/>
              <a:gd name="connsiteY883" fmla="*/ 3365082 h 3929062"/>
              <a:gd name="connsiteX884" fmla="*/ 240682 w 4016375"/>
              <a:gd name="connsiteY884" fmla="*/ 3353802 h 3929062"/>
              <a:gd name="connsiteX885" fmla="*/ 221879 w 4016375"/>
              <a:gd name="connsiteY885" fmla="*/ 3361322 h 3929062"/>
              <a:gd name="connsiteX886" fmla="*/ 259485 w 4016375"/>
              <a:gd name="connsiteY886" fmla="*/ 3338763 h 3929062"/>
              <a:gd name="connsiteX887" fmla="*/ 225639 w 4016375"/>
              <a:gd name="connsiteY887" fmla="*/ 3346283 h 3929062"/>
              <a:gd name="connsiteX888" fmla="*/ 248203 w 4016375"/>
              <a:gd name="connsiteY888" fmla="*/ 3335003 h 3929062"/>
              <a:gd name="connsiteX889" fmla="*/ 214357 w 4016375"/>
              <a:gd name="connsiteY889" fmla="*/ 3331243 h 3929062"/>
              <a:gd name="connsiteX890" fmla="*/ 229400 w 4016375"/>
              <a:gd name="connsiteY890" fmla="*/ 3323723 h 3929062"/>
              <a:gd name="connsiteX891" fmla="*/ 206836 w 4016375"/>
              <a:gd name="connsiteY891" fmla="*/ 3293644 h 3929062"/>
              <a:gd name="connsiteX892" fmla="*/ 229400 w 4016375"/>
              <a:gd name="connsiteY892" fmla="*/ 3289885 h 3929062"/>
              <a:gd name="connsiteX893" fmla="*/ 233161 w 4016375"/>
              <a:gd name="connsiteY893" fmla="*/ 3267325 h 3929062"/>
              <a:gd name="connsiteX894" fmla="*/ 248203 w 4016375"/>
              <a:gd name="connsiteY894" fmla="*/ 3252286 h 3929062"/>
              <a:gd name="connsiteX895" fmla="*/ 240682 w 4016375"/>
              <a:gd name="connsiteY895" fmla="*/ 3256046 h 3929062"/>
              <a:gd name="connsiteX896" fmla="*/ 229400 w 4016375"/>
              <a:gd name="connsiteY896" fmla="*/ 3263565 h 3929062"/>
              <a:gd name="connsiteX897" fmla="*/ 225639 w 4016375"/>
              <a:gd name="connsiteY897" fmla="*/ 3259806 h 3929062"/>
              <a:gd name="connsiteX898" fmla="*/ 229400 w 4016375"/>
              <a:gd name="connsiteY898" fmla="*/ 3259806 h 3929062"/>
              <a:gd name="connsiteX899" fmla="*/ 244443 w 4016375"/>
              <a:gd name="connsiteY899" fmla="*/ 3244766 h 3929062"/>
              <a:gd name="connsiteX900" fmla="*/ 244443 w 4016375"/>
              <a:gd name="connsiteY900" fmla="*/ 3248526 h 3929062"/>
              <a:gd name="connsiteX901" fmla="*/ 255724 w 4016375"/>
              <a:gd name="connsiteY901" fmla="*/ 3244766 h 3929062"/>
              <a:gd name="connsiteX902" fmla="*/ 267006 w 4016375"/>
              <a:gd name="connsiteY902" fmla="*/ 3233487 h 3929062"/>
              <a:gd name="connsiteX903" fmla="*/ 278289 w 4016375"/>
              <a:gd name="connsiteY903" fmla="*/ 3229727 h 3929062"/>
              <a:gd name="connsiteX904" fmla="*/ 267006 w 4016375"/>
              <a:gd name="connsiteY904" fmla="*/ 3237246 h 3929062"/>
              <a:gd name="connsiteX905" fmla="*/ 282049 w 4016375"/>
              <a:gd name="connsiteY905" fmla="*/ 3248526 h 3929062"/>
              <a:gd name="connsiteX906" fmla="*/ 323416 w 4016375"/>
              <a:gd name="connsiteY906" fmla="*/ 3248526 h 3929062"/>
              <a:gd name="connsiteX907" fmla="*/ 323416 w 4016375"/>
              <a:gd name="connsiteY907" fmla="*/ 3274845 h 3929062"/>
              <a:gd name="connsiteX908" fmla="*/ 297092 w 4016375"/>
              <a:gd name="connsiteY908" fmla="*/ 3286125 h 3929062"/>
              <a:gd name="connsiteX909" fmla="*/ 323416 w 4016375"/>
              <a:gd name="connsiteY909" fmla="*/ 3274845 h 3929062"/>
              <a:gd name="connsiteX910" fmla="*/ 323416 w 4016375"/>
              <a:gd name="connsiteY910" fmla="*/ 3286125 h 3929062"/>
              <a:gd name="connsiteX911" fmla="*/ 293331 w 4016375"/>
              <a:gd name="connsiteY911" fmla="*/ 3312444 h 3929062"/>
              <a:gd name="connsiteX912" fmla="*/ 300852 w 4016375"/>
              <a:gd name="connsiteY912" fmla="*/ 3308684 h 3929062"/>
              <a:gd name="connsiteX913" fmla="*/ 327177 w 4016375"/>
              <a:gd name="connsiteY913" fmla="*/ 3293644 h 3929062"/>
              <a:gd name="connsiteX914" fmla="*/ 297092 w 4016375"/>
              <a:gd name="connsiteY914" fmla="*/ 3338763 h 3929062"/>
              <a:gd name="connsiteX915" fmla="*/ 323416 w 4016375"/>
              <a:gd name="connsiteY915" fmla="*/ 3327483 h 3929062"/>
              <a:gd name="connsiteX916" fmla="*/ 308374 w 4016375"/>
              <a:gd name="connsiteY916" fmla="*/ 3342523 h 3929062"/>
              <a:gd name="connsiteX917" fmla="*/ 353501 w 4016375"/>
              <a:gd name="connsiteY917" fmla="*/ 3331243 h 3929062"/>
              <a:gd name="connsiteX918" fmla="*/ 334698 w 4016375"/>
              <a:gd name="connsiteY918" fmla="*/ 3342523 h 3929062"/>
              <a:gd name="connsiteX919" fmla="*/ 323416 w 4016375"/>
              <a:gd name="connsiteY919" fmla="*/ 3342523 h 3929062"/>
              <a:gd name="connsiteX920" fmla="*/ 319655 w 4016375"/>
              <a:gd name="connsiteY920" fmla="*/ 3361322 h 3929062"/>
              <a:gd name="connsiteX921" fmla="*/ 342220 w 4016375"/>
              <a:gd name="connsiteY921" fmla="*/ 3342523 h 3929062"/>
              <a:gd name="connsiteX922" fmla="*/ 383587 w 4016375"/>
              <a:gd name="connsiteY922" fmla="*/ 3323723 h 3929062"/>
              <a:gd name="connsiteX923" fmla="*/ 402390 w 4016375"/>
              <a:gd name="connsiteY923" fmla="*/ 3323723 h 3929062"/>
              <a:gd name="connsiteX924" fmla="*/ 413672 w 4016375"/>
              <a:gd name="connsiteY924" fmla="*/ 3312444 h 3929062"/>
              <a:gd name="connsiteX925" fmla="*/ 436236 w 4016375"/>
              <a:gd name="connsiteY925" fmla="*/ 3316204 h 3929062"/>
              <a:gd name="connsiteX926" fmla="*/ 436236 w 4016375"/>
              <a:gd name="connsiteY926" fmla="*/ 3304924 h 3929062"/>
              <a:gd name="connsiteX927" fmla="*/ 458800 w 4016375"/>
              <a:gd name="connsiteY927" fmla="*/ 3293644 h 3929062"/>
              <a:gd name="connsiteX928" fmla="*/ 507688 w 4016375"/>
              <a:gd name="connsiteY928" fmla="*/ 3237246 h 3929062"/>
              <a:gd name="connsiteX929" fmla="*/ 526491 w 4016375"/>
              <a:gd name="connsiteY929" fmla="*/ 3214687 h 3929062"/>
              <a:gd name="connsiteX930" fmla="*/ 546587 w 4016375"/>
              <a:gd name="connsiteY930" fmla="*/ 3209929 h 3929062"/>
              <a:gd name="connsiteX931" fmla="*/ 553245 w 4016375"/>
              <a:gd name="connsiteY931" fmla="*/ 3206020 h 3929062"/>
              <a:gd name="connsiteX932" fmla="*/ 558464 w 4016375"/>
              <a:gd name="connsiteY932" fmla="*/ 3204722 h 3929062"/>
              <a:gd name="connsiteX933" fmla="*/ 562968 w 4016375"/>
              <a:gd name="connsiteY933" fmla="*/ 3202985 h 3929062"/>
              <a:gd name="connsiteX934" fmla="*/ 559397 w 4016375"/>
              <a:gd name="connsiteY934" fmla="*/ 3205758 h 3929062"/>
              <a:gd name="connsiteX935" fmla="*/ 549055 w 4016375"/>
              <a:gd name="connsiteY935" fmla="*/ 3214687 h 3929062"/>
              <a:gd name="connsiteX936" fmla="*/ 571619 w 4016375"/>
              <a:gd name="connsiteY936" fmla="*/ 3199648 h 3929062"/>
              <a:gd name="connsiteX937" fmla="*/ 562968 w 4016375"/>
              <a:gd name="connsiteY937" fmla="*/ 3202985 h 3929062"/>
              <a:gd name="connsiteX938" fmla="*/ 564920 w 4016375"/>
              <a:gd name="connsiteY938" fmla="*/ 3201469 h 3929062"/>
              <a:gd name="connsiteX939" fmla="*/ 564098 w 4016375"/>
              <a:gd name="connsiteY939" fmla="*/ 3199648 h 3929062"/>
              <a:gd name="connsiteX940" fmla="*/ 553245 w 4016375"/>
              <a:gd name="connsiteY940" fmla="*/ 3206020 h 3929062"/>
              <a:gd name="connsiteX941" fmla="*/ 551699 w 4016375"/>
              <a:gd name="connsiteY941" fmla="*/ 3206404 h 3929062"/>
              <a:gd name="connsiteX942" fmla="*/ 554167 w 4016375"/>
              <a:gd name="connsiteY942" fmla="*/ 3195947 h 3929062"/>
              <a:gd name="connsiteX943" fmla="*/ 549717 w 4016375"/>
              <a:gd name="connsiteY943" fmla="*/ 3192622 h 3929062"/>
              <a:gd name="connsiteX944" fmla="*/ 564098 w 4016375"/>
              <a:gd name="connsiteY944" fmla="*/ 3184608 h 3929062"/>
              <a:gd name="connsiteX945" fmla="*/ 545295 w 4016375"/>
              <a:gd name="connsiteY945" fmla="*/ 3173329 h 3929062"/>
              <a:gd name="connsiteX946" fmla="*/ 518970 w 4016375"/>
              <a:gd name="connsiteY946" fmla="*/ 3188368 h 3929062"/>
              <a:gd name="connsiteX947" fmla="*/ 549055 w 4016375"/>
              <a:gd name="connsiteY947" fmla="*/ 3165809 h 3929062"/>
              <a:gd name="connsiteX948" fmla="*/ 537773 w 4016375"/>
              <a:gd name="connsiteY948" fmla="*/ 3162049 h 3929062"/>
              <a:gd name="connsiteX949" fmla="*/ 522731 w 4016375"/>
              <a:gd name="connsiteY949" fmla="*/ 3177089 h 3929062"/>
              <a:gd name="connsiteX950" fmla="*/ 515210 w 4016375"/>
              <a:gd name="connsiteY950" fmla="*/ 3165809 h 3929062"/>
              <a:gd name="connsiteX951" fmla="*/ 503928 w 4016375"/>
              <a:gd name="connsiteY951" fmla="*/ 3143250 h 3929062"/>
              <a:gd name="connsiteX952" fmla="*/ 537773 w 4016375"/>
              <a:gd name="connsiteY952" fmla="*/ 3124450 h 3929062"/>
              <a:gd name="connsiteX953" fmla="*/ 549055 w 4016375"/>
              <a:gd name="connsiteY953" fmla="*/ 3101891 h 3929062"/>
              <a:gd name="connsiteX954" fmla="*/ 515210 w 4016375"/>
              <a:gd name="connsiteY954" fmla="*/ 3109411 h 3929062"/>
              <a:gd name="connsiteX955" fmla="*/ 492645 w 4016375"/>
              <a:gd name="connsiteY955" fmla="*/ 3128210 h 3929062"/>
              <a:gd name="connsiteX956" fmla="*/ 488885 w 4016375"/>
              <a:gd name="connsiteY956" fmla="*/ 3120691 h 3929062"/>
              <a:gd name="connsiteX957" fmla="*/ 526491 w 4016375"/>
              <a:gd name="connsiteY957" fmla="*/ 3094371 h 3929062"/>
              <a:gd name="connsiteX958" fmla="*/ 507688 w 4016375"/>
              <a:gd name="connsiteY958" fmla="*/ 3094371 h 3929062"/>
              <a:gd name="connsiteX959" fmla="*/ 477603 w 4016375"/>
              <a:gd name="connsiteY959" fmla="*/ 3120691 h 3929062"/>
              <a:gd name="connsiteX960" fmla="*/ 485124 w 4016375"/>
              <a:gd name="connsiteY960" fmla="*/ 3143250 h 3929062"/>
              <a:gd name="connsiteX961" fmla="*/ 492645 w 4016375"/>
              <a:gd name="connsiteY961" fmla="*/ 3150769 h 3929062"/>
              <a:gd name="connsiteX962" fmla="*/ 477603 w 4016375"/>
              <a:gd name="connsiteY962" fmla="*/ 3173329 h 3929062"/>
              <a:gd name="connsiteX963" fmla="*/ 361023 w 4016375"/>
              <a:gd name="connsiteY963" fmla="*/ 3237246 h 3929062"/>
              <a:gd name="connsiteX964" fmla="*/ 323416 w 4016375"/>
              <a:gd name="connsiteY964" fmla="*/ 3252286 h 3929062"/>
              <a:gd name="connsiteX965" fmla="*/ 338459 w 4016375"/>
              <a:gd name="connsiteY965" fmla="*/ 3233487 h 3929062"/>
              <a:gd name="connsiteX966" fmla="*/ 338459 w 4016375"/>
              <a:gd name="connsiteY966" fmla="*/ 3222207 h 3929062"/>
              <a:gd name="connsiteX967" fmla="*/ 387347 w 4016375"/>
              <a:gd name="connsiteY967" fmla="*/ 3184608 h 3929062"/>
              <a:gd name="connsiteX968" fmla="*/ 357262 w 4016375"/>
              <a:gd name="connsiteY968" fmla="*/ 3195888 h 3929062"/>
              <a:gd name="connsiteX969" fmla="*/ 372305 w 4016375"/>
              <a:gd name="connsiteY969" fmla="*/ 3180848 h 3929062"/>
              <a:gd name="connsiteX970" fmla="*/ 361023 w 4016375"/>
              <a:gd name="connsiteY970" fmla="*/ 3188368 h 3929062"/>
              <a:gd name="connsiteX971" fmla="*/ 353501 w 4016375"/>
              <a:gd name="connsiteY971" fmla="*/ 3184608 h 3929062"/>
              <a:gd name="connsiteX972" fmla="*/ 349741 w 4016375"/>
              <a:gd name="connsiteY972" fmla="*/ 3184608 h 3929062"/>
              <a:gd name="connsiteX973" fmla="*/ 361023 w 4016375"/>
              <a:gd name="connsiteY973" fmla="*/ 3169569 h 3929062"/>
              <a:gd name="connsiteX974" fmla="*/ 342220 w 4016375"/>
              <a:gd name="connsiteY974" fmla="*/ 3180848 h 3929062"/>
              <a:gd name="connsiteX975" fmla="*/ 368544 w 4016375"/>
              <a:gd name="connsiteY975" fmla="*/ 3143250 h 3929062"/>
              <a:gd name="connsiteX976" fmla="*/ 387347 w 4016375"/>
              <a:gd name="connsiteY976" fmla="*/ 3131970 h 3929062"/>
              <a:gd name="connsiteX977" fmla="*/ 398629 w 4016375"/>
              <a:gd name="connsiteY977" fmla="*/ 3120691 h 3929062"/>
              <a:gd name="connsiteX978" fmla="*/ 428714 w 4016375"/>
              <a:gd name="connsiteY978" fmla="*/ 3113171 h 3929062"/>
              <a:gd name="connsiteX979" fmla="*/ 444227 w 4016375"/>
              <a:gd name="connsiteY979" fmla="*/ 3098132 h 3929062"/>
              <a:gd name="connsiteX980" fmla="*/ 446539 w 4016375"/>
              <a:gd name="connsiteY980" fmla="*/ 3095050 h 3929062"/>
              <a:gd name="connsiteX981" fmla="*/ 462560 w 4016375"/>
              <a:gd name="connsiteY981" fmla="*/ 3083092 h 3929062"/>
              <a:gd name="connsiteX982" fmla="*/ 447224 w 4016375"/>
              <a:gd name="connsiteY982" fmla="*/ 3094137 h 3929062"/>
              <a:gd name="connsiteX983" fmla="*/ 446539 w 4016375"/>
              <a:gd name="connsiteY983" fmla="*/ 3095050 h 3929062"/>
              <a:gd name="connsiteX984" fmla="*/ 445637 w 4016375"/>
              <a:gd name="connsiteY984" fmla="*/ 3095723 h 3929062"/>
              <a:gd name="connsiteX985" fmla="*/ 462560 w 4016375"/>
              <a:gd name="connsiteY985" fmla="*/ 3079332 h 3929062"/>
              <a:gd name="connsiteX986" fmla="*/ 439996 w 4016375"/>
              <a:gd name="connsiteY986" fmla="*/ 3086852 h 3929062"/>
              <a:gd name="connsiteX987" fmla="*/ 462560 w 4016375"/>
              <a:gd name="connsiteY987" fmla="*/ 3071812 h 3929062"/>
              <a:gd name="connsiteX988" fmla="*/ 500167 w 4016375"/>
              <a:gd name="connsiteY988" fmla="*/ 3056773 h 3929062"/>
              <a:gd name="connsiteX989" fmla="*/ 473842 w 4016375"/>
              <a:gd name="connsiteY989" fmla="*/ 3075572 h 3929062"/>
              <a:gd name="connsiteX990" fmla="*/ 515210 w 4016375"/>
              <a:gd name="connsiteY990" fmla="*/ 3053013 h 3929062"/>
              <a:gd name="connsiteX991" fmla="*/ 496406 w 4016375"/>
              <a:gd name="connsiteY991" fmla="*/ 3053013 h 3929062"/>
              <a:gd name="connsiteX992" fmla="*/ 507688 w 4016375"/>
              <a:gd name="connsiteY992" fmla="*/ 3034214 h 3929062"/>
              <a:gd name="connsiteX993" fmla="*/ 503928 w 4016375"/>
              <a:gd name="connsiteY993" fmla="*/ 3030454 h 3929062"/>
              <a:gd name="connsiteX994" fmla="*/ 496406 w 4016375"/>
              <a:gd name="connsiteY994" fmla="*/ 3030454 h 3929062"/>
              <a:gd name="connsiteX995" fmla="*/ 473842 w 4016375"/>
              <a:gd name="connsiteY995" fmla="*/ 3034214 h 3929062"/>
              <a:gd name="connsiteX996" fmla="*/ 492645 w 4016375"/>
              <a:gd name="connsiteY996" fmla="*/ 3015414 h 3929062"/>
              <a:gd name="connsiteX997" fmla="*/ 428714 w 4016375"/>
              <a:gd name="connsiteY997" fmla="*/ 3015414 h 3929062"/>
              <a:gd name="connsiteX998" fmla="*/ 458800 w 4016375"/>
              <a:gd name="connsiteY998" fmla="*/ 2992855 h 3929062"/>
              <a:gd name="connsiteX999" fmla="*/ 526491 w 4016375"/>
              <a:gd name="connsiteY999" fmla="*/ 3004135 h 3929062"/>
              <a:gd name="connsiteX1000" fmla="*/ 545295 w 4016375"/>
              <a:gd name="connsiteY1000" fmla="*/ 2981575 h 3929062"/>
              <a:gd name="connsiteX1001" fmla="*/ 488885 w 4016375"/>
              <a:gd name="connsiteY1001" fmla="*/ 2936457 h 3929062"/>
              <a:gd name="connsiteX1002" fmla="*/ 515210 w 4016375"/>
              <a:gd name="connsiteY1002" fmla="*/ 2928937 h 3929062"/>
              <a:gd name="connsiteX1003" fmla="*/ 488885 w 4016375"/>
              <a:gd name="connsiteY1003" fmla="*/ 2898858 h 3929062"/>
              <a:gd name="connsiteX1004" fmla="*/ 481364 w 4016375"/>
              <a:gd name="connsiteY1004" fmla="*/ 2891339 h 3929062"/>
              <a:gd name="connsiteX1005" fmla="*/ 492645 w 4016375"/>
              <a:gd name="connsiteY1005" fmla="*/ 2880059 h 3929062"/>
              <a:gd name="connsiteX1006" fmla="*/ 481363 w 4016375"/>
              <a:gd name="connsiteY1006" fmla="*/ 2880059 h 3929062"/>
              <a:gd name="connsiteX1007" fmla="*/ 503928 w 4016375"/>
              <a:gd name="connsiteY1007" fmla="*/ 2861260 h 3929062"/>
              <a:gd name="connsiteX1008" fmla="*/ 485124 w 4016375"/>
              <a:gd name="connsiteY1008" fmla="*/ 2861260 h 3929062"/>
              <a:gd name="connsiteX1009" fmla="*/ 492645 w 4016375"/>
              <a:gd name="connsiteY1009" fmla="*/ 2861260 h 3929062"/>
              <a:gd name="connsiteX1010" fmla="*/ 496406 w 4016375"/>
              <a:gd name="connsiteY1010" fmla="*/ 2853740 h 3929062"/>
              <a:gd name="connsiteX1011" fmla="*/ 518970 w 4016375"/>
              <a:gd name="connsiteY1011" fmla="*/ 2827421 h 3929062"/>
              <a:gd name="connsiteX1012" fmla="*/ 481363 w 4016375"/>
              <a:gd name="connsiteY1012" fmla="*/ 2838700 h 3929062"/>
              <a:gd name="connsiteX1013" fmla="*/ 492645 w 4016375"/>
              <a:gd name="connsiteY1013" fmla="*/ 2827421 h 3929062"/>
              <a:gd name="connsiteX1014" fmla="*/ 470082 w 4016375"/>
              <a:gd name="connsiteY1014" fmla="*/ 2808621 h 3929062"/>
              <a:gd name="connsiteX1015" fmla="*/ 458800 w 4016375"/>
              <a:gd name="connsiteY1015" fmla="*/ 2816141 h 3929062"/>
              <a:gd name="connsiteX1016" fmla="*/ 455039 w 4016375"/>
              <a:gd name="connsiteY1016" fmla="*/ 2804862 h 3929062"/>
              <a:gd name="connsiteX1017" fmla="*/ 473842 w 4016375"/>
              <a:gd name="connsiteY1017" fmla="*/ 2789822 h 3929062"/>
              <a:gd name="connsiteX1018" fmla="*/ 439996 w 4016375"/>
              <a:gd name="connsiteY1018" fmla="*/ 2812381 h 3929062"/>
              <a:gd name="connsiteX1019" fmla="*/ 462560 w 4016375"/>
              <a:gd name="connsiteY1019" fmla="*/ 2793582 h 3929062"/>
              <a:gd name="connsiteX1020" fmla="*/ 462560 w 4016375"/>
              <a:gd name="connsiteY1020" fmla="*/ 2782302 h 3929062"/>
              <a:gd name="connsiteX1021" fmla="*/ 447518 w 4016375"/>
              <a:gd name="connsiteY1021" fmla="*/ 2789822 h 3929062"/>
              <a:gd name="connsiteX1022" fmla="*/ 417432 w 4016375"/>
              <a:gd name="connsiteY1022" fmla="*/ 2812381 h 3929062"/>
              <a:gd name="connsiteX1023" fmla="*/ 421194 w 4016375"/>
              <a:gd name="connsiteY1023" fmla="*/ 2808621 h 3929062"/>
              <a:gd name="connsiteX1024" fmla="*/ 433415 w 4016375"/>
              <a:gd name="connsiteY1024" fmla="*/ 2799692 h 3929062"/>
              <a:gd name="connsiteX1025" fmla="*/ 439996 w 4016375"/>
              <a:gd name="connsiteY1025" fmla="*/ 2793582 h 3929062"/>
              <a:gd name="connsiteX1026" fmla="*/ 441407 w 4016375"/>
              <a:gd name="connsiteY1026" fmla="*/ 2789352 h 3929062"/>
              <a:gd name="connsiteX1027" fmla="*/ 441553 w 4016375"/>
              <a:gd name="connsiteY1027" fmla="*/ 2788914 h 3929062"/>
              <a:gd name="connsiteX1028" fmla="*/ 451278 w 4016375"/>
              <a:gd name="connsiteY1028" fmla="*/ 2782302 h 3929062"/>
              <a:gd name="connsiteX1029" fmla="*/ 441583 w 4016375"/>
              <a:gd name="connsiteY1029" fmla="*/ 2788823 h 3929062"/>
              <a:gd name="connsiteX1030" fmla="*/ 441553 w 4016375"/>
              <a:gd name="connsiteY1030" fmla="*/ 2788914 h 3929062"/>
              <a:gd name="connsiteX1031" fmla="*/ 439526 w 4016375"/>
              <a:gd name="connsiteY1031" fmla="*/ 2790292 h 3929062"/>
              <a:gd name="connsiteX1032" fmla="*/ 424954 w 4016375"/>
              <a:gd name="connsiteY1032" fmla="*/ 2801102 h 3929062"/>
              <a:gd name="connsiteX1033" fmla="*/ 447518 w 4016375"/>
              <a:gd name="connsiteY1033" fmla="*/ 2778543 h 3929062"/>
              <a:gd name="connsiteX1034" fmla="*/ 413672 w 4016375"/>
              <a:gd name="connsiteY1034" fmla="*/ 2782302 h 3929062"/>
              <a:gd name="connsiteX1035" fmla="*/ 432475 w 4016375"/>
              <a:gd name="connsiteY1035" fmla="*/ 2748464 h 3929062"/>
              <a:gd name="connsiteX1036" fmla="*/ 455039 w 4016375"/>
              <a:gd name="connsiteY1036" fmla="*/ 2722145 h 3929062"/>
              <a:gd name="connsiteX1037" fmla="*/ 447518 w 4016375"/>
              <a:gd name="connsiteY1037" fmla="*/ 2725904 h 3929062"/>
              <a:gd name="connsiteX1038" fmla="*/ 421193 w 4016375"/>
              <a:gd name="connsiteY1038" fmla="*/ 2752223 h 3929062"/>
              <a:gd name="connsiteX1039" fmla="*/ 455039 w 4016375"/>
              <a:gd name="connsiteY1039" fmla="*/ 2710865 h 3929062"/>
              <a:gd name="connsiteX1040" fmla="*/ 458800 w 4016375"/>
              <a:gd name="connsiteY1040" fmla="*/ 2714625 h 3929062"/>
              <a:gd name="connsiteX1041" fmla="*/ 455039 w 4016375"/>
              <a:gd name="connsiteY1041" fmla="*/ 2710865 h 3929062"/>
              <a:gd name="connsiteX1042" fmla="*/ 439996 w 4016375"/>
              <a:gd name="connsiteY1042" fmla="*/ 2725904 h 3929062"/>
              <a:gd name="connsiteX1043" fmla="*/ 443757 w 4016375"/>
              <a:gd name="connsiteY1043" fmla="*/ 2703345 h 3929062"/>
              <a:gd name="connsiteX1044" fmla="*/ 406151 w 4016375"/>
              <a:gd name="connsiteY1044" fmla="*/ 2740944 h 3929062"/>
              <a:gd name="connsiteX1045" fmla="*/ 394868 w 4016375"/>
              <a:gd name="connsiteY1045" fmla="*/ 2767263 h 3929062"/>
              <a:gd name="connsiteX1046" fmla="*/ 368544 w 4016375"/>
              <a:gd name="connsiteY1046" fmla="*/ 2786062 h 3929062"/>
              <a:gd name="connsiteX1047" fmla="*/ 376065 w 4016375"/>
              <a:gd name="connsiteY1047" fmla="*/ 2771023 h 3929062"/>
              <a:gd name="connsiteX1048" fmla="*/ 353501 w 4016375"/>
              <a:gd name="connsiteY1048" fmla="*/ 2786062 h 3929062"/>
              <a:gd name="connsiteX1049" fmla="*/ 348742 w 4016375"/>
              <a:gd name="connsiteY1049" fmla="*/ 2775488 h 3929062"/>
              <a:gd name="connsiteX1050" fmla="*/ 356722 w 4016375"/>
              <a:gd name="connsiteY1050" fmla="*/ 2765785 h 3929062"/>
              <a:gd name="connsiteX1051" fmla="*/ 361023 w 4016375"/>
              <a:gd name="connsiteY1051" fmla="*/ 2763503 h 3929062"/>
              <a:gd name="connsiteX1052" fmla="*/ 361023 w 4016375"/>
              <a:gd name="connsiteY1052" fmla="*/ 2755983 h 3929062"/>
              <a:gd name="connsiteX1053" fmla="*/ 349741 w 4016375"/>
              <a:gd name="connsiteY1053" fmla="*/ 2763503 h 3929062"/>
              <a:gd name="connsiteX1054" fmla="*/ 334698 w 4016375"/>
              <a:gd name="connsiteY1054" fmla="*/ 2771023 h 3929062"/>
              <a:gd name="connsiteX1055" fmla="*/ 338459 w 4016375"/>
              <a:gd name="connsiteY1055" fmla="*/ 2755983 h 3929062"/>
              <a:gd name="connsiteX1056" fmla="*/ 308374 w 4016375"/>
              <a:gd name="connsiteY1056" fmla="*/ 2771023 h 3929062"/>
              <a:gd name="connsiteX1057" fmla="*/ 334698 w 4016375"/>
              <a:gd name="connsiteY1057" fmla="*/ 2737184 h 3929062"/>
              <a:gd name="connsiteX1058" fmla="*/ 312134 w 4016375"/>
              <a:gd name="connsiteY1058" fmla="*/ 2733424 h 3929062"/>
              <a:gd name="connsiteX1059" fmla="*/ 278289 w 4016375"/>
              <a:gd name="connsiteY1059" fmla="*/ 2755983 h 3929062"/>
              <a:gd name="connsiteX1060" fmla="*/ 289570 w 4016375"/>
              <a:gd name="connsiteY1060" fmla="*/ 2737184 h 3929062"/>
              <a:gd name="connsiteX1061" fmla="*/ 270767 w 4016375"/>
              <a:gd name="connsiteY1061" fmla="*/ 2759743 h 3929062"/>
              <a:gd name="connsiteX1062" fmla="*/ 282049 w 4016375"/>
              <a:gd name="connsiteY1062" fmla="*/ 2740944 h 3929062"/>
              <a:gd name="connsiteX1063" fmla="*/ 300852 w 4016375"/>
              <a:gd name="connsiteY1063" fmla="*/ 2718385 h 3929062"/>
              <a:gd name="connsiteX1064" fmla="*/ 297092 w 4016375"/>
              <a:gd name="connsiteY1064" fmla="*/ 2733424 h 3929062"/>
              <a:gd name="connsiteX1065" fmla="*/ 304613 w 4016375"/>
              <a:gd name="connsiteY1065" fmla="*/ 2718385 h 3929062"/>
              <a:gd name="connsiteX1066" fmla="*/ 308374 w 4016375"/>
              <a:gd name="connsiteY1066" fmla="*/ 2722145 h 3929062"/>
              <a:gd name="connsiteX1067" fmla="*/ 319655 w 4016375"/>
              <a:gd name="connsiteY1067" fmla="*/ 2692066 h 3929062"/>
              <a:gd name="connsiteX1068" fmla="*/ 327177 w 4016375"/>
              <a:gd name="connsiteY1068" fmla="*/ 2699585 h 3929062"/>
              <a:gd name="connsiteX1069" fmla="*/ 330937 w 4016375"/>
              <a:gd name="connsiteY1069" fmla="*/ 2710865 h 3929062"/>
              <a:gd name="connsiteX1070" fmla="*/ 334698 w 4016375"/>
              <a:gd name="connsiteY1070" fmla="*/ 2722145 h 3929062"/>
              <a:gd name="connsiteX1071" fmla="*/ 361023 w 4016375"/>
              <a:gd name="connsiteY1071" fmla="*/ 2710865 h 3929062"/>
              <a:gd name="connsiteX1072" fmla="*/ 345980 w 4016375"/>
              <a:gd name="connsiteY1072" fmla="*/ 2733424 h 3929062"/>
              <a:gd name="connsiteX1073" fmla="*/ 361023 w 4016375"/>
              <a:gd name="connsiteY1073" fmla="*/ 2718385 h 3929062"/>
              <a:gd name="connsiteX1074" fmla="*/ 349741 w 4016375"/>
              <a:gd name="connsiteY1074" fmla="*/ 2737184 h 3929062"/>
              <a:gd name="connsiteX1075" fmla="*/ 383587 w 4016375"/>
              <a:gd name="connsiteY1075" fmla="*/ 2707105 h 3929062"/>
              <a:gd name="connsiteX1076" fmla="*/ 368544 w 4016375"/>
              <a:gd name="connsiteY1076" fmla="*/ 2725904 h 3929062"/>
              <a:gd name="connsiteX1077" fmla="*/ 391108 w 4016375"/>
              <a:gd name="connsiteY1077" fmla="*/ 2710865 h 3929062"/>
              <a:gd name="connsiteX1078" fmla="*/ 402390 w 4016375"/>
              <a:gd name="connsiteY1078" fmla="*/ 2710865 h 3929062"/>
              <a:gd name="connsiteX1079" fmla="*/ 409911 w 4016375"/>
              <a:gd name="connsiteY1079" fmla="*/ 2714625 h 3929062"/>
              <a:gd name="connsiteX1080" fmla="*/ 413672 w 4016375"/>
              <a:gd name="connsiteY1080" fmla="*/ 2699585 h 3929062"/>
              <a:gd name="connsiteX1081" fmla="*/ 421193 w 4016375"/>
              <a:gd name="connsiteY1081" fmla="*/ 2680786 h 3929062"/>
              <a:gd name="connsiteX1082" fmla="*/ 417432 w 4016375"/>
              <a:gd name="connsiteY1082" fmla="*/ 2677026 h 3929062"/>
              <a:gd name="connsiteX1083" fmla="*/ 439996 w 4016375"/>
              <a:gd name="connsiteY1083" fmla="*/ 2654467 h 3929062"/>
              <a:gd name="connsiteX1084" fmla="*/ 455039 w 4016375"/>
              <a:gd name="connsiteY1084" fmla="*/ 2639427 h 3929062"/>
              <a:gd name="connsiteX1085" fmla="*/ 432475 w 4016375"/>
              <a:gd name="connsiteY1085" fmla="*/ 2650707 h 3929062"/>
              <a:gd name="connsiteX1086" fmla="*/ 455039 w 4016375"/>
              <a:gd name="connsiteY1086" fmla="*/ 2601829 h 3929062"/>
              <a:gd name="connsiteX1087" fmla="*/ 439996 w 4016375"/>
              <a:gd name="connsiteY1087" fmla="*/ 2609348 h 3929062"/>
              <a:gd name="connsiteX1088" fmla="*/ 447518 w 4016375"/>
              <a:gd name="connsiteY1088" fmla="*/ 2605589 h 3929062"/>
              <a:gd name="connsiteX1089" fmla="*/ 447518 w 4016375"/>
              <a:gd name="connsiteY1089" fmla="*/ 2586789 h 3929062"/>
              <a:gd name="connsiteX1090" fmla="*/ 442699 w 4016375"/>
              <a:gd name="connsiteY1090" fmla="*/ 2594309 h 3929062"/>
              <a:gd name="connsiteX1091" fmla="*/ 442768 w 4016375"/>
              <a:gd name="connsiteY1091" fmla="*/ 2595406 h 3929062"/>
              <a:gd name="connsiteX1092" fmla="*/ 430301 w 4016375"/>
              <a:gd name="connsiteY1092" fmla="*/ 2609231 h 3929062"/>
              <a:gd name="connsiteX1093" fmla="*/ 428714 w 4016375"/>
              <a:gd name="connsiteY1093" fmla="*/ 2601829 h 3929062"/>
              <a:gd name="connsiteX1094" fmla="*/ 439996 w 4016375"/>
              <a:gd name="connsiteY1094" fmla="*/ 2594309 h 3929062"/>
              <a:gd name="connsiteX1095" fmla="*/ 443757 w 4016375"/>
              <a:gd name="connsiteY1095" fmla="*/ 2567990 h 3929062"/>
              <a:gd name="connsiteX1096" fmla="*/ 424954 w 4016375"/>
              <a:gd name="connsiteY1096" fmla="*/ 2590549 h 3929062"/>
              <a:gd name="connsiteX1097" fmla="*/ 421193 w 4016375"/>
              <a:gd name="connsiteY1097" fmla="*/ 2590549 h 3929062"/>
              <a:gd name="connsiteX1098" fmla="*/ 413672 w 4016375"/>
              <a:gd name="connsiteY1098" fmla="*/ 2586789 h 3929062"/>
              <a:gd name="connsiteX1099" fmla="*/ 417432 w 4016375"/>
              <a:gd name="connsiteY1099" fmla="*/ 2571750 h 3929062"/>
              <a:gd name="connsiteX1100" fmla="*/ 443757 w 4016375"/>
              <a:gd name="connsiteY1100" fmla="*/ 2560470 h 3929062"/>
              <a:gd name="connsiteX1101" fmla="*/ 447518 w 4016375"/>
              <a:gd name="connsiteY1101" fmla="*/ 2545431 h 3929062"/>
              <a:gd name="connsiteX1102" fmla="*/ 451278 w 4016375"/>
              <a:gd name="connsiteY1102" fmla="*/ 2530391 h 3929062"/>
              <a:gd name="connsiteX1103" fmla="*/ 466321 w 4016375"/>
              <a:gd name="connsiteY1103" fmla="*/ 2496552 h 3929062"/>
              <a:gd name="connsiteX1104" fmla="*/ 451278 w 4016375"/>
              <a:gd name="connsiteY1104" fmla="*/ 2477753 h 3929062"/>
              <a:gd name="connsiteX1105" fmla="*/ 455039 w 4016375"/>
              <a:gd name="connsiteY1105" fmla="*/ 2455194 h 3929062"/>
              <a:gd name="connsiteX1106" fmla="*/ 439996 w 4016375"/>
              <a:gd name="connsiteY1106" fmla="*/ 2477753 h 3929062"/>
              <a:gd name="connsiteX1107" fmla="*/ 451278 w 4016375"/>
              <a:gd name="connsiteY1107" fmla="*/ 2470233 h 3929062"/>
              <a:gd name="connsiteX1108" fmla="*/ 443757 w 4016375"/>
              <a:gd name="connsiteY1108" fmla="*/ 2462714 h 3929062"/>
              <a:gd name="connsiteX1109" fmla="*/ 432475 w 4016375"/>
              <a:gd name="connsiteY1109" fmla="*/ 2455194 h 3929062"/>
              <a:gd name="connsiteX1110" fmla="*/ 443757 w 4016375"/>
              <a:gd name="connsiteY1110" fmla="*/ 2413835 h 3929062"/>
              <a:gd name="connsiteX1111" fmla="*/ 432475 w 4016375"/>
              <a:gd name="connsiteY1111" fmla="*/ 2432635 h 3929062"/>
              <a:gd name="connsiteX1112" fmla="*/ 421193 w 4016375"/>
              <a:gd name="connsiteY1112" fmla="*/ 2428875 h 3929062"/>
              <a:gd name="connsiteX1113" fmla="*/ 417432 w 4016375"/>
              <a:gd name="connsiteY1113" fmla="*/ 2421355 h 3929062"/>
              <a:gd name="connsiteX1114" fmla="*/ 409911 w 4016375"/>
              <a:gd name="connsiteY1114" fmla="*/ 2413835 h 3929062"/>
              <a:gd name="connsiteX1115" fmla="*/ 398629 w 4016375"/>
              <a:gd name="connsiteY1115" fmla="*/ 2387516 h 3929062"/>
              <a:gd name="connsiteX1116" fmla="*/ 394868 w 4016375"/>
              <a:gd name="connsiteY1116" fmla="*/ 2395036 h 3929062"/>
              <a:gd name="connsiteX1117" fmla="*/ 361023 w 4016375"/>
              <a:gd name="connsiteY1117" fmla="*/ 2372477 h 3929062"/>
              <a:gd name="connsiteX1118" fmla="*/ 353501 w 4016375"/>
              <a:gd name="connsiteY1118" fmla="*/ 2364957 h 3929062"/>
              <a:gd name="connsiteX1119" fmla="*/ 342220 w 4016375"/>
              <a:gd name="connsiteY1119" fmla="*/ 2361197 h 3929062"/>
              <a:gd name="connsiteX1120" fmla="*/ 323416 w 4016375"/>
              <a:gd name="connsiteY1120" fmla="*/ 2357437 h 3929062"/>
              <a:gd name="connsiteX1121" fmla="*/ 342220 w 4016375"/>
              <a:gd name="connsiteY1121" fmla="*/ 2334878 h 3929062"/>
              <a:gd name="connsiteX1122" fmla="*/ 323416 w 4016375"/>
              <a:gd name="connsiteY1122" fmla="*/ 2349918 h 3929062"/>
              <a:gd name="connsiteX1123" fmla="*/ 300852 w 4016375"/>
              <a:gd name="connsiteY1123" fmla="*/ 2331118 h 3929062"/>
              <a:gd name="connsiteX1124" fmla="*/ 282049 w 4016375"/>
              <a:gd name="connsiteY1124" fmla="*/ 2331118 h 3929062"/>
              <a:gd name="connsiteX1125" fmla="*/ 274528 w 4016375"/>
              <a:gd name="connsiteY1125" fmla="*/ 2327358 h 3929062"/>
              <a:gd name="connsiteX1126" fmla="*/ 270767 w 4016375"/>
              <a:gd name="connsiteY1126" fmla="*/ 2316079 h 3929062"/>
              <a:gd name="connsiteX1127" fmla="*/ 278289 w 4016375"/>
              <a:gd name="connsiteY1127" fmla="*/ 2301039 h 3929062"/>
              <a:gd name="connsiteX1128" fmla="*/ 278289 w 4016375"/>
              <a:gd name="connsiteY1128" fmla="*/ 2293520 h 3929062"/>
              <a:gd name="connsiteX1129" fmla="*/ 240682 w 4016375"/>
              <a:gd name="connsiteY1129" fmla="*/ 2301039 h 3929062"/>
              <a:gd name="connsiteX1130" fmla="*/ 255724 w 4016375"/>
              <a:gd name="connsiteY1130" fmla="*/ 2274720 h 3929062"/>
              <a:gd name="connsiteX1131" fmla="*/ 248203 w 4016375"/>
              <a:gd name="connsiteY1131" fmla="*/ 2270960 h 3929062"/>
              <a:gd name="connsiteX1132" fmla="*/ 233161 w 4016375"/>
              <a:gd name="connsiteY1132" fmla="*/ 2297280 h 3929062"/>
              <a:gd name="connsiteX1133" fmla="*/ 221879 w 4016375"/>
              <a:gd name="connsiteY1133" fmla="*/ 2259681 h 3929062"/>
              <a:gd name="connsiteX1134" fmla="*/ 236921 w 4016375"/>
              <a:gd name="connsiteY1134" fmla="*/ 2229602 h 3929062"/>
              <a:gd name="connsiteX1135" fmla="*/ 218118 w 4016375"/>
              <a:gd name="connsiteY1135" fmla="*/ 2222082 h 3929062"/>
              <a:gd name="connsiteX1136" fmla="*/ 240682 w 4016375"/>
              <a:gd name="connsiteY1136" fmla="*/ 2199523 h 3929062"/>
              <a:gd name="connsiteX1137" fmla="*/ 233161 w 4016375"/>
              <a:gd name="connsiteY1137" fmla="*/ 2188243 h 3929062"/>
              <a:gd name="connsiteX1138" fmla="*/ 233161 w 4016375"/>
              <a:gd name="connsiteY1138" fmla="*/ 2165684 h 3929062"/>
              <a:gd name="connsiteX1139" fmla="*/ 210597 w 4016375"/>
              <a:gd name="connsiteY1139" fmla="*/ 2150645 h 3929062"/>
              <a:gd name="connsiteX1140" fmla="*/ 233161 w 4016375"/>
              <a:gd name="connsiteY1140" fmla="*/ 2128085 h 3929062"/>
              <a:gd name="connsiteX1141" fmla="*/ 195554 w 4016375"/>
              <a:gd name="connsiteY1141" fmla="*/ 2109286 h 3929062"/>
              <a:gd name="connsiteX1142" fmla="*/ 180512 w 4016375"/>
              <a:gd name="connsiteY1142" fmla="*/ 2128085 h 3929062"/>
              <a:gd name="connsiteX1143" fmla="*/ 154187 w 4016375"/>
              <a:gd name="connsiteY1143" fmla="*/ 2098006 h 3929062"/>
              <a:gd name="connsiteX1144" fmla="*/ 154187 w 4016375"/>
              <a:gd name="connsiteY1144" fmla="*/ 2007770 h 3929062"/>
              <a:gd name="connsiteX1145" fmla="*/ 131623 w 4016375"/>
              <a:gd name="connsiteY1145" fmla="*/ 2007770 h 3929062"/>
              <a:gd name="connsiteX1146" fmla="*/ 127862 w 4016375"/>
              <a:gd name="connsiteY1146" fmla="*/ 1996490 h 3929062"/>
              <a:gd name="connsiteX1147" fmla="*/ 127862 w 4016375"/>
              <a:gd name="connsiteY1147" fmla="*/ 1977691 h 3929062"/>
              <a:gd name="connsiteX1148" fmla="*/ 109059 w 4016375"/>
              <a:gd name="connsiteY1148" fmla="*/ 1996490 h 3929062"/>
              <a:gd name="connsiteX1149" fmla="*/ 120341 w 4016375"/>
              <a:gd name="connsiteY1149" fmla="*/ 1973931 h 3929062"/>
              <a:gd name="connsiteX1150" fmla="*/ 105299 w 4016375"/>
              <a:gd name="connsiteY1150" fmla="*/ 1981451 h 3929062"/>
              <a:gd name="connsiteX1151" fmla="*/ 105299 w 4016375"/>
              <a:gd name="connsiteY1151" fmla="*/ 1992730 h 3929062"/>
              <a:gd name="connsiteX1152" fmla="*/ 71453 w 4016375"/>
              <a:gd name="connsiteY1152" fmla="*/ 1973931 h 3929062"/>
              <a:gd name="connsiteX1153" fmla="*/ 97777 w 4016375"/>
              <a:gd name="connsiteY1153" fmla="*/ 1988970 h 3929062"/>
              <a:gd name="connsiteX1154" fmla="*/ 109059 w 4016375"/>
              <a:gd name="connsiteY1154" fmla="*/ 1977691 h 3929062"/>
              <a:gd name="connsiteX1155" fmla="*/ 101538 w 4016375"/>
              <a:gd name="connsiteY1155" fmla="*/ 1958891 h 3929062"/>
              <a:gd name="connsiteX1156" fmla="*/ 105299 w 4016375"/>
              <a:gd name="connsiteY1156" fmla="*/ 1917533 h 3929062"/>
              <a:gd name="connsiteX1157" fmla="*/ 78974 w 4016375"/>
              <a:gd name="connsiteY1157" fmla="*/ 1947612 h 3929062"/>
              <a:gd name="connsiteX1158" fmla="*/ 78974 w 4016375"/>
              <a:gd name="connsiteY1158" fmla="*/ 1868655 h 3929062"/>
              <a:gd name="connsiteX1159" fmla="*/ 56410 w 4016375"/>
              <a:gd name="connsiteY1159" fmla="*/ 1861135 h 3929062"/>
              <a:gd name="connsiteX1160" fmla="*/ 48889 w 4016375"/>
              <a:gd name="connsiteY1160" fmla="*/ 1849855 h 3929062"/>
              <a:gd name="connsiteX1161" fmla="*/ 45128 w 4016375"/>
              <a:gd name="connsiteY1161" fmla="*/ 1834816 h 3929062"/>
              <a:gd name="connsiteX1162" fmla="*/ 60171 w 4016375"/>
              <a:gd name="connsiteY1162" fmla="*/ 1800977 h 3929062"/>
              <a:gd name="connsiteX1163" fmla="*/ 78974 w 4016375"/>
              <a:gd name="connsiteY1163" fmla="*/ 1812257 h 3929062"/>
              <a:gd name="connsiteX1164" fmla="*/ 82734 w 4016375"/>
              <a:gd name="connsiteY1164" fmla="*/ 1782178 h 3929062"/>
              <a:gd name="connsiteX1165" fmla="*/ 71453 w 4016375"/>
              <a:gd name="connsiteY1165" fmla="*/ 1789697 h 3929062"/>
              <a:gd name="connsiteX1166" fmla="*/ 94016 w 4016375"/>
              <a:gd name="connsiteY1166" fmla="*/ 1759619 h 3929062"/>
              <a:gd name="connsiteX1167" fmla="*/ 161708 w 4016375"/>
              <a:gd name="connsiteY1167" fmla="*/ 1752099 h 3929062"/>
              <a:gd name="connsiteX1168" fmla="*/ 146666 w 4016375"/>
              <a:gd name="connsiteY1168" fmla="*/ 1737059 h 3929062"/>
              <a:gd name="connsiteX1169" fmla="*/ 139144 w 4016375"/>
              <a:gd name="connsiteY1169" fmla="*/ 1759619 h 3929062"/>
              <a:gd name="connsiteX1170" fmla="*/ 131623 w 4016375"/>
              <a:gd name="connsiteY1170" fmla="*/ 1759619 h 3929062"/>
              <a:gd name="connsiteX1171" fmla="*/ 150426 w 4016375"/>
              <a:gd name="connsiteY1171" fmla="*/ 1722020 h 3929062"/>
              <a:gd name="connsiteX1172" fmla="*/ 157947 w 4016375"/>
              <a:gd name="connsiteY1172" fmla="*/ 1725780 h 3929062"/>
              <a:gd name="connsiteX1173" fmla="*/ 154187 w 4016375"/>
              <a:gd name="connsiteY1173" fmla="*/ 1688181 h 3929062"/>
              <a:gd name="connsiteX1174" fmla="*/ 169230 w 4016375"/>
              <a:gd name="connsiteY1174" fmla="*/ 1688181 h 3929062"/>
              <a:gd name="connsiteX1175" fmla="*/ 169230 w 4016375"/>
              <a:gd name="connsiteY1175" fmla="*/ 1654342 h 3929062"/>
              <a:gd name="connsiteX1176" fmla="*/ 203075 w 4016375"/>
              <a:gd name="connsiteY1176" fmla="*/ 1646822 h 3929062"/>
              <a:gd name="connsiteX1177" fmla="*/ 218118 w 4016375"/>
              <a:gd name="connsiteY1177" fmla="*/ 1643063 h 3929062"/>
              <a:gd name="connsiteX1178" fmla="*/ 255724 w 4016375"/>
              <a:gd name="connsiteY1178" fmla="*/ 1620503 h 3929062"/>
              <a:gd name="connsiteX1179" fmla="*/ 240682 w 4016375"/>
              <a:gd name="connsiteY1179" fmla="*/ 1639303 h 3929062"/>
              <a:gd name="connsiteX1180" fmla="*/ 289570 w 4016375"/>
              <a:gd name="connsiteY1180" fmla="*/ 1590424 h 3929062"/>
              <a:gd name="connsiteX1181" fmla="*/ 285810 w 4016375"/>
              <a:gd name="connsiteY1181" fmla="*/ 1579145 h 3929062"/>
              <a:gd name="connsiteX1182" fmla="*/ 327177 w 4016375"/>
              <a:gd name="connsiteY1182" fmla="*/ 1530267 h 3929062"/>
              <a:gd name="connsiteX1183" fmla="*/ 364783 w 4016375"/>
              <a:gd name="connsiteY1183" fmla="*/ 1515227 h 3929062"/>
              <a:gd name="connsiteX1184" fmla="*/ 409911 w 4016375"/>
              <a:gd name="connsiteY1184" fmla="*/ 1503947 h 3929062"/>
              <a:gd name="connsiteX1185" fmla="*/ 447518 w 4016375"/>
              <a:gd name="connsiteY1185" fmla="*/ 1496428 h 3929062"/>
              <a:gd name="connsiteX1186" fmla="*/ 436236 w 4016375"/>
              <a:gd name="connsiteY1186" fmla="*/ 1473868 h 3929062"/>
              <a:gd name="connsiteX1187" fmla="*/ 458800 w 4016375"/>
              <a:gd name="connsiteY1187" fmla="*/ 1462589 h 3929062"/>
              <a:gd name="connsiteX1188" fmla="*/ 481363 w 4016375"/>
              <a:gd name="connsiteY1188" fmla="*/ 1428750 h 3929062"/>
              <a:gd name="connsiteX1189" fmla="*/ 462560 w 4016375"/>
              <a:gd name="connsiteY1189" fmla="*/ 1413711 h 3929062"/>
              <a:gd name="connsiteX1190" fmla="*/ 515210 w 4016375"/>
              <a:gd name="connsiteY1190" fmla="*/ 1394911 h 3929062"/>
              <a:gd name="connsiteX1191" fmla="*/ 534013 w 4016375"/>
              <a:gd name="connsiteY1191" fmla="*/ 1398671 h 3929062"/>
              <a:gd name="connsiteX1192" fmla="*/ 567859 w 4016375"/>
              <a:gd name="connsiteY1192" fmla="*/ 1379872 h 3929062"/>
              <a:gd name="connsiteX1193" fmla="*/ 669396 w 4016375"/>
              <a:gd name="connsiteY1193" fmla="*/ 1387391 h 3929062"/>
              <a:gd name="connsiteX1194" fmla="*/ 729566 w 4016375"/>
              <a:gd name="connsiteY1194" fmla="*/ 1376112 h 3929062"/>
              <a:gd name="connsiteX1195" fmla="*/ 744609 w 4016375"/>
              <a:gd name="connsiteY1195" fmla="*/ 1364832 h 3929062"/>
              <a:gd name="connsiteX1196" fmla="*/ 774694 w 4016375"/>
              <a:gd name="connsiteY1196" fmla="*/ 1372352 h 3929062"/>
              <a:gd name="connsiteX1197" fmla="*/ 770934 w 4016375"/>
              <a:gd name="connsiteY1197" fmla="*/ 1319714 h 3929062"/>
              <a:gd name="connsiteX1198" fmla="*/ 827343 w 4016375"/>
              <a:gd name="connsiteY1198" fmla="*/ 1315954 h 3929062"/>
              <a:gd name="connsiteX1199" fmla="*/ 857429 w 4016375"/>
              <a:gd name="connsiteY1199" fmla="*/ 1349793 h 3929062"/>
              <a:gd name="connsiteX1200" fmla="*/ 868711 w 4016375"/>
              <a:gd name="connsiteY1200" fmla="*/ 1312194 h 3929062"/>
              <a:gd name="connsiteX1201" fmla="*/ 879992 w 4016375"/>
              <a:gd name="connsiteY1201" fmla="*/ 1308434 h 3929062"/>
              <a:gd name="connsiteX1202" fmla="*/ 868711 w 4016375"/>
              <a:gd name="connsiteY1202" fmla="*/ 1346033 h 3929062"/>
              <a:gd name="connsiteX1203" fmla="*/ 891274 w 4016375"/>
              <a:gd name="connsiteY1203" fmla="*/ 1342273 h 3929062"/>
              <a:gd name="connsiteX1204" fmla="*/ 913838 w 4016375"/>
              <a:gd name="connsiteY1204" fmla="*/ 1346033 h 3929062"/>
              <a:gd name="connsiteX1205" fmla="*/ 906317 w 4016375"/>
              <a:gd name="connsiteY1205" fmla="*/ 1357313 h 3929062"/>
              <a:gd name="connsiteX1206" fmla="*/ 943923 w 4016375"/>
              <a:gd name="connsiteY1206" fmla="*/ 1402431 h 3929062"/>
              <a:gd name="connsiteX1207" fmla="*/ 981530 w 4016375"/>
              <a:gd name="connsiteY1207" fmla="*/ 1440030 h 3929062"/>
              <a:gd name="connsiteX1208" fmla="*/ 1019137 w 4016375"/>
              <a:gd name="connsiteY1208" fmla="*/ 1458829 h 3929062"/>
              <a:gd name="connsiteX1209" fmla="*/ 1045461 w 4016375"/>
              <a:gd name="connsiteY1209" fmla="*/ 1492668 h 3929062"/>
              <a:gd name="connsiteX1210" fmla="*/ 1060504 w 4016375"/>
              <a:gd name="connsiteY1210" fmla="*/ 1462589 h 3929062"/>
              <a:gd name="connsiteX1211" fmla="*/ 1086828 w 4016375"/>
              <a:gd name="connsiteY1211" fmla="*/ 1470109 h 3929062"/>
              <a:gd name="connsiteX1212" fmla="*/ 1075546 w 4016375"/>
              <a:gd name="connsiteY1212" fmla="*/ 1477628 h 3929062"/>
              <a:gd name="connsiteX1213" fmla="*/ 1075546 w 4016375"/>
              <a:gd name="connsiteY1213" fmla="*/ 1488908 h 3929062"/>
              <a:gd name="connsiteX1214" fmla="*/ 1090589 w 4016375"/>
              <a:gd name="connsiteY1214" fmla="*/ 1470109 h 3929062"/>
              <a:gd name="connsiteX1215" fmla="*/ 1109392 w 4016375"/>
              <a:gd name="connsiteY1215" fmla="*/ 1485148 h 3929062"/>
              <a:gd name="connsiteX1216" fmla="*/ 1124435 w 4016375"/>
              <a:gd name="connsiteY1216" fmla="*/ 1503947 h 3929062"/>
              <a:gd name="connsiteX1217" fmla="*/ 1165802 w 4016375"/>
              <a:gd name="connsiteY1217" fmla="*/ 1526507 h 3929062"/>
              <a:gd name="connsiteX1218" fmla="*/ 1162041 w 4016375"/>
              <a:gd name="connsiteY1218" fmla="*/ 1500187 h 3929062"/>
              <a:gd name="connsiteX1219" fmla="*/ 1162041 w 4016375"/>
              <a:gd name="connsiteY1219" fmla="*/ 1473868 h 3929062"/>
              <a:gd name="connsiteX1220" fmla="*/ 1180845 w 4016375"/>
              <a:gd name="connsiteY1220" fmla="*/ 1485148 h 3929062"/>
              <a:gd name="connsiteX1221" fmla="*/ 1165802 w 4016375"/>
              <a:gd name="connsiteY1221" fmla="*/ 1473868 h 3929062"/>
              <a:gd name="connsiteX1222" fmla="*/ 1180845 w 4016375"/>
              <a:gd name="connsiteY1222" fmla="*/ 1455069 h 3929062"/>
              <a:gd name="connsiteX1223" fmla="*/ 1169563 w 4016375"/>
              <a:gd name="connsiteY1223" fmla="*/ 1458829 h 3929062"/>
              <a:gd name="connsiteX1224" fmla="*/ 1139477 w 4016375"/>
              <a:gd name="connsiteY1224" fmla="*/ 1492668 h 3929062"/>
              <a:gd name="connsiteX1225" fmla="*/ 1146999 w 4016375"/>
              <a:gd name="connsiteY1225" fmla="*/ 1462589 h 3929062"/>
              <a:gd name="connsiteX1226" fmla="*/ 1128195 w 4016375"/>
              <a:gd name="connsiteY1226" fmla="*/ 1466349 h 3929062"/>
              <a:gd name="connsiteX1227" fmla="*/ 1146999 w 4016375"/>
              <a:gd name="connsiteY1227" fmla="*/ 1443789 h 3929062"/>
              <a:gd name="connsiteX1228" fmla="*/ 1135717 w 4016375"/>
              <a:gd name="connsiteY1228" fmla="*/ 1447549 h 3929062"/>
              <a:gd name="connsiteX1229" fmla="*/ 1120674 w 4016375"/>
              <a:gd name="connsiteY1229" fmla="*/ 1473868 h 3929062"/>
              <a:gd name="connsiteX1230" fmla="*/ 1105632 w 4016375"/>
              <a:gd name="connsiteY1230" fmla="*/ 1451309 h 3929062"/>
              <a:gd name="connsiteX1231" fmla="*/ 1124435 w 4016375"/>
              <a:gd name="connsiteY1231" fmla="*/ 1428750 h 3929062"/>
              <a:gd name="connsiteX1232" fmla="*/ 1105632 w 4016375"/>
              <a:gd name="connsiteY1232" fmla="*/ 1436270 h 3929062"/>
              <a:gd name="connsiteX1233" fmla="*/ 1113153 w 4016375"/>
              <a:gd name="connsiteY1233" fmla="*/ 1432510 h 3929062"/>
              <a:gd name="connsiteX1234" fmla="*/ 1094350 w 4016375"/>
              <a:gd name="connsiteY1234" fmla="*/ 1406191 h 3929062"/>
              <a:gd name="connsiteX1235" fmla="*/ 1071786 w 4016375"/>
              <a:gd name="connsiteY1235" fmla="*/ 1387391 h 3929062"/>
              <a:gd name="connsiteX1236" fmla="*/ 1026658 w 4016375"/>
              <a:gd name="connsiteY1236" fmla="*/ 1346033 h 3929062"/>
              <a:gd name="connsiteX1237" fmla="*/ 1015376 w 4016375"/>
              <a:gd name="connsiteY1237" fmla="*/ 1364832 h 3929062"/>
              <a:gd name="connsiteX1238" fmla="*/ 1011615 w 4016375"/>
              <a:gd name="connsiteY1238" fmla="*/ 1334753 h 3929062"/>
              <a:gd name="connsiteX1239" fmla="*/ 981530 w 4016375"/>
              <a:gd name="connsiteY1239" fmla="*/ 1346033 h 3929062"/>
              <a:gd name="connsiteX1240" fmla="*/ 981530 w 4016375"/>
              <a:gd name="connsiteY1240" fmla="*/ 1323474 h 3929062"/>
              <a:gd name="connsiteX1241" fmla="*/ 962727 w 4016375"/>
              <a:gd name="connsiteY1241" fmla="*/ 1342273 h 3929062"/>
              <a:gd name="connsiteX1242" fmla="*/ 943923 w 4016375"/>
              <a:gd name="connsiteY1242" fmla="*/ 1327234 h 3929062"/>
              <a:gd name="connsiteX1243" fmla="*/ 943923 w 4016375"/>
              <a:gd name="connsiteY1243" fmla="*/ 1285875 h 3929062"/>
              <a:gd name="connsiteX1244" fmla="*/ 921360 w 4016375"/>
              <a:gd name="connsiteY1244" fmla="*/ 1312194 h 3929062"/>
              <a:gd name="connsiteX1245" fmla="*/ 932642 w 4016375"/>
              <a:gd name="connsiteY1245" fmla="*/ 1293395 h 3929062"/>
              <a:gd name="connsiteX1246" fmla="*/ 883753 w 4016375"/>
              <a:gd name="connsiteY1246" fmla="*/ 1274595 h 3929062"/>
              <a:gd name="connsiteX1247" fmla="*/ 868711 w 4016375"/>
              <a:gd name="connsiteY1247" fmla="*/ 1255796 h 3929062"/>
              <a:gd name="connsiteX1248" fmla="*/ 842386 w 4016375"/>
              <a:gd name="connsiteY1248" fmla="*/ 1248276 h 3929062"/>
              <a:gd name="connsiteX1249" fmla="*/ 849907 w 4016375"/>
              <a:gd name="connsiteY1249" fmla="*/ 1225717 h 3929062"/>
              <a:gd name="connsiteX1250" fmla="*/ 699481 w 4016375"/>
              <a:gd name="connsiteY1250" fmla="*/ 1150520 h 3929062"/>
              <a:gd name="connsiteX1251" fmla="*/ 883753 w 4016375"/>
              <a:gd name="connsiteY1251" fmla="*/ 1252036 h 3929062"/>
              <a:gd name="connsiteX1252" fmla="*/ 910078 w 4016375"/>
              <a:gd name="connsiteY1252" fmla="*/ 1214438 h 3929062"/>
              <a:gd name="connsiteX1253" fmla="*/ 910078 w 4016375"/>
              <a:gd name="connsiteY1253" fmla="*/ 1240757 h 3929062"/>
              <a:gd name="connsiteX1254" fmla="*/ 913838 w 4016375"/>
              <a:gd name="connsiteY1254" fmla="*/ 1259556 h 3929062"/>
              <a:gd name="connsiteX1255" fmla="*/ 925120 w 4016375"/>
              <a:gd name="connsiteY1255" fmla="*/ 1240757 h 3929062"/>
              <a:gd name="connsiteX1256" fmla="*/ 962727 w 4016375"/>
              <a:gd name="connsiteY1256" fmla="*/ 1240757 h 3929062"/>
              <a:gd name="connsiteX1257" fmla="*/ 947684 w 4016375"/>
              <a:gd name="connsiteY1257" fmla="*/ 1259556 h 3929062"/>
              <a:gd name="connsiteX1258" fmla="*/ 977770 w 4016375"/>
              <a:gd name="connsiteY1258" fmla="*/ 1293395 h 3929062"/>
              <a:gd name="connsiteX1259" fmla="*/ 1004094 w 4016375"/>
              <a:gd name="connsiteY1259" fmla="*/ 1248276 h 3929062"/>
              <a:gd name="connsiteX1260" fmla="*/ 989051 w 4016375"/>
              <a:gd name="connsiteY1260" fmla="*/ 1289635 h 3929062"/>
              <a:gd name="connsiteX1261" fmla="*/ 1026658 w 4016375"/>
              <a:gd name="connsiteY1261" fmla="*/ 1304674 h 3929062"/>
              <a:gd name="connsiteX1262" fmla="*/ 1045461 w 4016375"/>
              <a:gd name="connsiteY1262" fmla="*/ 1346033 h 3929062"/>
              <a:gd name="connsiteX1263" fmla="*/ 1049222 w 4016375"/>
              <a:gd name="connsiteY1263" fmla="*/ 1330993 h 3929062"/>
              <a:gd name="connsiteX1264" fmla="*/ 1090589 w 4016375"/>
              <a:gd name="connsiteY1264" fmla="*/ 1361072 h 3929062"/>
              <a:gd name="connsiteX1265" fmla="*/ 1116913 w 4016375"/>
              <a:gd name="connsiteY1265" fmla="*/ 1368592 h 3929062"/>
              <a:gd name="connsiteX1266" fmla="*/ 1146999 w 4016375"/>
              <a:gd name="connsiteY1266" fmla="*/ 1376112 h 3929062"/>
              <a:gd name="connsiteX1267" fmla="*/ 1244776 w 4016375"/>
              <a:gd name="connsiteY1267" fmla="*/ 1417470 h 3929062"/>
              <a:gd name="connsiteX1268" fmla="*/ 1263579 w 4016375"/>
              <a:gd name="connsiteY1268" fmla="*/ 1402431 h 3929062"/>
              <a:gd name="connsiteX1269" fmla="*/ 1293664 w 4016375"/>
              <a:gd name="connsiteY1269" fmla="*/ 1440030 h 3929062"/>
              <a:gd name="connsiteX1270" fmla="*/ 1319989 w 4016375"/>
              <a:gd name="connsiteY1270" fmla="*/ 1440030 h 3929062"/>
              <a:gd name="connsiteX1271" fmla="*/ 1353834 w 4016375"/>
              <a:gd name="connsiteY1271" fmla="*/ 1436270 h 3929062"/>
              <a:gd name="connsiteX1272" fmla="*/ 1331271 w 4016375"/>
              <a:gd name="connsiteY1272" fmla="*/ 1458829 h 3929062"/>
              <a:gd name="connsiteX1273" fmla="*/ 1410244 w 4016375"/>
              <a:gd name="connsiteY1273" fmla="*/ 1488908 h 3929062"/>
              <a:gd name="connsiteX1274" fmla="*/ 1414005 w 4016375"/>
              <a:gd name="connsiteY1274" fmla="*/ 1481388 h 3929062"/>
              <a:gd name="connsiteX1275" fmla="*/ 1462893 w 4016375"/>
              <a:gd name="connsiteY1275" fmla="*/ 1481388 h 3929062"/>
              <a:gd name="connsiteX1276" fmla="*/ 1447851 w 4016375"/>
              <a:gd name="connsiteY1276" fmla="*/ 1500187 h 3929062"/>
              <a:gd name="connsiteX1277" fmla="*/ 1470415 w 4016375"/>
              <a:gd name="connsiteY1277" fmla="*/ 1496428 h 3929062"/>
              <a:gd name="connsiteX1278" fmla="*/ 1489218 w 4016375"/>
              <a:gd name="connsiteY1278" fmla="*/ 1500187 h 3929062"/>
              <a:gd name="connsiteX1279" fmla="*/ 1504261 w 4016375"/>
              <a:gd name="connsiteY1279" fmla="*/ 1526507 h 3929062"/>
              <a:gd name="connsiteX1280" fmla="*/ 1523064 w 4016375"/>
              <a:gd name="connsiteY1280" fmla="*/ 1507707 h 3929062"/>
              <a:gd name="connsiteX1281" fmla="*/ 1579474 w 4016375"/>
              <a:gd name="connsiteY1281" fmla="*/ 1526507 h 3929062"/>
              <a:gd name="connsiteX1282" fmla="*/ 1571952 w 4016375"/>
              <a:gd name="connsiteY1282" fmla="*/ 1511467 h 3929062"/>
              <a:gd name="connsiteX1283" fmla="*/ 1568192 w 4016375"/>
              <a:gd name="connsiteY1283" fmla="*/ 1485148 h 3929062"/>
              <a:gd name="connsiteX1284" fmla="*/ 1534346 w 4016375"/>
              <a:gd name="connsiteY1284" fmla="*/ 1462589 h 3929062"/>
              <a:gd name="connsiteX1285" fmla="*/ 1575713 w 4016375"/>
              <a:gd name="connsiteY1285" fmla="*/ 1428750 h 3929062"/>
              <a:gd name="connsiteX1286" fmla="*/ 1523064 w 4016375"/>
              <a:gd name="connsiteY1286" fmla="*/ 1440030 h 3929062"/>
              <a:gd name="connsiteX1287" fmla="*/ 1496739 w 4016375"/>
              <a:gd name="connsiteY1287" fmla="*/ 1421230 h 3929062"/>
              <a:gd name="connsiteX1288" fmla="*/ 1545628 w 4016375"/>
              <a:gd name="connsiteY1288" fmla="*/ 1409951 h 3929062"/>
              <a:gd name="connsiteX1289" fmla="*/ 1560670 w 4016375"/>
              <a:gd name="connsiteY1289" fmla="*/ 1424990 h 3929062"/>
              <a:gd name="connsiteX1290" fmla="*/ 1560670 w 4016375"/>
              <a:gd name="connsiteY1290" fmla="*/ 1402431 h 3929062"/>
              <a:gd name="connsiteX1291" fmla="*/ 1549388 w 4016375"/>
              <a:gd name="connsiteY1291" fmla="*/ 1387391 h 3929062"/>
              <a:gd name="connsiteX1292" fmla="*/ 1560670 w 4016375"/>
              <a:gd name="connsiteY1292" fmla="*/ 1376112 h 3929062"/>
              <a:gd name="connsiteX1293" fmla="*/ 1553149 w 4016375"/>
              <a:gd name="connsiteY1293" fmla="*/ 1387391 h 3929062"/>
              <a:gd name="connsiteX1294" fmla="*/ 1602038 w 4016375"/>
              <a:gd name="connsiteY1294" fmla="*/ 1391151 h 3929062"/>
              <a:gd name="connsiteX1295" fmla="*/ 1586995 w 4016375"/>
              <a:gd name="connsiteY1295" fmla="*/ 1368592 h 3929062"/>
              <a:gd name="connsiteX1296" fmla="*/ 1605798 w 4016375"/>
              <a:gd name="connsiteY1296" fmla="*/ 1353553 h 3929062"/>
              <a:gd name="connsiteX1297" fmla="*/ 1579474 w 4016375"/>
              <a:gd name="connsiteY1297" fmla="*/ 1361072 h 3929062"/>
              <a:gd name="connsiteX1298" fmla="*/ 1617080 w 4016375"/>
              <a:gd name="connsiteY1298" fmla="*/ 1342273 h 3929062"/>
              <a:gd name="connsiteX1299" fmla="*/ 1579474 w 4016375"/>
              <a:gd name="connsiteY1299" fmla="*/ 1334753 h 3929062"/>
              <a:gd name="connsiteX1300" fmla="*/ 1579474 w 4016375"/>
              <a:gd name="connsiteY1300" fmla="*/ 1304674 h 3929062"/>
              <a:gd name="connsiteX1301" fmla="*/ 1594516 w 4016375"/>
              <a:gd name="connsiteY1301" fmla="*/ 1315954 h 3929062"/>
              <a:gd name="connsiteX1302" fmla="*/ 1620841 w 4016375"/>
              <a:gd name="connsiteY1302" fmla="*/ 1327234 h 3929062"/>
              <a:gd name="connsiteX1303" fmla="*/ 1624601 w 4016375"/>
              <a:gd name="connsiteY1303" fmla="*/ 1323474 h 3929062"/>
              <a:gd name="connsiteX1304" fmla="*/ 1635883 w 4016375"/>
              <a:gd name="connsiteY1304" fmla="*/ 1361072 h 3929062"/>
              <a:gd name="connsiteX1305" fmla="*/ 1639644 w 4016375"/>
              <a:gd name="connsiteY1305" fmla="*/ 1323474 h 3929062"/>
              <a:gd name="connsiteX1306" fmla="*/ 1662208 w 4016375"/>
              <a:gd name="connsiteY1306" fmla="*/ 1293395 h 3929062"/>
              <a:gd name="connsiteX1307" fmla="*/ 1639644 w 4016375"/>
              <a:gd name="connsiteY1307" fmla="*/ 1278355 h 3929062"/>
              <a:gd name="connsiteX1308" fmla="*/ 1681011 w 4016375"/>
              <a:gd name="connsiteY1308" fmla="*/ 1289635 h 3929062"/>
              <a:gd name="connsiteX1309" fmla="*/ 1669729 w 4016375"/>
              <a:gd name="connsiteY1309" fmla="*/ 1289635 h 3929062"/>
              <a:gd name="connsiteX1310" fmla="*/ 1647165 w 4016375"/>
              <a:gd name="connsiteY1310" fmla="*/ 1330993 h 3929062"/>
              <a:gd name="connsiteX1311" fmla="*/ 1688532 w 4016375"/>
              <a:gd name="connsiteY1311" fmla="*/ 1297155 h 3929062"/>
              <a:gd name="connsiteX1312" fmla="*/ 1681011 w 4016375"/>
              <a:gd name="connsiteY1312" fmla="*/ 1300914 h 3929062"/>
              <a:gd name="connsiteX1313" fmla="*/ 1673490 w 4016375"/>
              <a:gd name="connsiteY1313" fmla="*/ 1312194 h 3929062"/>
              <a:gd name="connsiteX1314" fmla="*/ 1718618 w 4016375"/>
              <a:gd name="connsiteY1314" fmla="*/ 1312194 h 3929062"/>
              <a:gd name="connsiteX1315" fmla="*/ 1729900 w 4016375"/>
              <a:gd name="connsiteY1315" fmla="*/ 1293395 h 3929062"/>
              <a:gd name="connsiteX1316" fmla="*/ 1684772 w 4016375"/>
              <a:gd name="connsiteY1316" fmla="*/ 1282115 h 3929062"/>
              <a:gd name="connsiteX1317" fmla="*/ 1632123 w 4016375"/>
              <a:gd name="connsiteY1317" fmla="*/ 1278355 h 3929062"/>
              <a:gd name="connsiteX1318" fmla="*/ 1598277 w 4016375"/>
              <a:gd name="connsiteY1318" fmla="*/ 1267076 h 3929062"/>
              <a:gd name="connsiteX1319" fmla="*/ 1556910 w 4016375"/>
              <a:gd name="connsiteY1319" fmla="*/ 1259556 h 3929062"/>
              <a:gd name="connsiteX1320" fmla="*/ 1511782 w 4016375"/>
              <a:gd name="connsiteY1320" fmla="*/ 1210678 h 3929062"/>
              <a:gd name="connsiteX1321" fmla="*/ 1447851 w 4016375"/>
              <a:gd name="connsiteY1321" fmla="*/ 1176839 h 3929062"/>
              <a:gd name="connsiteX1322" fmla="*/ 1357595 w 4016375"/>
              <a:gd name="connsiteY1322" fmla="*/ 1067803 h 3929062"/>
              <a:gd name="connsiteX1323" fmla="*/ 1308707 w 4016375"/>
              <a:gd name="connsiteY1323" fmla="*/ 1075322 h 3929062"/>
              <a:gd name="connsiteX1324" fmla="*/ 1331271 w 4016375"/>
              <a:gd name="connsiteY1324" fmla="*/ 1045243 h 3929062"/>
              <a:gd name="connsiteX1325" fmla="*/ 1365116 w 4016375"/>
              <a:gd name="connsiteY1325" fmla="*/ 1011405 h 3929062"/>
              <a:gd name="connsiteX1326" fmla="*/ 1338792 w 4016375"/>
              <a:gd name="connsiteY1326" fmla="*/ 962527 h 3929062"/>
              <a:gd name="connsiteX1327" fmla="*/ 1365116 w 4016375"/>
              <a:gd name="connsiteY1327" fmla="*/ 917408 h 3929062"/>
              <a:gd name="connsiteX1328" fmla="*/ 1286143 w 4016375"/>
              <a:gd name="connsiteY1328" fmla="*/ 981326 h 3929062"/>
              <a:gd name="connsiteX1329" fmla="*/ 1286143 w 4016375"/>
              <a:gd name="connsiteY1329" fmla="*/ 966286 h 3929062"/>
              <a:gd name="connsiteX1330" fmla="*/ 1331271 w 4016375"/>
              <a:gd name="connsiteY1330" fmla="*/ 947487 h 3929062"/>
              <a:gd name="connsiteX1331" fmla="*/ 1342553 w 4016375"/>
              <a:gd name="connsiteY1331" fmla="*/ 917408 h 3929062"/>
              <a:gd name="connsiteX1332" fmla="*/ 1361356 w 4016375"/>
              <a:gd name="connsiteY1332" fmla="*/ 913648 h 3929062"/>
              <a:gd name="connsiteX1333" fmla="*/ 1376398 w 4016375"/>
              <a:gd name="connsiteY1333" fmla="*/ 887329 h 3929062"/>
              <a:gd name="connsiteX1334" fmla="*/ 1353834 w 4016375"/>
              <a:gd name="connsiteY1334" fmla="*/ 902369 h 3929062"/>
              <a:gd name="connsiteX1335" fmla="*/ 1327510 w 4016375"/>
              <a:gd name="connsiteY1335" fmla="*/ 883569 h 3929062"/>
              <a:gd name="connsiteX1336" fmla="*/ 1282382 w 4016375"/>
              <a:gd name="connsiteY1336" fmla="*/ 849730 h 3929062"/>
              <a:gd name="connsiteX1337" fmla="*/ 1282382 w 4016375"/>
              <a:gd name="connsiteY1337" fmla="*/ 834691 h 3929062"/>
              <a:gd name="connsiteX1338" fmla="*/ 1233494 w 4016375"/>
              <a:gd name="connsiteY1338" fmla="*/ 819652 h 3929062"/>
              <a:gd name="connsiteX1339" fmla="*/ 1199648 w 4016375"/>
              <a:gd name="connsiteY1339" fmla="*/ 778293 h 3929062"/>
              <a:gd name="connsiteX1340" fmla="*/ 1203409 w 4016375"/>
              <a:gd name="connsiteY1340" fmla="*/ 748214 h 3929062"/>
              <a:gd name="connsiteX1341" fmla="*/ 1256058 w 4016375"/>
              <a:gd name="connsiteY1341" fmla="*/ 714375 h 3929062"/>
              <a:gd name="connsiteX1342" fmla="*/ 1271100 w 4016375"/>
              <a:gd name="connsiteY1342" fmla="*/ 673017 h 3929062"/>
              <a:gd name="connsiteX1343" fmla="*/ 1241015 w 4016375"/>
              <a:gd name="connsiteY1343" fmla="*/ 699336 h 3929062"/>
              <a:gd name="connsiteX1344" fmla="*/ 1259818 w 4016375"/>
              <a:gd name="connsiteY1344" fmla="*/ 665497 h 3929062"/>
              <a:gd name="connsiteX1345" fmla="*/ 1252297 w 4016375"/>
              <a:gd name="connsiteY1345" fmla="*/ 605339 h 3929062"/>
              <a:gd name="connsiteX1346" fmla="*/ 1286143 w 4016375"/>
              <a:gd name="connsiteY1346" fmla="*/ 639178 h 3929062"/>
              <a:gd name="connsiteX1347" fmla="*/ 1308707 w 4016375"/>
              <a:gd name="connsiteY1347" fmla="*/ 601579 h 3929062"/>
              <a:gd name="connsiteX1348" fmla="*/ 1308707 w 4016375"/>
              <a:gd name="connsiteY1348" fmla="*/ 567740 h 3929062"/>
              <a:gd name="connsiteX1349" fmla="*/ 1342553 w 4016375"/>
              <a:gd name="connsiteY1349" fmla="*/ 548941 h 3929062"/>
              <a:gd name="connsiteX1350" fmla="*/ 1383920 w 4016375"/>
              <a:gd name="connsiteY1350" fmla="*/ 545181 h 3929062"/>
              <a:gd name="connsiteX1351" fmla="*/ 1455372 w 4016375"/>
              <a:gd name="connsiteY1351" fmla="*/ 579020 h 3929062"/>
              <a:gd name="connsiteX1352" fmla="*/ 1545628 w 4016375"/>
              <a:gd name="connsiteY1352" fmla="*/ 582780 h 3929062"/>
              <a:gd name="connsiteX1353" fmla="*/ 1692293 w 4016375"/>
              <a:gd name="connsiteY1353" fmla="*/ 639178 h 3929062"/>
              <a:gd name="connsiteX1354" fmla="*/ 1707336 w 4016375"/>
              <a:gd name="connsiteY1354" fmla="*/ 620378 h 3929062"/>
              <a:gd name="connsiteX1355" fmla="*/ 1718618 w 4016375"/>
              <a:gd name="connsiteY1355" fmla="*/ 639178 h 3929062"/>
              <a:gd name="connsiteX1356" fmla="*/ 1703575 w 4016375"/>
              <a:gd name="connsiteY1356" fmla="*/ 609099 h 3929062"/>
              <a:gd name="connsiteX1357" fmla="*/ 1677251 w 4016375"/>
              <a:gd name="connsiteY1357" fmla="*/ 582780 h 3929062"/>
              <a:gd name="connsiteX1358" fmla="*/ 1609559 w 4016375"/>
              <a:gd name="connsiteY1358" fmla="*/ 545181 h 3929062"/>
              <a:gd name="connsiteX1359" fmla="*/ 1594516 w 4016375"/>
              <a:gd name="connsiteY1359" fmla="*/ 511342 h 3929062"/>
              <a:gd name="connsiteX1360" fmla="*/ 1620841 w 4016375"/>
              <a:gd name="connsiteY1360" fmla="*/ 503822 h 3929062"/>
              <a:gd name="connsiteX1361" fmla="*/ 1628362 w 4016375"/>
              <a:gd name="connsiteY1361" fmla="*/ 522622 h 3929062"/>
              <a:gd name="connsiteX1362" fmla="*/ 1681011 w 4016375"/>
              <a:gd name="connsiteY1362" fmla="*/ 488783 h 3929062"/>
              <a:gd name="connsiteX1363" fmla="*/ 1665969 w 4016375"/>
              <a:gd name="connsiteY1363" fmla="*/ 507582 h 3929062"/>
              <a:gd name="connsiteX1364" fmla="*/ 1681011 w 4016375"/>
              <a:gd name="connsiteY1364" fmla="*/ 507582 h 3929062"/>
              <a:gd name="connsiteX1365" fmla="*/ 1696054 w 4016375"/>
              <a:gd name="connsiteY1365" fmla="*/ 481263 h 3929062"/>
              <a:gd name="connsiteX1366" fmla="*/ 1729900 w 4016375"/>
              <a:gd name="connsiteY1366" fmla="*/ 485023 h 3929062"/>
              <a:gd name="connsiteX1367" fmla="*/ 1711096 w 4016375"/>
              <a:gd name="connsiteY1367" fmla="*/ 507582 h 3929062"/>
              <a:gd name="connsiteX1368" fmla="*/ 1722378 w 4016375"/>
              <a:gd name="connsiteY1368" fmla="*/ 515102 h 3929062"/>
              <a:gd name="connsiteX1369" fmla="*/ 1733660 w 4016375"/>
              <a:gd name="connsiteY1369" fmla="*/ 496303 h 3929062"/>
              <a:gd name="connsiteX1370" fmla="*/ 1756224 w 4016375"/>
              <a:gd name="connsiteY1370" fmla="*/ 503822 h 3929062"/>
              <a:gd name="connsiteX1371" fmla="*/ 1771267 w 4016375"/>
              <a:gd name="connsiteY1371" fmla="*/ 473744 h 3929062"/>
              <a:gd name="connsiteX1372" fmla="*/ 1763745 w 4016375"/>
              <a:gd name="connsiteY1372" fmla="*/ 451184 h 3929062"/>
              <a:gd name="connsiteX1373" fmla="*/ 1759985 w 4016375"/>
              <a:gd name="connsiteY1373" fmla="*/ 421105 h 3929062"/>
              <a:gd name="connsiteX1374" fmla="*/ 1775027 w 4016375"/>
              <a:gd name="connsiteY1374" fmla="*/ 428625 h 3929062"/>
              <a:gd name="connsiteX1375" fmla="*/ 1797591 w 4016375"/>
              <a:gd name="connsiteY1375" fmla="*/ 428625 h 3929062"/>
              <a:gd name="connsiteX1376" fmla="*/ 1763745 w 4016375"/>
              <a:gd name="connsiteY1376" fmla="*/ 391026 h 3929062"/>
              <a:gd name="connsiteX1377" fmla="*/ 1793831 w 4016375"/>
              <a:gd name="connsiteY1377" fmla="*/ 383507 h 3929062"/>
              <a:gd name="connsiteX1378" fmla="*/ 1793831 w 4016375"/>
              <a:gd name="connsiteY1378" fmla="*/ 372227 h 3929062"/>
              <a:gd name="connsiteX1379" fmla="*/ 1805113 w 4016375"/>
              <a:gd name="connsiteY1379" fmla="*/ 372227 h 3929062"/>
              <a:gd name="connsiteX1380" fmla="*/ 1778788 w 4016375"/>
              <a:gd name="connsiteY1380" fmla="*/ 319589 h 3929062"/>
              <a:gd name="connsiteX1381" fmla="*/ 1786309 w 4016375"/>
              <a:gd name="connsiteY1381" fmla="*/ 270711 h 3929062"/>
              <a:gd name="connsiteX1382" fmla="*/ 1869044 w 4016375"/>
              <a:gd name="connsiteY1382" fmla="*/ 308309 h 3929062"/>
              <a:gd name="connsiteX1383" fmla="*/ 1880326 w 4016375"/>
              <a:gd name="connsiteY1383" fmla="*/ 297030 h 3929062"/>
              <a:gd name="connsiteX1384" fmla="*/ 1925453 w 4016375"/>
              <a:gd name="connsiteY1384" fmla="*/ 297030 h 3929062"/>
              <a:gd name="connsiteX1385" fmla="*/ 1963060 w 4016375"/>
              <a:gd name="connsiteY1385" fmla="*/ 330869 h 3929062"/>
              <a:gd name="connsiteX1386" fmla="*/ 2045794 w 4016375"/>
              <a:gd name="connsiteY1386" fmla="*/ 451184 h 3929062"/>
              <a:gd name="connsiteX1387" fmla="*/ 2087161 w 4016375"/>
              <a:gd name="connsiteY1387" fmla="*/ 443665 h 3929062"/>
              <a:gd name="connsiteX1388" fmla="*/ 2072119 w 4016375"/>
              <a:gd name="connsiteY1388" fmla="*/ 458704 h 3929062"/>
              <a:gd name="connsiteX1389" fmla="*/ 2121007 w 4016375"/>
              <a:gd name="connsiteY1389" fmla="*/ 458704 h 3929062"/>
              <a:gd name="connsiteX1390" fmla="*/ 2177417 w 4016375"/>
              <a:gd name="connsiteY1390" fmla="*/ 451184 h 3929062"/>
              <a:gd name="connsiteX1391" fmla="*/ 2177417 w 4016375"/>
              <a:gd name="connsiteY1391" fmla="*/ 428625 h 3929062"/>
              <a:gd name="connsiteX1392" fmla="*/ 2241348 w 4016375"/>
              <a:gd name="connsiteY1392" fmla="*/ 447424 h 3929062"/>
              <a:gd name="connsiteX1393" fmla="*/ 2233827 w 4016375"/>
              <a:gd name="connsiteY1393" fmla="*/ 477503 h 3929062"/>
              <a:gd name="connsiteX1394" fmla="*/ 2260151 w 4016375"/>
              <a:gd name="connsiteY1394" fmla="*/ 458704 h 3929062"/>
              <a:gd name="connsiteX1395" fmla="*/ 2237587 w 4016375"/>
              <a:gd name="connsiteY1395" fmla="*/ 481263 h 3929062"/>
              <a:gd name="connsiteX1396" fmla="*/ 2267673 w 4016375"/>
              <a:gd name="connsiteY1396" fmla="*/ 492543 h 3929062"/>
              <a:gd name="connsiteX1397" fmla="*/ 2276604 w 4016375"/>
              <a:gd name="connsiteY1397" fmla="*/ 477033 h 3929062"/>
              <a:gd name="connsiteX1398" fmla="*/ 2290533 w 4016375"/>
              <a:gd name="connsiteY1398" fmla="*/ 462354 h 3929062"/>
              <a:gd name="connsiteX1399" fmla="*/ 2281951 w 4016375"/>
              <a:gd name="connsiteY1399" fmla="*/ 475624 h 3929062"/>
              <a:gd name="connsiteX1400" fmla="*/ 2301518 w 4016375"/>
              <a:gd name="connsiteY1400" fmla="*/ 492543 h 3929062"/>
              <a:gd name="connsiteX1401" fmla="*/ 2297758 w 4016375"/>
              <a:gd name="connsiteY1401" fmla="*/ 481263 h 3929062"/>
              <a:gd name="connsiteX1402" fmla="*/ 2335364 w 4016375"/>
              <a:gd name="connsiteY1402" fmla="*/ 462464 h 3929062"/>
              <a:gd name="connsiteX1403" fmla="*/ 2301518 w 4016375"/>
              <a:gd name="connsiteY1403" fmla="*/ 515102 h 3929062"/>
              <a:gd name="connsiteX1404" fmla="*/ 2339125 w 4016375"/>
              <a:gd name="connsiteY1404" fmla="*/ 522622 h 3929062"/>
              <a:gd name="connsiteX1405" fmla="*/ 2342886 w 4016375"/>
              <a:gd name="connsiteY1405" fmla="*/ 488783 h 3929062"/>
              <a:gd name="connsiteX1406" fmla="*/ 2372971 w 4016375"/>
              <a:gd name="connsiteY1406" fmla="*/ 492543 h 3929062"/>
              <a:gd name="connsiteX1407" fmla="*/ 2369210 w 4016375"/>
              <a:gd name="connsiteY1407" fmla="*/ 522622 h 3929062"/>
              <a:gd name="connsiteX1408" fmla="*/ 2414338 w 4016375"/>
              <a:gd name="connsiteY1408" fmla="*/ 507582 h 3929062"/>
              <a:gd name="connsiteX1409" fmla="*/ 2421859 w 4016375"/>
              <a:gd name="connsiteY1409" fmla="*/ 526382 h 3929062"/>
              <a:gd name="connsiteX1410" fmla="*/ 2421859 w 4016375"/>
              <a:gd name="connsiteY1410" fmla="*/ 563980 h 3929062"/>
              <a:gd name="connsiteX1411" fmla="*/ 2429381 w 4016375"/>
              <a:gd name="connsiteY1411" fmla="*/ 552701 h 3929062"/>
              <a:gd name="connsiteX1412" fmla="*/ 2455705 w 4016375"/>
              <a:gd name="connsiteY1412" fmla="*/ 575260 h 3929062"/>
              <a:gd name="connsiteX1413" fmla="*/ 2448184 w 4016375"/>
              <a:gd name="connsiteY1413" fmla="*/ 586540 h 3929062"/>
              <a:gd name="connsiteX1414" fmla="*/ 2466987 w 4016375"/>
              <a:gd name="connsiteY1414" fmla="*/ 571500 h 3929062"/>
              <a:gd name="connsiteX1415" fmla="*/ 2448184 w 4016375"/>
              <a:gd name="connsiteY1415" fmla="*/ 597819 h 3929062"/>
              <a:gd name="connsiteX1416" fmla="*/ 2500833 w 4016375"/>
              <a:gd name="connsiteY1416" fmla="*/ 571500 h 3929062"/>
              <a:gd name="connsiteX1417" fmla="*/ 2489551 w 4016375"/>
              <a:gd name="connsiteY1417" fmla="*/ 601579 h 3929062"/>
              <a:gd name="connsiteX1418" fmla="*/ 2500833 w 4016375"/>
              <a:gd name="connsiteY1418" fmla="*/ 605339 h 3929062"/>
              <a:gd name="connsiteX1419" fmla="*/ 2527157 w 4016375"/>
              <a:gd name="connsiteY1419" fmla="*/ 590299 h 3929062"/>
              <a:gd name="connsiteX1420" fmla="*/ 2545961 w 4016375"/>
              <a:gd name="connsiteY1420" fmla="*/ 605339 h 3929062"/>
              <a:gd name="connsiteX1421" fmla="*/ 2602370 w 4016375"/>
              <a:gd name="connsiteY1421" fmla="*/ 616618 h 3929062"/>
              <a:gd name="connsiteX1422" fmla="*/ 2606131 w 4016375"/>
              <a:gd name="connsiteY1422" fmla="*/ 631658 h 3929062"/>
              <a:gd name="connsiteX1423" fmla="*/ 2632456 w 4016375"/>
              <a:gd name="connsiteY1423" fmla="*/ 624138 h 3929062"/>
              <a:gd name="connsiteX1424" fmla="*/ 2598610 w 4016375"/>
              <a:gd name="connsiteY1424" fmla="*/ 582780 h 3929062"/>
              <a:gd name="connsiteX1425" fmla="*/ 2583567 w 4016375"/>
              <a:gd name="connsiteY1425" fmla="*/ 616618 h 3929062"/>
              <a:gd name="connsiteX1426" fmla="*/ 2549721 w 4016375"/>
              <a:gd name="connsiteY1426" fmla="*/ 620378 h 3929062"/>
              <a:gd name="connsiteX1427" fmla="*/ 2561003 w 4016375"/>
              <a:gd name="connsiteY1427" fmla="*/ 620378 h 3929062"/>
              <a:gd name="connsiteX1428" fmla="*/ 2579807 w 4016375"/>
              <a:gd name="connsiteY1428" fmla="*/ 545181 h 3929062"/>
              <a:gd name="connsiteX1429" fmla="*/ 2594849 w 4016375"/>
              <a:gd name="connsiteY1429" fmla="*/ 575260 h 3929062"/>
              <a:gd name="connsiteX1430" fmla="*/ 2677583 w 4016375"/>
              <a:gd name="connsiteY1430" fmla="*/ 552701 h 3929062"/>
              <a:gd name="connsiteX1431" fmla="*/ 2730233 w 4016375"/>
              <a:gd name="connsiteY1431" fmla="*/ 552701 h 3929062"/>
              <a:gd name="connsiteX1432" fmla="*/ 2688865 w 4016375"/>
              <a:gd name="connsiteY1432" fmla="*/ 571500 h 3929062"/>
              <a:gd name="connsiteX1433" fmla="*/ 2703908 w 4016375"/>
              <a:gd name="connsiteY1433" fmla="*/ 590299 h 3929062"/>
              <a:gd name="connsiteX1434" fmla="*/ 2730233 w 4016375"/>
              <a:gd name="connsiteY1434" fmla="*/ 563980 h 3929062"/>
              <a:gd name="connsiteX1435" fmla="*/ 2782882 w 4016375"/>
              <a:gd name="connsiteY1435" fmla="*/ 620378 h 3929062"/>
              <a:gd name="connsiteX1436" fmla="*/ 2779121 w 4016375"/>
              <a:gd name="connsiteY1436" fmla="*/ 609099 h 3929062"/>
              <a:gd name="connsiteX1437" fmla="*/ 2809206 w 4016375"/>
              <a:gd name="connsiteY1437" fmla="*/ 594059 h 3929062"/>
              <a:gd name="connsiteX1438" fmla="*/ 2812967 w 4016375"/>
              <a:gd name="connsiteY1438" fmla="*/ 597819 h 3929062"/>
              <a:gd name="connsiteX1439" fmla="*/ 2820488 w 4016375"/>
              <a:gd name="connsiteY1439" fmla="*/ 627898 h 3929062"/>
              <a:gd name="connsiteX1440" fmla="*/ 2801685 w 4016375"/>
              <a:gd name="connsiteY1440" fmla="*/ 642938 h 3929062"/>
              <a:gd name="connsiteX1441" fmla="*/ 2809206 w 4016375"/>
              <a:gd name="connsiteY1441" fmla="*/ 650457 h 3929062"/>
              <a:gd name="connsiteX1442" fmla="*/ 2816728 w 4016375"/>
              <a:gd name="connsiteY1442" fmla="*/ 635418 h 3929062"/>
              <a:gd name="connsiteX1443" fmla="*/ 2854334 w 4016375"/>
              <a:gd name="connsiteY1443" fmla="*/ 688056 h 3929062"/>
              <a:gd name="connsiteX1444" fmla="*/ 2880659 w 4016375"/>
              <a:gd name="connsiteY1444" fmla="*/ 748214 h 3929062"/>
              <a:gd name="connsiteX1445" fmla="*/ 2888180 w 4016375"/>
              <a:gd name="connsiteY1445" fmla="*/ 736934 h 3929062"/>
              <a:gd name="connsiteX1446" fmla="*/ 2895701 w 4016375"/>
              <a:gd name="connsiteY1446" fmla="*/ 751974 h 3929062"/>
              <a:gd name="connsiteX1447" fmla="*/ 2948350 w 4016375"/>
              <a:gd name="connsiteY1447" fmla="*/ 778293 h 3929062"/>
              <a:gd name="connsiteX1448" fmla="*/ 2940829 w 4016375"/>
              <a:gd name="connsiteY1448" fmla="*/ 827171 h 3929062"/>
              <a:gd name="connsiteX1449" fmla="*/ 2967154 w 4016375"/>
              <a:gd name="connsiteY1449" fmla="*/ 812132 h 3929062"/>
              <a:gd name="connsiteX1450" fmla="*/ 3000999 w 4016375"/>
              <a:gd name="connsiteY1450" fmla="*/ 838451 h 3929062"/>
              <a:gd name="connsiteX1451" fmla="*/ 3027324 w 4016375"/>
              <a:gd name="connsiteY1451" fmla="*/ 819652 h 3929062"/>
              <a:gd name="connsiteX1452" fmla="*/ 3012281 w 4016375"/>
              <a:gd name="connsiteY1452" fmla="*/ 838451 h 3929062"/>
              <a:gd name="connsiteX1453" fmla="*/ 3046127 w 4016375"/>
              <a:gd name="connsiteY1453" fmla="*/ 842211 h 3929062"/>
              <a:gd name="connsiteX1454" fmla="*/ 3027324 w 4016375"/>
              <a:gd name="connsiteY1454" fmla="*/ 857250 h 3929062"/>
              <a:gd name="connsiteX1455" fmla="*/ 3064930 w 4016375"/>
              <a:gd name="connsiteY1455" fmla="*/ 842211 h 3929062"/>
              <a:gd name="connsiteX1456" fmla="*/ 3087494 w 4016375"/>
              <a:gd name="connsiteY1456" fmla="*/ 834691 h 3929062"/>
              <a:gd name="connsiteX1457" fmla="*/ 3068691 w 4016375"/>
              <a:gd name="connsiteY1457" fmla="*/ 849730 h 3929062"/>
              <a:gd name="connsiteX1458" fmla="*/ 3121340 w 4016375"/>
              <a:gd name="connsiteY1458" fmla="*/ 887329 h 3929062"/>
              <a:gd name="connsiteX1459" fmla="*/ 3106298 w 4016375"/>
              <a:gd name="connsiteY1459" fmla="*/ 902369 h 3929062"/>
              <a:gd name="connsiteX1460" fmla="*/ 3143904 w 4016375"/>
              <a:gd name="connsiteY1460" fmla="*/ 879809 h 3929062"/>
              <a:gd name="connsiteX1461" fmla="*/ 3162707 w 4016375"/>
              <a:gd name="connsiteY1461" fmla="*/ 891089 h 3929062"/>
              <a:gd name="connsiteX1462" fmla="*/ 3200314 w 4016375"/>
              <a:gd name="connsiteY1462" fmla="*/ 864770 h 3929062"/>
              <a:gd name="connsiteX1463" fmla="*/ 3143904 w 4016375"/>
              <a:gd name="connsiteY1463" fmla="*/ 868530 h 3929062"/>
              <a:gd name="connsiteX1464" fmla="*/ 3158947 w 4016375"/>
              <a:gd name="connsiteY1464" fmla="*/ 849730 h 3929062"/>
              <a:gd name="connsiteX1465" fmla="*/ 3091255 w 4016375"/>
              <a:gd name="connsiteY1465" fmla="*/ 842211 h 3929062"/>
              <a:gd name="connsiteX1466" fmla="*/ 3117580 w 4016375"/>
              <a:gd name="connsiteY1466" fmla="*/ 838451 h 3929062"/>
              <a:gd name="connsiteX1467" fmla="*/ 3072452 w 4016375"/>
              <a:gd name="connsiteY1467" fmla="*/ 830931 h 3929062"/>
              <a:gd name="connsiteX1468" fmla="*/ 3091255 w 4016375"/>
              <a:gd name="connsiteY1468" fmla="*/ 804612 h 3929062"/>
              <a:gd name="connsiteX1469" fmla="*/ 3042367 w 4016375"/>
              <a:gd name="connsiteY1469" fmla="*/ 793332 h 3929062"/>
              <a:gd name="connsiteX1470" fmla="*/ 3046127 w 4016375"/>
              <a:gd name="connsiteY1470" fmla="*/ 774533 h 3929062"/>
              <a:gd name="connsiteX1471" fmla="*/ 3038606 w 4016375"/>
              <a:gd name="connsiteY1471" fmla="*/ 789573 h 3929062"/>
              <a:gd name="connsiteX1472" fmla="*/ 3019803 w 4016375"/>
              <a:gd name="connsiteY1472" fmla="*/ 744454 h 3929062"/>
              <a:gd name="connsiteX1473" fmla="*/ 3042367 w 4016375"/>
              <a:gd name="connsiteY1473" fmla="*/ 725655 h 3929062"/>
              <a:gd name="connsiteX1474" fmla="*/ 3012281 w 4016375"/>
              <a:gd name="connsiteY1474" fmla="*/ 710615 h 3929062"/>
              <a:gd name="connsiteX1475" fmla="*/ 3012281 w 4016375"/>
              <a:gd name="connsiteY1475" fmla="*/ 748214 h 3929062"/>
              <a:gd name="connsiteX1476" fmla="*/ 2978436 w 4016375"/>
              <a:gd name="connsiteY1476" fmla="*/ 721895 h 3929062"/>
              <a:gd name="connsiteX1477" fmla="*/ 2993478 w 4016375"/>
              <a:gd name="connsiteY1477" fmla="*/ 718135 h 3929062"/>
              <a:gd name="connsiteX1478" fmla="*/ 3004760 w 4016375"/>
              <a:gd name="connsiteY1478" fmla="*/ 684296 h 3929062"/>
              <a:gd name="connsiteX1479" fmla="*/ 2982196 w 4016375"/>
              <a:gd name="connsiteY1479" fmla="*/ 684296 h 3929062"/>
              <a:gd name="connsiteX1480" fmla="*/ 2993478 w 4016375"/>
              <a:gd name="connsiteY1480" fmla="*/ 695576 h 3929062"/>
              <a:gd name="connsiteX1481" fmla="*/ 2959632 w 4016375"/>
              <a:gd name="connsiteY1481" fmla="*/ 710615 h 3929062"/>
              <a:gd name="connsiteX1482" fmla="*/ 2974675 w 4016375"/>
              <a:gd name="connsiteY1482" fmla="*/ 661737 h 3929062"/>
              <a:gd name="connsiteX1483" fmla="*/ 2952111 w 4016375"/>
              <a:gd name="connsiteY1483" fmla="*/ 680536 h 3929062"/>
              <a:gd name="connsiteX1484" fmla="*/ 2963393 w 4016375"/>
              <a:gd name="connsiteY1484" fmla="*/ 661737 h 3929062"/>
              <a:gd name="connsiteX1485" fmla="*/ 2865616 w 4016375"/>
              <a:gd name="connsiteY1485" fmla="*/ 590299 h 3929062"/>
              <a:gd name="connsiteX1486" fmla="*/ 2801685 w 4016375"/>
              <a:gd name="connsiteY1486" fmla="*/ 545181 h 3929062"/>
              <a:gd name="connsiteX1487" fmla="*/ 2760318 w 4016375"/>
              <a:gd name="connsiteY1487" fmla="*/ 507582 h 3929062"/>
              <a:gd name="connsiteX1488" fmla="*/ 2715190 w 4016375"/>
              <a:gd name="connsiteY1488" fmla="*/ 458704 h 3929062"/>
              <a:gd name="connsiteX1489" fmla="*/ 2666302 w 4016375"/>
              <a:gd name="connsiteY1489" fmla="*/ 421105 h 3929062"/>
              <a:gd name="connsiteX1490" fmla="*/ 2688865 w 4016375"/>
              <a:gd name="connsiteY1490" fmla="*/ 406066 h 3929062"/>
              <a:gd name="connsiteX1491" fmla="*/ 2681344 w 4016375"/>
              <a:gd name="connsiteY1491" fmla="*/ 394786 h 3929062"/>
              <a:gd name="connsiteX1492" fmla="*/ 2666302 w 4016375"/>
              <a:gd name="connsiteY1492" fmla="*/ 417346 h 3929062"/>
              <a:gd name="connsiteX1493" fmla="*/ 2598610 w 4016375"/>
              <a:gd name="connsiteY1493" fmla="*/ 368467 h 3929062"/>
              <a:gd name="connsiteX1494" fmla="*/ 2621174 w 4016375"/>
              <a:gd name="connsiteY1494" fmla="*/ 357188 h 3929062"/>
              <a:gd name="connsiteX1495" fmla="*/ 2591088 w 4016375"/>
              <a:gd name="connsiteY1495" fmla="*/ 360947 h 3929062"/>
              <a:gd name="connsiteX1496" fmla="*/ 2606131 w 4016375"/>
              <a:gd name="connsiteY1496" fmla="*/ 357188 h 3929062"/>
              <a:gd name="connsiteX1497" fmla="*/ 2583567 w 4016375"/>
              <a:gd name="connsiteY1497" fmla="*/ 334628 h 3929062"/>
              <a:gd name="connsiteX1498" fmla="*/ 2576046 w 4016375"/>
              <a:gd name="connsiteY1498" fmla="*/ 349668 h 3929062"/>
              <a:gd name="connsiteX1499" fmla="*/ 2553482 w 4016375"/>
              <a:gd name="connsiteY1499" fmla="*/ 319589 h 3929062"/>
              <a:gd name="connsiteX1500" fmla="*/ 2519636 w 4016375"/>
              <a:gd name="connsiteY1500" fmla="*/ 319589 h 3929062"/>
              <a:gd name="connsiteX1501" fmla="*/ 2519636 w 4016375"/>
              <a:gd name="connsiteY1501" fmla="*/ 300790 h 3929062"/>
              <a:gd name="connsiteX1502" fmla="*/ 2485790 w 4016375"/>
              <a:gd name="connsiteY1502" fmla="*/ 330869 h 3929062"/>
              <a:gd name="connsiteX1503" fmla="*/ 2459466 w 4016375"/>
              <a:gd name="connsiteY1503" fmla="*/ 274471 h 3929062"/>
              <a:gd name="connsiteX1504" fmla="*/ 2515875 w 4016375"/>
              <a:gd name="connsiteY1504" fmla="*/ 259431 h 3929062"/>
              <a:gd name="connsiteX1505" fmla="*/ 2440662 w 4016375"/>
              <a:gd name="connsiteY1505" fmla="*/ 248151 h 3929062"/>
              <a:gd name="connsiteX1506" fmla="*/ 2388013 w 4016375"/>
              <a:gd name="connsiteY1506" fmla="*/ 187994 h 3929062"/>
              <a:gd name="connsiteX1507" fmla="*/ 2350407 w 4016375"/>
              <a:gd name="connsiteY1507" fmla="*/ 169194 h 3929062"/>
              <a:gd name="connsiteX1508" fmla="*/ 2331604 w 4016375"/>
              <a:gd name="connsiteY1508" fmla="*/ 135355 h 3929062"/>
              <a:gd name="connsiteX1509" fmla="*/ 2297758 w 4016375"/>
              <a:gd name="connsiteY1509" fmla="*/ 131596 h 3929062"/>
              <a:gd name="connsiteX1510" fmla="*/ 2312800 w 4016375"/>
              <a:gd name="connsiteY1510" fmla="*/ 116556 h 3929062"/>
              <a:gd name="connsiteX1511" fmla="*/ 2275194 w 4016375"/>
              <a:gd name="connsiteY1511" fmla="*/ 105276 h 3929062"/>
              <a:gd name="connsiteX1512" fmla="*/ 2256391 w 4016375"/>
              <a:gd name="connsiteY1512" fmla="*/ 75198 h 3929062"/>
              <a:gd name="connsiteX1513" fmla="*/ 2271433 w 4016375"/>
              <a:gd name="connsiteY1513" fmla="*/ 93997 h 3929062"/>
              <a:gd name="connsiteX1514" fmla="*/ 2263912 w 4016375"/>
              <a:gd name="connsiteY1514" fmla="*/ 33839 h 3929062"/>
              <a:gd name="connsiteX1515" fmla="*/ 2309040 w 4016375"/>
              <a:gd name="connsiteY1515" fmla="*/ 0 h 392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Lst>
            <a:rect l="l" t="t" r="r" b="b"/>
            <a:pathLst>
              <a:path w="4016375" h="3929062">
                <a:moveTo>
                  <a:pt x="251466" y="3850112"/>
                </a:moveTo>
                <a:lnTo>
                  <a:pt x="255724" y="3861385"/>
                </a:lnTo>
                <a:cubicBezTo>
                  <a:pt x="255724" y="3861385"/>
                  <a:pt x="255724" y="3861385"/>
                  <a:pt x="251964" y="3861385"/>
                </a:cubicBezTo>
                <a:cubicBezTo>
                  <a:pt x="244443" y="3857625"/>
                  <a:pt x="240682" y="3857625"/>
                  <a:pt x="240682" y="3853865"/>
                </a:cubicBezTo>
                <a:close/>
                <a:moveTo>
                  <a:pt x="352561" y="3799817"/>
                </a:moveTo>
                <a:lnTo>
                  <a:pt x="375015" y="3800837"/>
                </a:lnTo>
                <a:lnTo>
                  <a:pt x="375830" y="3803165"/>
                </a:lnTo>
                <a:cubicBezTo>
                  <a:pt x="378886" y="3811566"/>
                  <a:pt x="380766" y="3816266"/>
                  <a:pt x="379826" y="3812506"/>
                </a:cubicBezTo>
                <a:cubicBezTo>
                  <a:pt x="376065" y="3812506"/>
                  <a:pt x="376065" y="3812506"/>
                  <a:pt x="376065" y="3812506"/>
                </a:cubicBezTo>
                <a:cubicBezTo>
                  <a:pt x="364783" y="3816266"/>
                  <a:pt x="364783" y="3816266"/>
                  <a:pt x="364783" y="3816266"/>
                </a:cubicBezTo>
                <a:cubicBezTo>
                  <a:pt x="357262" y="3816266"/>
                  <a:pt x="349741" y="3816266"/>
                  <a:pt x="345980" y="3820026"/>
                </a:cubicBezTo>
                <a:cubicBezTo>
                  <a:pt x="330937" y="3820026"/>
                  <a:pt x="315895" y="3820026"/>
                  <a:pt x="300852" y="3823786"/>
                </a:cubicBezTo>
                <a:cubicBezTo>
                  <a:pt x="286750" y="3832245"/>
                  <a:pt x="281109" y="3838590"/>
                  <a:pt x="263305" y="3845993"/>
                </a:cubicBezTo>
                <a:lnTo>
                  <a:pt x="251466" y="3850112"/>
                </a:lnTo>
                <a:lnTo>
                  <a:pt x="242107" y="3825336"/>
                </a:lnTo>
                <a:cubicBezTo>
                  <a:pt x="238596" y="3816134"/>
                  <a:pt x="236040" y="3809540"/>
                  <a:pt x="234218" y="3804928"/>
                </a:cubicBezTo>
                <a:lnTo>
                  <a:pt x="233845" y="3804016"/>
                </a:lnTo>
                <a:lnTo>
                  <a:pt x="233161" y="3801227"/>
                </a:lnTo>
                <a:cubicBezTo>
                  <a:pt x="236921" y="3801227"/>
                  <a:pt x="236921" y="3801227"/>
                  <a:pt x="240682" y="3801227"/>
                </a:cubicBezTo>
                <a:cubicBezTo>
                  <a:pt x="244443" y="3801227"/>
                  <a:pt x="248203" y="3801227"/>
                  <a:pt x="251964" y="3801227"/>
                </a:cubicBezTo>
                <a:cubicBezTo>
                  <a:pt x="270767" y="3804986"/>
                  <a:pt x="293331" y="3801227"/>
                  <a:pt x="315895" y="3801227"/>
                </a:cubicBezTo>
                <a:cubicBezTo>
                  <a:pt x="329057" y="3801227"/>
                  <a:pt x="341279" y="3800287"/>
                  <a:pt x="352561" y="3799817"/>
                </a:cubicBezTo>
                <a:close/>
                <a:moveTo>
                  <a:pt x="230340" y="3796057"/>
                </a:moveTo>
                <a:cubicBezTo>
                  <a:pt x="230105" y="3795234"/>
                  <a:pt x="230164" y="3795146"/>
                  <a:pt x="230737" y="3796417"/>
                </a:cubicBezTo>
                <a:lnTo>
                  <a:pt x="233845" y="3804016"/>
                </a:lnTo>
                <a:lnTo>
                  <a:pt x="234439" y="3806433"/>
                </a:lnTo>
                <a:cubicBezTo>
                  <a:pt x="234395" y="3807601"/>
                  <a:pt x="231045" y="3798524"/>
                  <a:pt x="230340" y="3796057"/>
                </a:cubicBezTo>
                <a:close/>
                <a:moveTo>
                  <a:pt x="216484" y="3779975"/>
                </a:moveTo>
                <a:lnTo>
                  <a:pt x="210597" y="3782427"/>
                </a:lnTo>
                <a:cubicBezTo>
                  <a:pt x="208716" y="3782427"/>
                  <a:pt x="209656" y="3781487"/>
                  <a:pt x="212477" y="3780547"/>
                </a:cubicBezTo>
                <a:close/>
                <a:moveTo>
                  <a:pt x="223368" y="3777045"/>
                </a:moveTo>
                <a:lnTo>
                  <a:pt x="225639" y="3778667"/>
                </a:lnTo>
                <a:lnTo>
                  <a:pt x="216484" y="3779975"/>
                </a:lnTo>
                <a:lnTo>
                  <a:pt x="221879" y="3777728"/>
                </a:lnTo>
                <a:close/>
                <a:moveTo>
                  <a:pt x="488885" y="3737309"/>
                </a:moveTo>
                <a:lnTo>
                  <a:pt x="483930" y="3742027"/>
                </a:lnTo>
                <a:lnTo>
                  <a:pt x="482362" y="3739013"/>
                </a:lnTo>
                <a:lnTo>
                  <a:pt x="483294" y="3738232"/>
                </a:lnTo>
                <a:lnTo>
                  <a:pt x="485888" y="3737368"/>
                </a:lnTo>
                <a:cubicBezTo>
                  <a:pt x="488415" y="3736604"/>
                  <a:pt x="489825" y="3736369"/>
                  <a:pt x="488885" y="3737309"/>
                </a:cubicBezTo>
                <a:close/>
                <a:moveTo>
                  <a:pt x="393772" y="3733906"/>
                </a:moveTo>
                <a:lnTo>
                  <a:pt x="376065" y="3744829"/>
                </a:lnTo>
                <a:cubicBezTo>
                  <a:pt x="353501" y="3756108"/>
                  <a:pt x="369014" y="3744124"/>
                  <a:pt x="382940" y="3737427"/>
                </a:cubicBezTo>
                <a:close/>
                <a:moveTo>
                  <a:pt x="484884" y="3733493"/>
                </a:moveTo>
                <a:lnTo>
                  <a:pt x="488885" y="3733549"/>
                </a:lnTo>
                <a:lnTo>
                  <a:pt x="483294" y="3738232"/>
                </a:lnTo>
                <a:lnTo>
                  <a:pt x="476193" y="3740599"/>
                </a:lnTo>
                <a:cubicBezTo>
                  <a:pt x="469141" y="3742949"/>
                  <a:pt x="462560" y="3744828"/>
                  <a:pt x="466321" y="3741069"/>
                </a:cubicBezTo>
                <a:close/>
                <a:moveTo>
                  <a:pt x="394717" y="3733323"/>
                </a:moveTo>
                <a:lnTo>
                  <a:pt x="394868" y="3733549"/>
                </a:lnTo>
                <a:lnTo>
                  <a:pt x="393772" y="3733906"/>
                </a:lnTo>
                <a:close/>
                <a:moveTo>
                  <a:pt x="501243" y="3724734"/>
                </a:moveTo>
                <a:lnTo>
                  <a:pt x="501257" y="3724771"/>
                </a:lnTo>
                <a:lnTo>
                  <a:pt x="501166" y="3724780"/>
                </a:lnTo>
                <a:close/>
                <a:moveTo>
                  <a:pt x="496185" y="3710990"/>
                </a:moveTo>
                <a:lnTo>
                  <a:pt x="496406" y="3710990"/>
                </a:lnTo>
                <a:cubicBezTo>
                  <a:pt x="496406" y="3714750"/>
                  <a:pt x="500167" y="3714750"/>
                  <a:pt x="500167" y="3714750"/>
                </a:cubicBezTo>
                <a:cubicBezTo>
                  <a:pt x="505808" y="3716630"/>
                  <a:pt x="507688" y="3719450"/>
                  <a:pt x="502987" y="3723679"/>
                </a:cubicBezTo>
                <a:lnTo>
                  <a:pt x="501243" y="3724734"/>
                </a:lnTo>
                <a:lnTo>
                  <a:pt x="497405" y="3714162"/>
                </a:lnTo>
                <a:close/>
                <a:moveTo>
                  <a:pt x="492645" y="3710990"/>
                </a:moveTo>
                <a:lnTo>
                  <a:pt x="495032" y="3710990"/>
                </a:lnTo>
                <a:lnTo>
                  <a:pt x="495642" y="3713928"/>
                </a:lnTo>
                <a:cubicBezTo>
                  <a:pt x="495936" y="3716160"/>
                  <a:pt x="495466" y="3716630"/>
                  <a:pt x="492645" y="3710990"/>
                </a:cubicBezTo>
                <a:close/>
                <a:moveTo>
                  <a:pt x="451278" y="3710990"/>
                </a:moveTo>
                <a:cubicBezTo>
                  <a:pt x="442817" y="3722270"/>
                  <a:pt x="459740" y="3727204"/>
                  <a:pt x="490941" y="3725794"/>
                </a:cubicBezTo>
                <a:lnTo>
                  <a:pt x="501166" y="3724780"/>
                </a:lnTo>
                <a:lnTo>
                  <a:pt x="490648" y="3731140"/>
                </a:lnTo>
                <a:lnTo>
                  <a:pt x="484884" y="3733493"/>
                </a:lnTo>
                <a:lnTo>
                  <a:pt x="463971" y="3733197"/>
                </a:lnTo>
                <a:cubicBezTo>
                  <a:pt x="440702" y="3732139"/>
                  <a:pt x="425894" y="3727910"/>
                  <a:pt x="451278" y="3710990"/>
                </a:cubicBezTo>
                <a:close/>
                <a:moveTo>
                  <a:pt x="494056" y="3706290"/>
                </a:moveTo>
                <a:cubicBezTo>
                  <a:pt x="493938" y="3705585"/>
                  <a:pt x="494026" y="3705526"/>
                  <a:pt x="494519" y="3706657"/>
                </a:cubicBezTo>
                <a:lnTo>
                  <a:pt x="496185" y="3710990"/>
                </a:lnTo>
                <a:lnTo>
                  <a:pt x="495032" y="3710990"/>
                </a:lnTo>
                <a:close/>
                <a:moveTo>
                  <a:pt x="149346" y="3571356"/>
                </a:moveTo>
                <a:lnTo>
                  <a:pt x="150028" y="3571683"/>
                </a:lnTo>
                <a:lnTo>
                  <a:pt x="147782" y="3572404"/>
                </a:lnTo>
                <a:close/>
                <a:moveTo>
                  <a:pt x="154716" y="3569701"/>
                </a:moveTo>
                <a:cubicBezTo>
                  <a:pt x="155127" y="3569525"/>
                  <a:pt x="154187" y="3569995"/>
                  <a:pt x="150426" y="3571875"/>
                </a:cubicBezTo>
                <a:lnTo>
                  <a:pt x="150028" y="3571683"/>
                </a:lnTo>
                <a:lnTo>
                  <a:pt x="150896" y="3571405"/>
                </a:lnTo>
                <a:cubicBezTo>
                  <a:pt x="152542" y="3570700"/>
                  <a:pt x="154304" y="3569877"/>
                  <a:pt x="154716" y="3569701"/>
                </a:cubicBezTo>
                <a:close/>
                <a:moveTo>
                  <a:pt x="146666" y="3530516"/>
                </a:moveTo>
                <a:cubicBezTo>
                  <a:pt x="127862" y="3541796"/>
                  <a:pt x="127862" y="3545556"/>
                  <a:pt x="101538" y="3556835"/>
                </a:cubicBezTo>
                <a:cubicBezTo>
                  <a:pt x="109059" y="3549315"/>
                  <a:pt x="131623" y="3538036"/>
                  <a:pt x="146666" y="3530516"/>
                </a:cubicBezTo>
                <a:close/>
                <a:moveTo>
                  <a:pt x="127862" y="3530516"/>
                </a:moveTo>
                <a:cubicBezTo>
                  <a:pt x="109059" y="3541796"/>
                  <a:pt x="135384" y="3530516"/>
                  <a:pt x="131623" y="3534276"/>
                </a:cubicBezTo>
                <a:cubicBezTo>
                  <a:pt x="101538" y="3549315"/>
                  <a:pt x="105299" y="3538036"/>
                  <a:pt x="90256" y="3541796"/>
                </a:cubicBezTo>
                <a:cubicBezTo>
                  <a:pt x="105299" y="3534276"/>
                  <a:pt x="120341" y="3530516"/>
                  <a:pt x="127862" y="3530516"/>
                </a:cubicBezTo>
                <a:close/>
                <a:moveTo>
                  <a:pt x="50426" y="3462978"/>
                </a:moveTo>
                <a:lnTo>
                  <a:pt x="37607" y="3466598"/>
                </a:lnTo>
                <a:cubicBezTo>
                  <a:pt x="41367" y="3462839"/>
                  <a:pt x="43248" y="3462839"/>
                  <a:pt x="45128" y="3463308"/>
                </a:cubicBezTo>
                <a:close/>
                <a:moveTo>
                  <a:pt x="52792" y="3462743"/>
                </a:moveTo>
                <a:lnTo>
                  <a:pt x="52649" y="3462839"/>
                </a:lnTo>
                <a:lnTo>
                  <a:pt x="50426" y="3462978"/>
                </a:lnTo>
                <a:lnTo>
                  <a:pt x="50710" y="3462897"/>
                </a:lnTo>
                <a:close/>
                <a:moveTo>
                  <a:pt x="1786309" y="3282365"/>
                </a:moveTo>
                <a:lnTo>
                  <a:pt x="1790070" y="3289885"/>
                </a:lnTo>
                <a:lnTo>
                  <a:pt x="1790070" y="3291990"/>
                </a:lnTo>
                <a:lnTo>
                  <a:pt x="1789576" y="3292207"/>
                </a:lnTo>
                <a:lnTo>
                  <a:pt x="1786309" y="3282695"/>
                </a:lnTo>
                <a:lnTo>
                  <a:pt x="1786309" y="3282365"/>
                </a:lnTo>
                <a:close/>
                <a:moveTo>
                  <a:pt x="1783959" y="3276255"/>
                </a:moveTo>
                <a:cubicBezTo>
                  <a:pt x="1784429" y="3277665"/>
                  <a:pt x="1786309" y="3282365"/>
                  <a:pt x="1786309" y="3278605"/>
                </a:cubicBezTo>
                <a:lnTo>
                  <a:pt x="1786309" y="3282365"/>
                </a:lnTo>
                <a:lnTo>
                  <a:pt x="1785947" y="3281640"/>
                </a:lnTo>
                <a:lnTo>
                  <a:pt x="1784723" y="3278076"/>
                </a:lnTo>
                <a:cubicBezTo>
                  <a:pt x="1783841" y="3275668"/>
                  <a:pt x="1783724" y="3275550"/>
                  <a:pt x="1783959" y="3276255"/>
                </a:cubicBezTo>
                <a:close/>
                <a:moveTo>
                  <a:pt x="1944257" y="3237246"/>
                </a:moveTo>
                <a:lnTo>
                  <a:pt x="1944326" y="3237246"/>
                </a:lnTo>
                <a:lnTo>
                  <a:pt x="1945256" y="3241300"/>
                </a:lnTo>
                <a:cubicBezTo>
                  <a:pt x="1945432" y="3242651"/>
                  <a:pt x="1945197" y="3242886"/>
                  <a:pt x="1944257" y="3241006"/>
                </a:cubicBezTo>
                <a:cubicBezTo>
                  <a:pt x="1944257" y="3241006"/>
                  <a:pt x="1944257" y="3241006"/>
                  <a:pt x="1944257" y="3237246"/>
                </a:cubicBezTo>
                <a:close/>
                <a:moveTo>
                  <a:pt x="1940496" y="3225967"/>
                </a:moveTo>
                <a:cubicBezTo>
                  <a:pt x="1940496" y="3225027"/>
                  <a:pt x="1940966" y="3225967"/>
                  <a:pt x="1941613" y="3227788"/>
                </a:cubicBezTo>
                <a:lnTo>
                  <a:pt x="1942052" y="3229224"/>
                </a:lnTo>
                <a:lnTo>
                  <a:pt x="1940496" y="3229727"/>
                </a:lnTo>
                <a:cubicBezTo>
                  <a:pt x="1940496" y="3229727"/>
                  <a:pt x="1940496" y="3225967"/>
                  <a:pt x="1940496" y="3225967"/>
                </a:cubicBezTo>
                <a:close/>
                <a:moveTo>
                  <a:pt x="1962716" y="3222551"/>
                </a:moveTo>
                <a:lnTo>
                  <a:pt x="1951778" y="3233487"/>
                </a:lnTo>
                <a:cubicBezTo>
                  <a:pt x="1948017" y="3233487"/>
                  <a:pt x="1948017" y="3237246"/>
                  <a:pt x="1948017" y="3237246"/>
                </a:cubicBezTo>
                <a:lnTo>
                  <a:pt x="1944326" y="3237246"/>
                </a:lnTo>
                <a:lnTo>
                  <a:pt x="1943787" y="3234897"/>
                </a:lnTo>
                <a:lnTo>
                  <a:pt x="1942052" y="3229224"/>
                </a:lnTo>
                <a:close/>
                <a:moveTo>
                  <a:pt x="308374" y="3207167"/>
                </a:moveTo>
                <a:cubicBezTo>
                  <a:pt x="300852" y="3210927"/>
                  <a:pt x="300852" y="3214687"/>
                  <a:pt x="297092" y="3214687"/>
                </a:cubicBezTo>
                <a:cubicBezTo>
                  <a:pt x="297092" y="3218447"/>
                  <a:pt x="297092" y="3218447"/>
                  <a:pt x="297092" y="3218447"/>
                </a:cubicBezTo>
                <a:cubicBezTo>
                  <a:pt x="297092" y="3218447"/>
                  <a:pt x="297092" y="3218447"/>
                  <a:pt x="300852" y="3218447"/>
                </a:cubicBezTo>
                <a:cubicBezTo>
                  <a:pt x="282049" y="3229727"/>
                  <a:pt x="274528" y="3233487"/>
                  <a:pt x="278289" y="3229727"/>
                </a:cubicBezTo>
                <a:cubicBezTo>
                  <a:pt x="282049" y="3222207"/>
                  <a:pt x="289570" y="3218447"/>
                  <a:pt x="308374" y="3207167"/>
                </a:cubicBezTo>
                <a:close/>
                <a:moveTo>
                  <a:pt x="544926" y="3195292"/>
                </a:moveTo>
                <a:lnTo>
                  <a:pt x="542768" y="3196945"/>
                </a:lnTo>
                <a:cubicBezTo>
                  <a:pt x="542944" y="3198708"/>
                  <a:pt x="558457" y="3193068"/>
                  <a:pt x="552816" y="3195888"/>
                </a:cubicBezTo>
                <a:cubicBezTo>
                  <a:pt x="549055" y="3199648"/>
                  <a:pt x="537773" y="3203408"/>
                  <a:pt x="526491" y="3210927"/>
                </a:cubicBezTo>
                <a:cubicBezTo>
                  <a:pt x="524611" y="3209047"/>
                  <a:pt x="528372" y="3205287"/>
                  <a:pt x="535423" y="3200588"/>
                </a:cubicBezTo>
                <a:close/>
                <a:moveTo>
                  <a:pt x="549055" y="3192128"/>
                </a:moveTo>
                <a:lnTo>
                  <a:pt x="549717" y="3192622"/>
                </a:lnTo>
                <a:lnTo>
                  <a:pt x="544926" y="3195292"/>
                </a:lnTo>
                <a:close/>
                <a:moveTo>
                  <a:pt x="468168" y="2903491"/>
                </a:moveTo>
                <a:lnTo>
                  <a:pt x="470082" y="2906378"/>
                </a:lnTo>
                <a:cubicBezTo>
                  <a:pt x="470082" y="2906378"/>
                  <a:pt x="470082" y="2906378"/>
                  <a:pt x="466321" y="2906378"/>
                </a:cubicBezTo>
                <a:cubicBezTo>
                  <a:pt x="466321" y="2906378"/>
                  <a:pt x="462560" y="2906378"/>
                  <a:pt x="458800" y="2910138"/>
                </a:cubicBezTo>
                <a:cubicBezTo>
                  <a:pt x="462560" y="2906378"/>
                  <a:pt x="465381" y="2904498"/>
                  <a:pt x="467731" y="2903558"/>
                </a:cubicBezTo>
                <a:close/>
                <a:moveTo>
                  <a:pt x="473842" y="2900007"/>
                </a:moveTo>
                <a:lnTo>
                  <a:pt x="475252" y="2902618"/>
                </a:lnTo>
                <a:lnTo>
                  <a:pt x="473842" y="2900653"/>
                </a:lnTo>
                <a:close/>
                <a:moveTo>
                  <a:pt x="473842" y="2898858"/>
                </a:moveTo>
                <a:lnTo>
                  <a:pt x="473842" y="2900007"/>
                </a:lnTo>
                <a:lnTo>
                  <a:pt x="473666" y="2899681"/>
                </a:lnTo>
                <a:cubicBezTo>
                  <a:pt x="473137" y="2898623"/>
                  <a:pt x="472902" y="2897918"/>
                  <a:pt x="473842" y="2898858"/>
                </a:cubicBezTo>
                <a:close/>
                <a:moveTo>
                  <a:pt x="481246" y="2893806"/>
                </a:moveTo>
                <a:lnTo>
                  <a:pt x="481363" y="2893937"/>
                </a:lnTo>
                <a:lnTo>
                  <a:pt x="481363" y="2895098"/>
                </a:lnTo>
                <a:cubicBezTo>
                  <a:pt x="480423" y="2893218"/>
                  <a:pt x="480658" y="2893218"/>
                  <a:pt x="481246" y="2893806"/>
                </a:cubicBezTo>
                <a:close/>
                <a:moveTo>
                  <a:pt x="481363" y="2892317"/>
                </a:moveTo>
                <a:lnTo>
                  <a:pt x="482421" y="2894041"/>
                </a:lnTo>
                <a:cubicBezTo>
                  <a:pt x="483714" y="2896274"/>
                  <a:pt x="483714" y="2896509"/>
                  <a:pt x="483244" y="2896039"/>
                </a:cubicBezTo>
                <a:lnTo>
                  <a:pt x="481363" y="2893937"/>
                </a:lnTo>
                <a:close/>
                <a:moveTo>
                  <a:pt x="479810" y="2889785"/>
                </a:moveTo>
                <a:lnTo>
                  <a:pt x="481364" y="2891339"/>
                </a:lnTo>
                <a:lnTo>
                  <a:pt x="481363" y="2891339"/>
                </a:lnTo>
                <a:lnTo>
                  <a:pt x="481363" y="2892317"/>
                </a:lnTo>
                <a:close/>
                <a:moveTo>
                  <a:pt x="455803" y="2884171"/>
                </a:moveTo>
                <a:cubicBezTo>
                  <a:pt x="455274" y="2883114"/>
                  <a:pt x="455979" y="2883819"/>
                  <a:pt x="458800" y="2887579"/>
                </a:cubicBezTo>
                <a:cubicBezTo>
                  <a:pt x="462560" y="2887579"/>
                  <a:pt x="462560" y="2887579"/>
                  <a:pt x="462560" y="2887579"/>
                </a:cubicBezTo>
                <a:lnTo>
                  <a:pt x="465072" y="2887579"/>
                </a:lnTo>
                <a:lnTo>
                  <a:pt x="473313" y="2899916"/>
                </a:lnTo>
                <a:lnTo>
                  <a:pt x="473842" y="2900653"/>
                </a:lnTo>
                <a:lnTo>
                  <a:pt x="473842" y="2902618"/>
                </a:lnTo>
                <a:lnTo>
                  <a:pt x="468168" y="2903491"/>
                </a:lnTo>
                <a:lnTo>
                  <a:pt x="466732" y="2901326"/>
                </a:lnTo>
                <a:cubicBezTo>
                  <a:pt x="462854" y="2895451"/>
                  <a:pt x="456861" y="2886286"/>
                  <a:pt x="455803" y="2884171"/>
                </a:cubicBezTo>
                <a:close/>
                <a:moveTo>
                  <a:pt x="473842" y="2880059"/>
                </a:moveTo>
                <a:lnTo>
                  <a:pt x="479810" y="2889785"/>
                </a:lnTo>
                <a:lnTo>
                  <a:pt x="477603" y="2887579"/>
                </a:lnTo>
                <a:cubicBezTo>
                  <a:pt x="473842" y="2887579"/>
                  <a:pt x="470082" y="2887579"/>
                  <a:pt x="466321" y="2887579"/>
                </a:cubicBezTo>
                <a:lnTo>
                  <a:pt x="465072" y="2887579"/>
                </a:lnTo>
                <a:lnTo>
                  <a:pt x="462560" y="2883819"/>
                </a:lnTo>
                <a:cubicBezTo>
                  <a:pt x="462560" y="2883819"/>
                  <a:pt x="462560" y="2883819"/>
                  <a:pt x="466321" y="2883819"/>
                </a:cubicBezTo>
                <a:cubicBezTo>
                  <a:pt x="466321" y="2883819"/>
                  <a:pt x="470082" y="2883819"/>
                  <a:pt x="473842" y="2880059"/>
                </a:cubicBezTo>
                <a:close/>
                <a:moveTo>
                  <a:pt x="422133" y="2807681"/>
                </a:moveTo>
                <a:lnTo>
                  <a:pt x="421194" y="2808621"/>
                </a:lnTo>
                <a:lnTo>
                  <a:pt x="421193" y="2808621"/>
                </a:lnTo>
                <a:cubicBezTo>
                  <a:pt x="423073" y="2806742"/>
                  <a:pt x="423073" y="2806742"/>
                  <a:pt x="422133" y="2807681"/>
                </a:cubicBezTo>
                <a:close/>
                <a:moveTo>
                  <a:pt x="364783" y="2755983"/>
                </a:moveTo>
                <a:lnTo>
                  <a:pt x="356722" y="2765785"/>
                </a:lnTo>
                <a:lnTo>
                  <a:pt x="355264" y="2766558"/>
                </a:lnTo>
                <a:cubicBezTo>
                  <a:pt x="354207" y="2765148"/>
                  <a:pt x="364783" y="2753163"/>
                  <a:pt x="364783" y="2755983"/>
                </a:cubicBezTo>
                <a:close/>
                <a:moveTo>
                  <a:pt x="334698" y="2737184"/>
                </a:moveTo>
                <a:cubicBezTo>
                  <a:pt x="323416" y="2752223"/>
                  <a:pt x="308374" y="2763503"/>
                  <a:pt x="334698" y="2737184"/>
                </a:cubicBezTo>
                <a:close/>
                <a:moveTo>
                  <a:pt x="443757" y="2594309"/>
                </a:moveTo>
                <a:cubicBezTo>
                  <a:pt x="445637" y="2594309"/>
                  <a:pt x="443757" y="2596189"/>
                  <a:pt x="442817" y="2596189"/>
                </a:cubicBezTo>
                <a:lnTo>
                  <a:pt x="442768" y="2595406"/>
                </a:lnTo>
                <a:close/>
                <a:moveTo>
                  <a:pt x="671755" y="1380148"/>
                </a:moveTo>
                <a:lnTo>
                  <a:pt x="671981" y="1380342"/>
                </a:lnTo>
                <a:cubicBezTo>
                  <a:pt x="671981" y="1381517"/>
                  <a:pt x="671276" y="1383632"/>
                  <a:pt x="669396" y="1387391"/>
                </a:cubicBezTo>
                <a:close/>
                <a:moveTo>
                  <a:pt x="676917" y="1349793"/>
                </a:moveTo>
                <a:cubicBezTo>
                  <a:pt x="676917" y="1355433"/>
                  <a:pt x="676917" y="1361072"/>
                  <a:pt x="675977" y="1367182"/>
                </a:cubicBezTo>
                <a:lnTo>
                  <a:pt x="671755" y="1380148"/>
                </a:lnTo>
                <a:lnTo>
                  <a:pt x="670336" y="1378932"/>
                </a:lnTo>
                <a:cubicBezTo>
                  <a:pt x="668456" y="1378932"/>
                  <a:pt x="665635" y="1379872"/>
                  <a:pt x="665635" y="1376112"/>
                </a:cubicBezTo>
                <a:cubicBezTo>
                  <a:pt x="676917" y="1361072"/>
                  <a:pt x="665635" y="1372352"/>
                  <a:pt x="676917" y="1349793"/>
                </a:cubicBezTo>
                <a:close/>
                <a:moveTo>
                  <a:pt x="2293168" y="458280"/>
                </a:moveTo>
                <a:lnTo>
                  <a:pt x="2293997" y="458704"/>
                </a:lnTo>
                <a:lnTo>
                  <a:pt x="2290533" y="462354"/>
                </a:lnTo>
                <a:close/>
                <a:moveTo>
                  <a:pt x="2324082" y="432385"/>
                </a:moveTo>
                <a:cubicBezTo>
                  <a:pt x="2327843" y="432385"/>
                  <a:pt x="2297758" y="462464"/>
                  <a:pt x="2297758" y="451184"/>
                </a:cubicBezTo>
                <a:lnTo>
                  <a:pt x="2293168" y="458280"/>
                </a:lnTo>
                <a:lnTo>
                  <a:pt x="2288826" y="456060"/>
                </a:lnTo>
                <a:cubicBezTo>
                  <a:pt x="2281775" y="457999"/>
                  <a:pt x="2270493" y="469984"/>
                  <a:pt x="2267673" y="458704"/>
                </a:cubicBezTo>
                <a:cubicBezTo>
                  <a:pt x="2290236" y="439905"/>
                  <a:pt x="2297758" y="454944"/>
                  <a:pt x="2324082" y="432385"/>
                </a:cubicBezTo>
                <a:close/>
                <a:moveTo>
                  <a:pt x="2309040" y="0"/>
                </a:moveTo>
                <a:cubicBezTo>
                  <a:pt x="2305279" y="22559"/>
                  <a:pt x="2309040" y="30079"/>
                  <a:pt x="2316561" y="33839"/>
                </a:cubicBezTo>
                <a:cubicBezTo>
                  <a:pt x="2324082" y="41359"/>
                  <a:pt x="2335364" y="41359"/>
                  <a:pt x="2346646" y="45119"/>
                </a:cubicBezTo>
                <a:cubicBezTo>
                  <a:pt x="2339125" y="56398"/>
                  <a:pt x="2339125" y="45119"/>
                  <a:pt x="2327843" y="60158"/>
                </a:cubicBezTo>
                <a:cubicBezTo>
                  <a:pt x="2354167" y="56398"/>
                  <a:pt x="2354167" y="67678"/>
                  <a:pt x="2380492" y="60158"/>
                </a:cubicBezTo>
                <a:cubicBezTo>
                  <a:pt x="2372971" y="97757"/>
                  <a:pt x="2406817" y="90237"/>
                  <a:pt x="2425620" y="112796"/>
                </a:cubicBezTo>
                <a:cubicBezTo>
                  <a:pt x="2440662" y="109036"/>
                  <a:pt x="2448184" y="82717"/>
                  <a:pt x="2459466" y="90237"/>
                </a:cubicBezTo>
                <a:cubicBezTo>
                  <a:pt x="2429381" y="127836"/>
                  <a:pt x="2440662" y="127836"/>
                  <a:pt x="2455705" y="131596"/>
                </a:cubicBezTo>
                <a:cubicBezTo>
                  <a:pt x="2470748" y="135355"/>
                  <a:pt x="2489551" y="135355"/>
                  <a:pt x="2478269" y="161675"/>
                </a:cubicBezTo>
                <a:cubicBezTo>
                  <a:pt x="2482030" y="161675"/>
                  <a:pt x="2489551" y="157915"/>
                  <a:pt x="2497072" y="146635"/>
                </a:cubicBezTo>
                <a:cubicBezTo>
                  <a:pt x="2508354" y="180474"/>
                  <a:pt x="2530918" y="191753"/>
                  <a:pt x="2553482" y="203033"/>
                </a:cubicBezTo>
                <a:cubicBezTo>
                  <a:pt x="2576046" y="214313"/>
                  <a:pt x="2598610" y="221832"/>
                  <a:pt x="2613652" y="240632"/>
                </a:cubicBezTo>
                <a:cubicBezTo>
                  <a:pt x="2606131" y="248151"/>
                  <a:pt x="2598610" y="255671"/>
                  <a:pt x="2587328" y="259431"/>
                </a:cubicBezTo>
                <a:cubicBezTo>
                  <a:pt x="2606131" y="255671"/>
                  <a:pt x="2628695" y="251911"/>
                  <a:pt x="2647498" y="244392"/>
                </a:cubicBezTo>
                <a:cubicBezTo>
                  <a:pt x="2636216" y="255671"/>
                  <a:pt x="2651259" y="281990"/>
                  <a:pt x="2681344" y="251911"/>
                </a:cubicBezTo>
                <a:cubicBezTo>
                  <a:pt x="2670062" y="281990"/>
                  <a:pt x="2688865" y="312069"/>
                  <a:pt x="2715190" y="293270"/>
                </a:cubicBezTo>
                <a:cubicBezTo>
                  <a:pt x="2688865" y="334628"/>
                  <a:pt x="2730233" y="319589"/>
                  <a:pt x="2726472" y="342148"/>
                </a:cubicBezTo>
                <a:cubicBezTo>
                  <a:pt x="2733993" y="342148"/>
                  <a:pt x="2733993" y="330869"/>
                  <a:pt x="2745275" y="327109"/>
                </a:cubicBezTo>
                <a:cubicBezTo>
                  <a:pt x="2741515" y="342148"/>
                  <a:pt x="2745275" y="349668"/>
                  <a:pt x="2764078" y="334628"/>
                </a:cubicBezTo>
                <a:cubicBezTo>
                  <a:pt x="2749036" y="357188"/>
                  <a:pt x="2782882" y="342148"/>
                  <a:pt x="2752796" y="375987"/>
                </a:cubicBezTo>
                <a:cubicBezTo>
                  <a:pt x="2764078" y="368467"/>
                  <a:pt x="2771600" y="364707"/>
                  <a:pt x="2752796" y="387267"/>
                </a:cubicBezTo>
                <a:cubicBezTo>
                  <a:pt x="2775360" y="372227"/>
                  <a:pt x="2764078" y="402306"/>
                  <a:pt x="2782882" y="383507"/>
                </a:cubicBezTo>
                <a:cubicBezTo>
                  <a:pt x="2756557" y="424865"/>
                  <a:pt x="2812967" y="406066"/>
                  <a:pt x="2809206" y="428625"/>
                </a:cubicBezTo>
                <a:cubicBezTo>
                  <a:pt x="2820488" y="421105"/>
                  <a:pt x="2839291" y="406066"/>
                  <a:pt x="2846813" y="413586"/>
                </a:cubicBezTo>
                <a:cubicBezTo>
                  <a:pt x="2835531" y="451184"/>
                  <a:pt x="2854334" y="439905"/>
                  <a:pt x="2888180" y="443665"/>
                </a:cubicBezTo>
                <a:cubicBezTo>
                  <a:pt x="2888180" y="454944"/>
                  <a:pt x="2876898" y="436145"/>
                  <a:pt x="2865616" y="451184"/>
                </a:cubicBezTo>
                <a:cubicBezTo>
                  <a:pt x="2880659" y="458704"/>
                  <a:pt x="2891941" y="469984"/>
                  <a:pt x="2903223" y="481263"/>
                </a:cubicBezTo>
                <a:cubicBezTo>
                  <a:pt x="2918265" y="492543"/>
                  <a:pt x="2929547" y="503822"/>
                  <a:pt x="2940829" y="511342"/>
                </a:cubicBezTo>
                <a:cubicBezTo>
                  <a:pt x="2970914" y="530141"/>
                  <a:pt x="3004760" y="541421"/>
                  <a:pt x="3061170" y="533901"/>
                </a:cubicBezTo>
                <a:cubicBezTo>
                  <a:pt x="3083734" y="511342"/>
                  <a:pt x="3057409" y="522622"/>
                  <a:pt x="3076212" y="503822"/>
                </a:cubicBezTo>
                <a:cubicBezTo>
                  <a:pt x="3095016" y="503822"/>
                  <a:pt x="3091255" y="511342"/>
                  <a:pt x="3110058" y="507582"/>
                </a:cubicBezTo>
                <a:cubicBezTo>
                  <a:pt x="3098776" y="518862"/>
                  <a:pt x="3098776" y="511342"/>
                  <a:pt x="3091255" y="518862"/>
                </a:cubicBezTo>
                <a:cubicBezTo>
                  <a:pt x="3083734" y="526382"/>
                  <a:pt x="3083734" y="533901"/>
                  <a:pt x="3087494" y="537661"/>
                </a:cubicBezTo>
                <a:cubicBezTo>
                  <a:pt x="3095016" y="537661"/>
                  <a:pt x="3091255" y="526382"/>
                  <a:pt x="3106298" y="526382"/>
                </a:cubicBezTo>
                <a:cubicBezTo>
                  <a:pt x="3098776" y="537661"/>
                  <a:pt x="3110058" y="533901"/>
                  <a:pt x="3121340" y="530141"/>
                </a:cubicBezTo>
                <a:cubicBezTo>
                  <a:pt x="3128862" y="533901"/>
                  <a:pt x="3117580" y="533901"/>
                  <a:pt x="3106298" y="545181"/>
                </a:cubicBezTo>
                <a:cubicBezTo>
                  <a:pt x="3110058" y="552701"/>
                  <a:pt x="3125101" y="541421"/>
                  <a:pt x="3140144" y="526382"/>
                </a:cubicBezTo>
                <a:cubicBezTo>
                  <a:pt x="3143904" y="530141"/>
                  <a:pt x="3132622" y="537661"/>
                  <a:pt x="3125101" y="545181"/>
                </a:cubicBezTo>
                <a:cubicBezTo>
                  <a:pt x="3177750" y="548941"/>
                  <a:pt x="3196553" y="590299"/>
                  <a:pt x="3226638" y="612859"/>
                </a:cubicBezTo>
                <a:cubicBezTo>
                  <a:pt x="3230399" y="616618"/>
                  <a:pt x="3230399" y="627898"/>
                  <a:pt x="3226638" y="624138"/>
                </a:cubicBezTo>
                <a:cubicBezTo>
                  <a:pt x="3249202" y="631658"/>
                  <a:pt x="3271766" y="654217"/>
                  <a:pt x="3237920" y="684296"/>
                </a:cubicBezTo>
                <a:cubicBezTo>
                  <a:pt x="3275527" y="657977"/>
                  <a:pt x="3237920" y="703095"/>
                  <a:pt x="3268006" y="699336"/>
                </a:cubicBezTo>
                <a:cubicBezTo>
                  <a:pt x="3226638" y="729415"/>
                  <a:pt x="3252963" y="748214"/>
                  <a:pt x="3283048" y="736934"/>
                </a:cubicBezTo>
                <a:cubicBezTo>
                  <a:pt x="3298091" y="718135"/>
                  <a:pt x="3286809" y="703095"/>
                  <a:pt x="3271766" y="703095"/>
                </a:cubicBezTo>
                <a:cubicBezTo>
                  <a:pt x="3320655" y="684296"/>
                  <a:pt x="3294330" y="748214"/>
                  <a:pt x="3354501" y="718135"/>
                </a:cubicBezTo>
                <a:cubicBezTo>
                  <a:pt x="3377064" y="736934"/>
                  <a:pt x="3350740" y="774533"/>
                  <a:pt x="3388346" y="774533"/>
                </a:cubicBezTo>
                <a:cubicBezTo>
                  <a:pt x="3373304" y="785813"/>
                  <a:pt x="3358261" y="793332"/>
                  <a:pt x="3354501" y="804612"/>
                </a:cubicBezTo>
                <a:cubicBezTo>
                  <a:pt x="3365783" y="815892"/>
                  <a:pt x="3373304" y="793332"/>
                  <a:pt x="3395868" y="785813"/>
                </a:cubicBezTo>
                <a:cubicBezTo>
                  <a:pt x="3399628" y="800852"/>
                  <a:pt x="3418432" y="804612"/>
                  <a:pt x="3433474" y="812132"/>
                </a:cubicBezTo>
                <a:cubicBezTo>
                  <a:pt x="3440996" y="812132"/>
                  <a:pt x="3444756" y="815892"/>
                  <a:pt x="3448517" y="815892"/>
                </a:cubicBezTo>
                <a:cubicBezTo>
                  <a:pt x="3448517" y="815892"/>
                  <a:pt x="3452278" y="819652"/>
                  <a:pt x="3452278" y="819652"/>
                </a:cubicBezTo>
                <a:cubicBezTo>
                  <a:pt x="3456038" y="819652"/>
                  <a:pt x="3456038" y="823411"/>
                  <a:pt x="3456038" y="823411"/>
                </a:cubicBezTo>
                <a:cubicBezTo>
                  <a:pt x="3444756" y="804612"/>
                  <a:pt x="3474841" y="845971"/>
                  <a:pt x="3471081" y="842211"/>
                </a:cubicBezTo>
                <a:cubicBezTo>
                  <a:pt x="3474841" y="845971"/>
                  <a:pt x="3478602" y="849730"/>
                  <a:pt x="3471081" y="861010"/>
                </a:cubicBezTo>
                <a:cubicBezTo>
                  <a:pt x="3482363" y="861010"/>
                  <a:pt x="3486123" y="849730"/>
                  <a:pt x="3497405" y="845971"/>
                </a:cubicBezTo>
                <a:cubicBezTo>
                  <a:pt x="3519969" y="853490"/>
                  <a:pt x="3504927" y="868530"/>
                  <a:pt x="3527491" y="868530"/>
                </a:cubicBezTo>
                <a:cubicBezTo>
                  <a:pt x="3508687" y="879809"/>
                  <a:pt x="3504927" y="887329"/>
                  <a:pt x="3512448" y="887329"/>
                </a:cubicBezTo>
                <a:cubicBezTo>
                  <a:pt x="3508687" y="891089"/>
                  <a:pt x="3508687" y="891089"/>
                  <a:pt x="3504927" y="891089"/>
                </a:cubicBezTo>
                <a:cubicBezTo>
                  <a:pt x="3486123" y="898609"/>
                  <a:pt x="3493645" y="898609"/>
                  <a:pt x="3489884" y="906129"/>
                </a:cubicBezTo>
                <a:cubicBezTo>
                  <a:pt x="3497405" y="902369"/>
                  <a:pt x="3504927" y="891089"/>
                  <a:pt x="3504927" y="902369"/>
                </a:cubicBezTo>
                <a:cubicBezTo>
                  <a:pt x="3497405" y="909888"/>
                  <a:pt x="3497405" y="902369"/>
                  <a:pt x="3478602" y="917408"/>
                </a:cubicBezTo>
                <a:cubicBezTo>
                  <a:pt x="3463559" y="917408"/>
                  <a:pt x="3482363" y="898609"/>
                  <a:pt x="3444756" y="924928"/>
                </a:cubicBezTo>
                <a:cubicBezTo>
                  <a:pt x="3489884" y="883569"/>
                  <a:pt x="3407150" y="932448"/>
                  <a:pt x="3422192" y="906129"/>
                </a:cubicBezTo>
                <a:cubicBezTo>
                  <a:pt x="3377064" y="936207"/>
                  <a:pt x="3448517" y="902369"/>
                  <a:pt x="3414671" y="932448"/>
                </a:cubicBezTo>
                <a:cubicBezTo>
                  <a:pt x="3422192" y="932448"/>
                  <a:pt x="3440996" y="921168"/>
                  <a:pt x="3433474" y="932448"/>
                </a:cubicBezTo>
                <a:cubicBezTo>
                  <a:pt x="3422192" y="939967"/>
                  <a:pt x="3425953" y="932448"/>
                  <a:pt x="3418432" y="936207"/>
                </a:cubicBezTo>
                <a:cubicBezTo>
                  <a:pt x="3403389" y="947487"/>
                  <a:pt x="3422192" y="947487"/>
                  <a:pt x="3425953" y="947487"/>
                </a:cubicBezTo>
                <a:cubicBezTo>
                  <a:pt x="3433474" y="943727"/>
                  <a:pt x="3429714" y="943727"/>
                  <a:pt x="3429714" y="939967"/>
                </a:cubicBezTo>
                <a:cubicBezTo>
                  <a:pt x="3437235" y="939967"/>
                  <a:pt x="3452278" y="943727"/>
                  <a:pt x="3429714" y="955007"/>
                </a:cubicBezTo>
                <a:cubicBezTo>
                  <a:pt x="3437235" y="951247"/>
                  <a:pt x="3444756" y="951247"/>
                  <a:pt x="3456038" y="947487"/>
                </a:cubicBezTo>
                <a:lnTo>
                  <a:pt x="3450501" y="954652"/>
                </a:lnTo>
                <a:lnTo>
                  <a:pt x="3437235" y="962527"/>
                </a:lnTo>
                <a:cubicBezTo>
                  <a:pt x="3439115" y="962527"/>
                  <a:pt x="3443816" y="960647"/>
                  <a:pt x="3448047" y="957827"/>
                </a:cubicBezTo>
                <a:lnTo>
                  <a:pt x="3450501" y="954652"/>
                </a:lnTo>
                <a:lnTo>
                  <a:pt x="3452278" y="953597"/>
                </a:lnTo>
                <a:cubicBezTo>
                  <a:pt x="3456039" y="950307"/>
                  <a:pt x="3457919" y="947487"/>
                  <a:pt x="3456038" y="947487"/>
                </a:cubicBezTo>
                <a:cubicBezTo>
                  <a:pt x="3474841" y="943727"/>
                  <a:pt x="3452278" y="962527"/>
                  <a:pt x="3452278" y="970046"/>
                </a:cubicBezTo>
                <a:cubicBezTo>
                  <a:pt x="3478602" y="936207"/>
                  <a:pt x="3444756" y="985086"/>
                  <a:pt x="3459799" y="977566"/>
                </a:cubicBezTo>
                <a:cubicBezTo>
                  <a:pt x="3467320" y="973806"/>
                  <a:pt x="3471081" y="970046"/>
                  <a:pt x="3478602" y="966286"/>
                </a:cubicBezTo>
                <a:cubicBezTo>
                  <a:pt x="3478602" y="970046"/>
                  <a:pt x="3456038" y="981326"/>
                  <a:pt x="3463559" y="981326"/>
                </a:cubicBezTo>
                <a:cubicBezTo>
                  <a:pt x="3478602" y="977566"/>
                  <a:pt x="3482363" y="981326"/>
                  <a:pt x="3486123" y="988846"/>
                </a:cubicBezTo>
                <a:cubicBezTo>
                  <a:pt x="3489884" y="988846"/>
                  <a:pt x="3493645" y="992605"/>
                  <a:pt x="3497405" y="992605"/>
                </a:cubicBezTo>
                <a:cubicBezTo>
                  <a:pt x="3497405" y="996365"/>
                  <a:pt x="3497405" y="996365"/>
                  <a:pt x="3501166" y="996365"/>
                </a:cubicBezTo>
                <a:cubicBezTo>
                  <a:pt x="3501166" y="996365"/>
                  <a:pt x="3504927" y="996365"/>
                  <a:pt x="3508687" y="996365"/>
                </a:cubicBezTo>
                <a:cubicBezTo>
                  <a:pt x="3512448" y="996365"/>
                  <a:pt x="3516209" y="996365"/>
                  <a:pt x="3523730" y="996365"/>
                </a:cubicBezTo>
                <a:cubicBezTo>
                  <a:pt x="3516209" y="1000125"/>
                  <a:pt x="3508687" y="1007645"/>
                  <a:pt x="3504927" y="1007645"/>
                </a:cubicBezTo>
                <a:cubicBezTo>
                  <a:pt x="3504927" y="1018925"/>
                  <a:pt x="3516209" y="1015165"/>
                  <a:pt x="3519969" y="1018925"/>
                </a:cubicBezTo>
                <a:cubicBezTo>
                  <a:pt x="3527491" y="1011405"/>
                  <a:pt x="3531251" y="1003885"/>
                  <a:pt x="3531251" y="1000125"/>
                </a:cubicBezTo>
                <a:cubicBezTo>
                  <a:pt x="3542533" y="996365"/>
                  <a:pt x="3535012" y="1011405"/>
                  <a:pt x="3550054" y="1007645"/>
                </a:cubicBezTo>
                <a:cubicBezTo>
                  <a:pt x="3535012" y="1015165"/>
                  <a:pt x="3531251" y="1011405"/>
                  <a:pt x="3516209" y="1026444"/>
                </a:cubicBezTo>
                <a:cubicBezTo>
                  <a:pt x="3527491" y="1030204"/>
                  <a:pt x="3531251" y="1033964"/>
                  <a:pt x="3523730" y="1049003"/>
                </a:cubicBezTo>
                <a:cubicBezTo>
                  <a:pt x="3527491" y="1052763"/>
                  <a:pt x="3531251" y="1041484"/>
                  <a:pt x="3546294" y="1033964"/>
                </a:cubicBezTo>
                <a:cubicBezTo>
                  <a:pt x="3538772" y="1052763"/>
                  <a:pt x="3527491" y="1075322"/>
                  <a:pt x="3572618" y="1045243"/>
                </a:cubicBezTo>
                <a:cubicBezTo>
                  <a:pt x="3568858" y="1067803"/>
                  <a:pt x="3647831" y="1030204"/>
                  <a:pt x="3651592" y="1064043"/>
                </a:cubicBezTo>
                <a:cubicBezTo>
                  <a:pt x="3629028" y="1064043"/>
                  <a:pt x="3644071" y="1064043"/>
                  <a:pt x="3632789" y="1075322"/>
                </a:cubicBezTo>
                <a:cubicBezTo>
                  <a:pt x="3644071" y="1075322"/>
                  <a:pt x="3655353" y="1071563"/>
                  <a:pt x="3666635" y="1071563"/>
                </a:cubicBezTo>
                <a:cubicBezTo>
                  <a:pt x="3659113" y="1082842"/>
                  <a:pt x="3655353" y="1086602"/>
                  <a:pt x="3670395" y="1090362"/>
                </a:cubicBezTo>
                <a:cubicBezTo>
                  <a:pt x="3651592" y="1101641"/>
                  <a:pt x="3655353" y="1094122"/>
                  <a:pt x="3644071" y="1105401"/>
                </a:cubicBezTo>
                <a:cubicBezTo>
                  <a:pt x="3670395" y="1097882"/>
                  <a:pt x="3666635" y="1105401"/>
                  <a:pt x="3689199" y="1105401"/>
                </a:cubicBezTo>
                <a:cubicBezTo>
                  <a:pt x="3670395" y="1112921"/>
                  <a:pt x="3655353" y="1127961"/>
                  <a:pt x="3685438" y="1124201"/>
                </a:cubicBezTo>
                <a:cubicBezTo>
                  <a:pt x="3666635" y="1139240"/>
                  <a:pt x="3685438" y="1143000"/>
                  <a:pt x="3662874" y="1158040"/>
                </a:cubicBezTo>
                <a:cubicBezTo>
                  <a:pt x="3662874" y="1165559"/>
                  <a:pt x="3689199" y="1143000"/>
                  <a:pt x="3685438" y="1154280"/>
                </a:cubicBezTo>
                <a:cubicBezTo>
                  <a:pt x="3662874" y="1169319"/>
                  <a:pt x="3666635" y="1173079"/>
                  <a:pt x="3647831" y="1176839"/>
                </a:cubicBezTo>
                <a:cubicBezTo>
                  <a:pt x="3651592" y="1180599"/>
                  <a:pt x="3655353" y="1188118"/>
                  <a:pt x="3647831" y="1195638"/>
                </a:cubicBezTo>
                <a:cubicBezTo>
                  <a:pt x="3670395" y="1184359"/>
                  <a:pt x="3659113" y="1180599"/>
                  <a:pt x="3685438" y="1165559"/>
                </a:cubicBezTo>
                <a:cubicBezTo>
                  <a:pt x="3689199" y="1173079"/>
                  <a:pt x="3692959" y="1184359"/>
                  <a:pt x="3692959" y="1195638"/>
                </a:cubicBezTo>
                <a:cubicBezTo>
                  <a:pt x="3692959" y="1206918"/>
                  <a:pt x="3685438" y="1218197"/>
                  <a:pt x="3670395" y="1225717"/>
                </a:cubicBezTo>
                <a:cubicBezTo>
                  <a:pt x="3674156" y="1225717"/>
                  <a:pt x="3689199" y="1218197"/>
                  <a:pt x="3696720" y="1214438"/>
                </a:cubicBezTo>
                <a:cubicBezTo>
                  <a:pt x="3704241" y="1218197"/>
                  <a:pt x="3677917" y="1233237"/>
                  <a:pt x="3662874" y="1244516"/>
                </a:cubicBezTo>
                <a:cubicBezTo>
                  <a:pt x="3666635" y="1233237"/>
                  <a:pt x="3640310" y="1248276"/>
                  <a:pt x="3640310" y="1236997"/>
                </a:cubicBezTo>
                <a:cubicBezTo>
                  <a:pt x="3617746" y="1267076"/>
                  <a:pt x="3651592" y="1255796"/>
                  <a:pt x="3647831" y="1278355"/>
                </a:cubicBezTo>
                <a:cubicBezTo>
                  <a:pt x="3670395" y="1263316"/>
                  <a:pt x="3681677" y="1252036"/>
                  <a:pt x="3674156" y="1244516"/>
                </a:cubicBezTo>
                <a:cubicBezTo>
                  <a:pt x="3685438" y="1240757"/>
                  <a:pt x="3689199" y="1244516"/>
                  <a:pt x="3692959" y="1248276"/>
                </a:cubicBezTo>
                <a:cubicBezTo>
                  <a:pt x="3681677" y="1255796"/>
                  <a:pt x="3681677" y="1259556"/>
                  <a:pt x="3670395" y="1267076"/>
                </a:cubicBezTo>
                <a:cubicBezTo>
                  <a:pt x="3666635" y="1278355"/>
                  <a:pt x="3689199" y="1267076"/>
                  <a:pt x="3692959" y="1274595"/>
                </a:cubicBezTo>
                <a:cubicBezTo>
                  <a:pt x="3681677" y="1278355"/>
                  <a:pt x="3677917" y="1278355"/>
                  <a:pt x="3662874" y="1285875"/>
                </a:cubicBezTo>
                <a:cubicBezTo>
                  <a:pt x="3711762" y="1274595"/>
                  <a:pt x="3715523" y="1285875"/>
                  <a:pt x="3719284" y="1300914"/>
                </a:cubicBezTo>
                <a:cubicBezTo>
                  <a:pt x="3719284" y="1315954"/>
                  <a:pt x="3719284" y="1330993"/>
                  <a:pt x="3756890" y="1327234"/>
                </a:cubicBezTo>
                <a:cubicBezTo>
                  <a:pt x="3734326" y="1330993"/>
                  <a:pt x="3723044" y="1342273"/>
                  <a:pt x="3700480" y="1342273"/>
                </a:cubicBezTo>
                <a:cubicBezTo>
                  <a:pt x="3692959" y="1349793"/>
                  <a:pt x="3696720" y="1349793"/>
                  <a:pt x="3704241" y="1346033"/>
                </a:cubicBezTo>
                <a:cubicBezTo>
                  <a:pt x="3644071" y="1379872"/>
                  <a:pt x="3689199" y="1383632"/>
                  <a:pt x="3704241" y="1391151"/>
                </a:cubicBezTo>
                <a:cubicBezTo>
                  <a:pt x="3681677" y="1402431"/>
                  <a:pt x="3674156" y="1391151"/>
                  <a:pt x="3662874" y="1391151"/>
                </a:cubicBezTo>
                <a:cubicBezTo>
                  <a:pt x="3647831" y="1402431"/>
                  <a:pt x="3651592" y="1417470"/>
                  <a:pt x="3681677" y="1398671"/>
                </a:cubicBezTo>
                <a:cubicBezTo>
                  <a:pt x="3677917" y="1409951"/>
                  <a:pt x="3685438" y="1406191"/>
                  <a:pt x="3692959" y="1413711"/>
                </a:cubicBezTo>
                <a:cubicBezTo>
                  <a:pt x="3685438" y="1424990"/>
                  <a:pt x="3681677" y="1406191"/>
                  <a:pt x="3666635" y="1413711"/>
                </a:cubicBezTo>
                <a:cubicBezTo>
                  <a:pt x="3655353" y="1424990"/>
                  <a:pt x="3655353" y="1432510"/>
                  <a:pt x="3659113" y="1440030"/>
                </a:cubicBezTo>
                <a:cubicBezTo>
                  <a:pt x="3662874" y="1443789"/>
                  <a:pt x="3670395" y="1447549"/>
                  <a:pt x="3670395" y="1451309"/>
                </a:cubicBezTo>
                <a:cubicBezTo>
                  <a:pt x="3674156" y="1455069"/>
                  <a:pt x="3677917" y="1458829"/>
                  <a:pt x="3674156" y="1458829"/>
                </a:cubicBezTo>
                <a:cubicBezTo>
                  <a:pt x="3692959" y="1462589"/>
                  <a:pt x="3666635" y="1485148"/>
                  <a:pt x="3670395" y="1488908"/>
                </a:cubicBezTo>
                <a:cubicBezTo>
                  <a:pt x="3670395" y="1492668"/>
                  <a:pt x="3692959" y="1481388"/>
                  <a:pt x="3692959" y="1488908"/>
                </a:cubicBezTo>
                <a:cubicBezTo>
                  <a:pt x="3696720" y="1503947"/>
                  <a:pt x="3700480" y="1541546"/>
                  <a:pt x="3753130" y="1541546"/>
                </a:cubicBezTo>
                <a:cubicBezTo>
                  <a:pt x="3749369" y="1545306"/>
                  <a:pt x="3734326" y="1552826"/>
                  <a:pt x="3734326" y="1556586"/>
                </a:cubicBezTo>
                <a:cubicBezTo>
                  <a:pt x="3711762" y="1564105"/>
                  <a:pt x="3745608" y="1545306"/>
                  <a:pt x="3734326" y="1541546"/>
                </a:cubicBezTo>
                <a:cubicBezTo>
                  <a:pt x="3700480" y="1564105"/>
                  <a:pt x="3715523" y="1575385"/>
                  <a:pt x="3723044" y="1579145"/>
                </a:cubicBezTo>
                <a:cubicBezTo>
                  <a:pt x="3730566" y="1575385"/>
                  <a:pt x="3726805" y="1571625"/>
                  <a:pt x="3741848" y="1564105"/>
                </a:cubicBezTo>
                <a:cubicBezTo>
                  <a:pt x="3738087" y="1579145"/>
                  <a:pt x="3704241" y="1616744"/>
                  <a:pt x="3753130" y="1601704"/>
                </a:cubicBezTo>
                <a:cubicBezTo>
                  <a:pt x="3756890" y="1601704"/>
                  <a:pt x="3745608" y="1609224"/>
                  <a:pt x="3734326" y="1612984"/>
                </a:cubicBezTo>
                <a:cubicBezTo>
                  <a:pt x="3741848" y="1620503"/>
                  <a:pt x="3741848" y="1624263"/>
                  <a:pt x="3749369" y="1624263"/>
                </a:cubicBezTo>
                <a:cubicBezTo>
                  <a:pt x="3760651" y="1620503"/>
                  <a:pt x="3760651" y="1616744"/>
                  <a:pt x="3760651" y="1612984"/>
                </a:cubicBezTo>
                <a:cubicBezTo>
                  <a:pt x="3794497" y="1605464"/>
                  <a:pt x="3756890" y="1635543"/>
                  <a:pt x="3786975" y="1631783"/>
                </a:cubicBezTo>
                <a:cubicBezTo>
                  <a:pt x="3760651" y="1643063"/>
                  <a:pt x="3775693" y="1646822"/>
                  <a:pt x="3760651" y="1658102"/>
                </a:cubicBezTo>
                <a:cubicBezTo>
                  <a:pt x="3802018" y="1669382"/>
                  <a:pt x="3832103" y="1710740"/>
                  <a:pt x="3832103" y="1752099"/>
                </a:cubicBezTo>
                <a:cubicBezTo>
                  <a:pt x="3880992" y="1744579"/>
                  <a:pt x="3843385" y="1782178"/>
                  <a:pt x="3873470" y="1785937"/>
                </a:cubicBezTo>
                <a:cubicBezTo>
                  <a:pt x="3869710" y="1793457"/>
                  <a:pt x="3869710" y="1800977"/>
                  <a:pt x="3847146" y="1812257"/>
                </a:cubicBezTo>
                <a:cubicBezTo>
                  <a:pt x="3862188" y="1812257"/>
                  <a:pt x="3865949" y="1812257"/>
                  <a:pt x="3858428" y="1819776"/>
                </a:cubicBezTo>
                <a:cubicBezTo>
                  <a:pt x="3862188" y="1823536"/>
                  <a:pt x="3869710" y="1812257"/>
                  <a:pt x="3888513" y="1808497"/>
                </a:cubicBezTo>
                <a:cubicBezTo>
                  <a:pt x="3884752" y="1827296"/>
                  <a:pt x="3941162" y="1808497"/>
                  <a:pt x="3952444" y="1819776"/>
                </a:cubicBezTo>
                <a:cubicBezTo>
                  <a:pt x="3907316" y="1838576"/>
                  <a:pt x="3926120" y="1816016"/>
                  <a:pt x="3896034" y="1823536"/>
                </a:cubicBezTo>
                <a:cubicBezTo>
                  <a:pt x="3888513" y="1838576"/>
                  <a:pt x="3880992" y="1853615"/>
                  <a:pt x="3896034" y="1857375"/>
                </a:cubicBezTo>
                <a:cubicBezTo>
                  <a:pt x="3888513" y="1857375"/>
                  <a:pt x="3884752" y="1861135"/>
                  <a:pt x="3873470" y="1864895"/>
                </a:cubicBezTo>
                <a:cubicBezTo>
                  <a:pt x="3907316" y="1857375"/>
                  <a:pt x="3899795" y="1872414"/>
                  <a:pt x="3896034" y="1887454"/>
                </a:cubicBezTo>
                <a:cubicBezTo>
                  <a:pt x="3899795" y="1891214"/>
                  <a:pt x="3903556" y="1883694"/>
                  <a:pt x="3914838" y="1879934"/>
                </a:cubicBezTo>
                <a:cubicBezTo>
                  <a:pt x="3911077" y="1913773"/>
                  <a:pt x="3956205" y="1928812"/>
                  <a:pt x="3948683" y="1973931"/>
                </a:cubicBezTo>
                <a:cubicBezTo>
                  <a:pt x="3952444" y="1973931"/>
                  <a:pt x="3967487" y="1966411"/>
                  <a:pt x="3975008" y="1962651"/>
                </a:cubicBezTo>
                <a:cubicBezTo>
                  <a:pt x="3982529" y="1973931"/>
                  <a:pt x="3982529" y="1977691"/>
                  <a:pt x="3982529" y="1988970"/>
                </a:cubicBezTo>
                <a:cubicBezTo>
                  <a:pt x="4005093" y="1966411"/>
                  <a:pt x="3986290" y="2000250"/>
                  <a:pt x="3975008" y="2007770"/>
                </a:cubicBezTo>
                <a:cubicBezTo>
                  <a:pt x="3978769" y="2011530"/>
                  <a:pt x="3997572" y="1996490"/>
                  <a:pt x="4001333" y="2000250"/>
                </a:cubicBezTo>
                <a:cubicBezTo>
                  <a:pt x="4001333" y="2007770"/>
                  <a:pt x="3971247" y="2011530"/>
                  <a:pt x="3963726" y="2022809"/>
                </a:cubicBezTo>
                <a:cubicBezTo>
                  <a:pt x="3997572" y="2015289"/>
                  <a:pt x="3986290" y="2030329"/>
                  <a:pt x="4005093" y="2034089"/>
                </a:cubicBezTo>
                <a:cubicBezTo>
                  <a:pt x="3997572" y="2041608"/>
                  <a:pt x="3990051" y="2030329"/>
                  <a:pt x="3986290" y="2030329"/>
                </a:cubicBezTo>
                <a:cubicBezTo>
                  <a:pt x="3952444" y="2045368"/>
                  <a:pt x="3971247" y="2049128"/>
                  <a:pt x="3971247" y="2056648"/>
                </a:cubicBezTo>
                <a:cubicBezTo>
                  <a:pt x="3975008" y="2060408"/>
                  <a:pt x="3997572" y="2045368"/>
                  <a:pt x="4008854" y="2045368"/>
                </a:cubicBezTo>
                <a:cubicBezTo>
                  <a:pt x="4008854" y="2052888"/>
                  <a:pt x="3975008" y="2064168"/>
                  <a:pt x="3990051" y="2071687"/>
                </a:cubicBezTo>
                <a:cubicBezTo>
                  <a:pt x="3997572" y="2075447"/>
                  <a:pt x="4005093" y="2060408"/>
                  <a:pt x="4016375" y="2064168"/>
                </a:cubicBezTo>
                <a:cubicBezTo>
                  <a:pt x="3990051" y="2082967"/>
                  <a:pt x="4012614" y="2094247"/>
                  <a:pt x="4001333" y="2113046"/>
                </a:cubicBezTo>
                <a:cubicBezTo>
                  <a:pt x="3990051" y="2116806"/>
                  <a:pt x="3990051" y="2109286"/>
                  <a:pt x="3990051" y="2109286"/>
                </a:cubicBezTo>
                <a:cubicBezTo>
                  <a:pt x="3971247" y="2120566"/>
                  <a:pt x="3997572" y="2113046"/>
                  <a:pt x="3993811" y="2120566"/>
                </a:cubicBezTo>
                <a:cubicBezTo>
                  <a:pt x="4001333" y="2116806"/>
                  <a:pt x="4005093" y="2113046"/>
                  <a:pt x="4005093" y="2109286"/>
                </a:cubicBezTo>
                <a:cubicBezTo>
                  <a:pt x="4008854" y="2113046"/>
                  <a:pt x="4012614" y="2124326"/>
                  <a:pt x="4001333" y="2135605"/>
                </a:cubicBezTo>
                <a:cubicBezTo>
                  <a:pt x="3990051" y="2146885"/>
                  <a:pt x="3978769" y="2139365"/>
                  <a:pt x="3959965" y="2154404"/>
                </a:cubicBezTo>
                <a:cubicBezTo>
                  <a:pt x="3971247" y="2150645"/>
                  <a:pt x="4001333" y="2139365"/>
                  <a:pt x="3986290" y="2154404"/>
                </a:cubicBezTo>
                <a:cubicBezTo>
                  <a:pt x="3971247" y="2158164"/>
                  <a:pt x="3967487" y="2154404"/>
                  <a:pt x="3937401" y="2169444"/>
                </a:cubicBezTo>
                <a:cubicBezTo>
                  <a:pt x="3937401" y="2169444"/>
                  <a:pt x="3937401" y="2173204"/>
                  <a:pt x="3929880" y="2176964"/>
                </a:cubicBezTo>
                <a:cubicBezTo>
                  <a:pt x="3937401" y="2184483"/>
                  <a:pt x="3963726" y="2158164"/>
                  <a:pt x="3959965" y="2169444"/>
                </a:cubicBezTo>
                <a:cubicBezTo>
                  <a:pt x="3914838" y="2184483"/>
                  <a:pt x="3933641" y="2192003"/>
                  <a:pt x="3926120" y="2203283"/>
                </a:cubicBezTo>
                <a:cubicBezTo>
                  <a:pt x="3911077" y="2207043"/>
                  <a:pt x="3918598" y="2195763"/>
                  <a:pt x="3914838" y="2195763"/>
                </a:cubicBezTo>
                <a:cubicBezTo>
                  <a:pt x="3892274" y="2203283"/>
                  <a:pt x="3896034" y="2207043"/>
                  <a:pt x="3899795" y="2214562"/>
                </a:cubicBezTo>
                <a:cubicBezTo>
                  <a:pt x="3888513" y="2225842"/>
                  <a:pt x="3892274" y="2203283"/>
                  <a:pt x="3880992" y="2207043"/>
                </a:cubicBezTo>
                <a:cubicBezTo>
                  <a:pt x="3873470" y="2222082"/>
                  <a:pt x="3884752" y="2252161"/>
                  <a:pt x="3937401" y="2237122"/>
                </a:cubicBezTo>
                <a:cubicBezTo>
                  <a:pt x="3933641" y="2244641"/>
                  <a:pt x="3926120" y="2255921"/>
                  <a:pt x="3948683" y="2248401"/>
                </a:cubicBezTo>
                <a:cubicBezTo>
                  <a:pt x="3911077" y="2278480"/>
                  <a:pt x="3963726" y="2278480"/>
                  <a:pt x="3952444" y="2293520"/>
                </a:cubicBezTo>
                <a:cubicBezTo>
                  <a:pt x="3941162" y="2293520"/>
                  <a:pt x="3937401" y="2289760"/>
                  <a:pt x="3926120" y="2293520"/>
                </a:cubicBezTo>
                <a:cubicBezTo>
                  <a:pt x="3914838" y="2297280"/>
                  <a:pt x="3911077" y="2301039"/>
                  <a:pt x="3896034" y="2308559"/>
                </a:cubicBezTo>
                <a:cubicBezTo>
                  <a:pt x="3911077" y="2331118"/>
                  <a:pt x="3884752" y="2376237"/>
                  <a:pt x="3922359" y="2387516"/>
                </a:cubicBezTo>
                <a:cubicBezTo>
                  <a:pt x="3896034" y="2413835"/>
                  <a:pt x="3914838" y="2413835"/>
                  <a:pt x="3903556" y="2443914"/>
                </a:cubicBezTo>
                <a:cubicBezTo>
                  <a:pt x="3888513" y="2417595"/>
                  <a:pt x="3896034" y="2368717"/>
                  <a:pt x="3888513" y="2334878"/>
                </a:cubicBezTo>
                <a:cubicBezTo>
                  <a:pt x="3888513" y="2327358"/>
                  <a:pt x="3847146" y="2327358"/>
                  <a:pt x="3899795" y="2304799"/>
                </a:cubicBezTo>
                <a:cubicBezTo>
                  <a:pt x="3896034" y="2297280"/>
                  <a:pt x="3899795" y="2286000"/>
                  <a:pt x="3877231" y="2293520"/>
                </a:cubicBezTo>
                <a:cubicBezTo>
                  <a:pt x="3880992" y="2286000"/>
                  <a:pt x="3903556" y="2278480"/>
                  <a:pt x="3892274" y="2270960"/>
                </a:cubicBezTo>
                <a:cubicBezTo>
                  <a:pt x="3892274" y="2270960"/>
                  <a:pt x="3884752" y="2274720"/>
                  <a:pt x="3884752" y="2270960"/>
                </a:cubicBezTo>
                <a:cubicBezTo>
                  <a:pt x="3880992" y="2267201"/>
                  <a:pt x="3858428" y="2286000"/>
                  <a:pt x="3847146" y="2282240"/>
                </a:cubicBezTo>
                <a:cubicBezTo>
                  <a:pt x="3843385" y="2282240"/>
                  <a:pt x="3896034" y="2255921"/>
                  <a:pt x="3858428" y="2270960"/>
                </a:cubicBezTo>
                <a:cubicBezTo>
                  <a:pt x="3888513" y="2233362"/>
                  <a:pt x="3865949" y="2210802"/>
                  <a:pt x="3847146" y="2176964"/>
                </a:cubicBezTo>
                <a:cubicBezTo>
                  <a:pt x="3880992" y="2154404"/>
                  <a:pt x="3858428" y="2139365"/>
                  <a:pt x="3850906" y="2135605"/>
                </a:cubicBezTo>
                <a:cubicBezTo>
                  <a:pt x="3832103" y="2143125"/>
                  <a:pt x="3865949" y="2143125"/>
                  <a:pt x="3835864" y="2150645"/>
                </a:cubicBezTo>
                <a:cubicBezTo>
                  <a:pt x="3835864" y="2143125"/>
                  <a:pt x="3828343" y="2143125"/>
                  <a:pt x="3820821" y="2139365"/>
                </a:cubicBezTo>
                <a:cubicBezTo>
                  <a:pt x="3873470" y="2124326"/>
                  <a:pt x="3835864" y="2109286"/>
                  <a:pt x="3835864" y="2101766"/>
                </a:cubicBezTo>
                <a:cubicBezTo>
                  <a:pt x="3817061" y="2109286"/>
                  <a:pt x="3828343" y="2116806"/>
                  <a:pt x="3828343" y="2120566"/>
                </a:cubicBezTo>
                <a:cubicBezTo>
                  <a:pt x="3798257" y="2124326"/>
                  <a:pt x="3798257" y="2109286"/>
                  <a:pt x="3802018" y="2094247"/>
                </a:cubicBezTo>
                <a:cubicBezTo>
                  <a:pt x="3805779" y="2079207"/>
                  <a:pt x="3809539" y="2060408"/>
                  <a:pt x="3794497" y="2052888"/>
                </a:cubicBezTo>
                <a:cubicBezTo>
                  <a:pt x="3809539" y="2045368"/>
                  <a:pt x="3798257" y="2045368"/>
                  <a:pt x="3813300" y="2037849"/>
                </a:cubicBezTo>
                <a:cubicBezTo>
                  <a:pt x="3768172" y="2037849"/>
                  <a:pt x="3802018" y="2000250"/>
                  <a:pt x="3771933" y="1992730"/>
                </a:cubicBezTo>
                <a:cubicBezTo>
                  <a:pt x="3783215" y="1951372"/>
                  <a:pt x="3768172" y="1947612"/>
                  <a:pt x="3734326" y="1921293"/>
                </a:cubicBezTo>
                <a:cubicBezTo>
                  <a:pt x="3730566" y="1925053"/>
                  <a:pt x="3719284" y="1932572"/>
                  <a:pt x="3708002" y="1936332"/>
                </a:cubicBezTo>
                <a:cubicBezTo>
                  <a:pt x="3738087" y="1928812"/>
                  <a:pt x="3708002" y="1947612"/>
                  <a:pt x="3700480" y="1955132"/>
                </a:cubicBezTo>
                <a:cubicBezTo>
                  <a:pt x="3704241" y="1955132"/>
                  <a:pt x="3708002" y="1955132"/>
                  <a:pt x="3711762" y="1958891"/>
                </a:cubicBezTo>
                <a:cubicBezTo>
                  <a:pt x="3723044" y="1947612"/>
                  <a:pt x="3719284" y="1940092"/>
                  <a:pt x="3738087" y="1928812"/>
                </a:cubicBezTo>
                <a:cubicBezTo>
                  <a:pt x="3738087" y="1936332"/>
                  <a:pt x="3723044" y="1947612"/>
                  <a:pt x="3734326" y="1951372"/>
                </a:cubicBezTo>
                <a:cubicBezTo>
                  <a:pt x="3708002" y="1966411"/>
                  <a:pt x="3692959" y="1966411"/>
                  <a:pt x="3700480" y="1973931"/>
                </a:cubicBezTo>
                <a:cubicBezTo>
                  <a:pt x="3696720" y="1973931"/>
                  <a:pt x="3677917" y="1981451"/>
                  <a:pt x="3677917" y="1973931"/>
                </a:cubicBezTo>
                <a:cubicBezTo>
                  <a:pt x="3629028" y="1996490"/>
                  <a:pt x="3681677" y="2022809"/>
                  <a:pt x="3674156" y="2000250"/>
                </a:cubicBezTo>
                <a:cubicBezTo>
                  <a:pt x="3696720" y="2000250"/>
                  <a:pt x="3674156" y="2030329"/>
                  <a:pt x="3704241" y="2011530"/>
                </a:cubicBezTo>
                <a:cubicBezTo>
                  <a:pt x="3723044" y="2019049"/>
                  <a:pt x="3689199" y="2037849"/>
                  <a:pt x="3696720" y="2045368"/>
                </a:cubicBezTo>
                <a:cubicBezTo>
                  <a:pt x="3704241" y="2052888"/>
                  <a:pt x="3738087" y="2041608"/>
                  <a:pt x="3749369" y="2045368"/>
                </a:cubicBezTo>
                <a:cubicBezTo>
                  <a:pt x="3749369" y="2045368"/>
                  <a:pt x="3749369" y="2045368"/>
                  <a:pt x="3734326" y="2052888"/>
                </a:cubicBezTo>
                <a:cubicBezTo>
                  <a:pt x="3741848" y="2056648"/>
                  <a:pt x="3783215" y="2049128"/>
                  <a:pt x="3738087" y="2071687"/>
                </a:cubicBezTo>
                <a:cubicBezTo>
                  <a:pt x="3749369" y="2060408"/>
                  <a:pt x="3734326" y="2056648"/>
                  <a:pt x="3708002" y="2067928"/>
                </a:cubicBezTo>
                <a:cubicBezTo>
                  <a:pt x="3741848" y="2064168"/>
                  <a:pt x="3711762" y="2116806"/>
                  <a:pt x="3745608" y="2124326"/>
                </a:cubicBezTo>
                <a:cubicBezTo>
                  <a:pt x="3745608" y="2128085"/>
                  <a:pt x="3734326" y="2131845"/>
                  <a:pt x="3726805" y="2135605"/>
                </a:cubicBezTo>
                <a:cubicBezTo>
                  <a:pt x="3760651" y="2146885"/>
                  <a:pt x="3726805" y="2195763"/>
                  <a:pt x="3756890" y="2199523"/>
                </a:cubicBezTo>
                <a:cubicBezTo>
                  <a:pt x="3753130" y="2203283"/>
                  <a:pt x="3745608" y="2207043"/>
                  <a:pt x="3738087" y="2210802"/>
                </a:cubicBezTo>
                <a:cubicBezTo>
                  <a:pt x="3764412" y="2203283"/>
                  <a:pt x="3756890" y="2214562"/>
                  <a:pt x="3753130" y="2225842"/>
                </a:cubicBezTo>
                <a:cubicBezTo>
                  <a:pt x="3741848" y="2218322"/>
                  <a:pt x="3726805" y="2233362"/>
                  <a:pt x="3726805" y="2218322"/>
                </a:cubicBezTo>
                <a:cubicBezTo>
                  <a:pt x="3723044" y="2233362"/>
                  <a:pt x="3738087" y="2240881"/>
                  <a:pt x="3711762" y="2259681"/>
                </a:cubicBezTo>
                <a:cubicBezTo>
                  <a:pt x="3723044" y="2255921"/>
                  <a:pt x="3730566" y="2252161"/>
                  <a:pt x="3730566" y="2248401"/>
                </a:cubicBezTo>
                <a:cubicBezTo>
                  <a:pt x="3741848" y="2248401"/>
                  <a:pt x="3726805" y="2267201"/>
                  <a:pt x="3719284" y="2274720"/>
                </a:cubicBezTo>
                <a:cubicBezTo>
                  <a:pt x="3726805" y="2274720"/>
                  <a:pt x="3738087" y="2282240"/>
                  <a:pt x="3749369" y="2270960"/>
                </a:cubicBezTo>
                <a:cubicBezTo>
                  <a:pt x="3753130" y="2286000"/>
                  <a:pt x="3764412" y="2301039"/>
                  <a:pt x="3771933" y="2312319"/>
                </a:cubicBezTo>
                <a:cubicBezTo>
                  <a:pt x="3745608" y="2323599"/>
                  <a:pt x="3745608" y="2312319"/>
                  <a:pt x="3719284" y="2331118"/>
                </a:cubicBezTo>
                <a:cubicBezTo>
                  <a:pt x="3719284" y="2312319"/>
                  <a:pt x="3738087" y="2289760"/>
                  <a:pt x="3689199" y="2301039"/>
                </a:cubicBezTo>
                <a:cubicBezTo>
                  <a:pt x="3689199" y="2297280"/>
                  <a:pt x="3700480" y="2289760"/>
                  <a:pt x="3708002" y="2289760"/>
                </a:cubicBezTo>
                <a:cubicBezTo>
                  <a:pt x="3704241" y="2286000"/>
                  <a:pt x="3692959" y="2293520"/>
                  <a:pt x="3692959" y="2289760"/>
                </a:cubicBezTo>
                <a:cubicBezTo>
                  <a:pt x="3681677" y="2301039"/>
                  <a:pt x="3666635" y="2331118"/>
                  <a:pt x="3708002" y="2316079"/>
                </a:cubicBezTo>
                <a:cubicBezTo>
                  <a:pt x="3700480" y="2327358"/>
                  <a:pt x="3700480" y="2334878"/>
                  <a:pt x="3692959" y="2342398"/>
                </a:cubicBezTo>
                <a:cubicBezTo>
                  <a:pt x="3659113" y="2357437"/>
                  <a:pt x="3640310" y="2364957"/>
                  <a:pt x="3632789" y="2353677"/>
                </a:cubicBezTo>
                <a:cubicBezTo>
                  <a:pt x="3644071" y="2346158"/>
                  <a:pt x="3640310" y="2357437"/>
                  <a:pt x="3655353" y="2349918"/>
                </a:cubicBezTo>
                <a:cubicBezTo>
                  <a:pt x="3674156" y="2342398"/>
                  <a:pt x="3666635" y="2342398"/>
                  <a:pt x="3681677" y="2334878"/>
                </a:cubicBezTo>
                <a:cubicBezTo>
                  <a:pt x="3674156" y="2334878"/>
                  <a:pt x="3662874" y="2319839"/>
                  <a:pt x="3647831" y="2334878"/>
                </a:cubicBezTo>
                <a:cubicBezTo>
                  <a:pt x="3632789" y="2334878"/>
                  <a:pt x="3659113" y="2323599"/>
                  <a:pt x="3670395" y="2316079"/>
                </a:cubicBezTo>
                <a:cubicBezTo>
                  <a:pt x="3651592" y="2319839"/>
                  <a:pt x="3644071" y="2323599"/>
                  <a:pt x="3659113" y="2312319"/>
                </a:cubicBezTo>
                <a:cubicBezTo>
                  <a:pt x="3651592" y="2312319"/>
                  <a:pt x="3640310" y="2312319"/>
                  <a:pt x="3629028" y="2316079"/>
                </a:cubicBezTo>
                <a:cubicBezTo>
                  <a:pt x="3632789" y="2301039"/>
                  <a:pt x="3617746" y="2286000"/>
                  <a:pt x="3606464" y="2267201"/>
                </a:cubicBezTo>
                <a:cubicBezTo>
                  <a:pt x="3610225" y="2263441"/>
                  <a:pt x="3613985" y="2263441"/>
                  <a:pt x="3621507" y="2263441"/>
                </a:cubicBezTo>
                <a:cubicBezTo>
                  <a:pt x="3602704" y="2259681"/>
                  <a:pt x="3598943" y="2255921"/>
                  <a:pt x="3595182" y="2240881"/>
                </a:cubicBezTo>
                <a:cubicBezTo>
                  <a:pt x="3583900" y="2248401"/>
                  <a:pt x="3572618" y="2252161"/>
                  <a:pt x="3572618" y="2252161"/>
                </a:cubicBezTo>
                <a:cubicBezTo>
                  <a:pt x="3572618" y="2240881"/>
                  <a:pt x="3542533" y="2225842"/>
                  <a:pt x="3523730" y="2222082"/>
                </a:cubicBezTo>
                <a:cubicBezTo>
                  <a:pt x="3542533" y="2214562"/>
                  <a:pt x="3542533" y="2210802"/>
                  <a:pt x="3538772" y="2207043"/>
                </a:cubicBezTo>
                <a:cubicBezTo>
                  <a:pt x="3535012" y="2203283"/>
                  <a:pt x="3531251" y="2199523"/>
                  <a:pt x="3550054" y="2188243"/>
                </a:cubicBezTo>
                <a:cubicBezTo>
                  <a:pt x="3535012" y="2192003"/>
                  <a:pt x="3535012" y="2180724"/>
                  <a:pt x="3508687" y="2192003"/>
                </a:cubicBezTo>
                <a:cubicBezTo>
                  <a:pt x="3508687" y="2184483"/>
                  <a:pt x="3527491" y="2188243"/>
                  <a:pt x="3542533" y="2173204"/>
                </a:cubicBezTo>
                <a:cubicBezTo>
                  <a:pt x="3538772" y="2169444"/>
                  <a:pt x="3497405" y="2176964"/>
                  <a:pt x="3504927" y="2165684"/>
                </a:cubicBezTo>
                <a:cubicBezTo>
                  <a:pt x="3504927" y="2165684"/>
                  <a:pt x="3523730" y="2154404"/>
                  <a:pt x="3523730" y="2154404"/>
                </a:cubicBezTo>
                <a:cubicBezTo>
                  <a:pt x="3519969" y="2150645"/>
                  <a:pt x="3501166" y="2154404"/>
                  <a:pt x="3497405" y="2150645"/>
                </a:cubicBezTo>
                <a:cubicBezTo>
                  <a:pt x="3497405" y="2150645"/>
                  <a:pt x="3512448" y="2146885"/>
                  <a:pt x="3512448" y="2146885"/>
                </a:cubicBezTo>
                <a:cubicBezTo>
                  <a:pt x="3508687" y="2143125"/>
                  <a:pt x="3493645" y="2143125"/>
                  <a:pt x="3493645" y="2143125"/>
                </a:cubicBezTo>
                <a:cubicBezTo>
                  <a:pt x="3489884" y="2135605"/>
                  <a:pt x="3516209" y="2120566"/>
                  <a:pt x="3512448" y="2113046"/>
                </a:cubicBezTo>
                <a:cubicBezTo>
                  <a:pt x="3508687" y="2109286"/>
                  <a:pt x="3478602" y="2120566"/>
                  <a:pt x="3471081" y="2113046"/>
                </a:cubicBezTo>
                <a:cubicBezTo>
                  <a:pt x="3459799" y="2109286"/>
                  <a:pt x="3493645" y="2082967"/>
                  <a:pt x="3463559" y="2086727"/>
                </a:cubicBezTo>
                <a:cubicBezTo>
                  <a:pt x="3459799" y="2079207"/>
                  <a:pt x="3478602" y="2071687"/>
                  <a:pt x="3478602" y="2064168"/>
                </a:cubicBezTo>
                <a:cubicBezTo>
                  <a:pt x="3452278" y="2056648"/>
                  <a:pt x="3444756" y="2041608"/>
                  <a:pt x="3414671" y="2030329"/>
                </a:cubicBezTo>
                <a:cubicBezTo>
                  <a:pt x="3399628" y="2034089"/>
                  <a:pt x="3346979" y="2049128"/>
                  <a:pt x="3354501" y="2056648"/>
                </a:cubicBezTo>
                <a:cubicBezTo>
                  <a:pt x="3346979" y="2045368"/>
                  <a:pt x="3320655" y="2030329"/>
                  <a:pt x="3294330" y="2060408"/>
                </a:cubicBezTo>
                <a:cubicBezTo>
                  <a:pt x="3286809" y="2067928"/>
                  <a:pt x="3305612" y="2064168"/>
                  <a:pt x="3305612" y="2064168"/>
                </a:cubicBezTo>
                <a:cubicBezTo>
                  <a:pt x="3301851" y="2071687"/>
                  <a:pt x="3301851" y="2082967"/>
                  <a:pt x="3305612" y="2086727"/>
                </a:cubicBezTo>
                <a:cubicBezTo>
                  <a:pt x="3313133" y="2098006"/>
                  <a:pt x="3320655" y="2098006"/>
                  <a:pt x="3343219" y="2098006"/>
                </a:cubicBezTo>
                <a:cubicBezTo>
                  <a:pt x="3343219" y="2146885"/>
                  <a:pt x="3392107" y="2173204"/>
                  <a:pt x="3373304" y="2225842"/>
                </a:cubicBezTo>
                <a:cubicBezTo>
                  <a:pt x="3305612" y="2255921"/>
                  <a:pt x="3339458" y="2274720"/>
                  <a:pt x="3369543" y="2278480"/>
                </a:cubicBezTo>
                <a:cubicBezTo>
                  <a:pt x="3365783" y="2312319"/>
                  <a:pt x="3403389" y="2334878"/>
                  <a:pt x="3422192" y="2368717"/>
                </a:cubicBezTo>
                <a:cubicBezTo>
                  <a:pt x="3410910" y="2372477"/>
                  <a:pt x="3410910" y="2372477"/>
                  <a:pt x="3399628" y="2376237"/>
                </a:cubicBezTo>
                <a:cubicBezTo>
                  <a:pt x="3399628" y="2379997"/>
                  <a:pt x="3407150" y="2379997"/>
                  <a:pt x="3422192" y="2372477"/>
                </a:cubicBezTo>
                <a:cubicBezTo>
                  <a:pt x="3403389" y="2387516"/>
                  <a:pt x="3440996" y="2398796"/>
                  <a:pt x="3395868" y="2417595"/>
                </a:cubicBezTo>
                <a:cubicBezTo>
                  <a:pt x="3403389" y="2417595"/>
                  <a:pt x="3425953" y="2410075"/>
                  <a:pt x="3422192" y="2421355"/>
                </a:cubicBezTo>
                <a:cubicBezTo>
                  <a:pt x="3399628" y="2428875"/>
                  <a:pt x="3407150" y="2425115"/>
                  <a:pt x="3380825" y="2436395"/>
                </a:cubicBezTo>
                <a:cubicBezTo>
                  <a:pt x="3384586" y="2428875"/>
                  <a:pt x="3395868" y="2421355"/>
                  <a:pt x="3358261" y="2432635"/>
                </a:cubicBezTo>
                <a:cubicBezTo>
                  <a:pt x="3358261" y="2443914"/>
                  <a:pt x="3339458" y="2462714"/>
                  <a:pt x="3346979" y="2473993"/>
                </a:cubicBezTo>
                <a:cubicBezTo>
                  <a:pt x="3358261" y="2466473"/>
                  <a:pt x="3388346" y="2466473"/>
                  <a:pt x="3380825" y="2458954"/>
                </a:cubicBezTo>
                <a:cubicBezTo>
                  <a:pt x="3403389" y="2455194"/>
                  <a:pt x="3365783" y="2473993"/>
                  <a:pt x="3350740" y="2481513"/>
                </a:cubicBezTo>
                <a:cubicBezTo>
                  <a:pt x="3354501" y="2489033"/>
                  <a:pt x="3346979" y="2500312"/>
                  <a:pt x="3343219" y="2507832"/>
                </a:cubicBezTo>
                <a:cubicBezTo>
                  <a:pt x="3343219" y="2515352"/>
                  <a:pt x="3346979" y="2519112"/>
                  <a:pt x="3365783" y="2515352"/>
                </a:cubicBezTo>
                <a:cubicBezTo>
                  <a:pt x="3331937" y="2534151"/>
                  <a:pt x="3346979" y="2545431"/>
                  <a:pt x="3305612" y="2560470"/>
                </a:cubicBezTo>
                <a:cubicBezTo>
                  <a:pt x="3309373" y="2564230"/>
                  <a:pt x="3316894" y="2556710"/>
                  <a:pt x="3331937" y="2549191"/>
                </a:cubicBezTo>
                <a:cubicBezTo>
                  <a:pt x="3343219" y="2564230"/>
                  <a:pt x="3301851" y="2560470"/>
                  <a:pt x="3301851" y="2571750"/>
                </a:cubicBezTo>
                <a:cubicBezTo>
                  <a:pt x="3271766" y="2564230"/>
                  <a:pt x="3354501" y="2522872"/>
                  <a:pt x="3305612" y="2526631"/>
                </a:cubicBezTo>
                <a:cubicBezTo>
                  <a:pt x="3316894" y="2522872"/>
                  <a:pt x="3316894" y="2522872"/>
                  <a:pt x="3328176" y="2519112"/>
                </a:cubicBezTo>
                <a:cubicBezTo>
                  <a:pt x="3301851" y="2519112"/>
                  <a:pt x="3358261" y="2481513"/>
                  <a:pt x="3309373" y="2500312"/>
                </a:cubicBezTo>
                <a:cubicBezTo>
                  <a:pt x="3328176" y="2481513"/>
                  <a:pt x="3343219" y="2455194"/>
                  <a:pt x="3316894" y="2447674"/>
                </a:cubicBezTo>
                <a:cubicBezTo>
                  <a:pt x="3339458" y="2443914"/>
                  <a:pt x="3335697" y="2440154"/>
                  <a:pt x="3350740" y="2432635"/>
                </a:cubicBezTo>
                <a:cubicBezTo>
                  <a:pt x="3331937" y="2417595"/>
                  <a:pt x="3365783" y="2387516"/>
                  <a:pt x="3365783" y="2372477"/>
                </a:cubicBezTo>
                <a:cubicBezTo>
                  <a:pt x="3335697" y="2364957"/>
                  <a:pt x="3339458" y="2342398"/>
                  <a:pt x="3343219" y="2323599"/>
                </a:cubicBezTo>
                <a:cubicBezTo>
                  <a:pt x="3343219" y="2312319"/>
                  <a:pt x="3346979" y="2301039"/>
                  <a:pt x="3343219" y="2289760"/>
                </a:cubicBezTo>
                <a:cubicBezTo>
                  <a:pt x="3339458" y="2282240"/>
                  <a:pt x="3335697" y="2274720"/>
                  <a:pt x="3320655" y="2270960"/>
                </a:cubicBezTo>
                <a:cubicBezTo>
                  <a:pt x="3264245" y="2297280"/>
                  <a:pt x="3237920" y="2312319"/>
                  <a:pt x="3196553" y="2323599"/>
                </a:cubicBezTo>
                <a:cubicBezTo>
                  <a:pt x="3189032" y="2323599"/>
                  <a:pt x="3189032" y="2327358"/>
                  <a:pt x="3185271" y="2331118"/>
                </a:cubicBezTo>
                <a:cubicBezTo>
                  <a:pt x="3192793" y="2331118"/>
                  <a:pt x="3215357" y="2334878"/>
                  <a:pt x="3185271" y="2349918"/>
                </a:cubicBezTo>
                <a:cubicBezTo>
                  <a:pt x="3196553" y="2334878"/>
                  <a:pt x="3166468" y="2338638"/>
                  <a:pt x="3158947" y="2331118"/>
                </a:cubicBezTo>
                <a:cubicBezTo>
                  <a:pt x="3136383" y="2342398"/>
                  <a:pt x="3121340" y="2342398"/>
                  <a:pt x="3106298" y="2342398"/>
                </a:cubicBezTo>
                <a:cubicBezTo>
                  <a:pt x="3087494" y="2353677"/>
                  <a:pt x="3083734" y="2357437"/>
                  <a:pt x="3076212" y="2368717"/>
                </a:cubicBezTo>
                <a:cubicBezTo>
                  <a:pt x="3061170" y="2364957"/>
                  <a:pt x="3068691" y="2357437"/>
                  <a:pt x="3046127" y="2361197"/>
                </a:cubicBezTo>
                <a:cubicBezTo>
                  <a:pt x="3046127" y="2372477"/>
                  <a:pt x="3049888" y="2383756"/>
                  <a:pt x="3053649" y="2395036"/>
                </a:cubicBezTo>
                <a:cubicBezTo>
                  <a:pt x="3053649" y="2406316"/>
                  <a:pt x="3049888" y="2417595"/>
                  <a:pt x="3042367" y="2436395"/>
                </a:cubicBezTo>
                <a:cubicBezTo>
                  <a:pt x="3057409" y="2428875"/>
                  <a:pt x="3064930" y="2425115"/>
                  <a:pt x="3061170" y="2421355"/>
                </a:cubicBezTo>
                <a:cubicBezTo>
                  <a:pt x="3079973" y="2421355"/>
                  <a:pt x="3068691" y="2436395"/>
                  <a:pt x="3057409" y="2443914"/>
                </a:cubicBezTo>
                <a:cubicBezTo>
                  <a:pt x="3106298" y="2432635"/>
                  <a:pt x="3068691" y="2462714"/>
                  <a:pt x="3113819" y="2458954"/>
                </a:cubicBezTo>
                <a:cubicBezTo>
                  <a:pt x="3136383" y="2443914"/>
                  <a:pt x="3143904" y="2436395"/>
                  <a:pt x="3140144" y="2428875"/>
                </a:cubicBezTo>
                <a:cubicBezTo>
                  <a:pt x="3151425" y="2421355"/>
                  <a:pt x="3166468" y="2413835"/>
                  <a:pt x="3173989" y="2410075"/>
                </a:cubicBezTo>
                <a:cubicBezTo>
                  <a:pt x="3196553" y="2398796"/>
                  <a:pt x="3158947" y="2421355"/>
                  <a:pt x="3181511" y="2410075"/>
                </a:cubicBezTo>
                <a:cubicBezTo>
                  <a:pt x="3162707" y="2417595"/>
                  <a:pt x="3143904" y="2436395"/>
                  <a:pt x="3140144" y="2443914"/>
                </a:cubicBezTo>
                <a:cubicBezTo>
                  <a:pt x="3143904" y="2447674"/>
                  <a:pt x="3155186" y="2440154"/>
                  <a:pt x="3155186" y="2443914"/>
                </a:cubicBezTo>
                <a:cubicBezTo>
                  <a:pt x="3181511" y="2428875"/>
                  <a:pt x="3166468" y="2432635"/>
                  <a:pt x="3170229" y="2421355"/>
                </a:cubicBezTo>
                <a:cubicBezTo>
                  <a:pt x="3200314" y="2410075"/>
                  <a:pt x="3155186" y="2436395"/>
                  <a:pt x="3189032" y="2425115"/>
                </a:cubicBezTo>
                <a:cubicBezTo>
                  <a:pt x="3226638" y="2410075"/>
                  <a:pt x="3207835" y="2402556"/>
                  <a:pt x="3215357" y="2391276"/>
                </a:cubicBezTo>
                <a:cubicBezTo>
                  <a:pt x="3245442" y="2395036"/>
                  <a:pt x="3215357" y="2432635"/>
                  <a:pt x="3230399" y="2443914"/>
                </a:cubicBezTo>
                <a:cubicBezTo>
                  <a:pt x="3204075" y="2466473"/>
                  <a:pt x="3241681" y="2477753"/>
                  <a:pt x="3147665" y="2507832"/>
                </a:cubicBezTo>
                <a:cubicBezTo>
                  <a:pt x="3128862" y="2507832"/>
                  <a:pt x="3087494" y="2519112"/>
                  <a:pt x="3091255" y="2500312"/>
                </a:cubicBezTo>
                <a:cubicBezTo>
                  <a:pt x="3034845" y="2534151"/>
                  <a:pt x="3128862" y="2519112"/>
                  <a:pt x="3121340" y="2526631"/>
                </a:cubicBezTo>
                <a:cubicBezTo>
                  <a:pt x="3098776" y="2537911"/>
                  <a:pt x="3113819" y="2522872"/>
                  <a:pt x="3083734" y="2537911"/>
                </a:cubicBezTo>
                <a:cubicBezTo>
                  <a:pt x="3091255" y="2526631"/>
                  <a:pt x="3087494" y="2526631"/>
                  <a:pt x="3064930" y="2530391"/>
                </a:cubicBezTo>
                <a:cubicBezTo>
                  <a:pt x="3064930" y="2537911"/>
                  <a:pt x="3057409" y="2552950"/>
                  <a:pt x="3091255" y="2537911"/>
                </a:cubicBezTo>
                <a:cubicBezTo>
                  <a:pt x="3079973" y="2549191"/>
                  <a:pt x="3079973" y="2560470"/>
                  <a:pt x="3091255" y="2564230"/>
                </a:cubicBezTo>
                <a:cubicBezTo>
                  <a:pt x="3068691" y="2571750"/>
                  <a:pt x="3068691" y="2564230"/>
                  <a:pt x="3049888" y="2571750"/>
                </a:cubicBezTo>
                <a:cubicBezTo>
                  <a:pt x="3042367" y="2575510"/>
                  <a:pt x="3038606" y="2579270"/>
                  <a:pt x="3038606" y="2583029"/>
                </a:cubicBezTo>
                <a:cubicBezTo>
                  <a:pt x="3031085" y="2579270"/>
                  <a:pt x="2993478" y="2594309"/>
                  <a:pt x="2978436" y="2594309"/>
                </a:cubicBezTo>
                <a:cubicBezTo>
                  <a:pt x="2970914" y="2601829"/>
                  <a:pt x="2959632" y="2613108"/>
                  <a:pt x="2933308" y="2620628"/>
                </a:cubicBezTo>
                <a:cubicBezTo>
                  <a:pt x="2933308" y="2613108"/>
                  <a:pt x="2952111" y="2613108"/>
                  <a:pt x="2937068" y="2609348"/>
                </a:cubicBezTo>
                <a:cubicBezTo>
                  <a:pt x="2899462" y="2624388"/>
                  <a:pt x="2922026" y="2628148"/>
                  <a:pt x="2929547" y="2628148"/>
                </a:cubicBezTo>
                <a:cubicBezTo>
                  <a:pt x="2918265" y="2631908"/>
                  <a:pt x="2918265" y="2631908"/>
                  <a:pt x="2906983" y="2639427"/>
                </a:cubicBezTo>
                <a:cubicBezTo>
                  <a:pt x="2922026" y="2650707"/>
                  <a:pt x="2891941" y="2673266"/>
                  <a:pt x="2944590" y="2665746"/>
                </a:cubicBezTo>
                <a:cubicBezTo>
                  <a:pt x="2967154" y="2654467"/>
                  <a:pt x="2963393" y="2650707"/>
                  <a:pt x="2985957" y="2643187"/>
                </a:cubicBezTo>
                <a:cubicBezTo>
                  <a:pt x="3004760" y="2631908"/>
                  <a:pt x="2997239" y="2643187"/>
                  <a:pt x="3016042" y="2635668"/>
                </a:cubicBezTo>
                <a:cubicBezTo>
                  <a:pt x="3027324" y="2643187"/>
                  <a:pt x="2970914" y="2680786"/>
                  <a:pt x="3034845" y="2658227"/>
                </a:cubicBezTo>
                <a:cubicBezTo>
                  <a:pt x="3042367" y="2665746"/>
                  <a:pt x="3019803" y="2680786"/>
                  <a:pt x="3027324" y="2680786"/>
                </a:cubicBezTo>
                <a:cubicBezTo>
                  <a:pt x="2970914" y="2699585"/>
                  <a:pt x="3087494" y="2680786"/>
                  <a:pt x="3079973" y="2703345"/>
                </a:cubicBezTo>
                <a:cubicBezTo>
                  <a:pt x="3091255" y="2699585"/>
                  <a:pt x="3091255" y="2695825"/>
                  <a:pt x="3098776" y="2692066"/>
                </a:cubicBezTo>
                <a:cubicBezTo>
                  <a:pt x="3087494" y="2665746"/>
                  <a:pt x="3091255" y="2635668"/>
                  <a:pt x="3083734" y="2601829"/>
                </a:cubicBezTo>
                <a:cubicBezTo>
                  <a:pt x="3110058" y="2601829"/>
                  <a:pt x="3095016" y="2631908"/>
                  <a:pt x="3136383" y="2624388"/>
                </a:cubicBezTo>
                <a:cubicBezTo>
                  <a:pt x="3140144" y="2631908"/>
                  <a:pt x="3125101" y="2628148"/>
                  <a:pt x="3110058" y="2639427"/>
                </a:cubicBezTo>
                <a:cubicBezTo>
                  <a:pt x="3125101" y="2669506"/>
                  <a:pt x="3158947" y="2684546"/>
                  <a:pt x="3166468" y="2707105"/>
                </a:cubicBezTo>
                <a:cubicBezTo>
                  <a:pt x="3211596" y="2695825"/>
                  <a:pt x="3222878" y="2710865"/>
                  <a:pt x="3219117" y="2722145"/>
                </a:cubicBezTo>
                <a:cubicBezTo>
                  <a:pt x="3219117" y="2733424"/>
                  <a:pt x="3234160" y="2740944"/>
                  <a:pt x="3249202" y="2748464"/>
                </a:cubicBezTo>
                <a:cubicBezTo>
                  <a:pt x="3252963" y="2752223"/>
                  <a:pt x="3256724" y="2752223"/>
                  <a:pt x="3260484" y="2755983"/>
                </a:cubicBezTo>
                <a:cubicBezTo>
                  <a:pt x="3264245" y="2767263"/>
                  <a:pt x="3252963" y="2733424"/>
                  <a:pt x="3268006" y="2778543"/>
                </a:cubicBezTo>
                <a:cubicBezTo>
                  <a:pt x="3268006" y="2778543"/>
                  <a:pt x="3268006" y="2778543"/>
                  <a:pt x="3271766" y="2778543"/>
                </a:cubicBezTo>
                <a:cubicBezTo>
                  <a:pt x="3271766" y="2782302"/>
                  <a:pt x="3271766" y="2782302"/>
                  <a:pt x="3271766" y="2782302"/>
                </a:cubicBezTo>
                <a:cubicBezTo>
                  <a:pt x="3271766" y="2786062"/>
                  <a:pt x="3271766" y="2793582"/>
                  <a:pt x="3260484" y="2797342"/>
                </a:cubicBezTo>
                <a:cubicBezTo>
                  <a:pt x="3286809" y="2797342"/>
                  <a:pt x="3286809" y="2808621"/>
                  <a:pt x="3283048" y="2819901"/>
                </a:cubicBezTo>
                <a:cubicBezTo>
                  <a:pt x="3283048" y="2827421"/>
                  <a:pt x="3279288" y="2834941"/>
                  <a:pt x="3275527" y="2838700"/>
                </a:cubicBezTo>
                <a:cubicBezTo>
                  <a:pt x="3275527" y="2842460"/>
                  <a:pt x="3275527" y="2842460"/>
                  <a:pt x="3275527" y="2842460"/>
                </a:cubicBezTo>
                <a:cubicBezTo>
                  <a:pt x="3275527" y="2846220"/>
                  <a:pt x="3275527" y="2846220"/>
                  <a:pt x="3275527" y="2846220"/>
                </a:cubicBezTo>
                <a:cubicBezTo>
                  <a:pt x="3275527" y="2846220"/>
                  <a:pt x="3275527" y="2846220"/>
                  <a:pt x="3275527" y="2849980"/>
                </a:cubicBezTo>
                <a:cubicBezTo>
                  <a:pt x="3275527" y="2849980"/>
                  <a:pt x="3275527" y="2853740"/>
                  <a:pt x="3275527" y="2857500"/>
                </a:cubicBezTo>
                <a:cubicBezTo>
                  <a:pt x="3241681" y="2868779"/>
                  <a:pt x="3226638" y="2868779"/>
                  <a:pt x="3204075" y="2872539"/>
                </a:cubicBezTo>
                <a:cubicBezTo>
                  <a:pt x="3200314" y="2872539"/>
                  <a:pt x="3196553" y="2868779"/>
                  <a:pt x="3196553" y="2868779"/>
                </a:cubicBezTo>
                <a:cubicBezTo>
                  <a:pt x="3196553" y="2865019"/>
                  <a:pt x="3192793" y="2865019"/>
                  <a:pt x="3192793" y="2861260"/>
                </a:cubicBezTo>
                <a:cubicBezTo>
                  <a:pt x="3192793" y="2861260"/>
                  <a:pt x="3189032" y="2857500"/>
                  <a:pt x="3189032" y="2853740"/>
                </a:cubicBezTo>
                <a:cubicBezTo>
                  <a:pt x="3185271" y="2846220"/>
                  <a:pt x="3181511" y="2842460"/>
                  <a:pt x="3158947" y="2849980"/>
                </a:cubicBezTo>
                <a:cubicBezTo>
                  <a:pt x="3158947" y="2861260"/>
                  <a:pt x="3140144" y="2876299"/>
                  <a:pt x="3121340" y="2891339"/>
                </a:cubicBezTo>
                <a:cubicBezTo>
                  <a:pt x="3117580" y="2895098"/>
                  <a:pt x="3113819" y="2898858"/>
                  <a:pt x="3106298" y="2902618"/>
                </a:cubicBezTo>
                <a:cubicBezTo>
                  <a:pt x="3102537" y="2906378"/>
                  <a:pt x="3098776" y="2910138"/>
                  <a:pt x="3095016" y="2913898"/>
                </a:cubicBezTo>
                <a:cubicBezTo>
                  <a:pt x="3087494" y="2921418"/>
                  <a:pt x="3083734" y="2928937"/>
                  <a:pt x="3079973" y="2936457"/>
                </a:cubicBezTo>
                <a:cubicBezTo>
                  <a:pt x="3076212" y="2940217"/>
                  <a:pt x="3053649" y="2943977"/>
                  <a:pt x="3061170" y="2947737"/>
                </a:cubicBezTo>
                <a:cubicBezTo>
                  <a:pt x="3031085" y="2959016"/>
                  <a:pt x="3012281" y="2959016"/>
                  <a:pt x="3000999" y="2955256"/>
                </a:cubicBezTo>
                <a:cubicBezTo>
                  <a:pt x="3004760" y="2962776"/>
                  <a:pt x="2989717" y="2974056"/>
                  <a:pt x="2982196" y="2992855"/>
                </a:cubicBezTo>
                <a:cubicBezTo>
                  <a:pt x="2970914" y="2989095"/>
                  <a:pt x="2952111" y="3011654"/>
                  <a:pt x="2952111" y="3000375"/>
                </a:cubicBezTo>
                <a:cubicBezTo>
                  <a:pt x="2937068" y="3007894"/>
                  <a:pt x="2952111" y="3011654"/>
                  <a:pt x="2963393" y="3007894"/>
                </a:cubicBezTo>
                <a:cubicBezTo>
                  <a:pt x="2955872" y="3019174"/>
                  <a:pt x="2944590" y="3022934"/>
                  <a:pt x="2948350" y="3030454"/>
                </a:cubicBezTo>
                <a:cubicBezTo>
                  <a:pt x="2925786" y="3037973"/>
                  <a:pt x="2922026" y="3045493"/>
                  <a:pt x="2906983" y="3045493"/>
                </a:cubicBezTo>
                <a:cubicBezTo>
                  <a:pt x="2906983" y="3049253"/>
                  <a:pt x="2918265" y="3049253"/>
                  <a:pt x="2918265" y="3053013"/>
                </a:cubicBezTo>
                <a:cubicBezTo>
                  <a:pt x="2899462" y="3056773"/>
                  <a:pt x="2899462" y="3053013"/>
                  <a:pt x="2880659" y="3060533"/>
                </a:cubicBezTo>
                <a:cubicBezTo>
                  <a:pt x="2880659" y="3056773"/>
                  <a:pt x="2888180" y="3053013"/>
                  <a:pt x="2895701" y="3049253"/>
                </a:cubicBezTo>
                <a:cubicBezTo>
                  <a:pt x="2899462" y="3045493"/>
                  <a:pt x="2906983" y="3041733"/>
                  <a:pt x="2918265" y="3037973"/>
                </a:cubicBezTo>
                <a:cubicBezTo>
                  <a:pt x="2929547" y="3026694"/>
                  <a:pt x="2948350" y="3019174"/>
                  <a:pt x="2948350" y="3011654"/>
                </a:cubicBezTo>
                <a:cubicBezTo>
                  <a:pt x="2922026" y="3019174"/>
                  <a:pt x="2940829" y="3026694"/>
                  <a:pt x="2910744" y="3034214"/>
                </a:cubicBezTo>
                <a:cubicBezTo>
                  <a:pt x="2910744" y="3030454"/>
                  <a:pt x="2895701" y="3034214"/>
                  <a:pt x="2891941" y="3034214"/>
                </a:cubicBezTo>
                <a:cubicBezTo>
                  <a:pt x="2865616" y="3045493"/>
                  <a:pt x="2843052" y="3060533"/>
                  <a:pt x="2831770" y="3071812"/>
                </a:cubicBezTo>
                <a:cubicBezTo>
                  <a:pt x="2824249" y="3083092"/>
                  <a:pt x="2824249" y="3090612"/>
                  <a:pt x="2835531" y="3094371"/>
                </a:cubicBezTo>
                <a:cubicBezTo>
                  <a:pt x="2812967" y="3109411"/>
                  <a:pt x="2809206" y="3101891"/>
                  <a:pt x="2764078" y="3116931"/>
                </a:cubicBezTo>
                <a:cubicBezTo>
                  <a:pt x="2764078" y="3116931"/>
                  <a:pt x="2764078" y="3116931"/>
                  <a:pt x="2760318" y="3113171"/>
                </a:cubicBezTo>
                <a:cubicBezTo>
                  <a:pt x="2756557" y="3116931"/>
                  <a:pt x="2741515" y="3120691"/>
                  <a:pt x="2737754" y="3116931"/>
                </a:cubicBezTo>
                <a:cubicBezTo>
                  <a:pt x="2700147" y="3131970"/>
                  <a:pt x="2685105" y="3143250"/>
                  <a:pt x="2658780" y="3158289"/>
                </a:cubicBezTo>
                <a:cubicBezTo>
                  <a:pt x="2613652" y="3165809"/>
                  <a:pt x="2485790" y="3233487"/>
                  <a:pt x="2478269" y="3210927"/>
                </a:cubicBezTo>
                <a:cubicBezTo>
                  <a:pt x="2455705" y="3214687"/>
                  <a:pt x="2436902" y="3207167"/>
                  <a:pt x="2429381" y="3210927"/>
                </a:cubicBezTo>
                <a:cubicBezTo>
                  <a:pt x="2406817" y="3203408"/>
                  <a:pt x="2372971" y="3203408"/>
                  <a:pt x="2324082" y="3210927"/>
                </a:cubicBezTo>
                <a:cubicBezTo>
                  <a:pt x="2331604" y="3192128"/>
                  <a:pt x="2215023" y="3229727"/>
                  <a:pt x="2233827" y="3207167"/>
                </a:cubicBezTo>
                <a:cubicBezTo>
                  <a:pt x="2241348" y="3203408"/>
                  <a:pt x="2252630" y="3199648"/>
                  <a:pt x="2260151" y="3195888"/>
                </a:cubicBezTo>
                <a:cubicBezTo>
                  <a:pt x="2248869" y="3192128"/>
                  <a:pt x="2263912" y="3177089"/>
                  <a:pt x="2278954" y="3162049"/>
                </a:cubicBezTo>
                <a:cubicBezTo>
                  <a:pt x="2293997" y="3147010"/>
                  <a:pt x="2309040" y="3131970"/>
                  <a:pt x="2282715" y="3128210"/>
                </a:cubicBezTo>
                <a:cubicBezTo>
                  <a:pt x="2233827" y="3150769"/>
                  <a:pt x="2245109" y="3169569"/>
                  <a:pt x="2169896" y="3195888"/>
                </a:cubicBezTo>
                <a:cubicBezTo>
                  <a:pt x="2169896" y="3192128"/>
                  <a:pt x="2169896" y="3188368"/>
                  <a:pt x="2162374" y="3192128"/>
                </a:cubicBezTo>
                <a:cubicBezTo>
                  <a:pt x="2136050" y="3195888"/>
                  <a:pt x="2154853" y="3199648"/>
                  <a:pt x="2143571" y="3203408"/>
                </a:cubicBezTo>
                <a:cubicBezTo>
                  <a:pt x="2124768" y="3207167"/>
                  <a:pt x="2124768" y="3207167"/>
                  <a:pt x="2132289" y="3199648"/>
                </a:cubicBezTo>
                <a:cubicBezTo>
                  <a:pt x="2079640" y="3225967"/>
                  <a:pt x="2068358" y="3210927"/>
                  <a:pt x="2000666" y="3237246"/>
                </a:cubicBezTo>
                <a:cubicBezTo>
                  <a:pt x="2004427" y="3229727"/>
                  <a:pt x="2011948" y="3222207"/>
                  <a:pt x="1974342" y="3233487"/>
                </a:cubicBezTo>
                <a:cubicBezTo>
                  <a:pt x="1982803" y="3225027"/>
                  <a:pt x="1980688" y="3218682"/>
                  <a:pt x="1963236" y="3222383"/>
                </a:cubicBezTo>
                <a:lnTo>
                  <a:pt x="1962716" y="3222551"/>
                </a:lnTo>
                <a:lnTo>
                  <a:pt x="1963060" y="3222207"/>
                </a:lnTo>
                <a:cubicBezTo>
                  <a:pt x="1974342" y="3218447"/>
                  <a:pt x="1985624" y="3207167"/>
                  <a:pt x="2000666" y="3199648"/>
                </a:cubicBezTo>
                <a:cubicBezTo>
                  <a:pt x="2026991" y="3184608"/>
                  <a:pt x="2049555" y="3173329"/>
                  <a:pt x="2042034" y="3165809"/>
                </a:cubicBezTo>
                <a:cubicBezTo>
                  <a:pt x="2053315" y="3162049"/>
                  <a:pt x="2072119" y="3154529"/>
                  <a:pt x="2075879" y="3147010"/>
                </a:cubicBezTo>
                <a:cubicBezTo>
                  <a:pt x="2083401" y="3147010"/>
                  <a:pt x="2087161" y="3147010"/>
                  <a:pt x="2090922" y="3147010"/>
                </a:cubicBezTo>
                <a:cubicBezTo>
                  <a:pt x="2136050" y="3124450"/>
                  <a:pt x="2113486" y="3113171"/>
                  <a:pt x="2158614" y="3094371"/>
                </a:cubicBezTo>
                <a:cubicBezTo>
                  <a:pt x="2139810" y="3086852"/>
                  <a:pt x="2124768" y="3086852"/>
                  <a:pt x="2136050" y="3068052"/>
                </a:cubicBezTo>
                <a:cubicBezTo>
                  <a:pt x="2102204" y="3079332"/>
                  <a:pt x="2132289" y="3083092"/>
                  <a:pt x="2105965" y="3086852"/>
                </a:cubicBezTo>
                <a:cubicBezTo>
                  <a:pt x="2109725" y="3086852"/>
                  <a:pt x="2113486" y="3086852"/>
                  <a:pt x="2113486" y="3090612"/>
                </a:cubicBezTo>
                <a:cubicBezTo>
                  <a:pt x="2105965" y="3094371"/>
                  <a:pt x="2079640" y="3105651"/>
                  <a:pt x="2083401" y="3109411"/>
                </a:cubicBezTo>
                <a:cubicBezTo>
                  <a:pt x="2064597" y="3113171"/>
                  <a:pt x="2075879" y="3101891"/>
                  <a:pt x="2079640" y="3101891"/>
                </a:cubicBezTo>
                <a:cubicBezTo>
                  <a:pt x="2057076" y="3109411"/>
                  <a:pt x="2045794" y="3116931"/>
                  <a:pt x="2030752" y="3120691"/>
                </a:cubicBezTo>
                <a:cubicBezTo>
                  <a:pt x="2023230" y="3131970"/>
                  <a:pt x="2064597" y="3113171"/>
                  <a:pt x="2072119" y="3120691"/>
                </a:cubicBezTo>
                <a:cubicBezTo>
                  <a:pt x="2053315" y="3128210"/>
                  <a:pt x="2011948" y="3135730"/>
                  <a:pt x="2023230" y="3143250"/>
                </a:cubicBezTo>
                <a:cubicBezTo>
                  <a:pt x="2008188" y="3150769"/>
                  <a:pt x="2008188" y="3147010"/>
                  <a:pt x="2008188" y="3143250"/>
                </a:cubicBezTo>
                <a:cubicBezTo>
                  <a:pt x="2000666" y="3147010"/>
                  <a:pt x="1996906" y="3150769"/>
                  <a:pt x="1985624" y="3154529"/>
                </a:cubicBezTo>
                <a:cubicBezTo>
                  <a:pt x="2000666" y="3150769"/>
                  <a:pt x="2000666" y="3150769"/>
                  <a:pt x="1996906" y="3154529"/>
                </a:cubicBezTo>
                <a:cubicBezTo>
                  <a:pt x="1981863" y="3162049"/>
                  <a:pt x="1978102" y="3165809"/>
                  <a:pt x="1966821" y="3169569"/>
                </a:cubicBezTo>
                <a:cubicBezTo>
                  <a:pt x="1944257" y="3173329"/>
                  <a:pt x="1902889" y="3195888"/>
                  <a:pt x="1917932" y="3199648"/>
                </a:cubicBezTo>
                <a:cubicBezTo>
                  <a:pt x="1884086" y="3207167"/>
                  <a:pt x="1865283" y="3222207"/>
                  <a:pt x="1857762" y="3229727"/>
                </a:cubicBezTo>
                <a:cubicBezTo>
                  <a:pt x="1842719" y="3233487"/>
                  <a:pt x="1838959" y="3233487"/>
                  <a:pt x="1846480" y="3229727"/>
                </a:cubicBezTo>
                <a:cubicBezTo>
                  <a:pt x="1793831" y="3248526"/>
                  <a:pt x="1782549" y="3263565"/>
                  <a:pt x="1782549" y="3274845"/>
                </a:cubicBezTo>
                <a:lnTo>
                  <a:pt x="1785947" y="3281640"/>
                </a:lnTo>
                <a:lnTo>
                  <a:pt x="1786309" y="3282695"/>
                </a:lnTo>
                <a:lnTo>
                  <a:pt x="1786309" y="3293644"/>
                </a:lnTo>
                <a:lnTo>
                  <a:pt x="1789576" y="3292207"/>
                </a:lnTo>
                <a:lnTo>
                  <a:pt x="1790070" y="3293644"/>
                </a:lnTo>
                <a:lnTo>
                  <a:pt x="1790070" y="3291990"/>
                </a:lnTo>
                <a:lnTo>
                  <a:pt x="1798061" y="3288475"/>
                </a:lnTo>
                <a:cubicBezTo>
                  <a:pt x="1800412" y="3287065"/>
                  <a:pt x="1801352" y="3286125"/>
                  <a:pt x="1801352" y="3286125"/>
                </a:cubicBezTo>
                <a:cubicBezTo>
                  <a:pt x="1801352" y="3289885"/>
                  <a:pt x="1805113" y="3297404"/>
                  <a:pt x="1793831" y="3308684"/>
                </a:cubicBezTo>
                <a:cubicBezTo>
                  <a:pt x="1797591" y="3308684"/>
                  <a:pt x="1808873" y="3304924"/>
                  <a:pt x="1816394" y="3304924"/>
                </a:cubicBezTo>
                <a:cubicBezTo>
                  <a:pt x="1823916" y="3308684"/>
                  <a:pt x="1831437" y="3312444"/>
                  <a:pt x="1838959" y="3319964"/>
                </a:cubicBezTo>
                <a:cubicBezTo>
                  <a:pt x="1842719" y="3319964"/>
                  <a:pt x="1846480" y="3323723"/>
                  <a:pt x="1850240" y="3323723"/>
                </a:cubicBezTo>
                <a:cubicBezTo>
                  <a:pt x="1854001" y="3327483"/>
                  <a:pt x="1857762" y="3327483"/>
                  <a:pt x="1861522" y="3331243"/>
                </a:cubicBezTo>
                <a:cubicBezTo>
                  <a:pt x="1876565" y="3335003"/>
                  <a:pt x="1887847" y="3346283"/>
                  <a:pt x="1887847" y="3357562"/>
                </a:cubicBezTo>
                <a:cubicBezTo>
                  <a:pt x="1891608" y="3357562"/>
                  <a:pt x="1902889" y="3353802"/>
                  <a:pt x="1910411" y="3353802"/>
                </a:cubicBezTo>
                <a:cubicBezTo>
                  <a:pt x="1910411" y="3353802"/>
                  <a:pt x="1914171" y="3353802"/>
                  <a:pt x="1914171" y="3357562"/>
                </a:cubicBezTo>
                <a:cubicBezTo>
                  <a:pt x="1914171" y="3357562"/>
                  <a:pt x="1917932" y="3357562"/>
                  <a:pt x="1917932" y="3357562"/>
                </a:cubicBezTo>
                <a:cubicBezTo>
                  <a:pt x="1921693" y="3361322"/>
                  <a:pt x="1925453" y="3361322"/>
                  <a:pt x="1929214" y="3361322"/>
                </a:cubicBezTo>
                <a:cubicBezTo>
                  <a:pt x="1936735" y="3365082"/>
                  <a:pt x="1944257" y="3368842"/>
                  <a:pt x="1951778" y="3372602"/>
                </a:cubicBezTo>
                <a:cubicBezTo>
                  <a:pt x="1966821" y="3376362"/>
                  <a:pt x="1981863" y="3380121"/>
                  <a:pt x="1985624" y="3395161"/>
                </a:cubicBezTo>
                <a:cubicBezTo>
                  <a:pt x="2000666" y="3387641"/>
                  <a:pt x="2004427" y="3383881"/>
                  <a:pt x="2011948" y="3380121"/>
                </a:cubicBezTo>
                <a:cubicBezTo>
                  <a:pt x="2026991" y="3376362"/>
                  <a:pt x="2015709" y="3391401"/>
                  <a:pt x="2042034" y="3380121"/>
                </a:cubicBezTo>
                <a:cubicBezTo>
                  <a:pt x="2038273" y="3387641"/>
                  <a:pt x="2026991" y="3395161"/>
                  <a:pt x="2034512" y="3398921"/>
                </a:cubicBezTo>
                <a:cubicBezTo>
                  <a:pt x="2045794" y="3395161"/>
                  <a:pt x="2053315" y="3391401"/>
                  <a:pt x="2053315" y="3391401"/>
                </a:cubicBezTo>
                <a:cubicBezTo>
                  <a:pt x="2045794" y="3402681"/>
                  <a:pt x="2049555" y="3417720"/>
                  <a:pt x="2042034" y="3432760"/>
                </a:cubicBezTo>
                <a:cubicBezTo>
                  <a:pt x="2038273" y="3444039"/>
                  <a:pt x="2030752" y="3455319"/>
                  <a:pt x="2019470" y="3466598"/>
                </a:cubicBezTo>
                <a:cubicBezTo>
                  <a:pt x="2008188" y="3477878"/>
                  <a:pt x="1985624" y="3485398"/>
                  <a:pt x="1959299" y="3500437"/>
                </a:cubicBezTo>
                <a:cubicBezTo>
                  <a:pt x="2000666" y="3507957"/>
                  <a:pt x="2083401" y="3481638"/>
                  <a:pt x="2124768" y="3485398"/>
                </a:cubicBezTo>
                <a:cubicBezTo>
                  <a:pt x="2117246" y="3492917"/>
                  <a:pt x="2098443" y="3504197"/>
                  <a:pt x="2079640" y="3511717"/>
                </a:cubicBezTo>
                <a:cubicBezTo>
                  <a:pt x="2060837" y="3519237"/>
                  <a:pt x="2042034" y="3530516"/>
                  <a:pt x="2030752" y="3538036"/>
                </a:cubicBezTo>
                <a:cubicBezTo>
                  <a:pt x="2011948" y="3538036"/>
                  <a:pt x="1963060" y="3556835"/>
                  <a:pt x="1963060" y="3564355"/>
                </a:cubicBezTo>
                <a:cubicBezTo>
                  <a:pt x="1951778" y="3564355"/>
                  <a:pt x="1944257" y="3564355"/>
                  <a:pt x="1936735" y="3560595"/>
                </a:cubicBezTo>
                <a:cubicBezTo>
                  <a:pt x="1932975" y="3560595"/>
                  <a:pt x="1929214" y="3556835"/>
                  <a:pt x="1925453" y="3553075"/>
                </a:cubicBezTo>
                <a:cubicBezTo>
                  <a:pt x="1917932" y="3545556"/>
                  <a:pt x="1910411" y="3534276"/>
                  <a:pt x="1899129" y="3530516"/>
                </a:cubicBezTo>
                <a:cubicBezTo>
                  <a:pt x="1827676" y="3553075"/>
                  <a:pt x="1857762" y="3568115"/>
                  <a:pt x="1763745" y="3594434"/>
                </a:cubicBezTo>
                <a:cubicBezTo>
                  <a:pt x="1752463" y="3594434"/>
                  <a:pt x="1741182" y="3594434"/>
                  <a:pt x="1722378" y="3598194"/>
                </a:cubicBezTo>
                <a:cubicBezTo>
                  <a:pt x="1714857" y="3601954"/>
                  <a:pt x="1711096" y="3605713"/>
                  <a:pt x="1696054" y="3613233"/>
                </a:cubicBezTo>
                <a:cubicBezTo>
                  <a:pt x="1669729" y="3616993"/>
                  <a:pt x="1662208" y="3613233"/>
                  <a:pt x="1628362" y="3624513"/>
                </a:cubicBezTo>
                <a:cubicBezTo>
                  <a:pt x="1628362" y="3613233"/>
                  <a:pt x="1605798" y="3613233"/>
                  <a:pt x="1586995" y="3613233"/>
                </a:cubicBezTo>
                <a:cubicBezTo>
                  <a:pt x="1575713" y="3613233"/>
                  <a:pt x="1564431" y="3613233"/>
                  <a:pt x="1556910" y="3613233"/>
                </a:cubicBezTo>
                <a:cubicBezTo>
                  <a:pt x="1549388" y="3613233"/>
                  <a:pt x="1545628" y="3609473"/>
                  <a:pt x="1545628" y="3609473"/>
                </a:cubicBezTo>
                <a:cubicBezTo>
                  <a:pt x="1541867" y="3605713"/>
                  <a:pt x="1541867" y="3605713"/>
                  <a:pt x="1538106" y="3601954"/>
                </a:cubicBezTo>
                <a:cubicBezTo>
                  <a:pt x="1496739" y="3616993"/>
                  <a:pt x="1459133" y="3628273"/>
                  <a:pt x="1429047" y="3643312"/>
                </a:cubicBezTo>
                <a:cubicBezTo>
                  <a:pt x="1395202" y="3658352"/>
                  <a:pt x="1365116" y="3673391"/>
                  <a:pt x="1331271" y="3688431"/>
                </a:cubicBezTo>
                <a:cubicBezTo>
                  <a:pt x="1323749" y="3695950"/>
                  <a:pt x="1353834" y="3680911"/>
                  <a:pt x="1346313" y="3692190"/>
                </a:cubicBezTo>
                <a:cubicBezTo>
                  <a:pt x="1304946" y="3714750"/>
                  <a:pt x="1289903" y="3729789"/>
                  <a:pt x="1222212" y="3748588"/>
                </a:cubicBezTo>
                <a:cubicBezTo>
                  <a:pt x="1199648" y="3771148"/>
                  <a:pt x="1199648" y="3789947"/>
                  <a:pt x="1154520" y="3816266"/>
                </a:cubicBezTo>
                <a:cubicBezTo>
                  <a:pt x="1146999" y="3789947"/>
                  <a:pt x="1162041" y="3763628"/>
                  <a:pt x="1173323" y="3741069"/>
                </a:cubicBezTo>
                <a:cubicBezTo>
                  <a:pt x="1177084" y="3733549"/>
                  <a:pt x="1158281" y="3741069"/>
                  <a:pt x="1158281" y="3737309"/>
                </a:cubicBezTo>
                <a:cubicBezTo>
                  <a:pt x="1128195" y="3748588"/>
                  <a:pt x="1124435" y="3752348"/>
                  <a:pt x="1113153" y="3748588"/>
                </a:cubicBezTo>
                <a:cubicBezTo>
                  <a:pt x="1086828" y="3756108"/>
                  <a:pt x="1094350" y="3771148"/>
                  <a:pt x="1056743" y="3771148"/>
                </a:cubicBezTo>
                <a:cubicBezTo>
                  <a:pt x="1064264" y="3778667"/>
                  <a:pt x="1052982" y="3786187"/>
                  <a:pt x="1041701" y="3793707"/>
                </a:cubicBezTo>
                <a:cubicBezTo>
                  <a:pt x="1045461" y="3801227"/>
                  <a:pt x="1064264" y="3797467"/>
                  <a:pt x="1068025" y="3804986"/>
                </a:cubicBezTo>
                <a:cubicBezTo>
                  <a:pt x="1052982" y="3808746"/>
                  <a:pt x="1049222" y="3808746"/>
                  <a:pt x="1037940" y="3808746"/>
                </a:cubicBezTo>
                <a:cubicBezTo>
                  <a:pt x="1019137" y="3827546"/>
                  <a:pt x="1000333" y="3842585"/>
                  <a:pt x="977770" y="3857625"/>
                </a:cubicBezTo>
                <a:cubicBezTo>
                  <a:pt x="966487" y="3865144"/>
                  <a:pt x="955205" y="3876424"/>
                  <a:pt x="943923" y="3883944"/>
                </a:cubicBezTo>
                <a:cubicBezTo>
                  <a:pt x="932642" y="3891463"/>
                  <a:pt x="921360" y="3898983"/>
                  <a:pt x="906317" y="3910263"/>
                </a:cubicBezTo>
                <a:cubicBezTo>
                  <a:pt x="910078" y="3914023"/>
                  <a:pt x="913838" y="3921542"/>
                  <a:pt x="906317" y="3929062"/>
                </a:cubicBezTo>
                <a:cubicBezTo>
                  <a:pt x="887514" y="3929062"/>
                  <a:pt x="879992" y="3925302"/>
                  <a:pt x="883753" y="3917783"/>
                </a:cubicBezTo>
                <a:cubicBezTo>
                  <a:pt x="883753" y="3914023"/>
                  <a:pt x="883753" y="3910263"/>
                  <a:pt x="887514" y="3906503"/>
                </a:cubicBezTo>
                <a:cubicBezTo>
                  <a:pt x="891274" y="3906503"/>
                  <a:pt x="891274" y="3902743"/>
                  <a:pt x="895035" y="3898983"/>
                </a:cubicBezTo>
                <a:cubicBezTo>
                  <a:pt x="895035" y="3898983"/>
                  <a:pt x="898796" y="3898983"/>
                  <a:pt x="898796" y="3895223"/>
                </a:cubicBezTo>
                <a:cubicBezTo>
                  <a:pt x="898796" y="3895223"/>
                  <a:pt x="902556" y="3895223"/>
                  <a:pt x="902556" y="3895223"/>
                </a:cubicBezTo>
                <a:cubicBezTo>
                  <a:pt x="925120" y="3876424"/>
                  <a:pt x="955205" y="3853865"/>
                  <a:pt x="947684" y="3842585"/>
                </a:cubicBezTo>
                <a:cubicBezTo>
                  <a:pt x="921360" y="3846345"/>
                  <a:pt x="906317" y="3857625"/>
                  <a:pt x="887514" y="3857625"/>
                </a:cubicBezTo>
                <a:cubicBezTo>
                  <a:pt x="887514" y="3853865"/>
                  <a:pt x="932642" y="3831306"/>
                  <a:pt x="883753" y="3846345"/>
                </a:cubicBezTo>
                <a:cubicBezTo>
                  <a:pt x="883753" y="3838825"/>
                  <a:pt x="910078" y="3831306"/>
                  <a:pt x="906317" y="3823786"/>
                </a:cubicBezTo>
                <a:cubicBezTo>
                  <a:pt x="928881" y="3820026"/>
                  <a:pt x="906317" y="3831306"/>
                  <a:pt x="910078" y="3835065"/>
                </a:cubicBezTo>
                <a:cubicBezTo>
                  <a:pt x="943923" y="3820026"/>
                  <a:pt x="932642" y="3816266"/>
                  <a:pt x="925120" y="3808746"/>
                </a:cubicBezTo>
                <a:cubicBezTo>
                  <a:pt x="947684" y="3801227"/>
                  <a:pt x="966487" y="3793707"/>
                  <a:pt x="985291" y="3786187"/>
                </a:cubicBezTo>
                <a:cubicBezTo>
                  <a:pt x="1004094" y="3778667"/>
                  <a:pt x="1022897" y="3767388"/>
                  <a:pt x="1041701" y="3759868"/>
                </a:cubicBezTo>
                <a:cubicBezTo>
                  <a:pt x="1049222" y="3759868"/>
                  <a:pt x="1052982" y="3759868"/>
                  <a:pt x="1060504" y="3759868"/>
                </a:cubicBezTo>
                <a:cubicBezTo>
                  <a:pt x="1064264" y="3759868"/>
                  <a:pt x="1068025" y="3759868"/>
                  <a:pt x="1075546" y="3756108"/>
                </a:cubicBezTo>
                <a:cubicBezTo>
                  <a:pt x="1079307" y="3756108"/>
                  <a:pt x="1083068" y="3752348"/>
                  <a:pt x="1083068" y="3748588"/>
                </a:cubicBezTo>
                <a:cubicBezTo>
                  <a:pt x="1083068" y="3748588"/>
                  <a:pt x="1079307" y="3744829"/>
                  <a:pt x="1075546" y="3744829"/>
                </a:cubicBezTo>
                <a:cubicBezTo>
                  <a:pt x="1068025" y="3744829"/>
                  <a:pt x="1052982" y="3744829"/>
                  <a:pt x="1041701" y="3748588"/>
                </a:cubicBezTo>
                <a:cubicBezTo>
                  <a:pt x="1064264" y="3733549"/>
                  <a:pt x="1056743" y="3722269"/>
                  <a:pt x="1094350" y="3703470"/>
                </a:cubicBezTo>
                <a:cubicBezTo>
                  <a:pt x="1146999" y="3688431"/>
                  <a:pt x="1169563" y="3688431"/>
                  <a:pt x="1207169" y="3677151"/>
                </a:cubicBezTo>
                <a:cubicBezTo>
                  <a:pt x="1233494" y="3665871"/>
                  <a:pt x="1237254" y="3654592"/>
                  <a:pt x="1241015" y="3647072"/>
                </a:cubicBezTo>
                <a:cubicBezTo>
                  <a:pt x="1263579" y="3639552"/>
                  <a:pt x="1278621" y="3632033"/>
                  <a:pt x="1286143" y="3624513"/>
                </a:cubicBezTo>
                <a:cubicBezTo>
                  <a:pt x="1297425" y="3616993"/>
                  <a:pt x="1304946" y="3609473"/>
                  <a:pt x="1308707" y="3601954"/>
                </a:cubicBezTo>
                <a:cubicBezTo>
                  <a:pt x="1323749" y="3590674"/>
                  <a:pt x="1338792" y="3575635"/>
                  <a:pt x="1376398" y="3560595"/>
                </a:cubicBezTo>
                <a:cubicBezTo>
                  <a:pt x="1387680" y="3549315"/>
                  <a:pt x="1395202" y="3538036"/>
                  <a:pt x="1395202" y="3526756"/>
                </a:cubicBezTo>
                <a:cubicBezTo>
                  <a:pt x="1395202" y="3522996"/>
                  <a:pt x="1395202" y="3519237"/>
                  <a:pt x="1395202" y="3519237"/>
                </a:cubicBezTo>
                <a:cubicBezTo>
                  <a:pt x="1395202" y="3519237"/>
                  <a:pt x="1395202" y="3519237"/>
                  <a:pt x="1395202" y="3515477"/>
                </a:cubicBezTo>
                <a:cubicBezTo>
                  <a:pt x="1395202" y="3511717"/>
                  <a:pt x="1391441" y="3507957"/>
                  <a:pt x="1387680" y="3507957"/>
                </a:cubicBezTo>
                <a:cubicBezTo>
                  <a:pt x="1406484" y="3500437"/>
                  <a:pt x="1406484" y="3504197"/>
                  <a:pt x="1417766" y="3500437"/>
                </a:cubicBezTo>
                <a:cubicBezTo>
                  <a:pt x="1436569" y="3485398"/>
                  <a:pt x="1410244" y="3481638"/>
                  <a:pt x="1474175" y="3459079"/>
                </a:cubicBezTo>
                <a:cubicBezTo>
                  <a:pt x="1474175" y="3455319"/>
                  <a:pt x="1477936" y="3455319"/>
                  <a:pt x="1477936" y="3451559"/>
                </a:cubicBezTo>
                <a:cubicBezTo>
                  <a:pt x="1481697" y="3447799"/>
                  <a:pt x="1481697" y="3447799"/>
                  <a:pt x="1481697" y="3444039"/>
                </a:cubicBezTo>
                <a:cubicBezTo>
                  <a:pt x="1485457" y="3444039"/>
                  <a:pt x="1485457" y="3440279"/>
                  <a:pt x="1489218" y="3436519"/>
                </a:cubicBezTo>
                <a:cubicBezTo>
                  <a:pt x="1496739" y="3429000"/>
                  <a:pt x="1508021" y="3417720"/>
                  <a:pt x="1519303" y="3410200"/>
                </a:cubicBezTo>
                <a:cubicBezTo>
                  <a:pt x="1541867" y="3402681"/>
                  <a:pt x="1545628" y="3402681"/>
                  <a:pt x="1549388" y="3410200"/>
                </a:cubicBezTo>
                <a:cubicBezTo>
                  <a:pt x="1590755" y="3391401"/>
                  <a:pt x="1590755" y="3383881"/>
                  <a:pt x="1609559" y="3372602"/>
                </a:cubicBezTo>
                <a:cubicBezTo>
                  <a:pt x="1598277" y="3372602"/>
                  <a:pt x="1595456" y="3368842"/>
                  <a:pt x="1596866" y="3363672"/>
                </a:cubicBezTo>
                <a:lnTo>
                  <a:pt x="1605390" y="3351994"/>
                </a:lnTo>
                <a:lnTo>
                  <a:pt x="1625190" y="3343831"/>
                </a:lnTo>
                <a:lnTo>
                  <a:pt x="1627422" y="3350043"/>
                </a:lnTo>
                <a:lnTo>
                  <a:pt x="1628552" y="3353612"/>
                </a:lnTo>
                <a:lnTo>
                  <a:pt x="1628362" y="3353802"/>
                </a:lnTo>
                <a:cubicBezTo>
                  <a:pt x="1630242" y="3359442"/>
                  <a:pt x="1630712" y="3360617"/>
                  <a:pt x="1630360" y="3359325"/>
                </a:cubicBezTo>
                <a:lnTo>
                  <a:pt x="1628552" y="3353612"/>
                </a:lnTo>
                <a:lnTo>
                  <a:pt x="1632123" y="3350042"/>
                </a:lnTo>
                <a:cubicBezTo>
                  <a:pt x="1635883" y="3346283"/>
                  <a:pt x="1635883" y="3342523"/>
                  <a:pt x="1628362" y="3342523"/>
                </a:cubicBezTo>
                <a:lnTo>
                  <a:pt x="1625190" y="3343831"/>
                </a:lnTo>
                <a:lnTo>
                  <a:pt x="1623074" y="3337940"/>
                </a:lnTo>
                <a:cubicBezTo>
                  <a:pt x="1621781" y="3334768"/>
                  <a:pt x="1620841" y="3333123"/>
                  <a:pt x="1620841" y="3335003"/>
                </a:cubicBezTo>
                <a:cubicBezTo>
                  <a:pt x="1617080" y="3335003"/>
                  <a:pt x="1617080" y="3335003"/>
                  <a:pt x="1617080" y="3335003"/>
                </a:cubicBezTo>
                <a:cubicBezTo>
                  <a:pt x="1617080" y="3338763"/>
                  <a:pt x="1613319" y="3342523"/>
                  <a:pt x="1609559" y="3346283"/>
                </a:cubicBezTo>
                <a:lnTo>
                  <a:pt x="1605390" y="3351994"/>
                </a:lnTo>
                <a:lnTo>
                  <a:pt x="1582764" y="3361322"/>
                </a:lnTo>
                <a:cubicBezTo>
                  <a:pt x="1569132" y="3367902"/>
                  <a:pt x="1556910" y="3374482"/>
                  <a:pt x="1545628" y="3380121"/>
                </a:cubicBezTo>
                <a:cubicBezTo>
                  <a:pt x="1538106" y="3383881"/>
                  <a:pt x="1534346" y="3387641"/>
                  <a:pt x="1526824" y="3391401"/>
                </a:cubicBezTo>
                <a:cubicBezTo>
                  <a:pt x="1523064" y="3391401"/>
                  <a:pt x="1523064" y="3391401"/>
                  <a:pt x="1519303" y="3395161"/>
                </a:cubicBezTo>
                <a:cubicBezTo>
                  <a:pt x="1515542" y="3395161"/>
                  <a:pt x="1515542" y="3395161"/>
                  <a:pt x="1511782" y="3398921"/>
                </a:cubicBezTo>
                <a:cubicBezTo>
                  <a:pt x="1515542" y="3402681"/>
                  <a:pt x="1496739" y="3350042"/>
                  <a:pt x="1504261" y="3372602"/>
                </a:cubicBezTo>
                <a:cubicBezTo>
                  <a:pt x="1504261" y="3372602"/>
                  <a:pt x="1504261" y="3372602"/>
                  <a:pt x="1500500" y="3372602"/>
                </a:cubicBezTo>
                <a:cubicBezTo>
                  <a:pt x="1489218" y="3380121"/>
                  <a:pt x="1474175" y="3387641"/>
                  <a:pt x="1462893" y="3391401"/>
                </a:cubicBezTo>
                <a:cubicBezTo>
                  <a:pt x="1459133" y="3391401"/>
                  <a:pt x="1417766" y="3402681"/>
                  <a:pt x="1429047" y="3406440"/>
                </a:cubicBezTo>
                <a:cubicBezTo>
                  <a:pt x="1414005" y="3410200"/>
                  <a:pt x="1410244" y="3410200"/>
                  <a:pt x="1410244" y="3406440"/>
                </a:cubicBezTo>
                <a:cubicBezTo>
                  <a:pt x="1398962" y="3410200"/>
                  <a:pt x="1395202" y="3413960"/>
                  <a:pt x="1398962" y="3417720"/>
                </a:cubicBezTo>
                <a:cubicBezTo>
                  <a:pt x="1365116" y="3421480"/>
                  <a:pt x="1338792" y="3444039"/>
                  <a:pt x="1308707" y="3451559"/>
                </a:cubicBezTo>
                <a:cubicBezTo>
                  <a:pt x="1278621" y="3474118"/>
                  <a:pt x="1214690" y="3504197"/>
                  <a:pt x="1184605" y="3526756"/>
                </a:cubicBezTo>
                <a:cubicBezTo>
                  <a:pt x="1105632" y="3560595"/>
                  <a:pt x="1041701" y="3586914"/>
                  <a:pt x="985291" y="3613233"/>
                </a:cubicBezTo>
                <a:cubicBezTo>
                  <a:pt x="955205" y="3628273"/>
                  <a:pt x="925120" y="3635792"/>
                  <a:pt x="891274" y="3647072"/>
                </a:cubicBezTo>
                <a:cubicBezTo>
                  <a:pt x="861189" y="3658352"/>
                  <a:pt x="827343" y="3673391"/>
                  <a:pt x="785976" y="3684671"/>
                </a:cubicBezTo>
                <a:cubicBezTo>
                  <a:pt x="774694" y="3692190"/>
                  <a:pt x="782216" y="3688431"/>
                  <a:pt x="774694" y="3692190"/>
                </a:cubicBezTo>
                <a:cubicBezTo>
                  <a:pt x="759652" y="3695950"/>
                  <a:pt x="729566" y="3707230"/>
                  <a:pt x="729566" y="3703470"/>
                </a:cubicBezTo>
                <a:cubicBezTo>
                  <a:pt x="718284" y="3707230"/>
                  <a:pt x="729566" y="3707230"/>
                  <a:pt x="714524" y="3710990"/>
                </a:cubicBezTo>
                <a:cubicBezTo>
                  <a:pt x="676917" y="3722269"/>
                  <a:pt x="635550" y="3737309"/>
                  <a:pt x="579141" y="3756108"/>
                </a:cubicBezTo>
                <a:cubicBezTo>
                  <a:pt x="571619" y="3756108"/>
                  <a:pt x="571619" y="3756108"/>
                  <a:pt x="571619" y="3756108"/>
                </a:cubicBezTo>
                <a:cubicBezTo>
                  <a:pt x="511449" y="3778667"/>
                  <a:pt x="481363" y="3786187"/>
                  <a:pt x="413672" y="3808746"/>
                </a:cubicBezTo>
                <a:cubicBezTo>
                  <a:pt x="413672" y="3808746"/>
                  <a:pt x="413672" y="3808746"/>
                  <a:pt x="409911" y="3808746"/>
                </a:cubicBezTo>
                <a:cubicBezTo>
                  <a:pt x="409911" y="3804986"/>
                  <a:pt x="406151" y="3804986"/>
                  <a:pt x="406151" y="3801227"/>
                </a:cubicBezTo>
                <a:cubicBezTo>
                  <a:pt x="398629" y="3801227"/>
                  <a:pt x="391108" y="3801227"/>
                  <a:pt x="383587" y="3801227"/>
                </a:cubicBezTo>
                <a:lnTo>
                  <a:pt x="375015" y="3800837"/>
                </a:lnTo>
                <a:lnTo>
                  <a:pt x="364783" y="3771618"/>
                </a:lnTo>
                <a:cubicBezTo>
                  <a:pt x="357262" y="3749529"/>
                  <a:pt x="351621" y="3731669"/>
                  <a:pt x="361023" y="3756108"/>
                </a:cubicBezTo>
                <a:cubicBezTo>
                  <a:pt x="361023" y="3756108"/>
                  <a:pt x="361023" y="3756108"/>
                  <a:pt x="364783" y="3756108"/>
                </a:cubicBezTo>
                <a:cubicBezTo>
                  <a:pt x="391108" y="3756108"/>
                  <a:pt x="421193" y="3756108"/>
                  <a:pt x="455039" y="3756108"/>
                </a:cubicBezTo>
                <a:cubicBezTo>
                  <a:pt x="466321" y="3752348"/>
                  <a:pt x="473842" y="3749528"/>
                  <a:pt x="479013" y="3746709"/>
                </a:cubicBezTo>
                <a:lnTo>
                  <a:pt x="483930" y="3742027"/>
                </a:lnTo>
                <a:lnTo>
                  <a:pt x="484654" y="3743419"/>
                </a:lnTo>
                <a:lnTo>
                  <a:pt x="508419" y="3744669"/>
                </a:lnTo>
                <a:lnTo>
                  <a:pt x="508981" y="3746238"/>
                </a:lnTo>
                <a:lnTo>
                  <a:pt x="498286" y="3752348"/>
                </a:lnTo>
                <a:cubicBezTo>
                  <a:pt x="492645" y="3755168"/>
                  <a:pt x="487004" y="3757988"/>
                  <a:pt x="485124" y="3759868"/>
                </a:cubicBezTo>
                <a:cubicBezTo>
                  <a:pt x="488885" y="3763628"/>
                  <a:pt x="492645" y="3763628"/>
                  <a:pt x="500167" y="3763628"/>
                </a:cubicBezTo>
                <a:cubicBezTo>
                  <a:pt x="503928" y="3763628"/>
                  <a:pt x="507688" y="3763628"/>
                  <a:pt x="511449" y="3763628"/>
                </a:cubicBezTo>
                <a:cubicBezTo>
                  <a:pt x="515210" y="3763628"/>
                  <a:pt x="515210" y="3763628"/>
                  <a:pt x="515210" y="3763628"/>
                </a:cubicBezTo>
                <a:lnTo>
                  <a:pt x="508981" y="3746238"/>
                </a:lnTo>
                <a:lnTo>
                  <a:pt x="511449" y="3744829"/>
                </a:lnTo>
                <a:lnTo>
                  <a:pt x="508419" y="3744669"/>
                </a:lnTo>
                <a:lnTo>
                  <a:pt x="503905" y="3732066"/>
                </a:lnTo>
                <a:lnTo>
                  <a:pt x="501257" y="3724771"/>
                </a:lnTo>
                <a:lnTo>
                  <a:pt x="526491" y="3722269"/>
                </a:lnTo>
                <a:cubicBezTo>
                  <a:pt x="560337" y="3703470"/>
                  <a:pt x="515210" y="3714750"/>
                  <a:pt x="511449" y="3710990"/>
                </a:cubicBezTo>
                <a:cubicBezTo>
                  <a:pt x="534013" y="3703470"/>
                  <a:pt x="549055" y="3703470"/>
                  <a:pt x="549055" y="3703470"/>
                </a:cubicBezTo>
                <a:cubicBezTo>
                  <a:pt x="597944" y="3680911"/>
                  <a:pt x="534013" y="3699710"/>
                  <a:pt x="522731" y="3699710"/>
                </a:cubicBezTo>
                <a:cubicBezTo>
                  <a:pt x="567859" y="3677151"/>
                  <a:pt x="541534" y="3673391"/>
                  <a:pt x="518970" y="3677151"/>
                </a:cubicBezTo>
                <a:cubicBezTo>
                  <a:pt x="507688" y="3684671"/>
                  <a:pt x="500167" y="3688431"/>
                  <a:pt x="485124" y="3695950"/>
                </a:cubicBezTo>
                <a:cubicBezTo>
                  <a:pt x="477603" y="3695950"/>
                  <a:pt x="466321" y="3699710"/>
                  <a:pt x="455039" y="3703470"/>
                </a:cubicBezTo>
                <a:cubicBezTo>
                  <a:pt x="439996" y="3707230"/>
                  <a:pt x="432475" y="3714750"/>
                  <a:pt x="439996" y="3714750"/>
                </a:cubicBezTo>
                <a:cubicBezTo>
                  <a:pt x="419313" y="3720390"/>
                  <a:pt x="407091" y="3726029"/>
                  <a:pt x="398159" y="3731199"/>
                </a:cubicBezTo>
                <a:lnTo>
                  <a:pt x="394717" y="3733323"/>
                </a:lnTo>
                <a:lnTo>
                  <a:pt x="393928" y="3732139"/>
                </a:lnTo>
                <a:cubicBezTo>
                  <a:pt x="392048" y="3732609"/>
                  <a:pt x="389228" y="3733549"/>
                  <a:pt x="387347" y="3733549"/>
                </a:cubicBezTo>
                <a:cubicBezTo>
                  <a:pt x="379826" y="3737309"/>
                  <a:pt x="376065" y="3733549"/>
                  <a:pt x="387347" y="3729789"/>
                </a:cubicBezTo>
                <a:cubicBezTo>
                  <a:pt x="372305" y="3737309"/>
                  <a:pt x="345980" y="3744829"/>
                  <a:pt x="308374" y="3759868"/>
                </a:cubicBezTo>
                <a:cubicBezTo>
                  <a:pt x="323416" y="3748588"/>
                  <a:pt x="251964" y="3774908"/>
                  <a:pt x="244443" y="3767388"/>
                </a:cubicBezTo>
                <a:lnTo>
                  <a:pt x="223368" y="3777045"/>
                </a:lnTo>
                <a:lnTo>
                  <a:pt x="215768" y="3771618"/>
                </a:lnTo>
                <a:cubicBezTo>
                  <a:pt x="213417" y="3769268"/>
                  <a:pt x="210597" y="3767388"/>
                  <a:pt x="203075" y="3767388"/>
                </a:cubicBezTo>
                <a:cubicBezTo>
                  <a:pt x="191793" y="3771148"/>
                  <a:pt x="172990" y="3778667"/>
                  <a:pt x="161708" y="3778667"/>
                </a:cubicBezTo>
                <a:cubicBezTo>
                  <a:pt x="150426" y="3782427"/>
                  <a:pt x="139144" y="3786187"/>
                  <a:pt x="139144" y="3778667"/>
                </a:cubicBezTo>
                <a:cubicBezTo>
                  <a:pt x="101538" y="3797467"/>
                  <a:pt x="97777" y="3801227"/>
                  <a:pt x="56410" y="3816266"/>
                </a:cubicBezTo>
                <a:cubicBezTo>
                  <a:pt x="26325" y="3820026"/>
                  <a:pt x="48889" y="3804986"/>
                  <a:pt x="60171" y="3793707"/>
                </a:cubicBezTo>
                <a:cubicBezTo>
                  <a:pt x="71453" y="3782427"/>
                  <a:pt x="71453" y="3774908"/>
                  <a:pt x="3761" y="3801227"/>
                </a:cubicBezTo>
                <a:cubicBezTo>
                  <a:pt x="22564" y="3789947"/>
                  <a:pt x="45128" y="3778667"/>
                  <a:pt x="67692" y="3771148"/>
                </a:cubicBezTo>
                <a:cubicBezTo>
                  <a:pt x="116581" y="3741069"/>
                  <a:pt x="131623" y="3710990"/>
                  <a:pt x="120341" y="3703470"/>
                </a:cubicBezTo>
                <a:cubicBezTo>
                  <a:pt x="105299" y="3710990"/>
                  <a:pt x="78974" y="3722269"/>
                  <a:pt x="75213" y="3726029"/>
                </a:cubicBezTo>
                <a:cubicBezTo>
                  <a:pt x="48889" y="3733549"/>
                  <a:pt x="33846" y="3744829"/>
                  <a:pt x="0" y="3759868"/>
                </a:cubicBezTo>
                <a:cubicBezTo>
                  <a:pt x="11282" y="3752348"/>
                  <a:pt x="18803" y="3744829"/>
                  <a:pt x="22564" y="3741069"/>
                </a:cubicBezTo>
                <a:cubicBezTo>
                  <a:pt x="30085" y="3737309"/>
                  <a:pt x="48889" y="3729789"/>
                  <a:pt x="45128" y="3729789"/>
                </a:cubicBezTo>
                <a:cubicBezTo>
                  <a:pt x="56410" y="3726029"/>
                  <a:pt x="60171" y="3722269"/>
                  <a:pt x="63931" y="3722269"/>
                </a:cubicBezTo>
                <a:cubicBezTo>
                  <a:pt x="71453" y="3718510"/>
                  <a:pt x="67692" y="3722269"/>
                  <a:pt x="75213" y="3714750"/>
                </a:cubicBezTo>
                <a:cubicBezTo>
                  <a:pt x="75213" y="3710990"/>
                  <a:pt x="52649" y="3722269"/>
                  <a:pt x="48889" y="3722269"/>
                </a:cubicBezTo>
                <a:cubicBezTo>
                  <a:pt x="48889" y="3718510"/>
                  <a:pt x="63931" y="3714750"/>
                  <a:pt x="86495" y="3703470"/>
                </a:cubicBezTo>
                <a:cubicBezTo>
                  <a:pt x="80854" y="3703470"/>
                  <a:pt x="81794" y="3702530"/>
                  <a:pt x="85555" y="3700650"/>
                </a:cubicBezTo>
                <a:lnTo>
                  <a:pt x="92332" y="3697063"/>
                </a:lnTo>
                <a:lnTo>
                  <a:pt x="97895" y="3694540"/>
                </a:lnTo>
                <a:cubicBezTo>
                  <a:pt x="100833" y="3693130"/>
                  <a:pt x="102478" y="3692190"/>
                  <a:pt x="101538" y="3692190"/>
                </a:cubicBezTo>
                <a:lnTo>
                  <a:pt x="92332" y="3697063"/>
                </a:lnTo>
                <a:lnTo>
                  <a:pt x="86495" y="3699710"/>
                </a:lnTo>
                <a:cubicBezTo>
                  <a:pt x="78034" y="3703470"/>
                  <a:pt x="69572" y="3707230"/>
                  <a:pt x="71453" y="3707230"/>
                </a:cubicBezTo>
                <a:cubicBezTo>
                  <a:pt x="82734" y="3699710"/>
                  <a:pt x="67692" y="3695950"/>
                  <a:pt x="52649" y="3699710"/>
                </a:cubicBezTo>
                <a:cubicBezTo>
                  <a:pt x="71453" y="3695950"/>
                  <a:pt x="63931" y="3688431"/>
                  <a:pt x="78974" y="3688431"/>
                </a:cubicBezTo>
                <a:cubicBezTo>
                  <a:pt x="90256" y="3669631"/>
                  <a:pt x="82734" y="3665871"/>
                  <a:pt x="112820" y="3643312"/>
                </a:cubicBezTo>
                <a:cubicBezTo>
                  <a:pt x="109059" y="3643312"/>
                  <a:pt x="101538" y="3647072"/>
                  <a:pt x="90256" y="3650832"/>
                </a:cubicBezTo>
                <a:cubicBezTo>
                  <a:pt x="112820" y="3639552"/>
                  <a:pt x="105299" y="3632033"/>
                  <a:pt x="154187" y="3609473"/>
                </a:cubicBezTo>
                <a:cubicBezTo>
                  <a:pt x="150426" y="3605713"/>
                  <a:pt x="150426" y="3601954"/>
                  <a:pt x="139144" y="3601954"/>
                </a:cubicBezTo>
                <a:cubicBezTo>
                  <a:pt x="127862" y="3605713"/>
                  <a:pt x="127862" y="3609473"/>
                  <a:pt x="127862" y="3609473"/>
                </a:cubicBezTo>
                <a:cubicBezTo>
                  <a:pt x="101538" y="3620753"/>
                  <a:pt x="142905" y="3598194"/>
                  <a:pt x="154187" y="3594434"/>
                </a:cubicBezTo>
                <a:cubicBezTo>
                  <a:pt x="139144" y="3594434"/>
                  <a:pt x="157947" y="3579394"/>
                  <a:pt x="131623" y="3583154"/>
                </a:cubicBezTo>
                <a:cubicBezTo>
                  <a:pt x="157947" y="3571875"/>
                  <a:pt x="154187" y="3571875"/>
                  <a:pt x="169230" y="3564355"/>
                </a:cubicBezTo>
                <a:cubicBezTo>
                  <a:pt x="161708" y="3564355"/>
                  <a:pt x="165469" y="3564355"/>
                  <a:pt x="154187" y="3568115"/>
                </a:cubicBezTo>
                <a:lnTo>
                  <a:pt x="149346" y="3571356"/>
                </a:lnTo>
                <a:lnTo>
                  <a:pt x="138674" y="3566235"/>
                </a:lnTo>
                <a:cubicBezTo>
                  <a:pt x="133503" y="3564355"/>
                  <a:pt x="124102" y="3564355"/>
                  <a:pt x="101538" y="3571875"/>
                </a:cubicBezTo>
                <a:cubicBezTo>
                  <a:pt x="109059" y="3568115"/>
                  <a:pt x="112820" y="3564355"/>
                  <a:pt x="127862" y="3556835"/>
                </a:cubicBezTo>
                <a:cubicBezTo>
                  <a:pt x="124102" y="3553075"/>
                  <a:pt x="94016" y="3568115"/>
                  <a:pt x="97777" y="3560595"/>
                </a:cubicBezTo>
                <a:cubicBezTo>
                  <a:pt x="112820" y="3556835"/>
                  <a:pt x="120341" y="3556835"/>
                  <a:pt x="139144" y="3549315"/>
                </a:cubicBezTo>
                <a:cubicBezTo>
                  <a:pt x="139144" y="3541796"/>
                  <a:pt x="169230" y="3530516"/>
                  <a:pt x="161708" y="3526756"/>
                </a:cubicBezTo>
                <a:cubicBezTo>
                  <a:pt x="157947" y="3526756"/>
                  <a:pt x="142905" y="3538036"/>
                  <a:pt x="146666" y="3530516"/>
                </a:cubicBezTo>
                <a:cubicBezTo>
                  <a:pt x="142905" y="3530516"/>
                  <a:pt x="146666" y="3530516"/>
                  <a:pt x="157947" y="3522996"/>
                </a:cubicBezTo>
                <a:cubicBezTo>
                  <a:pt x="146666" y="3526756"/>
                  <a:pt x="135384" y="3530516"/>
                  <a:pt x="127862" y="3530516"/>
                </a:cubicBezTo>
                <a:cubicBezTo>
                  <a:pt x="139144" y="3519237"/>
                  <a:pt x="139144" y="3519237"/>
                  <a:pt x="131623" y="3519237"/>
                </a:cubicBezTo>
                <a:cubicBezTo>
                  <a:pt x="139144" y="3519237"/>
                  <a:pt x="142905" y="3515477"/>
                  <a:pt x="150426" y="3511717"/>
                </a:cubicBezTo>
                <a:cubicBezTo>
                  <a:pt x="142905" y="3507957"/>
                  <a:pt x="142905" y="3507957"/>
                  <a:pt x="131623" y="3507957"/>
                </a:cubicBezTo>
                <a:cubicBezTo>
                  <a:pt x="139144" y="3504197"/>
                  <a:pt x="142905" y="3496677"/>
                  <a:pt x="150426" y="3496677"/>
                </a:cubicBezTo>
                <a:cubicBezTo>
                  <a:pt x="139144" y="3496677"/>
                  <a:pt x="131623" y="3500437"/>
                  <a:pt x="146666" y="3489158"/>
                </a:cubicBezTo>
                <a:cubicBezTo>
                  <a:pt x="142905" y="3492917"/>
                  <a:pt x="139144" y="3492917"/>
                  <a:pt x="131623" y="3496677"/>
                </a:cubicBezTo>
                <a:cubicBezTo>
                  <a:pt x="120341" y="3504197"/>
                  <a:pt x="131623" y="3500437"/>
                  <a:pt x="120341" y="3507957"/>
                </a:cubicBezTo>
                <a:cubicBezTo>
                  <a:pt x="109059" y="3511717"/>
                  <a:pt x="120341" y="3500437"/>
                  <a:pt x="124102" y="3496677"/>
                </a:cubicBezTo>
                <a:cubicBezTo>
                  <a:pt x="105299" y="3507957"/>
                  <a:pt x="124102" y="3492917"/>
                  <a:pt x="94016" y="3507957"/>
                </a:cubicBezTo>
                <a:cubicBezTo>
                  <a:pt x="101538" y="3504197"/>
                  <a:pt x="101538" y="3504197"/>
                  <a:pt x="101538" y="3504197"/>
                </a:cubicBezTo>
                <a:cubicBezTo>
                  <a:pt x="109059" y="3492917"/>
                  <a:pt x="94016" y="3496677"/>
                  <a:pt x="78974" y="3496677"/>
                </a:cubicBezTo>
                <a:cubicBezTo>
                  <a:pt x="63931" y="3496677"/>
                  <a:pt x="52649" y="3496677"/>
                  <a:pt x="67692" y="3481638"/>
                </a:cubicBezTo>
                <a:cubicBezTo>
                  <a:pt x="60171" y="3485398"/>
                  <a:pt x="52649" y="3485398"/>
                  <a:pt x="52649" y="3485398"/>
                </a:cubicBezTo>
                <a:cubicBezTo>
                  <a:pt x="56410" y="3481638"/>
                  <a:pt x="63931" y="3477878"/>
                  <a:pt x="75213" y="3470358"/>
                </a:cubicBezTo>
                <a:cubicBezTo>
                  <a:pt x="75213" y="3470358"/>
                  <a:pt x="71453" y="3470358"/>
                  <a:pt x="82734" y="3462839"/>
                </a:cubicBezTo>
                <a:cubicBezTo>
                  <a:pt x="78974" y="3466598"/>
                  <a:pt x="60171" y="3474118"/>
                  <a:pt x="56410" y="3477878"/>
                </a:cubicBezTo>
                <a:cubicBezTo>
                  <a:pt x="37607" y="3485398"/>
                  <a:pt x="60171" y="3470358"/>
                  <a:pt x="75213" y="3466598"/>
                </a:cubicBezTo>
                <a:cubicBezTo>
                  <a:pt x="94016" y="3455319"/>
                  <a:pt x="82734" y="3455319"/>
                  <a:pt x="82734" y="3451559"/>
                </a:cubicBezTo>
                <a:cubicBezTo>
                  <a:pt x="60171" y="3462839"/>
                  <a:pt x="75213" y="3459079"/>
                  <a:pt x="63931" y="3466598"/>
                </a:cubicBezTo>
                <a:cubicBezTo>
                  <a:pt x="62051" y="3464718"/>
                  <a:pt x="61111" y="3462839"/>
                  <a:pt x="57820" y="3462369"/>
                </a:cubicBezTo>
                <a:lnTo>
                  <a:pt x="52792" y="3462743"/>
                </a:lnTo>
                <a:lnTo>
                  <a:pt x="87435" y="3439340"/>
                </a:lnTo>
                <a:cubicBezTo>
                  <a:pt x="95897" y="3432760"/>
                  <a:pt x="101538" y="3427120"/>
                  <a:pt x="105299" y="3421480"/>
                </a:cubicBezTo>
                <a:cubicBezTo>
                  <a:pt x="124102" y="3413960"/>
                  <a:pt x="78974" y="3444039"/>
                  <a:pt x="78974" y="3447799"/>
                </a:cubicBezTo>
                <a:cubicBezTo>
                  <a:pt x="112820" y="3429000"/>
                  <a:pt x="97777" y="3447799"/>
                  <a:pt x="94016" y="3455319"/>
                </a:cubicBezTo>
                <a:cubicBezTo>
                  <a:pt x="97777" y="3455319"/>
                  <a:pt x="101538" y="3451559"/>
                  <a:pt x="101538" y="3455319"/>
                </a:cubicBezTo>
                <a:cubicBezTo>
                  <a:pt x="112820" y="3447799"/>
                  <a:pt x="112820" y="3444039"/>
                  <a:pt x="112820" y="3444039"/>
                </a:cubicBezTo>
                <a:cubicBezTo>
                  <a:pt x="131623" y="3440279"/>
                  <a:pt x="78974" y="3474118"/>
                  <a:pt x="135384" y="3447799"/>
                </a:cubicBezTo>
                <a:cubicBezTo>
                  <a:pt x="150426" y="3436519"/>
                  <a:pt x="109059" y="3455319"/>
                  <a:pt x="150426" y="3432760"/>
                </a:cubicBezTo>
                <a:cubicBezTo>
                  <a:pt x="150426" y="3432760"/>
                  <a:pt x="127862" y="3440279"/>
                  <a:pt x="142905" y="3432760"/>
                </a:cubicBezTo>
                <a:cubicBezTo>
                  <a:pt x="169230" y="3421480"/>
                  <a:pt x="172990" y="3429000"/>
                  <a:pt x="172990" y="3436519"/>
                </a:cubicBezTo>
                <a:cubicBezTo>
                  <a:pt x="172990" y="3444039"/>
                  <a:pt x="172990" y="3451559"/>
                  <a:pt x="188033" y="3444039"/>
                </a:cubicBezTo>
                <a:cubicBezTo>
                  <a:pt x="195554" y="3440279"/>
                  <a:pt x="203075" y="3429000"/>
                  <a:pt x="214357" y="3417720"/>
                </a:cubicBezTo>
                <a:cubicBezTo>
                  <a:pt x="229400" y="3410200"/>
                  <a:pt x="214357" y="3425240"/>
                  <a:pt x="236921" y="3410200"/>
                </a:cubicBezTo>
                <a:cubicBezTo>
                  <a:pt x="248203" y="3402681"/>
                  <a:pt x="225639" y="3410200"/>
                  <a:pt x="251964" y="3395161"/>
                </a:cubicBezTo>
                <a:cubicBezTo>
                  <a:pt x="244443" y="3395161"/>
                  <a:pt x="244443" y="3402681"/>
                  <a:pt x="225639" y="3410200"/>
                </a:cubicBezTo>
                <a:cubicBezTo>
                  <a:pt x="240682" y="3398921"/>
                  <a:pt x="225639" y="3402681"/>
                  <a:pt x="218118" y="3410200"/>
                </a:cubicBezTo>
                <a:cubicBezTo>
                  <a:pt x="221879" y="3402681"/>
                  <a:pt x="259485" y="3365082"/>
                  <a:pt x="221879" y="3380121"/>
                </a:cubicBezTo>
                <a:cubicBezTo>
                  <a:pt x="233161" y="3368842"/>
                  <a:pt x="244443" y="3368842"/>
                  <a:pt x="255724" y="3361322"/>
                </a:cubicBezTo>
                <a:cubicBezTo>
                  <a:pt x="240682" y="3368842"/>
                  <a:pt x="233161" y="3365082"/>
                  <a:pt x="221879" y="3365082"/>
                </a:cubicBezTo>
                <a:cubicBezTo>
                  <a:pt x="225639" y="3361322"/>
                  <a:pt x="233161" y="3361322"/>
                  <a:pt x="240682" y="3353802"/>
                </a:cubicBezTo>
                <a:cubicBezTo>
                  <a:pt x="240682" y="3350042"/>
                  <a:pt x="236921" y="3353802"/>
                  <a:pt x="221879" y="3361322"/>
                </a:cubicBezTo>
                <a:cubicBezTo>
                  <a:pt x="236921" y="3353802"/>
                  <a:pt x="240682" y="3346283"/>
                  <a:pt x="259485" y="3338763"/>
                </a:cubicBezTo>
                <a:cubicBezTo>
                  <a:pt x="248203" y="3342523"/>
                  <a:pt x="233161" y="3346283"/>
                  <a:pt x="225639" y="3346283"/>
                </a:cubicBezTo>
                <a:cubicBezTo>
                  <a:pt x="236921" y="3338763"/>
                  <a:pt x="236921" y="3338763"/>
                  <a:pt x="248203" y="3335003"/>
                </a:cubicBezTo>
                <a:cubicBezTo>
                  <a:pt x="214357" y="3346283"/>
                  <a:pt x="236921" y="3327483"/>
                  <a:pt x="214357" y="3331243"/>
                </a:cubicBezTo>
                <a:cubicBezTo>
                  <a:pt x="221879" y="3331243"/>
                  <a:pt x="225639" y="3331243"/>
                  <a:pt x="229400" y="3323723"/>
                </a:cubicBezTo>
                <a:cubicBezTo>
                  <a:pt x="214357" y="3316204"/>
                  <a:pt x="229400" y="3297404"/>
                  <a:pt x="206836" y="3293644"/>
                </a:cubicBezTo>
                <a:cubicBezTo>
                  <a:pt x="221879" y="3289885"/>
                  <a:pt x="229400" y="3282365"/>
                  <a:pt x="229400" y="3289885"/>
                </a:cubicBezTo>
                <a:cubicBezTo>
                  <a:pt x="267006" y="3263565"/>
                  <a:pt x="229400" y="3274845"/>
                  <a:pt x="233161" y="3267325"/>
                </a:cubicBezTo>
                <a:cubicBezTo>
                  <a:pt x="233161" y="3263565"/>
                  <a:pt x="248203" y="3256046"/>
                  <a:pt x="248203" y="3252286"/>
                </a:cubicBezTo>
                <a:cubicBezTo>
                  <a:pt x="248203" y="3252286"/>
                  <a:pt x="244443" y="3256046"/>
                  <a:pt x="240682" y="3256046"/>
                </a:cubicBezTo>
                <a:cubicBezTo>
                  <a:pt x="233161" y="3259806"/>
                  <a:pt x="229400" y="3263565"/>
                  <a:pt x="229400" y="3263565"/>
                </a:cubicBezTo>
                <a:cubicBezTo>
                  <a:pt x="229400" y="3263565"/>
                  <a:pt x="229400" y="3259806"/>
                  <a:pt x="225639" y="3259806"/>
                </a:cubicBezTo>
                <a:cubicBezTo>
                  <a:pt x="225639" y="3259806"/>
                  <a:pt x="229400" y="3259806"/>
                  <a:pt x="229400" y="3259806"/>
                </a:cubicBezTo>
                <a:cubicBezTo>
                  <a:pt x="229400" y="3256046"/>
                  <a:pt x="233161" y="3252286"/>
                  <a:pt x="244443" y="3244766"/>
                </a:cubicBezTo>
                <a:cubicBezTo>
                  <a:pt x="244443" y="3244766"/>
                  <a:pt x="244443" y="3248526"/>
                  <a:pt x="244443" y="3248526"/>
                </a:cubicBezTo>
                <a:cubicBezTo>
                  <a:pt x="244443" y="3248526"/>
                  <a:pt x="248203" y="3248526"/>
                  <a:pt x="255724" y="3244766"/>
                </a:cubicBezTo>
                <a:cubicBezTo>
                  <a:pt x="259485" y="3241006"/>
                  <a:pt x="263246" y="3237246"/>
                  <a:pt x="267006" y="3233487"/>
                </a:cubicBezTo>
                <a:cubicBezTo>
                  <a:pt x="270767" y="3233487"/>
                  <a:pt x="274528" y="3229727"/>
                  <a:pt x="278289" y="3229727"/>
                </a:cubicBezTo>
                <a:cubicBezTo>
                  <a:pt x="270767" y="3233487"/>
                  <a:pt x="274528" y="3233487"/>
                  <a:pt x="267006" y="3237246"/>
                </a:cubicBezTo>
                <a:cubicBezTo>
                  <a:pt x="304613" y="3218447"/>
                  <a:pt x="293331" y="3237246"/>
                  <a:pt x="282049" y="3248526"/>
                </a:cubicBezTo>
                <a:cubicBezTo>
                  <a:pt x="274528" y="3263565"/>
                  <a:pt x="267006" y="3274845"/>
                  <a:pt x="323416" y="3248526"/>
                </a:cubicBezTo>
                <a:cubicBezTo>
                  <a:pt x="289570" y="3271085"/>
                  <a:pt x="323416" y="3267325"/>
                  <a:pt x="323416" y="3274845"/>
                </a:cubicBezTo>
                <a:cubicBezTo>
                  <a:pt x="308374" y="3282365"/>
                  <a:pt x="308374" y="3282365"/>
                  <a:pt x="297092" y="3286125"/>
                </a:cubicBezTo>
                <a:cubicBezTo>
                  <a:pt x="293331" y="3293644"/>
                  <a:pt x="308374" y="3282365"/>
                  <a:pt x="323416" y="3274845"/>
                </a:cubicBezTo>
                <a:cubicBezTo>
                  <a:pt x="312134" y="3286125"/>
                  <a:pt x="319655" y="3282365"/>
                  <a:pt x="323416" y="3286125"/>
                </a:cubicBezTo>
                <a:cubicBezTo>
                  <a:pt x="285810" y="3304924"/>
                  <a:pt x="323416" y="3293644"/>
                  <a:pt x="293331" y="3312444"/>
                </a:cubicBezTo>
                <a:cubicBezTo>
                  <a:pt x="297092" y="3312444"/>
                  <a:pt x="300852" y="3308684"/>
                  <a:pt x="300852" y="3308684"/>
                </a:cubicBezTo>
                <a:cubicBezTo>
                  <a:pt x="323416" y="3297404"/>
                  <a:pt x="319655" y="3297404"/>
                  <a:pt x="327177" y="3293644"/>
                </a:cubicBezTo>
                <a:cubicBezTo>
                  <a:pt x="323416" y="3304924"/>
                  <a:pt x="334698" y="3312444"/>
                  <a:pt x="297092" y="3338763"/>
                </a:cubicBezTo>
                <a:cubicBezTo>
                  <a:pt x="300852" y="3338763"/>
                  <a:pt x="319655" y="3331243"/>
                  <a:pt x="323416" y="3327483"/>
                </a:cubicBezTo>
                <a:cubicBezTo>
                  <a:pt x="289570" y="3350042"/>
                  <a:pt x="334698" y="3331243"/>
                  <a:pt x="308374" y="3342523"/>
                </a:cubicBezTo>
                <a:cubicBezTo>
                  <a:pt x="323416" y="3338763"/>
                  <a:pt x="323416" y="3342523"/>
                  <a:pt x="353501" y="3331243"/>
                </a:cubicBezTo>
                <a:cubicBezTo>
                  <a:pt x="361023" y="3331243"/>
                  <a:pt x="327177" y="3338763"/>
                  <a:pt x="334698" y="3342523"/>
                </a:cubicBezTo>
                <a:cubicBezTo>
                  <a:pt x="319655" y="3350042"/>
                  <a:pt x="330937" y="3342523"/>
                  <a:pt x="323416" y="3342523"/>
                </a:cubicBezTo>
                <a:cubicBezTo>
                  <a:pt x="300852" y="3361322"/>
                  <a:pt x="297092" y="3365082"/>
                  <a:pt x="319655" y="3361322"/>
                </a:cubicBezTo>
                <a:cubicBezTo>
                  <a:pt x="338459" y="3350042"/>
                  <a:pt x="334698" y="3350042"/>
                  <a:pt x="342220" y="3342523"/>
                </a:cubicBezTo>
                <a:cubicBezTo>
                  <a:pt x="364783" y="3331243"/>
                  <a:pt x="361023" y="3335003"/>
                  <a:pt x="383587" y="3323723"/>
                </a:cubicBezTo>
                <a:cubicBezTo>
                  <a:pt x="376065" y="3335003"/>
                  <a:pt x="417432" y="3308684"/>
                  <a:pt x="402390" y="3323723"/>
                </a:cubicBezTo>
                <a:cubicBezTo>
                  <a:pt x="409911" y="3316204"/>
                  <a:pt x="413672" y="3312444"/>
                  <a:pt x="413672" y="3312444"/>
                </a:cubicBezTo>
                <a:cubicBezTo>
                  <a:pt x="432475" y="3304924"/>
                  <a:pt x="432475" y="3312444"/>
                  <a:pt x="436236" y="3316204"/>
                </a:cubicBezTo>
                <a:cubicBezTo>
                  <a:pt x="473842" y="3293644"/>
                  <a:pt x="424954" y="3316204"/>
                  <a:pt x="436236" y="3304924"/>
                </a:cubicBezTo>
                <a:cubicBezTo>
                  <a:pt x="443757" y="3301164"/>
                  <a:pt x="447518" y="3301164"/>
                  <a:pt x="458800" y="3293644"/>
                </a:cubicBezTo>
                <a:cubicBezTo>
                  <a:pt x="473842" y="3274845"/>
                  <a:pt x="500167" y="3256046"/>
                  <a:pt x="507688" y="3237246"/>
                </a:cubicBezTo>
                <a:cubicBezTo>
                  <a:pt x="458800" y="3263565"/>
                  <a:pt x="530252" y="3218447"/>
                  <a:pt x="526491" y="3214687"/>
                </a:cubicBezTo>
                <a:cubicBezTo>
                  <a:pt x="532132" y="3214687"/>
                  <a:pt x="533543" y="3216802"/>
                  <a:pt x="546587" y="3209929"/>
                </a:cubicBezTo>
                <a:lnTo>
                  <a:pt x="553245" y="3206020"/>
                </a:lnTo>
                <a:lnTo>
                  <a:pt x="558464" y="3204722"/>
                </a:lnTo>
                <a:lnTo>
                  <a:pt x="562968" y="3202985"/>
                </a:lnTo>
                <a:lnTo>
                  <a:pt x="559397" y="3205758"/>
                </a:lnTo>
                <a:cubicBezTo>
                  <a:pt x="554696" y="3209047"/>
                  <a:pt x="549055" y="3212807"/>
                  <a:pt x="549055" y="3214687"/>
                </a:cubicBezTo>
                <a:cubicBezTo>
                  <a:pt x="567859" y="3203408"/>
                  <a:pt x="567859" y="3203408"/>
                  <a:pt x="571619" y="3199648"/>
                </a:cubicBezTo>
                <a:lnTo>
                  <a:pt x="562968" y="3202985"/>
                </a:lnTo>
                <a:lnTo>
                  <a:pt x="564920" y="3201469"/>
                </a:lnTo>
                <a:cubicBezTo>
                  <a:pt x="565978" y="3200353"/>
                  <a:pt x="565978" y="3199648"/>
                  <a:pt x="564098" y="3199648"/>
                </a:cubicBezTo>
                <a:lnTo>
                  <a:pt x="553245" y="3206020"/>
                </a:lnTo>
                <a:lnTo>
                  <a:pt x="551699" y="3206404"/>
                </a:lnTo>
                <a:cubicBezTo>
                  <a:pt x="546176" y="3206756"/>
                  <a:pt x="553110" y="3200294"/>
                  <a:pt x="554167" y="3195947"/>
                </a:cubicBezTo>
                <a:lnTo>
                  <a:pt x="549717" y="3192622"/>
                </a:lnTo>
                <a:lnTo>
                  <a:pt x="564098" y="3184608"/>
                </a:lnTo>
                <a:cubicBezTo>
                  <a:pt x="541534" y="3188368"/>
                  <a:pt x="545295" y="3184608"/>
                  <a:pt x="545295" y="3173329"/>
                </a:cubicBezTo>
                <a:cubicBezTo>
                  <a:pt x="541534" y="3173329"/>
                  <a:pt x="534013" y="3180848"/>
                  <a:pt x="518970" y="3188368"/>
                </a:cubicBezTo>
                <a:cubicBezTo>
                  <a:pt x="526491" y="3180848"/>
                  <a:pt x="522731" y="3180848"/>
                  <a:pt x="549055" y="3165809"/>
                </a:cubicBezTo>
                <a:cubicBezTo>
                  <a:pt x="552816" y="3162049"/>
                  <a:pt x="537773" y="3169569"/>
                  <a:pt x="537773" y="3162049"/>
                </a:cubicBezTo>
                <a:cubicBezTo>
                  <a:pt x="530252" y="3169569"/>
                  <a:pt x="522731" y="3173329"/>
                  <a:pt x="522731" y="3177089"/>
                </a:cubicBezTo>
                <a:cubicBezTo>
                  <a:pt x="503928" y="3184608"/>
                  <a:pt x="564098" y="3143250"/>
                  <a:pt x="515210" y="3165809"/>
                </a:cubicBezTo>
                <a:cubicBezTo>
                  <a:pt x="537773" y="3147010"/>
                  <a:pt x="537773" y="3131970"/>
                  <a:pt x="503928" y="3143250"/>
                </a:cubicBezTo>
                <a:cubicBezTo>
                  <a:pt x="518970" y="3135730"/>
                  <a:pt x="522731" y="3131970"/>
                  <a:pt x="537773" y="3124450"/>
                </a:cubicBezTo>
                <a:cubicBezTo>
                  <a:pt x="518970" y="3128210"/>
                  <a:pt x="515210" y="3124450"/>
                  <a:pt x="549055" y="3101891"/>
                </a:cubicBezTo>
                <a:cubicBezTo>
                  <a:pt x="534013" y="3105651"/>
                  <a:pt x="526491" y="3105651"/>
                  <a:pt x="515210" y="3109411"/>
                </a:cubicBezTo>
                <a:cubicBezTo>
                  <a:pt x="500167" y="3116931"/>
                  <a:pt x="518970" y="3109411"/>
                  <a:pt x="492645" y="3128210"/>
                </a:cubicBezTo>
                <a:cubicBezTo>
                  <a:pt x="503928" y="3116931"/>
                  <a:pt x="507688" y="3109411"/>
                  <a:pt x="488885" y="3120691"/>
                </a:cubicBezTo>
                <a:cubicBezTo>
                  <a:pt x="500167" y="3109411"/>
                  <a:pt x="503928" y="3105651"/>
                  <a:pt x="526491" y="3094371"/>
                </a:cubicBezTo>
                <a:cubicBezTo>
                  <a:pt x="518970" y="3098131"/>
                  <a:pt x="511449" y="3098131"/>
                  <a:pt x="507688" y="3094371"/>
                </a:cubicBezTo>
                <a:cubicBezTo>
                  <a:pt x="485124" y="3113171"/>
                  <a:pt x="507688" y="3101891"/>
                  <a:pt x="477603" y="3120691"/>
                </a:cubicBezTo>
                <a:cubicBezTo>
                  <a:pt x="492645" y="3120691"/>
                  <a:pt x="439996" y="3162049"/>
                  <a:pt x="485124" y="3143250"/>
                </a:cubicBezTo>
                <a:cubicBezTo>
                  <a:pt x="470082" y="3154529"/>
                  <a:pt x="473842" y="3162049"/>
                  <a:pt x="492645" y="3150769"/>
                </a:cubicBezTo>
                <a:cubicBezTo>
                  <a:pt x="451278" y="3177089"/>
                  <a:pt x="462560" y="3173329"/>
                  <a:pt x="477603" y="3173329"/>
                </a:cubicBezTo>
                <a:cubicBezTo>
                  <a:pt x="432475" y="3199648"/>
                  <a:pt x="421193" y="3203408"/>
                  <a:pt x="361023" y="3237246"/>
                </a:cubicBezTo>
                <a:cubicBezTo>
                  <a:pt x="353501" y="3241006"/>
                  <a:pt x="338459" y="3248526"/>
                  <a:pt x="323416" y="3252286"/>
                </a:cubicBezTo>
                <a:cubicBezTo>
                  <a:pt x="357262" y="3229727"/>
                  <a:pt x="334698" y="3241006"/>
                  <a:pt x="338459" y="3233487"/>
                </a:cubicBezTo>
                <a:cubicBezTo>
                  <a:pt x="383587" y="3207167"/>
                  <a:pt x="361023" y="3203408"/>
                  <a:pt x="338459" y="3222207"/>
                </a:cubicBezTo>
                <a:cubicBezTo>
                  <a:pt x="349741" y="3210927"/>
                  <a:pt x="372305" y="3195888"/>
                  <a:pt x="387347" y="3184608"/>
                </a:cubicBezTo>
                <a:cubicBezTo>
                  <a:pt x="387347" y="3180848"/>
                  <a:pt x="361023" y="3195888"/>
                  <a:pt x="357262" y="3195888"/>
                </a:cubicBezTo>
                <a:cubicBezTo>
                  <a:pt x="383587" y="3180848"/>
                  <a:pt x="376065" y="3180848"/>
                  <a:pt x="372305" y="3180848"/>
                </a:cubicBezTo>
                <a:cubicBezTo>
                  <a:pt x="361023" y="3184608"/>
                  <a:pt x="361023" y="3184608"/>
                  <a:pt x="361023" y="3188368"/>
                </a:cubicBezTo>
                <a:cubicBezTo>
                  <a:pt x="357262" y="3188368"/>
                  <a:pt x="357262" y="3184608"/>
                  <a:pt x="353501" y="3184608"/>
                </a:cubicBezTo>
                <a:cubicBezTo>
                  <a:pt x="349741" y="3184608"/>
                  <a:pt x="349741" y="3184608"/>
                  <a:pt x="349741" y="3184608"/>
                </a:cubicBezTo>
                <a:cubicBezTo>
                  <a:pt x="349741" y="3180848"/>
                  <a:pt x="349741" y="3177089"/>
                  <a:pt x="361023" y="3169569"/>
                </a:cubicBezTo>
                <a:cubicBezTo>
                  <a:pt x="361023" y="3169569"/>
                  <a:pt x="349741" y="3177089"/>
                  <a:pt x="342220" y="3180848"/>
                </a:cubicBezTo>
                <a:cubicBezTo>
                  <a:pt x="379826" y="3150769"/>
                  <a:pt x="372305" y="3150769"/>
                  <a:pt x="368544" y="3143250"/>
                </a:cubicBezTo>
                <a:cubicBezTo>
                  <a:pt x="376065" y="3143250"/>
                  <a:pt x="379826" y="3139490"/>
                  <a:pt x="387347" y="3131970"/>
                </a:cubicBezTo>
                <a:cubicBezTo>
                  <a:pt x="391108" y="3128210"/>
                  <a:pt x="376065" y="3135730"/>
                  <a:pt x="398629" y="3120691"/>
                </a:cubicBezTo>
                <a:cubicBezTo>
                  <a:pt x="402390" y="3120691"/>
                  <a:pt x="432475" y="3105651"/>
                  <a:pt x="428714" y="3113171"/>
                </a:cubicBezTo>
                <a:cubicBezTo>
                  <a:pt x="443757" y="3101892"/>
                  <a:pt x="443757" y="3100012"/>
                  <a:pt x="444227" y="3098132"/>
                </a:cubicBezTo>
                <a:lnTo>
                  <a:pt x="446539" y="3095050"/>
                </a:lnTo>
                <a:lnTo>
                  <a:pt x="462560" y="3083092"/>
                </a:lnTo>
                <a:cubicBezTo>
                  <a:pt x="454099" y="3088732"/>
                  <a:pt x="449633" y="3092022"/>
                  <a:pt x="447224" y="3094137"/>
                </a:cubicBezTo>
                <a:lnTo>
                  <a:pt x="446539" y="3095050"/>
                </a:lnTo>
                <a:lnTo>
                  <a:pt x="445637" y="3095723"/>
                </a:lnTo>
                <a:cubicBezTo>
                  <a:pt x="436471" y="3101891"/>
                  <a:pt x="448458" y="3090611"/>
                  <a:pt x="462560" y="3079332"/>
                </a:cubicBezTo>
                <a:cubicBezTo>
                  <a:pt x="439996" y="3090612"/>
                  <a:pt x="455039" y="3079332"/>
                  <a:pt x="439996" y="3086852"/>
                </a:cubicBezTo>
                <a:cubicBezTo>
                  <a:pt x="451278" y="3079332"/>
                  <a:pt x="462560" y="3071812"/>
                  <a:pt x="462560" y="3071812"/>
                </a:cubicBezTo>
                <a:cubicBezTo>
                  <a:pt x="481363" y="3060533"/>
                  <a:pt x="455039" y="3086852"/>
                  <a:pt x="500167" y="3056773"/>
                </a:cubicBezTo>
                <a:cubicBezTo>
                  <a:pt x="503928" y="3056773"/>
                  <a:pt x="492645" y="3064292"/>
                  <a:pt x="473842" y="3075572"/>
                </a:cubicBezTo>
                <a:cubicBezTo>
                  <a:pt x="477603" y="3075572"/>
                  <a:pt x="503928" y="3056773"/>
                  <a:pt x="515210" y="3053013"/>
                </a:cubicBezTo>
                <a:cubicBezTo>
                  <a:pt x="496406" y="3060533"/>
                  <a:pt x="526491" y="3034214"/>
                  <a:pt x="496406" y="3053013"/>
                </a:cubicBezTo>
                <a:cubicBezTo>
                  <a:pt x="503928" y="3045493"/>
                  <a:pt x="511449" y="3034214"/>
                  <a:pt x="507688" y="3034214"/>
                </a:cubicBezTo>
                <a:cubicBezTo>
                  <a:pt x="507688" y="3030454"/>
                  <a:pt x="507688" y="3030454"/>
                  <a:pt x="503928" y="3030454"/>
                </a:cubicBezTo>
                <a:cubicBezTo>
                  <a:pt x="500167" y="3030454"/>
                  <a:pt x="500167" y="3030454"/>
                  <a:pt x="496406" y="3030454"/>
                </a:cubicBezTo>
                <a:cubicBezTo>
                  <a:pt x="492645" y="3030454"/>
                  <a:pt x="485124" y="3030454"/>
                  <a:pt x="473842" y="3034214"/>
                </a:cubicBezTo>
                <a:cubicBezTo>
                  <a:pt x="492645" y="3022934"/>
                  <a:pt x="485124" y="3022934"/>
                  <a:pt x="492645" y="3015414"/>
                </a:cubicBezTo>
                <a:cubicBezTo>
                  <a:pt x="466321" y="3019174"/>
                  <a:pt x="488885" y="2977816"/>
                  <a:pt x="428714" y="3015414"/>
                </a:cubicBezTo>
                <a:cubicBezTo>
                  <a:pt x="424954" y="3011654"/>
                  <a:pt x="451278" y="3000375"/>
                  <a:pt x="458800" y="2992855"/>
                </a:cubicBezTo>
                <a:cubicBezTo>
                  <a:pt x="503928" y="2981575"/>
                  <a:pt x="473842" y="3022934"/>
                  <a:pt x="526491" y="3004135"/>
                </a:cubicBezTo>
                <a:cubicBezTo>
                  <a:pt x="541534" y="2992855"/>
                  <a:pt x="522731" y="2992855"/>
                  <a:pt x="545295" y="2981575"/>
                </a:cubicBezTo>
                <a:cubicBezTo>
                  <a:pt x="515210" y="2977816"/>
                  <a:pt x="518970" y="2936457"/>
                  <a:pt x="488885" y="2936457"/>
                </a:cubicBezTo>
                <a:cubicBezTo>
                  <a:pt x="515210" y="2917658"/>
                  <a:pt x="496406" y="2940217"/>
                  <a:pt x="515210" y="2928937"/>
                </a:cubicBezTo>
                <a:cubicBezTo>
                  <a:pt x="496406" y="2925177"/>
                  <a:pt x="496406" y="2910138"/>
                  <a:pt x="488885" y="2898858"/>
                </a:cubicBezTo>
                <a:lnTo>
                  <a:pt x="481364" y="2891339"/>
                </a:lnTo>
                <a:lnTo>
                  <a:pt x="492645" y="2880059"/>
                </a:lnTo>
                <a:cubicBezTo>
                  <a:pt x="500167" y="2872539"/>
                  <a:pt x="503928" y="2865019"/>
                  <a:pt x="481363" y="2880059"/>
                </a:cubicBezTo>
                <a:cubicBezTo>
                  <a:pt x="485124" y="2876299"/>
                  <a:pt x="496406" y="2868779"/>
                  <a:pt x="503928" y="2861260"/>
                </a:cubicBezTo>
                <a:cubicBezTo>
                  <a:pt x="496406" y="2861260"/>
                  <a:pt x="477603" y="2872539"/>
                  <a:pt x="485124" y="2861260"/>
                </a:cubicBezTo>
                <a:cubicBezTo>
                  <a:pt x="492645" y="2857500"/>
                  <a:pt x="492645" y="2861260"/>
                  <a:pt x="492645" y="2861260"/>
                </a:cubicBezTo>
                <a:cubicBezTo>
                  <a:pt x="496406" y="2857500"/>
                  <a:pt x="496406" y="2857500"/>
                  <a:pt x="496406" y="2853740"/>
                </a:cubicBezTo>
                <a:cubicBezTo>
                  <a:pt x="537773" y="2831181"/>
                  <a:pt x="534013" y="2823661"/>
                  <a:pt x="518970" y="2827421"/>
                </a:cubicBezTo>
                <a:cubicBezTo>
                  <a:pt x="507688" y="2827421"/>
                  <a:pt x="485124" y="2838700"/>
                  <a:pt x="481363" y="2838700"/>
                </a:cubicBezTo>
                <a:cubicBezTo>
                  <a:pt x="481363" y="2834941"/>
                  <a:pt x="485124" y="2834941"/>
                  <a:pt x="492645" y="2827421"/>
                </a:cubicBezTo>
                <a:cubicBezTo>
                  <a:pt x="485124" y="2819901"/>
                  <a:pt x="466321" y="2823661"/>
                  <a:pt x="470082" y="2808621"/>
                </a:cubicBezTo>
                <a:cubicBezTo>
                  <a:pt x="466321" y="2808621"/>
                  <a:pt x="458800" y="2816141"/>
                  <a:pt x="458800" y="2816141"/>
                </a:cubicBezTo>
                <a:cubicBezTo>
                  <a:pt x="458800" y="2816141"/>
                  <a:pt x="500167" y="2771023"/>
                  <a:pt x="455039" y="2804862"/>
                </a:cubicBezTo>
                <a:cubicBezTo>
                  <a:pt x="462560" y="2797342"/>
                  <a:pt x="462560" y="2797342"/>
                  <a:pt x="473842" y="2789822"/>
                </a:cubicBezTo>
                <a:cubicBezTo>
                  <a:pt x="466321" y="2793582"/>
                  <a:pt x="443757" y="2812381"/>
                  <a:pt x="439996" y="2812381"/>
                </a:cubicBezTo>
                <a:cubicBezTo>
                  <a:pt x="451278" y="2801102"/>
                  <a:pt x="455039" y="2797342"/>
                  <a:pt x="462560" y="2793582"/>
                </a:cubicBezTo>
                <a:cubicBezTo>
                  <a:pt x="481363" y="2771023"/>
                  <a:pt x="439996" y="2801102"/>
                  <a:pt x="462560" y="2782302"/>
                </a:cubicBezTo>
                <a:cubicBezTo>
                  <a:pt x="458800" y="2782302"/>
                  <a:pt x="447518" y="2789822"/>
                  <a:pt x="447518" y="2789822"/>
                </a:cubicBezTo>
                <a:cubicBezTo>
                  <a:pt x="424954" y="2808621"/>
                  <a:pt x="436236" y="2797342"/>
                  <a:pt x="417432" y="2812381"/>
                </a:cubicBezTo>
                <a:lnTo>
                  <a:pt x="421194" y="2808621"/>
                </a:lnTo>
                <a:lnTo>
                  <a:pt x="433415" y="2799692"/>
                </a:lnTo>
                <a:cubicBezTo>
                  <a:pt x="437176" y="2796402"/>
                  <a:pt x="439996" y="2793582"/>
                  <a:pt x="439996" y="2793582"/>
                </a:cubicBezTo>
                <a:cubicBezTo>
                  <a:pt x="445637" y="2787942"/>
                  <a:pt x="442817" y="2788882"/>
                  <a:pt x="441407" y="2789352"/>
                </a:cubicBezTo>
                <a:lnTo>
                  <a:pt x="441553" y="2788914"/>
                </a:lnTo>
                <a:lnTo>
                  <a:pt x="451278" y="2782302"/>
                </a:lnTo>
                <a:cubicBezTo>
                  <a:pt x="445637" y="2786062"/>
                  <a:pt x="442817" y="2787942"/>
                  <a:pt x="441583" y="2788823"/>
                </a:cubicBezTo>
                <a:lnTo>
                  <a:pt x="441553" y="2788914"/>
                </a:lnTo>
                <a:lnTo>
                  <a:pt x="439526" y="2790292"/>
                </a:lnTo>
                <a:cubicBezTo>
                  <a:pt x="436236" y="2792642"/>
                  <a:pt x="432475" y="2795462"/>
                  <a:pt x="424954" y="2801102"/>
                </a:cubicBezTo>
                <a:cubicBezTo>
                  <a:pt x="424954" y="2797342"/>
                  <a:pt x="439996" y="2786062"/>
                  <a:pt x="447518" y="2778543"/>
                </a:cubicBezTo>
                <a:cubicBezTo>
                  <a:pt x="455039" y="2763503"/>
                  <a:pt x="432475" y="2774783"/>
                  <a:pt x="413672" y="2782302"/>
                </a:cubicBezTo>
                <a:cubicBezTo>
                  <a:pt x="443757" y="2752223"/>
                  <a:pt x="443757" y="2744704"/>
                  <a:pt x="432475" y="2748464"/>
                </a:cubicBezTo>
                <a:cubicBezTo>
                  <a:pt x="455039" y="2729664"/>
                  <a:pt x="439996" y="2733424"/>
                  <a:pt x="455039" y="2722145"/>
                </a:cubicBezTo>
                <a:cubicBezTo>
                  <a:pt x="455039" y="2722145"/>
                  <a:pt x="451278" y="2725904"/>
                  <a:pt x="447518" y="2725904"/>
                </a:cubicBezTo>
                <a:cubicBezTo>
                  <a:pt x="428714" y="2744704"/>
                  <a:pt x="439996" y="2733424"/>
                  <a:pt x="421193" y="2752223"/>
                </a:cubicBezTo>
                <a:cubicBezTo>
                  <a:pt x="428714" y="2744704"/>
                  <a:pt x="439996" y="2729664"/>
                  <a:pt x="455039" y="2710865"/>
                </a:cubicBezTo>
                <a:cubicBezTo>
                  <a:pt x="439996" y="2733424"/>
                  <a:pt x="462560" y="2710865"/>
                  <a:pt x="458800" y="2714625"/>
                </a:cubicBezTo>
                <a:cubicBezTo>
                  <a:pt x="473842" y="2699585"/>
                  <a:pt x="455039" y="2710865"/>
                  <a:pt x="455039" y="2710865"/>
                </a:cubicBezTo>
                <a:cubicBezTo>
                  <a:pt x="439996" y="2722145"/>
                  <a:pt x="439996" y="2725904"/>
                  <a:pt x="439996" y="2725904"/>
                </a:cubicBezTo>
                <a:cubicBezTo>
                  <a:pt x="443757" y="2718385"/>
                  <a:pt x="417432" y="2733424"/>
                  <a:pt x="443757" y="2703345"/>
                </a:cubicBezTo>
                <a:cubicBezTo>
                  <a:pt x="428714" y="2714625"/>
                  <a:pt x="428714" y="2722145"/>
                  <a:pt x="406151" y="2740944"/>
                </a:cubicBezTo>
                <a:cubicBezTo>
                  <a:pt x="413672" y="2737184"/>
                  <a:pt x="428714" y="2729664"/>
                  <a:pt x="394868" y="2767263"/>
                </a:cubicBezTo>
                <a:cubicBezTo>
                  <a:pt x="398629" y="2759743"/>
                  <a:pt x="383587" y="2771023"/>
                  <a:pt x="368544" y="2786062"/>
                </a:cubicBezTo>
                <a:cubicBezTo>
                  <a:pt x="368544" y="2782302"/>
                  <a:pt x="361023" y="2786062"/>
                  <a:pt x="376065" y="2771023"/>
                </a:cubicBezTo>
                <a:cubicBezTo>
                  <a:pt x="368544" y="2774783"/>
                  <a:pt x="364783" y="2778543"/>
                  <a:pt x="353501" y="2786062"/>
                </a:cubicBezTo>
                <a:cubicBezTo>
                  <a:pt x="361963" y="2771963"/>
                  <a:pt x="342924" y="2785357"/>
                  <a:pt x="348742" y="2775488"/>
                </a:cubicBezTo>
                <a:lnTo>
                  <a:pt x="356722" y="2765785"/>
                </a:lnTo>
                <a:lnTo>
                  <a:pt x="361023" y="2763503"/>
                </a:lnTo>
                <a:cubicBezTo>
                  <a:pt x="372305" y="2748464"/>
                  <a:pt x="364783" y="2752223"/>
                  <a:pt x="361023" y="2755983"/>
                </a:cubicBezTo>
                <a:cubicBezTo>
                  <a:pt x="353501" y="2759743"/>
                  <a:pt x="353501" y="2763503"/>
                  <a:pt x="349741" y="2763503"/>
                </a:cubicBezTo>
                <a:cubicBezTo>
                  <a:pt x="353501" y="2763503"/>
                  <a:pt x="342220" y="2767263"/>
                  <a:pt x="334698" y="2771023"/>
                </a:cubicBezTo>
                <a:cubicBezTo>
                  <a:pt x="327177" y="2774783"/>
                  <a:pt x="323416" y="2774783"/>
                  <a:pt x="338459" y="2755983"/>
                </a:cubicBezTo>
                <a:cubicBezTo>
                  <a:pt x="312134" y="2782302"/>
                  <a:pt x="345980" y="2737184"/>
                  <a:pt x="308374" y="2771023"/>
                </a:cubicBezTo>
                <a:cubicBezTo>
                  <a:pt x="319655" y="2759743"/>
                  <a:pt x="330937" y="2748464"/>
                  <a:pt x="334698" y="2737184"/>
                </a:cubicBezTo>
                <a:cubicBezTo>
                  <a:pt x="315895" y="2748464"/>
                  <a:pt x="315895" y="2740944"/>
                  <a:pt x="312134" y="2733424"/>
                </a:cubicBezTo>
                <a:cubicBezTo>
                  <a:pt x="312134" y="2729664"/>
                  <a:pt x="304613" y="2729664"/>
                  <a:pt x="278289" y="2755983"/>
                </a:cubicBezTo>
                <a:cubicBezTo>
                  <a:pt x="278289" y="2752223"/>
                  <a:pt x="289570" y="2740944"/>
                  <a:pt x="289570" y="2737184"/>
                </a:cubicBezTo>
                <a:cubicBezTo>
                  <a:pt x="282049" y="2748464"/>
                  <a:pt x="278289" y="2748464"/>
                  <a:pt x="270767" y="2759743"/>
                </a:cubicBezTo>
                <a:cubicBezTo>
                  <a:pt x="289570" y="2737184"/>
                  <a:pt x="274528" y="2752223"/>
                  <a:pt x="282049" y="2740944"/>
                </a:cubicBezTo>
                <a:cubicBezTo>
                  <a:pt x="282049" y="2740944"/>
                  <a:pt x="300852" y="2722145"/>
                  <a:pt x="300852" y="2718385"/>
                </a:cubicBezTo>
                <a:cubicBezTo>
                  <a:pt x="312134" y="2710865"/>
                  <a:pt x="285810" y="2740944"/>
                  <a:pt x="297092" y="2733424"/>
                </a:cubicBezTo>
                <a:cubicBezTo>
                  <a:pt x="304613" y="2722145"/>
                  <a:pt x="300852" y="2725904"/>
                  <a:pt x="304613" y="2718385"/>
                </a:cubicBezTo>
                <a:cubicBezTo>
                  <a:pt x="319655" y="2703345"/>
                  <a:pt x="304613" y="2722145"/>
                  <a:pt x="308374" y="2722145"/>
                </a:cubicBezTo>
                <a:cubicBezTo>
                  <a:pt x="323416" y="2699585"/>
                  <a:pt x="315895" y="2699585"/>
                  <a:pt x="319655" y="2692066"/>
                </a:cubicBezTo>
                <a:cubicBezTo>
                  <a:pt x="323416" y="2692066"/>
                  <a:pt x="327177" y="2695825"/>
                  <a:pt x="327177" y="2699585"/>
                </a:cubicBezTo>
                <a:cubicBezTo>
                  <a:pt x="330937" y="2703345"/>
                  <a:pt x="330937" y="2707105"/>
                  <a:pt x="330937" y="2710865"/>
                </a:cubicBezTo>
                <a:cubicBezTo>
                  <a:pt x="330937" y="2718385"/>
                  <a:pt x="330937" y="2722145"/>
                  <a:pt x="334698" y="2722145"/>
                </a:cubicBezTo>
                <a:cubicBezTo>
                  <a:pt x="342220" y="2722145"/>
                  <a:pt x="349741" y="2718385"/>
                  <a:pt x="361023" y="2710865"/>
                </a:cubicBezTo>
                <a:cubicBezTo>
                  <a:pt x="361023" y="2714625"/>
                  <a:pt x="345980" y="2729664"/>
                  <a:pt x="345980" y="2733424"/>
                </a:cubicBezTo>
                <a:cubicBezTo>
                  <a:pt x="345980" y="2733424"/>
                  <a:pt x="364783" y="2710865"/>
                  <a:pt x="361023" y="2718385"/>
                </a:cubicBezTo>
                <a:cubicBezTo>
                  <a:pt x="330937" y="2755983"/>
                  <a:pt x="387347" y="2699585"/>
                  <a:pt x="349741" y="2737184"/>
                </a:cubicBezTo>
                <a:cubicBezTo>
                  <a:pt x="364783" y="2722145"/>
                  <a:pt x="376065" y="2714625"/>
                  <a:pt x="383587" y="2707105"/>
                </a:cubicBezTo>
                <a:cubicBezTo>
                  <a:pt x="387347" y="2707105"/>
                  <a:pt x="376065" y="2714625"/>
                  <a:pt x="368544" y="2725904"/>
                </a:cubicBezTo>
                <a:cubicBezTo>
                  <a:pt x="387347" y="2707105"/>
                  <a:pt x="387347" y="2710865"/>
                  <a:pt x="391108" y="2710865"/>
                </a:cubicBezTo>
                <a:cubicBezTo>
                  <a:pt x="391108" y="2714625"/>
                  <a:pt x="391108" y="2718385"/>
                  <a:pt x="402390" y="2710865"/>
                </a:cubicBezTo>
                <a:cubicBezTo>
                  <a:pt x="391108" y="2722145"/>
                  <a:pt x="402390" y="2718385"/>
                  <a:pt x="409911" y="2714625"/>
                </a:cubicBezTo>
                <a:cubicBezTo>
                  <a:pt x="443757" y="2680786"/>
                  <a:pt x="424954" y="2688306"/>
                  <a:pt x="413672" y="2699585"/>
                </a:cubicBezTo>
                <a:cubicBezTo>
                  <a:pt x="421193" y="2684546"/>
                  <a:pt x="424954" y="2680786"/>
                  <a:pt x="421193" y="2680786"/>
                </a:cubicBezTo>
                <a:cubicBezTo>
                  <a:pt x="421193" y="2677026"/>
                  <a:pt x="417432" y="2677026"/>
                  <a:pt x="417432" y="2677026"/>
                </a:cubicBezTo>
                <a:cubicBezTo>
                  <a:pt x="432475" y="2658227"/>
                  <a:pt x="428714" y="2669506"/>
                  <a:pt x="439996" y="2654467"/>
                </a:cubicBezTo>
                <a:cubicBezTo>
                  <a:pt x="443757" y="2650707"/>
                  <a:pt x="447518" y="2646947"/>
                  <a:pt x="455039" y="2639427"/>
                </a:cubicBezTo>
                <a:cubicBezTo>
                  <a:pt x="451278" y="2639427"/>
                  <a:pt x="451278" y="2631908"/>
                  <a:pt x="432475" y="2650707"/>
                </a:cubicBezTo>
                <a:cubicBezTo>
                  <a:pt x="439996" y="2635668"/>
                  <a:pt x="421193" y="2646947"/>
                  <a:pt x="455039" y="2601829"/>
                </a:cubicBezTo>
                <a:cubicBezTo>
                  <a:pt x="447518" y="2605589"/>
                  <a:pt x="436236" y="2616868"/>
                  <a:pt x="439996" y="2609348"/>
                </a:cubicBezTo>
                <a:cubicBezTo>
                  <a:pt x="443757" y="2601829"/>
                  <a:pt x="447518" y="2605589"/>
                  <a:pt x="447518" y="2605589"/>
                </a:cubicBezTo>
                <a:cubicBezTo>
                  <a:pt x="455039" y="2590549"/>
                  <a:pt x="458800" y="2583029"/>
                  <a:pt x="447518" y="2586789"/>
                </a:cubicBezTo>
                <a:cubicBezTo>
                  <a:pt x="444697" y="2590549"/>
                  <a:pt x="443287" y="2592899"/>
                  <a:pt x="442699" y="2594309"/>
                </a:cubicBezTo>
                <a:lnTo>
                  <a:pt x="442768" y="2595406"/>
                </a:lnTo>
                <a:lnTo>
                  <a:pt x="430301" y="2609231"/>
                </a:lnTo>
                <a:cubicBezTo>
                  <a:pt x="424484" y="2615223"/>
                  <a:pt x="437176" y="2599009"/>
                  <a:pt x="428714" y="2601829"/>
                </a:cubicBezTo>
                <a:cubicBezTo>
                  <a:pt x="436236" y="2594309"/>
                  <a:pt x="439996" y="2594309"/>
                  <a:pt x="439996" y="2594309"/>
                </a:cubicBezTo>
                <a:cubicBezTo>
                  <a:pt x="451278" y="2571750"/>
                  <a:pt x="455039" y="2560470"/>
                  <a:pt x="443757" y="2567990"/>
                </a:cubicBezTo>
                <a:cubicBezTo>
                  <a:pt x="424954" y="2586789"/>
                  <a:pt x="439996" y="2571750"/>
                  <a:pt x="424954" y="2590549"/>
                </a:cubicBezTo>
                <a:cubicBezTo>
                  <a:pt x="424954" y="2586789"/>
                  <a:pt x="443757" y="2564230"/>
                  <a:pt x="421193" y="2590549"/>
                </a:cubicBezTo>
                <a:cubicBezTo>
                  <a:pt x="432475" y="2571750"/>
                  <a:pt x="432475" y="2567990"/>
                  <a:pt x="413672" y="2586789"/>
                </a:cubicBezTo>
                <a:cubicBezTo>
                  <a:pt x="421193" y="2571750"/>
                  <a:pt x="421193" y="2571750"/>
                  <a:pt x="417432" y="2571750"/>
                </a:cubicBezTo>
                <a:cubicBezTo>
                  <a:pt x="432475" y="2560470"/>
                  <a:pt x="428714" y="2571750"/>
                  <a:pt x="443757" y="2560470"/>
                </a:cubicBezTo>
                <a:cubicBezTo>
                  <a:pt x="462560" y="2537911"/>
                  <a:pt x="462560" y="2530391"/>
                  <a:pt x="447518" y="2545431"/>
                </a:cubicBezTo>
                <a:cubicBezTo>
                  <a:pt x="458800" y="2530391"/>
                  <a:pt x="455039" y="2530391"/>
                  <a:pt x="451278" y="2530391"/>
                </a:cubicBezTo>
                <a:cubicBezTo>
                  <a:pt x="447518" y="2530391"/>
                  <a:pt x="443757" y="2526631"/>
                  <a:pt x="466321" y="2496552"/>
                </a:cubicBezTo>
                <a:cubicBezTo>
                  <a:pt x="447518" y="2507832"/>
                  <a:pt x="477603" y="2462714"/>
                  <a:pt x="451278" y="2477753"/>
                </a:cubicBezTo>
                <a:cubicBezTo>
                  <a:pt x="473842" y="2455194"/>
                  <a:pt x="458800" y="2455194"/>
                  <a:pt x="455039" y="2455194"/>
                </a:cubicBezTo>
                <a:cubicBezTo>
                  <a:pt x="436236" y="2477753"/>
                  <a:pt x="443757" y="2470233"/>
                  <a:pt x="439996" y="2477753"/>
                </a:cubicBezTo>
                <a:cubicBezTo>
                  <a:pt x="447518" y="2470233"/>
                  <a:pt x="451278" y="2466473"/>
                  <a:pt x="451278" y="2470233"/>
                </a:cubicBezTo>
                <a:cubicBezTo>
                  <a:pt x="428714" y="2500312"/>
                  <a:pt x="421193" y="2492793"/>
                  <a:pt x="443757" y="2462714"/>
                </a:cubicBezTo>
                <a:cubicBezTo>
                  <a:pt x="439996" y="2462714"/>
                  <a:pt x="432475" y="2462714"/>
                  <a:pt x="432475" y="2455194"/>
                </a:cubicBezTo>
                <a:cubicBezTo>
                  <a:pt x="428714" y="2447674"/>
                  <a:pt x="436236" y="2436395"/>
                  <a:pt x="443757" y="2413835"/>
                </a:cubicBezTo>
                <a:cubicBezTo>
                  <a:pt x="439996" y="2417595"/>
                  <a:pt x="436236" y="2428875"/>
                  <a:pt x="432475" y="2432635"/>
                </a:cubicBezTo>
                <a:cubicBezTo>
                  <a:pt x="432475" y="2432635"/>
                  <a:pt x="428714" y="2428875"/>
                  <a:pt x="421193" y="2428875"/>
                </a:cubicBezTo>
                <a:cubicBezTo>
                  <a:pt x="421193" y="2425115"/>
                  <a:pt x="417432" y="2425115"/>
                  <a:pt x="417432" y="2421355"/>
                </a:cubicBezTo>
                <a:cubicBezTo>
                  <a:pt x="413672" y="2421355"/>
                  <a:pt x="413672" y="2417595"/>
                  <a:pt x="409911" y="2413835"/>
                </a:cubicBezTo>
                <a:cubicBezTo>
                  <a:pt x="394868" y="2421355"/>
                  <a:pt x="402390" y="2402556"/>
                  <a:pt x="398629" y="2387516"/>
                </a:cubicBezTo>
                <a:cubicBezTo>
                  <a:pt x="391108" y="2395036"/>
                  <a:pt x="394868" y="2391276"/>
                  <a:pt x="394868" y="2395036"/>
                </a:cubicBezTo>
                <a:cubicBezTo>
                  <a:pt x="379826" y="2391276"/>
                  <a:pt x="368544" y="2379997"/>
                  <a:pt x="361023" y="2372477"/>
                </a:cubicBezTo>
                <a:cubicBezTo>
                  <a:pt x="357262" y="2372477"/>
                  <a:pt x="353501" y="2368717"/>
                  <a:pt x="353501" y="2364957"/>
                </a:cubicBezTo>
                <a:cubicBezTo>
                  <a:pt x="349741" y="2364957"/>
                  <a:pt x="345980" y="2364957"/>
                  <a:pt x="342220" y="2361197"/>
                </a:cubicBezTo>
                <a:cubicBezTo>
                  <a:pt x="338459" y="2361197"/>
                  <a:pt x="330937" y="2357437"/>
                  <a:pt x="323416" y="2357437"/>
                </a:cubicBezTo>
                <a:cubicBezTo>
                  <a:pt x="330937" y="2346158"/>
                  <a:pt x="330937" y="2349918"/>
                  <a:pt x="342220" y="2334878"/>
                </a:cubicBezTo>
                <a:cubicBezTo>
                  <a:pt x="353501" y="2312319"/>
                  <a:pt x="330937" y="2334878"/>
                  <a:pt x="323416" y="2349918"/>
                </a:cubicBezTo>
                <a:cubicBezTo>
                  <a:pt x="330937" y="2327358"/>
                  <a:pt x="315895" y="2331118"/>
                  <a:pt x="300852" y="2331118"/>
                </a:cubicBezTo>
                <a:cubicBezTo>
                  <a:pt x="293331" y="2331118"/>
                  <a:pt x="285810" y="2334878"/>
                  <a:pt x="282049" y="2331118"/>
                </a:cubicBezTo>
                <a:cubicBezTo>
                  <a:pt x="278289" y="2331118"/>
                  <a:pt x="274528" y="2327358"/>
                  <a:pt x="274528" y="2327358"/>
                </a:cubicBezTo>
                <a:cubicBezTo>
                  <a:pt x="270767" y="2323599"/>
                  <a:pt x="270767" y="2319839"/>
                  <a:pt x="270767" y="2316079"/>
                </a:cubicBezTo>
                <a:cubicBezTo>
                  <a:pt x="270767" y="2316079"/>
                  <a:pt x="270767" y="2316079"/>
                  <a:pt x="278289" y="2301039"/>
                </a:cubicBezTo>
                <a:cubicBezTo>
                  <a:pt x="278289" y="2301039"/>
                  <a:pt x="263246" y="2316079"/>
                  <a:pt x="278289" y="2293520"/>
                </a:cubicBezTo>
                <a:cubicBezTo>
                  <a:pt x="255724" y="2316079"/>
                  <a:pt x="255724" y="2293520"/>
                  <a:pt x="240682" y="2301039"/>
                </a:cubicBezTo>
                <a:cubicBezTo>
                  <a:pt x="236921" y="2297280"/>
                  <a:pt x="248203" y="2282240"/>
                  <a:pt x="255724" y="2274720"/>
                </a:cubicBezTo>
                <a:cubicBezTo>
                  <a:pt x="255724" y="2274720"/>
                  <a:pt x="255724" y="2274720"/>
                  <a:pt x="248203" y="2270960"/>
                </a:cubicBezTo>
                <a:cubicBezTo>
                  <a:pt x="244443" y="2270960"/>
                  <a:pt x="240682" y="2282240"/>
                  <a:pt x="233161" y="2297280"/>
                </a:cubicBezTo>
                <a:cubicBezTo>
                  <a:pt x="229400" y="2278480"/>
                  <a:pt x="240682" y="2248401"/>
                  <a:pt x="221879" y="2259681"/>
                </a:cubicBezTo>
                <a:cubicBezTo>
                  <a:pt x="229400" y="2244641"/>
                  <a:pt x="229400" y="2240881"/>
                  <a:pt x="236921" y="2229602"/>
                </a:cubicBezTo>
                <a:cubicBezTo>
                  <a:pt x="225639" y="2237122"/>
                  <a:pt x="225639" y="2222082"/>
                  <a:pt x="218118" y="2222082"/>
                </a:cubicBezTo>
                <a:cubicBezTo>
                  <a:pt x="229400" y="2203283"/>
                  <a:pt x="229400" y="2214562"/>
                  <a:pt x="240682" y="2199523"/>
                </a:cubicBezTo>
                <a:cubicBezTo>
                  <a:pt x="236921" y="2199523"/>
                  <a:pt x="236921" y="2195763"/>
                  <a:pt x="233161" y="2188243"/>
                </a:cubicBezTo>
                <a:cubicBezTo>
                  <a:pt x="233161" y="2180724"/>
                  <a:pt x="233161" y="2173204"/>
                  <a:pt x="233161" y="2165684"/>
                </a:cubicBezTo>
                <a:cubicBezTo>
                  <a:pt x="229400" y="2154404"/>
                  <a:pt x="225639" y="2143125"/>
                  <a:pt x="210597" y="2150645"/>
                </a:cubicBezTo>
                <a:cubicBezTo>
                  <a:pt x="225639" y="2116806"/>
                  <a:pt x="218118" y="2154404"/>
                  <a:pt x="233161" y="2128085"/>
                </a:cubicBezTo>
                <a:cubicBezTo>
                  <a:pt x="229400" y="2105526"/>
                  <a:pt x="184272" y="2154404"/>
                  <a:pt x="195554" y="2109286"/>
                </a:cubicBezTo>
                <a:cubicBezTo>
                  <a:pt x="191793" y="2109286"/>
                  <a:pt x="180512" y="2128085"/>
                  <a:pt x="180512" y="2128085"/>
                </a:cubicBezTo>
                <a:cubicBezTo>
                  <a:pt x="184272" y="2094247"/>
                  <a:pt x="172990" y="2090487"/>
                  <a:pt x="154187" y="2098006"/>
                </a:cubicBezTo>
                <a:cubicBezTo>
                  <a:pt x="203075" y="2011530"/>
                  <a:pt x="135384" y="2067928"/>
                  <a:pt x="154187" y="2007770"/>
                </a:cubicBezTo>
                <a:cubicBezTo>
                  <a:pt x="142905" y="2015289"/>
                  <a:pt x="139144" y="2011530"/>
                  <a:pt x="131623" y="2007770"/>
                </a:cubicBezTo>
                <a:cubicBezTo>
                  <a:pt x="131623" y="2004010"/>
                  <a:pt x="131623" y="2000250"/>
                  <a:pt x="127862" y="1996490"/>
                </a:cubicBezTo>
                <a:cubicBezTo>
                  <a:pt x="127862" y="1988970"/>
                  <a:pt x="127862" y="1985210"/>
                  <a:pt x="127862" y="1977691"/>
                </a:cubicBezTo>
                <a:cubicBezTo>
                  <a:pt x="124102" y="1977691"/>
                  <a:pt x="116581" y="1988970"/>
                  <a:pt x="109059" y="1996490"/>
                </a:cubicBezTo>
                <a:cubicBezTo>
                  <a:pt x="105299" y="1992730"/>
                  <a:pt x="112820" y="1988970"/>
                  <a:pt x="120341" y="1973931"/>
                </a:cubicBezTo>
                <a:cubicBezTo>
                  <a:pt x="116581" y="1970171"/>
                  <a:pt x="109059" y="1988970"/>
                  <a:pt x="105299" y="1981451"/>
                </a:cubicBezTo>
                <a:cubicBezTo>
                  <a:pt x="101538" y="1988970"/>
                  <a:pt x="105299" y="1988970"/>
                  <a:pt x="105299" y="1992730"/>
                </a:cubicBezTo>
                <a:cubicBezTo>
                  <a:pt x="86495" y="2004010"/>
                  <a:pt x="82734" y="1981451"/>
                  <a:pt x="71453" y="1973931"/>
                </a:cubicBezTo>
                <a:cubicBezTo>
                  <a:pt x="86495" y="1962651"/>
                  <a:pt x="105299" y="1966411"/>
                  <a:pt x="97777" y="1988970"/>
                </a:cubicBezTo>
                <a:cubicBezTo>
                  <a:pt x="97777" y="1988970"/>
                  <a:pt x="105299" y="1977691"/>
                  <a:pt x="109059" y="1977691"/>
                </a:cubicBezTo>
                <a:cubicBezTo>
                  <a:pt x="120341" y="1951372"/>
                  <a:pt x="116581" y="1936332"/>
                  <a:pt x="101538" y="1958891"/>
                </a:cubicBezTo>
                <a:cubicBezTo>
                  <a:pt x="101538" y="1947612"/>
                  <a:pt x="105299" y="1928812"/>
                  <a:pt x="105299" y="1917533"/>
                </a:cubicBezTo>
                <a:cubicBezTo>
                  <a:pt x="101538" y="1910013"/>
                  <a:pt x="82734" y="1951372"/>
                  <a:pt x="78974" y="1947612"/>
                </a:cubicBezTo>
                <a:cubicBezTo>
                  <a:pt x="116581" y="1872414"/>
                  <a:pt x="56410" y="1921293"/>
                  <a:pt x="78974" y="1868655"/>
                </a:cubicBezTo>
                <a:cubicBezTo>
                  <a:pt x="71453" y="1872414"/>
                  <a:pt x="63931" y="1868655"/>
                  <a:pt x="56410" y="1861135"/>
                </a:cubicBezTo>
                <a:cubicBezTo>
                  <a:pt x="56410" y="1857375"/>
                  <a:pt x="52649" y="1853615"/>
                  <a:pt x="48889" y="1849855"/>
                </a:cubicBezTo>
                <a:cubicBezTo>
                  <a:pt x="48889" y="1846095"/>
                  <a:pt x="45128" y="1838576"/>
                  <a:pt x="45128" y="1834816"/>
                </a:cubicBezTo>
                <a:cubicBezTo>
                  <a:pt x="56410" y="1819776"/>
                  <a:pt x="63931" y="1808497"/>
                  <a:pt x="60171" y="1800977"/>
                </a:cubicBezTo>
                <a:cubicBezTo>
                  <a:pt x="75213" y="1797217"/>
                  <a:pt x="48889" y="1838576"/>
                  <a:pt x="78974" y="1812257"/>
                </a:cubicBezTo>
                <a:cubicBezTo>
                  <a:pt x="82734" y="1797217"/>
                  <a:pt x="90256" y="1782178"/>
                  <a:pt x="82734" y="1782178"/>
                </a:cubicBezTo>
                <a:cubicBezTo>
                  <a:pt x="86495" y="1797217"/>
                  <a:pt x="75213" y="1793457"/>
                  <a:pt x="71453" y="1789697"/>
                </a:cubicBezTo>
                <a:cubicBezTo>
                  <a:pt x="75213" y="1785937"/>
                  <a:pt x="86495" y="1770898"/>
                  <a:pt x="94016" y="1759619"/>
                </a:cubicBezTo>
                <a:cubicBezTo>
                  <a:pt x="105299" y="1770898"/>
                  <a:pt x="127862" y="1785937"/>
                  <a:pt x="161708" y="1752099"/>
                </a:cubicBezTo>
                <a:cubicBezTo>
                  <a:pt x="157947" y="1744579"/>
                  <a:pt x="150426" y="1737059"/>
                  <a:pt x="146666" y="1737059"/>
                </a:cubicBezTo>
                <a:cubicBezTo>
                  <a:pt x="139144" y="1752099"/>
                  <a:pt x="135384" y="1755859"/>
                  <a:pt x="139144" y="1759619"/>
                </a:cubicBezTo>
                <a:cubicBezTo>
                  <a:pt x="131623" y="1774658"/>
                  <a:pt x="135384" y="1759619"/>
                  <a:pt x="131623" y="1759619"/>
                </a:cubicBezTo>
                <a:cubicBezTo>
                  <a:pt x="146666" y="1740819"/>
                  <a:pt x="139144" y="1740819"/>
                  <a:pt x="150426" y="1722020"/>
                </a:cubicBezTo>
                <a:cubicBezTo>
                  <a:pt x="150426" y="1722020"/>
                  <a:pt x="150426" y="1722020"/>
                  <a:pt x="157947" y="1725780"/>
                </a:cubicBezTo>
                <a:cubicBezTo>
                  <a:pt x="176751" y="1688181"/>
                  <a:pt x="146666" y="1710740"/>
                  <a:pt x="154187" y="1688181"/>
                </a:cubicBezTo>
                <a:cubicBezTo>
                  <a:pt x="169230" y="1665622"/>
                  <a:pt x="150426" y="1703220"/>
                  <a:pt x="169230" y="1688181"/>
                </a:cubicBezTo>
                <a:cubicBezTo>
                  <a:pt x="188033" y="1650582"/>
                  <a:pt x="165469" y="1673142"/>
                  <a:pt x="169230" y="1654342"/>
                </a:cubicBezTo>
                <a:cubicBezTo>
                  <a:pt x="195554" y="1620503"/>
                  <a:pt x="191793" y="1650582"/>
                  <a:pt x="203075" y="1646822"/>
                </a:cubicBezTo>
                <a:cubicBezTo>
                  <a:pt x="210597" y="1643063"/>
                  <a:pt x="221879" y="1624263"/>
                  <a:pt x="218118" y="1643063"/>
                </a:cubicBezTo>
                <a:cubicBezTo>
                  <a:pt x="225639" y="1635543"/>
                  <a:pt x="244443" y="1620503"/>
                  <a:pt x="255724" y="1620503"/>
                </a:cubicBezTo>
                <a:cubicBezTo>
                  <a:pt x="248203" y="1631783"/>
                  <a:pt x="248203" y="1631783"/>
                  <a:pt x="240682" y="1639303"/>
                </a:cubicBezTo>
                <a:cubicBezTo>
                  <a:pt x="248203" y="1646822"/>
                  <a:pt x="270767" y="1616744"/>
                  <a:pt x="289570" y="1590424"/>
                </a:cubicBezTo>
                <a:cubicBezTo>
                  <a:pt x="297092" y="1575385"/>
                  <a:pt x="282049" y="1594184"/>
                  <a:pt x="285810" y="1579145"/>
                </a:cubicBezTo>
                <a:cubicBezTo>
                  <a:pt x="300852" y="1575385"/>
                  <a:pt x="304613" y="1556586"/>
                  <a:pt x="327177" y="1530267"/>
                </a:cubicBezTo>
                <a:cubicBezTo>
                  <a:pt x="338459" y="1534026"/>
                  <a:pt x="345980" y="1552826"/>
                  <a:pt x="364783" y="1515227"/>
                </a:cubicBezTo>
                <a:cubicBezTo>
                  <a:pt x="383587" y="1511467"/>
                  <a:pt x="387347" y="1530267"/>
                  <a:pt x="409911" y="1503947"/>
                </a:cubicBezTo>
                <a:cubicBezTo>
                  <a:pt x="394868" y="1549066"/>
                  <a:pt x="428714" y="1515227"/>
                  <a:pt x="447518" y="1496428"/>
                </a:cubicBezTo>
                <a:cubicBezTo>
                  <a:pt x="447518" y="1485148"/>
                  <a:pt x="451278" y="1470109"/>
                  <a:pt x="436236" y="1473868"/>
                </a:cubicBezTo>
                <a:cubicBezTo>
                  <a:pt x="447518" y="1455069"/>
                  <a:pt x="462560" y="1447549"/>
                  <a:pt x="458800" y="1462589"/>
                </a:cubicBezTo>
                <a:cubicBezTo>
                  <a:pt x="462560" y="1458829"/>
                  <a:pt x="470082" y="1443789"/>
                  <a:pt x="481363" y="1428750"/>
                </a:cubicBezTo>
                <a:cubicBezTo>
                  <a:pt x="481363" y="1406191"/>
                  <a:pt x="451278" y="1447549"/>
                  <a:pt x="462560" y="1413711"/>
                </a:cubicBezTo>
                <a:cubicBezTo>
                  <a:pt x="473842" y="1406191"/>
                  <a:pt x="500167" y="1391151"/>
                  <a:pt x="515210" y="1394911"/>
                </a:cubicBezTo>
                <a:cubicBezTo>
                  <a:pt x="518970" y="1398671"/>
                  <a:pt x="522731" y="1432510"/>
                  <a:pt x="534013" y="1398671"/>
                </a:cubicBezTo>
                <a:cubicBezTo>
                  <a:pt x="549055" y="1387391"/>
                  <a:pt x="534013" y="1443789"/>
                  <a:pt x="567859" y="1379872"/>
                </a:cubicBezTo>
                <a:cubicBezTo>
                  <a:pt x="597944" y="1391151"/>
                  <a:pt x="631790" y="1383632"/>
                  <a:pt x="669396" y="1387391"/>
                </a:cubicBezTo>
                <a:cubicBezTo>
                  <a:pt x="703242" y="1361072"/>
                  <a:pt x="691960" y="1424990"/>
                  <a:pt x="729566" y="1376112"/>
                </a:cubicBezTo>
                <a:cubicBezTo>
                  <a:pt x="729566" y="1387391"/>
                  <a:pt x="729566" y="1387391"/>
                  <a:pt x="744609" y="1364832"/>
                </a:cubicBezTo>
                <a:cubicBezTo>
                  <a:pt x="740849" y="1394911"/>
                  <a:pt x="774694" y="1353553"/>
                  <a:pt x="774694" y="1372352"/>
                </a:cubicBezTo>
                <a:cubicBezTo>
                  <a:pt x="808540" y="1308434"/>
                  <a:pt x="763412" y="1342273"/>
                  <a:pt x="770934" y="1319714"/>
                </a:cubicBezTo>
                <a:cubicBezTo>
                  <a:pt x="793497" y="1300914"/>
                  <a:pt x="801019" y="1334753"/>
                  <a:pt x="827343" y="1315954"/>
                </a:cubicBezTo>
                <a:cubicBezTo>
                  <a:pt x="831104" y="1330993"/>
                  <a:pt x="849907" y="1346033"/>
                  <a:pt x="857429" y="1349793"/>
                </a:cubicBezTo>
                <a:cubicBezTo>
                  <a:pt x="872471" y="1323474"/>
                  <a:pt x="876232" y="1312194"/>
                  <a:pt x="868711" y="1312194"/>
                </a:cubicBezTo>
                <a:cubicBezTo>
                  <a:pt x="876232" y="1297155"/>
                  <a:pt x="876232" y="1312194"/>
                  <a:pt x="879992" y="1308434"/>
                </a:cubicBezTo>
                <a:cubicBezTo>
                  <a:pt x="868711" y="1330993"/>
                  <a:pt x="868711" y="1338513"/>
                  <a:pt x="868711" y="1346033"/>
                </a:cubicBezTo>
                <a:cubicBezTo>
                  <a:pt x="883753" y="1330993"/>
                  <a:pt x="887514" y="1338513"/>
                  <a:pt x="891274" y="1342273"/>
                </a:cubicBezTo>
                <a:cubicBezTo>
                  <a:pt x="895035" y="1349793"/>
                  <a:pt x="898796" y="1357313"/>
                  <a:pt x="913838" y="1346033"/>
                </a:cubicBezTo>
                <a:cubicBezTo>
                  <a:pt x="913838" y="1349793"/>
                  <a:pt x="910078" y="1353553"/>
                  <a:pt x="906317" y="1357313"/>
                </a:cubicBezTo>
                <a:cubicBezTo>
                  <a:pt x="921360" y="1372352"/>
                  <a:pt x="932642" y="1387391"/>
                  <a:pt x="943923" y="1402431"/>
                </a:cubicBezTo>
                <a:cubicBezTo>
                  <a:pt x="955205" y="1417470"/>
                  <a:pt x="966487" y="1428750"/>
                  <a:pt x="981530" y="1440030"/>
                </a:cubicBezTo>
                <a:cubicBezTo>
                  <a:pt x="989051" y="1447549"/>
                  <a:pt x="1004094" y="1451309"/>
                  <a:pt x="1019137" y="1458829"/>
                </a:cubicBezTo>
                <a:cubicBezTo>
                  <a:pt x="1030418" y="1462589"/>
                  <a:pt x="1041701" y="1473868"/>
                  <a:pt x="1045461" y="1492668"/>
                </a:cubicBezTo>
                <a:cubicBezTo>
                  <a:pt x="1056743" y="1485148"/>
                  <a:pt x="1064264" y="1462589"/>
                  <a:pt x="1060504" y="1462589"/>
                </a:cubicBezTo>
                <a:cubicBezTo>
                  <a:pt x="1068025" y="1458829"/>
                  <a:pt x="1083068" y="1462589"/>
                  <a:pt x="1086828" y="1470109"/>
                </a:cubicBezTo>
                <a:cubicBezTo>
                  <a:pt x="1068025" y="1496428"/>
                  <a:pt x="1086828" y="1462589"/>
                  <a:pt x="1075546" y="1477628"/>
                </a:cubicBezTo>
                <a:cubicBezTo>
                  <a:pt x="1064264" y="1492668"/>
                  <a:pt x="1079307" y="1485148"/>
                  <a:pt x="1075546" y="1488908"/>
                </a:cubicBezTo>
                <a:cubicBezTo>
                  <a:pt x="1083068" y="1488908"/>
                  <a:pt x="1083068" y="1481388"/>
                  <a:pt x="1090589" y="1470109"/>
                </a:cubicBezTo>
                <a:cubicBezTo>
                  <a:pt x="1098110" y="1473868"/>
                  <a:pt x="1101871" y="1481388"/>
                  <a:pt x="1109392" y="1485148"/>
                </a:cubicBezTo>
                <a:cubicBezTo>
                  <a:pt x="1116913" y="1492668"/>
                  <a:pt x="1120674" y="1496428"/>
                  <a:pt x="1124435" y="1503947"/>
                </a:cubicBezTo>
                <a:cubicBezTo>
                  <a:pt x="1135717" y="1511467"/>
                  <a:pt x="1146999" y="1522747"/>
                  <a:pt x="1165802" y="1526507"/>
                </a:cubicBezTo>
                <a:cubicBezTo>
                  <a:pt x="1180845" y="1503947"/>
                  <a:pt x="1169563" y="1500187"/>
                  <a:pt x="1162041" y="1500187"/>
                </a:cubicBezTo>
                <a:cubicBezTo>
                  <a:pt x="1154520" y="1496428"/>
                  <a:pt x="1146999" y="1496428"/>
                  <a:pt x="1162041" y="1473868"/>
                </a:cubicBezTo>
                <a:cubicBezTo>
                  <a:pt x="1150759" y="1500187"/>
                  <a:pt x="1180845" y="1473868"/>
                  <a:pt x="1180845" y="1485148"/>
                </a:cubicBezTo>
                <a:cubicBezTo>
                  <a:pt x="1203409" y="1455069"/>
                  <a:pt x="1173323" y="1470109"/>
                  <a:pt x="1165802" y="1473868"/>
                </a:cubicBezTo>
                <a:cubicBezTo>
                  <a:pt x="1169563" y="1466349"/>
                  <a:pt x="1177084" y="1462589"/>
                  <a:pt x="1180845" y="1455069"/>
                </a:cubicBezTo>
                <a:cubicBezTo>
                  <a:pt x="1165802" y="1470109"/>
                  <a:pt x="1169563" y="1462589"/>
                  <a:pt x="1169563" y="1458829"/>
                </a:cubicBezTo>
                <a:cubicBezTo>
                  <a:pt x="1158281" y="1470109"/>
                  <a:pt x="1158281" y="1470109"/>
                  <a:pt x="1139477" y="1492668"/>
                </a:cubicBezTo>
                <a:cubicBezTo>
                  <a:pt x="1146999" y="1473868"/>
                  <a:pt x="1124435" y="1488908"/>
                  <a:pt x="1146999" y="1462589"/>
                </a:cubicBezTo>
                <a:cubicBezTo>
                  <a:pt x="1146999" y="1447549"/>
                  <a:pt x="1128195" y="1477628"/>
                  <a:pt x="1128195" y="1466349"/>
                </a:cubicBezTo>
                <a:cubicBezTo>
                  <a:pt x="1139477" y="1451309"/>
                  <a:pt x="1139477" y="1455069"/>
                  <a:pt x="1146999" y="1443789"/>
                </a:cubicBezTo>
                <a:cubicBezTo>
                  <a:pt x="1146999" y="1436270"/>
                  <a:pt x="1139477" y="1451309"/>
                  <a:pt x="1135717" y="1447549"/>
                </a:cubicBezTo>
                <a:cubicBezTo>
                  <a:pt x="1131956" y="1455069"/>
                  <a:pt x="1135717" y="1451309"/>
                  <a:pt x="1120674" y="1473868"/>
                </a:cubicBezTo>
                <a:cubicBezTo>
                  <a:pt x="1116913" y="1462589"/>
                  <a:pt x="1120674" y="1443789"/>
                  <a:pt x="1105632" y="1451309"/>
                </a:cubicBezTo>
                <a:cubicBezTo>
                  <a:pt x="1116913" y="1440030"/>
                  <a:pt x="1109392" y="1443789"/>
                  <a:pt x="1124435" y="1428750"/>
                </a:cubicBezTo>
                <a:cubicBezTo>
                  <a:pt x="1120674" y="1421230"/>
                  <a:pt x="1109392" y="1443789"/>
                  <a:pt x="1105632" y="1436270"/>
                </a:cubicBezTo>
                <a:cubicBezTo>
                  <a:pt x="1113153" y="1428750"/>
                  <a:pt x="1113153" y="1432510"/>
                  <a:pt x="1113153" y="1432510"/>
                </a:cubicBezTo>
                <a:cubicBezTo>
                  <a:pt x="1109392" y="1421230"/>
                  <a:pt x="1101871" y="1409951"/>
                  <a:pt x="1094350" y="1406191"/>
                </a:cubicBezTo>
                <a:cubicBezTo>
                  <a:pt x="1090589" y="1398671"/>
                  <a:pt x="1079307" y="1391151"/>
                  <a:pt x="1071786" y="1387391"/>
                </a:cubicBezTo>
                <a:cubicBezTo>
                  <a:pt x="1056743" y="1376112"/>
                  <a:pt x="1041701" y="1364832"/>
                  <a:pt x="1026658" y="1346033"/>
                </a:cubicBezTo>
                <a:cubicBezTo>
                  <a:pt x="1022897" y="1349793"/>
                  <a:pt x="1022897" y="1357313"/>
                  <a:pt x="1015376" y="1364832"/>
                </a:cubicBezTo>
                <a:cubicBezTo>
                  <a:pt x="1007855" y="1361072"/>
                  <a:pt x="985291" y="1376112"/>
                  <a:pt x="1011615" y="1334753"/>
                </a:cubicBezTo>
                <a:cubicBezTo>
                  <a:pt x="1000333" y="1342273"/>
                  <a:pt x="1004094" y="1319714"/>
                  <a:pt x="981530" y="1346033"/>
                </a:cubicBezTo>
                <a:cubicBezTo>
                  <a:pt x="992812" y="1323474"/>
                  <a:pt x="970248" y="1346033"/>
                  <a:pt x="981530" y="1323474"/>
                </a:cubicBezTo>
                <a:cubicBezTo>
                  <a:pt x="977770" y="1323474"/>
                  <a:pt x="970248" y="1338513"/>
                  <a:pt x="962727" y="1342273"/>
                </a:cubicBezTo>
                <a:cubicBezTo>
                  <a:pt x="962727" y="1338513"/>
                  <a:pt x="966487" y="1300914"/>
                  <a:pt x="943923" y="1327234"/>
                </a:cubicBezTo>
                <a:cubicBezTo>
                  <a:pt x="958966" y="1289635"/>
                  <a:pt x="932642" y="1312194"/>
                  <a:pt x="943923" y="1285875"/>
                </a:cubicBezTo>
                <a:cubicBezTo>
                  <a:pt x="940163" y="1289635"/>
                  <a:pt x="932642" y="1289635"/>
                  <a:pt x="921360" y="1312194"/>
                </a:cubicBezTo>
                <a:cubicBezTo>
                  <a:pt x="917599" y="1312194"/>
                  <a:pt x="925120" y="1300914"/>
                  <a:pt x="932642" y="1293395"/>
                </a:cubicBezTo>
                <a:cubicBezTo>
                  <a:pt x="910078" y="1300914"/>
                  <a:pt x="895035" y="1289635"/>
                  <a:pt x="883753" y="1274595"/>
                </a:cubicBezTo>
                <a:cubicBezTo>
                  <a:pt x="879992" y="1267076"/>
                  <a:pt x="872471" y="1259556"/>
                  <a:pt x="868711" y="1255796"/>
                </a:cubicBezTo>
                <a:cubicBezTo>
                  <a:pt x="861189" y="1248276"/>
                  <a:pt x="853668" y="1244516"/>
                  <a:pt x="842386" y="1248276"/>
                </a:cubicBezTo>
                <a:cubicBezTo>
                  <a:pt x="861189" y="1221957"/>
                  <a:pt x="838625" y="1244516"/>
                  <a:pt x="849907" y="1225717"/>
                </a:cubicBezTo>
                <a:cubicBezTo>
                  <a:pt x="785976" y="1221957"/>
                  <a:pt x="744609" y="1184359"/>
                  <a:pt x="699481" y="1150520"/>
                </a:cubicBezTo>
                <a:cubicBezTo>
                  <a:pt x="767173" y="1165559"/>
                  <a:pt x="849907" y="1195638"/>
                  <a:pt x="883753" y="1252036"/>
                </a:cubicBezTo>
                <a:cubicBezTo>
                  <a:pt x="891274" y="1244516"/>
                  <a:pt x="902556" y="1218197"/>
                  <a:pt x="910078" y="1214438"/>
                </a:cubicBezTo>
                <a:cubicBezTo>
                  <a:pt x="898796" y="1236997"/>
                  <a:pt x="902556" y="1244516"/>
                  <a:pt x="910078" y="1240757"/>
                </a:cubicBezTo>
                <a:cubicBezTo>
                  <a:pt x="895035" y="1259556"/>
                  <a:pt x="902556" y="1259556"/>
                  <a:pt x="913838" y="1259556"/>
                </a:cubicBezTo>
                <a:cubicBezTo>
                  <a:pt x="921360" y="1252036"/>
                  <a:pt x="925120" y="1240757"/>
                  <a:pt x="925120" y="1240757"/>
                </a:cubicBezTo>
                <a:cubicBezTo>
                  <a:pt x="921360" y="1263316"/>
                  <a:pt x="936402" y="1259556"/>
                  <a:pt x="962727" y="1240757"/>
                </a:cubicBezTo>
                <a:cubicBezTo>
                  <a:pt x="955205" y="1248276"/>
                  <a:pt x="955205" y="1255796"/>
                  <a:pt x="947684" y="1259556"/>
                </a:cubicBezTo>
                <a:cubicBezTo>
                  <a:pt x="970248" y="1252036"/>
                  <a:pt x="985291" y="1259556"/>
                  <a:pt x="977770" y="1293395"/>
                </a:cubicBezTo>
                <a:cubicBezTo>
                  <a:pt x="996573" y="1263316"/>
                  <a:pt x="989051" y="1274595"/>
                  <a:pt x="1004094" y="1248276"/>
                </a:cubicBezTo>
                <a:cubicBezTo>
                  <a:pt x="1000333" y="1259556"/>
                  <a:pt x="989051" y="1278355"/>
                  <a:pt x="989051" y="1289635"/>
                </a:cubicBezTo>
                <a:cubicBezTo>
                  <a:pt x="1000333" y="1293395"/>
                  <a:pt x="1011615" y="1297155"/>
                  <a:pt x="1026658" y="1304674"/>
                </a:cubicBezTo>
                <a:cubicBezTo>
                  <a:pt x="1037940" y="1312194"/>
                  <a:pt x="1045461" y="1323474"/>
                  <a:pt x="1045461" y="1346033"/>
                </a:cubicBezTo>
                <a:cubicBezTo>
                  <a:pt x="1056743" y="1334753"/>
                  <a:pt x="1052982" y="1334753"/>
                  <a:pt x="1049222" y="1330993"/>
                </a:cubicBezTo>
                <a:cubicBezTo>
                  <a:pt x="1060504" y="1346033"/>
                  <a:pt x="1075546" y="1353553"/>
                  <a:pt x="1090589" y="1361072"/>
                </a:cubicBezTo>
                <a:cubicBezTo>
                  <a:pt x="1098110" y="1364832"/>
                  <a:pt x="1109392" y="1364832"/>
                  <a:pt x="1116913" y="1368592"/>
                </a:cubicBezTo>
                <a:cubicBezTo>
                  <a:pt x="1128195" y="1372352"/>
                  <a:pt x="1135717" y="1372352"/>
                  <a:pt x="1146999" y="1376112"/>
                </a:cubicBezTo>
                <a:cubicBezTo>
                  <a:pt x="1184605" y="1383632"/>
                  <a:pt x="1222212" y="1391151"/>
                  <a:pt x="1244776" y="1417470"/>
                </a:cubicBezTo>
                <a:cubicBezTo>
                  <a:pt x="1248536" y="1421230"/>
                  <a:pt x="1256058" y="1417470"/>
                  <a:pt x="1263579" y="1402431"/>
                </a:cubicBezTo>
                <a:cubicBezTo>
                  <a:pt x="1263579" y="1424990"/>
                  <a:pt x="1274861" y="1436270"/>
                  <a:pt x="1293664" y="1440030"/>
                </a:cubicBezTo>
                <a:cubicBezTo>
                  <a:pt x="1301185" y="1440030"/>
                  <a:pt x="1312467" y="1440030"/>
                  <a:pt x="1319989" y="1440030"/>
                </a:cubicBezTo>
                <a:cubicBezTo>
                  <a:pt x="1331271" y="1440030"/>
                  <a:pt x="1342553" y="1436270"/>
                  <a:pt x="1353834" y="1436270"/>
                </a:cubicBezTo>
                <a:cubicBezTo>
                  <a:pt x="1346313" y="1443789"/>
                  <a:pt x="1338792" y="1451309"/>
                  <a:pt x="1331271" y="1458829"/>
                </a:cubicBezTo>
                <a:cubicBezTo>
                  <a:pt x="1376398" y="1440030"/>
                  <a:pt x="1402723" y="1462589"/>
                  <a:pt x="1410244" y="1488908"/>
                </a:cubicBezTo>
                <a:cubicBezTo>
                  <a:pt x="1414005" y="1481388"/>
                  <a:pt x="1414005" y="1481388"/>
                  <a:pt x="1414005" y="1481388"/>
                </a:cubicBezTo>
                <a:cubicBezTo>
                  <a:pt x="1432808" y="1473868"/>
                  <a:pt x="1417766" y="1515227"/>
                  <a:pt x="1462893" y="1481388"/>
                </a:cubicBezTo>
                <a:cubicBezTo>
                  <a:pt x="1459133" y="1488908"/>
                  <a:pt x="1455372" y="1492668"/>
                  <a:pt x="1447851" y="1500187"/>
                </a:cubicBezTo>
                <a:cubicBezTo>
                  <a:pt x="1455372" y="1496428"/>
                  <a:pt x="1462893" y="1496428"/>
                  <a:pt x="1470415" y="1496428"/>
                </a:cubicBezTo>
                <a:cubicBezTo>
                  <a:pt x="1477936" y="1496428"/>
                  <a:pt x="1485457" y="1500187"/>
                  <a:pt x="1489218" y="1500187"/>
                </a:cubicBezTo>
                <a:cubicBezTo>
                  <a:pt x="1500500" y="1503947"/>
                  <a:pt x="1508021" y="1511467"/>
                  <a:pt x="1504261" y="1526507"/>
                </a:cubicBezTo>
                <a:cubicBezTo>
                  <a:pt x="1511782" y="1526507"/>
                  <a:pt x="1519303" y="1503947"/>
                  <a:pt x="1523064" y="1507707"/>
                </a:cubicBezTo>
                <a:cubicBezTo>
                  <a:pt x="1523064" y="1530267"/>
                  <a:pt x="1545628" y="1534026"/>
                  <a:pt x="1579474" y="1526507"/>
                </a:cubicBezTo>
                <a:cubicBezTo>
                  <a:pt x="1571952" y="1526507"/>
                  <a:pt x="1571952" y="1518987"/>
                  <a:pt x="1571952" y="1511467"/>
                </a:cubicBezTo>
                <a:cubicBezTo>
                  <a:pt x="1568192" y="1503947"/>
                  <a:pt x="1568192" y="1492668"/>
                  <a:pt x="1568192" y="1485148"/>
                </a:cubicBezTo>
                <a:cubicBezTo>
                  <a:pt x="1568192" y="1466349"/>
                  <a:pt x="1560670" y="1455069"/>
                  <a:pt x="1534346" y="1462589"/>
                </a:cubicBezTo>
                <a:cubicBezTo>
                  <a:pt x="1549388" y="1440030"/>
                  <a:pt x="1556910" y="1447549"/>
                  <a:pt x="1575713" y="1428750"/>
                </a:cubicBezTo>
                <a:cubicBezTo>
                  <a:pt x="1564431" y="1424990"/>
                  <a:pt x="1541867" y="1436270"/>
                  <a:pt x="1523064" y="1440030"/>
                </a:cubicBezTo>
                <a:cubicBezTo>
                  <a:pt x="1504261" y="1447549"/>
                  <a:pt x="1489218" y="1451309"/>
                  <a:pt x="1496739" y="1421230"/>
                </a:cubicBezTo>
                <a:cubicBezTo>
                  <a:pt x="1496739" y="1436270"/>
                  <a:pt x="1515542" y="1440030"/>
                  <a:pt x="1545628" y="1409951"/>
                </a:cubicBezTo>
                <a:cubicBezTo>
                  <a:pt x="1534346" y="1428750"/>
                  <a:pt x="1556910" y="1417470"/>
                  <a:pt x="1560670" y="1424990"/>
                </a:cubicBezTo>
                <a:cubicBezTo>
                  <a:pt x="1575713" y="1402431"/>
                  <a:pt x="1568192" y="1402431"/>
                  <a:pt x="1560670" y="1402431"/>
                </a:cubicBezTo>
                <a:cubicBezTo>
                  <a:pt x="1556910" y="1402431"/>
                  <a:pt x="1545628" y="1406191"/>
                  <a:pt x="1549388" y="1387391"/>
                </a:cubicBezTo>
                <a:cubicBezTo>
                  <a:pt x="1553149" y="1383632"/>
                  <a:pt x="1556910" y="1379872"/>
                  <a:pt x="1560670" y="1376112"/>
                </a:cubicBezTo>
                <a:cubicBezTo>
                  <a:pt x="1571952" y="1364832"/>
                  <a:pt x="1556910" y="1379872"/>
                  <a:pt x="1553149" y="1387391"/>
                </a:cubicBezTo>
                <a:cubicBezTo>
                  <a:pt x="1568192" y="1387391"/>
                  <a:pt x="1579474" y="1391151"/>
                  <a:pt x="1602038" y="1391151"/>
                </a:cubicBezTo>
                <a:cubicBezTo>
                  <a:pt x="1620841" y="1364832"/>
                  <a:pt x="1602038" y="1361072"/>
                  <a:pt x="1586995" y="1368592"/>
                </a:cubicBezTo>
                <a:cubicBezTo>
                  <a:pt x="1594516" y="1361072"/>
                  <a:pt x="1598277" y="1361072"/>
                  <a:pt x="1605798" y="1353553"/>
                </a:cubicBezTo>
                <a:cubicBezTo>
                  <a:pt x="1602038" y="1342273"/>
                  <a:pt x="1579474" y="1368592"/>
                  <a:pt x="1579474" y="1361072"/>
                </a:cubicBezTo>
                <a:cubicBezTo>
                  <a:pt x="1598277" y="1346033"/>
                  <a:pt x="1609559" y="1342273"/>
                  <a:pt x="1617080" y="1342273"/>
                </a:cubicBezTo>
                <a:cubicBezTo>
                  <a:pt x="1628362" y="1315954"/>
                  <a:pt x="1583234" y="1353553"/>
                  <a:pt x="1579474" y="1334753"/>
                </a:cubicBezTo>
                <a:cubicBezTo>
                  <a:pt x="1598277" y="1308434"/>
                  <a:pt x="1590755" y="1304674"/>
                  <a:pt x="1579474" y="1304674"/>
                </a:cubicBezTo>
                <a:cubicBezTo>
                  <a:pt x="1620841" y="1263316"/>
                  <a:pt x="1598277" y="1304674"/>
                  <a:pt x="1594516" y="1315954"/>
                </a:cubicBezTo>
                <a:cubicBezTo>
                  <a:pt x="1609559" y="1312194"/>
                  <a:pt x="1605798" y="1323474"/>
                  <a:pt x="1620841" y="1327234"/>
                </a:cubicBezTo>
                <a:cubicBezTo>
                  <a:pt x="1620841" y="1327234"/>
                  <a:pt x="1624601" y="1323474"/>
                  <a:pt x="1624601" y="1323474"/>
                </a:cubicBezTo>
                <a:cubicBezTo>
                  <a:pt x="1639644" y="1330993"/>
                  <a:pt x="1598277" y="1364832"/>
                  <a:pt x="1635883" y="1361072"/>
                </a:cubicBezTo>
                <a:cubicBezTo>
                  <a:pt x="1658447" y="1330993"/>
                  <a:pt x="1632123" y="1342273"/>
                  <a:pt x="1639644" y="1323474"/>
                </a:cubicBezTo>
                <a:cubicBezTo>
                  <a:pt x="1643405" y="1315954"/>
                  <a:pt x="1654687" y="1300914"/>
                  <a:pt x="1662208" y="1293395"/>
                </a:cubicBezTo>
                <a:cubicBezTo>
                  <a:pt x="1662208" y="1282115"/>
                  <a:pt x="1628362" y="1300914"/>
                  <a:pt x="1639644" y="1278355"/>
                </a:cubicBezTo>
                <a:cubicBezTo>
                  <a:pt x="1654687" y="1274595"/>
                  <a:pt x="1673490" y="1278355"/>
                  <a:pt x="1681011" y="1289635"/>
                </a:cubicBezTo>
                <a:cubicBezTo>
                  <a:pt x="1662208" y="1308434"/>
                  <a:pt x="1677251" y="1289635"/>
                  <a:pt x="1669729" y="1289635"/>
                </a:cubicBezTo>
                <a:cubicBezTo>
                  <a:pt x="1632123" y="1327234"/>
                  <a:pt x="1673490" y="1300914"/>
                  <a:pt x="1647165" y="1330993"/>
                </a:cubicBezTo>
                <a:cubicBezTo>
                  <a:pt x="1658447" y="1334753"/>
                  <a:pt x="1684772" y="1278355"/>
                  <a:pt x="1688532" y="1297155"/>
                </a:cubicBezTo>
                <a:cubicBezTo>
                  <a:pt x="1684772" y="1300914"/>
                  <a:pt x="1684772" y="1300914"/>
                  <a:pt x="1681011" y="1300914"/>
                </a:cubicBezTo>
                <a:cubicBezTo>
                  <a:pt x="1677251" y="1304674"/>
                  <a:pt x="1673490" y="1308434"/>
                  <a:pt x="1673490" y="1312194"/>
                </a:cubicBezTo>
                <a:cubicBezTo>
                  <a:pt x="1703575" y="1285875"/>
                  <a:pt x="1703575" y="1300914"/>
                  <a:pt x="1718618" y="1312194"/>
                </a:cubicBezTo>
                <a:cubicBezTo>
                  <a:pt x="1726139" y="1300914"/>
                  <a:pt x="1722378" y="1285875"/>
                  <a:pt x="1729900" y="1293395"/>
                </a:cubicBezTo>
                <a:cubicBezTo>
                  <a:pt x="1722378" y="1289635"/>
                  <a:pt x="1703575" y="1270836"/>
                  <a:pt x="1684772" y="1282115"/>
                </a:cubicBezTo>
                <a:cubicBezTo>
                  <a:pt x="1692293" y="1259556"/>
                  <a:pt x="1662208" y="1259556"/>
                  <a:pt x="1632123" y="1278355"/>
                </a:cubicBezTo>
                <a:cubicBezTo>
                  <a:pt x="1620841" y="1278355"/>
                  <a:pt x="1609559" y="1270836"/>
                  <a:pt x="1598277" y="1267076"/>
                </a:cubicBezTo>
                <a:cubicBezTo>
                  <a:pt x="1586995" y="1263316"/>
                  <a:pt x="1571952" y="1259556"/>
                  <a:pt x="1556910" y="1259556"/>
                </a:cubicBezTo>
                <a:cubicBezTo>
                  <a:pt x="1545628" y="1236997"/>
                  <a:pt x="1530585" y="1221957"/>
                  <a:pt x="1511782" y="1210678"/>
                </a:cubicBezTo>
                <a:cubicBezTo>
                  <a:pt x="1492979" y="1195638"/>
                  <a:pt x="1470415" y="1188118"/>
                  <a:pt x="1447851" y="1176839"/>
                </a:cubicBezTo>
                <a:cubicBezTo>
                  <a:pt x="1406484" y="1154280"/>
                  <a:pt x="1368877" y="1127961"/>
                  <a:pt x="1357595" y="1067803"/>
                </a:cubicBezTo>
                <a:cubicBezTo>
                  <a:pt x="1342553" y="1071563"/>
                  <a:pt x="1331271" y="1056523"/>
                  <a:pt x="1308707" y="1075322"/>
                </a:cubicBezTo>
                <a:cubicBezTo>
                  <a:pt x="1316228" y="1060283"/>
                  <a:pt x="1338792" y="1052763"/>
                  <a:pt x="1331271" y="1045243"/>
                </a:cubicBezTo>
                <a:cubicBezTo>
                  <a:pt x="1342553" y="1030204"/>
                  <a:pt x="1346313" y="1033964"/>
                  <a:pt x="1365116" y="1011405"/>
                </a:cubicBezTo>
                <a:cubicBezTo>
                  <a:pt x="1368877" y="981326"/>
                  <a:pt x="1331271" y="1000125"/>
                  <a:pt x="1338792" y="962527"/>
                </a:cubicBezTo>
                <a:cubicBezTo>
                  <a:pt x="1350074" y="951247"/>
                  <a:pt x="1365116" y="924928"/>
                  <a:pt x="1365116" y="917408"/>
                </a:cubicBezTo>
                <a:cubicBezTo>
                  <a:pt x="1331271" y="962527"/>
                  <a:pt x="1316228" y="951247"/>
                  <a:pt x="1286143" y="981326"/>
                </a:cubicBezTo>
                <a:cubicBezTo>
                  <a:pt x="1278621" y="985086"/>
                  <a:pt x="1289903" y="970046"/>
                  <a:pt x="1286143" y="966286"/>
                </a:cubicBezTo>
                <a:cubicBezTo>
                  <a:pt x="1297425" y="966286"/>
                  <a:pt x="1319989" y="939967"/>
                  <a:pt x="1331271" y="947487"/>
                </a:cubicBezTo>
                <a:cubicBezTo>
                  <a:pt x="1350074" y="924928"/>
                  <a:pt x="1338792" y="928688"/>
                  <a:pt x="1342553" y="917408"/>
                </a:cubicBezTo>
                <a:cubicBezTo>
                  <a:pt x="1350074" y="909888"/>
                  <a:pt x="1353834" y="913648"/>
                  <a:pt x="1361356" y="913648"/>
                </a:cubicBezTo>
                <a:cubicBezTo>
                  <a:pt x="1372638" y="894849"/>
                  <a:pt x="1365116" y="898609"/>
                  <a:pt x="1376398" y="887329"/>
                </a:cubicBezTo>
                <a:cubicBezTo>
                  <a:pt x="1372638" y="879809"/>
                  <a:pt x="1365116" y="883569"/>
                  <a:pt x="1353834" y="902369"/>
                </a:cubicBezTo>
                <a:cubicBezTo>
                  <a:pt x="1346313" y="891089"/>
                  <a:pt x="1342553" y="879809"/>
                  <a:pt x="1327510" y="883569"/>
                </a:cubicBezTo>
                <a:cubicBezTo>
                  <a:pt x="1346313" y="830931"/>
                  <a:pt x="1297425" y="849730"/>
                  <a:pt x="1282382" y="849730"/>
                </a:cubicBezTo>
                <a:cubicBezTo>
                  <a:pt x="1274861" y="853490"/>
                  <a:pt x="1286143" y="834691"/>
                  <a:pt x="1282382" y="834691"/>
                </a:cubicBezTo>
                <a:cubicBezTo>
                  <a:pt x="1274861" y="819652"/>
                  <a:pt x="1252297" y="819652"/>
                  <a:pt x="1233494" y="819652"/>
                </a:cubicBezTo>
                <a:cubicBezTo>
                  <a:pt x="1210930" y="815892"/>
                  <a:pt x="1195887" y="812132"/>
                  <a:pt x="1199648" y="778293"/>
                </a:cubicBezTo>
                <a:cubicBezTo>
                  <a:pt x="1184605" y="789573"/>
                  <a:pt x="1188366" y="774533"/>
                  <a:pt x="1203409" y="748214"/>
                </a:cubicBezTo>
                <a:cubicBezTo>
                  <a:pt x="1222212" y="729415"/>
                  <a:pt x="1233494" y="740694"/>
                  <a:pt x="1256058" y="714375"/>
                </a:cubicBezTo>
                <a:cubicBezTo>
                  <a:pt x="1267340" y="695576"/>
                  <a:pt x="1274861" y="676776"/>
                  <a:pt x="1271100" y="673017"/>
                </a:cubicBezTo>
                <a:cubicBezTo>
                  <a:pt x="1252297" y="695576"/>
                  <a:pt x="1263579" y="654217"/>
                  <a:pt x="1241015" y="699336"/>
                </a:cubicBezTo>
                <a:cubicBezTo>
                  <a:pt x="1222212" y="718135"/>
                  <a:pt x="1256058" y="665497"/>
                  <a:pt x="1259818" y="665497"/>
                </a:cubicBezTo>
                <a:cubicBezTo>
                  <a:pt x="1241015" y="661737"/>
                  <a:pt x="1263579" y="609099"/>
                  <a:pt x="1252297" y="605339"/>
                </a:cubicBezTo>
                <a:cubicBezTo>
                  <a:pt x="1278621" y="579020"/>
                  <a:pt x="1259818" y="639178"/>
                  <a:pt x="1286143" y="639178"/>
                </a:cubicBezTo>
                <a:cubicBezTo>
                  <a:pt x="1289903" y="639178"/>
                  <a:pt x="1301185" y="609099"/>
                  <a:pt x="1308707" y="601579"/>
                </a:cubicBezTo>
                <a:cubicBezTo>
                  <a:pt x="1327510" y="571500"/>
                  <a:pt x="1304946" y="582780"/>
                  <a:pt x="1308707" y="567740"/>
                </a:cubicBezTo>
                <a:cubicBezTo>
                  <a:pt x="1331271" y="537661"/>
                  <a:pt x="1316228" y="582780"/>
                  <a:pt x="1342553" y="548941"/>
                </a:cubicBezTo>
                <a:cubicBezTo>
                  <a:pt x="1338792" y="567740"/>
                  <a:pt x="1350074" y="605339"/>
                  <a:pt x="1383920" y="545181"/>
                </a:cubicBezTo>
                <a:cubicBezTo>
                  <a:pt x="1402723" y="563980"/>
                  <a:pt x="1429047" y="575260"/>
                  <a:pt x="1455372" y="579020"/>
                </a:cubicBezTo>
                <a:cubicBezTo>
                  <a:pt x="1481697" y="582780"/>
                  <a:pt x="1511782" y="582780"/>
                  <a:pt x="1545628" y="582780"/>
                </a:cubicBezTo>
                <a:cubicBezTo>
                  <a:pt x="1605798" y="586540"/>
                  <a:pt x="1662208" y="590299"/>
                  <a:pt x="1692293" y="639178"/>
                </a:cubicBezTo>
                <a:cubicBezTo>
                  <a:pt x="1699814" y="639178"/>
                  <a:pt x="1696054" y="627898"/>
                  <a:pt x="1707336" y="620378"/>
                </a:cubicBezTo>
                <a:cubicBezTo>
                  <a:pt x="1699814" y="642938"/>
                  <a:pt x="1722378" y="624138"/>
                  <a:pt x="1718618" y="639178"/>
                </a:cubicBezTo>
                <a:cubicBezTo>
                  <a:pt x="1737421" y="605339"/>
                  <a:pt x="1714857" y="609099"/>
                  <a:pt x="1703575" y="609099"/>
                </a:cubicBezTo>
                <a:cubicBezTo>
                  <a:pt x="1692293" y="609099"/>
                  <a:pt x="1688532" y="582780"/>
                  <a:pt x="1677251" y="582780"/>
                </a:cubicBezTo>
                <a:cubicBezTo>
                  <a:pt x="1654687" y="586540"/>
                  <a:pt x="1635883" y="556461"/>
                  <a:pt x="1609559" y="545181"/>
                </a:cubicBezTo>
                <a:cubicBezTo>
                  <a:pt x="1632123" y="500063"/>
                  <a:pt x="1598277" y="522622"/>
                  <a:pt x="1594516" y="511342"/>
                </a:cubicBezTo>
                <a:cubicBezTo>
                  <a:pt x="1605798" y="496303"/>
                  <a:pt x="1613319" y="500063"/>
                  <a:pt x="1620841" y="503822"/>
                </a:cubicBezTo>
                <a:cubicBezTo>
                  <a:pt x="1624601" y="507582"/>
                  <a:pt x="1628362" y="515102"/>
                  <a:pt x="1628362" y="522622"/>
                </a:cubicBezTo>
                <a:cubicBezTo>
                  <a:pt x="1647165" y="503822"/>
                  <a:pt x="1662208" y="496303"/>
                  <a:pt x="1681011" y="488783"/>
                </a:cubicBezTo>
                <a:cubicBezTo>
                  <a:pt x="1677251" y="496303"/>
                  <a:pt x="1673490" y="503822"/>
                  <a:pt x="1665969" y="507582"/>
                </a:cubicBezTo>
                <a:cubicBezTo>
                  <a:pt x="1673490" y="503822"/>
                  <a:pt x="1677251" y="503822"/>
                  <a:pt x="1681011" y="507582"/>
                </a:cubicBezTo>
                <a:cubicBezTo>
                  <a:pt x="1688532" y="496303"/>
                  <a:pt x="1688532" y="492543"/>
                  <a:pt x="1696054" y="481263"/>
                </a:cubicBezTo>
                <a:cubicBezTo>
                  <a:pt x="1681011" y="515102"/>
                  <a:pt x="1711096" y="496303"/>
                  <a:pt x="1729900" y="485023"/>
                </a:cubicBezTo>
                <a:cubicBezTo>
                  <a:pt x="1729900" y="492543"/>
                  <a:pt x="1718618" y="500063"/>
                  <a:pt x="1711096" y="507582"/>
                </a:cubicBezTo>
                <a:cubicBezTo>
                  <a:pt x="1718618" y="511342"/>
                  <a:pt x="1726139" y="503822"/>
                  <a:pt x="1722378" y="515102"/>
                </a:cubicBezTo>
                <a:cubicBezTo>
                  <a:pt x="1729900" y="518862"/>
                  <a:pt x="1737421" y="496303"/>
                  <a:pt x="1733660" y="496303"/>
                </a:cubicBezTo>
                <a:cubicBezTo>
                  <a:pt x="1744942" y="496303"/>
                  <a:pt x="1737421" y="515102"/>
                  <a:pt x="1756224" y="503822"/>
                </a:cubicBezTo>
                <a:cubicBezTo>
                  <a:pt x="1775027" y="481263"/>
                  <a:pt x="1752463" y="492543"/>
                  <a:pt x="1771267" y="473744"/>
                </a:cubicBezTo>
                <a:cubicBezTo>
                  <a:pt x="1767506" y="469984"/>
                  <a:pt x="1763745" y="458704"/>
                  <a:pt x="1763745" y="451184"/>
                </a:cubicBezTo>
                <a:cubicBezTo>
                  <a:pt x="1759985" y="439905"/>
                  <a:pt x="1759985" y="432385"/>
                  <a:pt x="1759985" y="421105"/>
                </a:cubicBezTo>
                <a:cubicBezTo>
                  <a:pt x="1763745" y="417346"/>
                  <a:pt x="1767506" y="424865"/>
                  <a:pt x="1775027" y="428625"/>
                </a:cubicBezTo>
                <a:cubicBezTo>
                  <a:pt x="1778788" y="436145"/>
                  <a:pt x="1786309" y="439905"/>
                  <a:pt x="1797591" y="428625"/>
                </a:cubicBezTo>
                <a:cubicBezTo>
                  <a:pt x="1801352" y="398546"/>
                  <a:pt x="1778788" y="394786"/>
                  <a:pt x="1763745" y="391026"/>
                </a:cubicBezTo>
                <a:cubicBezTo>
                  <a:pt x="1778788" y="375987"/>
                  <a:pt x="1786309" y="372227"/>
                  <a:pt x="1793831" y="383507"/>
                </a:cubicBezTo>
                <a:cubicBezTo>
                  <a:pt x="1797591" y="375987"/>
                  <a:pt x="1793831" y="375987"/>
                  <a:pt x="1793831" y="372227"/>
                </a:cubicBezTo>
                <a:cubicBezTo>
                  <a:pt x="1797591" y="364707"/>
                  <a:pt x="1801352" y="368467"/>
                  <a:pt x="1805113" y="372227"/>
                </a:cubicBezTo>
                <a:cubicBezTo>
                  <a:pt x="1786309" y="360947"/>
                  <a:pt x="1793831" y="338388"/>
                  <a:pt x="1778788" y="319589"/>
                </a:cubicBezTo>
                <a:cubicBezTo>
                  <a:pt x="1812634" y="278230"/>
                  <a:pt x="1763745" y="304549"/>
                  <a:pt x="1786309" y="270711"/>
                </a:cubicBezTo>
                <a:cubicBezTo>
                  <a:pt x="1805113" y="312069"/>
                  <a:pt x="1857762" y="263191"/>
                  <a:pt x="1869044" y="308309"/>
                </a:cubicBezTo>
                <a:cubicBezTo>
                  <a:pt x="1876565" y="304549"/>
                  <a:pt x="1884086" y="297030"/>
                  <a:pt x="1880326" y="297030"/>
                </a:cubicBezTo>
                <a:cubicBezTo>
                  <a:pt x="1902889" y="278230"/>
                  <a:pt x="1902889" y="315829"/>
                  <a:pt x="1925453" y="297030"/>
                </a:cubicBezTo>
                <a:cubicBezTo>
                  <a:pt x="1902889" y="349668"/>
                  <a:pt x="1951778" y="323349"/>
                  <a:pt x="1963060" y="330869"/>
                </a:cubicBezTo>
                <a:cubicBezTo>
                  <a:pt x="1963060" y="383507"/>
                  <a:pt x="2042034" y="402306"/>
                  <a:pt x="2045794" y="451184"/>
                </a:cubicBezTo>
                <a:cubicBezTo>
                  <a:pt x="2072119" y="428625"/>
                  <a:pt x="2053315" y="462464"/>
                  <a:pt x="2087161" y="443665"/>
                </a:cubicBezTo>
                <a:cubicBezTo>
                  <a:pt x="2079640" y="451184"/>
                  <a:pt x="2075879" y="451184"/>
                  <a:pt x="2072119" y="458704"/>
                </a:cubicBezTo>
                <a:cubicBezTo>
                  <a:pt x="2090922" y="451184"/>
                  <a:pt x="2105965" y="454944"/>
                  <a:pt x="2121007" y="458704"/>
                </a:cubicBezTo>
                <a:cubicBezTo>
                  <a:pt x="2136050" y="458704"/>
                  <a:pt x="2154853" y="458704"/>
                  <a:pt x="2177417" y="451184"/>
                </a:cubicBezTo>
                <a:cubicBezTo>
                  <a:pt x="2188699" y="436145"/>
                  <a:pt x="2154853" y="451184"/>
                  <a:pt x="2177417" y="428625"/>
                </a:cubicBezTo>
                <a:cubicBezTo>
                  <a:pt x="2203741" y="439905"/>
                  <a:pt x="2199981" y="466224"/>
                  <a:pt x="2241348" y="447424"/>
                </a:cubicBezTo>
                <a:cubicBezTo>
                  <a:pt x="2233827" y="462464"/>
                  <a:pt x="2233827" y="469984"/>
                  <a:pt x="2233827" y="477503"/>
                </a:cubicBezTo>
                <a:cubicBezTo>
                  <a:pt x="2241348" y="477503"/>
                  <a:pt x="2260151" y="447424"/>
                  <a:pt x="2260151" y="458704"/>
                </a:cubicBezTo>
                <a:cubicBezTo>
                  <a:pt x="2248869" y="477503"/>
                  <a:pt x="2245109" y="469984"/>
                  <a:pt x="2237587" y="481263"/>
                </a:cubicBezTo>
                <a:cubicBezTo>
                  <a:pt x="2252630" y="481263"/>
                  <a:pt x="2256391" y="481263"/>
                  <a:pt x="2267673" y="492543"/>
                </a:cubicBezTo>
                <a:cubicBezTo>
                  <a:pt x="2269553" y="485023"/>
                  <a:pt x="2272373" y="481263"/>
                  <a:pt x="2276604" y="477033"/>
                </a:cubicBezTo>
                <a:lnTo>
                  <a:pt x="2290533" y="462354"/>
                </a:lnTo>
                <a:lnTo>
                  <a:pt x="2281951" y="475624"/>
                </a:lnTo>
                <a:cubicBezTo>
                  <a:pt x="2272609" y="496068"/>
                  <a:pt x="2281775" y="503823"/>
                  <a:pt x="2301518" y="492543"/>
                </a:cubicBezTo>
                <a:cubicBezTo>
                  <a:pt x="2305279" y="485023"/>
                  <a:pt x="2301518" y="485023"/>
                  <a:pt x="2297758" y="481263"/>
                </a:cubicBezTo>
                <a:cubicBezTo>
                  <a:pt x="2309040" y="477503"/>
                  <a:pt x="2327843" y="462464"/>
                  <a:pt x="2335364" y="462464"/>
                </a:cubicBezTo>
                <a:cubicBezTo>
                  <a:pt x="2316561" y="481263"/>
                  <a:pt x="2309040" y="492543"/>
                  <a:pt x="2301518" y="515102"/>
                </a:cubicBezTo>
                <a:cubicBezTo>
                  <a:pt x="2316561" y="503822"/>
                  <a:pt x="2320322" y="533901"/>
                  <a:pt x="2339125" y="522622"/>
                </a:cubicBezTo>
                <a:cubicBezTo>
                  <a:pt x="2350407" y="503822"/>
                  <a:pt x="2312800" y="515102"/>
                  <a:pt x="2342886" y="488783"/>
                </a:cubicBezTo>
                <a:cubicBezTo>
                  <a:pt x="2335364" y="515102"/>
                  <a:pt x="2354167" y="500063"/>
                  <a:pt x="2372971" y="492543"/>
                </a:cubicBezTo>
                <a:cubicBezTo>
                  <a:pt x="2357928" y="507582"/>
                  <a:pt x="2357928" y="518862"/>
                  <a:pt x="2369210" y="522622"/>
                </a:cubicBezTo>
                <a:cubicBezTo>
                  <a:pt x="2376731" y="530141"/>
                  <a:pt x="2395535" y="526382"/>
                  <a:pt x="2414338" y="507582"/>
                </a:cubicBezTo>
                <a:cubicBezTo>
                  <a:pt x="2425620" y="511342"/>
                  <a:pt x="2395535" y="548941"/>
                  <a:pt x="2421859" y="526382"/>
                </a:cubicBezTo>
                <a:cubicBezTo>
                  <a:pt x="2406817" y="545181"/>
                  <a:pt x="2414338" y="556461"/>
                  <a:pt x="2421859" y="563980"/>
                </a:cubicBezTo>
                <a:cubicBezTo>
                  <a:pt x="2433141" y="556461"/>
                  <a:pt x="2429381" y="552701"/>
                  <a:pt x="2429381" y="552701"/>
                </a:cubicBezTo>
                <a:cubicBezTo>
                  <a:pt x="2451944" y="533901"/>
                  <a:pt x="2410577" y="605339"/>
                  <a:pt x="2455705" y="575260"/>
                </a:cubicBezTo>
                <a:cubicBezTo>
                  <a:pt x="2448184" y="579020"/>
                  <a:pt x="2448184" y="582780"/>
                  <a:pt x="2448184" y="586540"/>
                </a:cubicBezTo>
                <a:cubicBezTo>
                  <a:pt x="2455705" y="582780"/>
                  <a:pt x="2455705" y="575260"/>
                  <a:pt x="2466987" y="571500"/>
                </a:cubicBezTo>
                <a:cubicBezTo>
                  <a:pt x="2466987" y="582780"/>
                  <a:pt x="2459466" y="582780"/>
                  <a:pt x="2448184" y="597819"/>
                </a:cubicBezTo>
                <a:cubicBezTo>
                  <a:pt x="2466987" y="582780"/>
                  <a:pt x="2482030" y="579020"/>
                  <a:pt x="2500833" y="571500"/>
                </a:cubicBezTo>
                <a:cubicBezTo>
                  <a:pt x="2493312" y="582780"/>
                  <a:pt x="2482030" y="597819"/>
                  <a:pt x="2489551" y="601579"/>
                </a:cubicBezTo>
                <a:cubicBezTo>
                  <a:pt x="2500833" y="571500"/>
                  <a:pt x="2527157" y="582780"/>
                  <a:pt x="2500833" y="605339"/>
                </a:cubicBezTo>
                <a:cubicBezTo>
                  <a:pt x="2508354" y="605339"/>
                  <a:pt x="2527157" y="597819"/>
                  <a:pt x="2527157" y="590299"/>
                </a:cubicBezTo>
                <a:cubicBezTo>
                  <a:pt x="2530918" y="590299"/>
                  <a:pt x="2512115" y="631658"/>
                  <a:pt x="2545961" y="605339"/>
                </a:cubicBezTo>
                <a:cubicBezTo>
                  <a:pt x="2530918" y="642938"/>
                  <a:pt x="2572285" y="642938"/>
                  <a:pt x="2602370" y="616618"/>
                </a:cubicBezTo>
                <a:cubicBezTo>
                  <a:pt x="2613652" y="605339"/>
                  <a:pt x="2609892" y="624138"/>
                  <a:pt x="2606131" y="631658"/>
                </a:cubicBezTo>
                <a:cubicBezTo>
                  <a:pt x="2609892" y="639178"/>
                  <a:pt x="2628695" y="612859"/>
                  <a:pt x="2632456" y="624138"/>
                </a:cubicBezTo>
                <a:cubicBezTo>
                  <a:pt x="2632456" y="601579"/>
                  <a:pt x="2617413" y="590299"/>
                  <a:pt x="2598610" y="582780"/>
                </a:cubicBezTo>
                <a:cubicBezTo>
                  <a:pt x="2579807" y="601579"/>
                  <a:pt x="2602370" y="597819"/>
                  <a:pt x="2583567" y="616618"/>
                </a:cubicBezTo>
                <a:cubicBezTo>
                  <a:pt x="2579807" y="601579"/>
                  <a:pt x="2553482" y="635418"/>
                  <a:pt x="2549721" y="620378"/>
                </a:cubicBezTo>
                <a:cubicBezTo>
                  <a:pt x="2557243" y="612859"/>
                  <a:pt x="2557243" y="616618"/>
                  <a:pt x="2561003" y="620378"/>
                </a:cubicBezTo>
                <a:cubicBezTo>
                  <a:pt x="2587328" y="582780"/>
                  <a:pt x="2587328" y="560220"/>
                  <a:pt x="2579807" y="545181"/>
                </a:cubicBezTo>
                <a:cubicBezTo>
                  <a:pt x="2602370" y="533901"/>
                  <a:pt x="2598610" y="560220"/>
                  <a:pt x="2594849" y="575260"/>
                </a:cubicBezTo>
                <a:cubicBezTo>
                  <a:pt x="2624934" y="560220"/>
                  <a:pt x="2628695" y="605339"/>
                  <a:pt x="2677583" y="552701"/>
                </a:cubicBezTo>
                <a:cubicBezTo>
                  <a:pt x="2666302" y="586540"/>
                  <a:pt x="2707669" y="556461"/>
                  <a:pt x="2730233" y="552701"/>
                </a:cubicBezTo>
                <a:cubicBezTo>
                  <a:pt x="2715190" y="582780"/>
                  <a:pt x="2703908" y="560220"/>
                  <a:pt x="2688865" y="571500"/>
                </a:cubicBezTo>
                <a:cubicBezTo>
                  <a:pt x="2662541" y="601579"/>
                  <a:pt x="2718951" y="563980"/>
                  <a:pt x="2703908" y="590299"/>
                </a:cubicBezTo>
                <a:cubicBezTo>
                  <a:pt x="2718951" y="586540"/>
                  <a:pt x="2715190" y="567740"/>
                  <a:pt x="2730233" y="563980"/>
                </a:cubicBezTo>
                <a:cubicBezTo>
                  <a:pt x="2745275" y="582780"/>
                  <a:pt x="2741515" y="627898"/>
                  <a:pt x="2782882" y="620378"/>
                </a:cubicBezTo>
                <a:cubicBezTo>
                  <a:pt x="2790403" y="612859"/>
                  <a:pt x="2782882" y="612859"/>
                  <a:pt x="2779121" y="609099"/>
                </a:cubicBezTo>
                <a:cubicBezTo>
                  <a:pt x="2794164" y="605339"/>
                  <a:pt x="2790403" y="609099"/>
                  <a:pt x="2809206" y="594059"/>
                </a:cubicBezTo>
                <a:cubicBezTo>
                  <a:pt x="2801685" y="601579"/>
                  <a:pt x="2809206" y="609099"/>
                  <a:pt x="2812967" y="597819"/>
                </a:cubicBezTo>
                <a:cubicBezTo>
                  <a:pt x="2824249" y="594059"/>
                  <a:pt x="2801685" y="635418"/>
                  <a:pt x="2820488" y="627898"/>
                </a:cubicBezTo>
                <a:cubicBezTo>
                  <a:pt x="2812967" y="631658"/>
                  <a:pt x="2809206" y="635418"/>
                  <a:pt x="2801685" y="642938"/>
                </a:cubicBezTo>
                <a:cubicBezTo>
                  <a:pt x="2805446" y="642938"/>
                  <a:pt x="2805446" y="646697"/>
                  <a:pt x="2809206" y="650457"/>
                </a:cubicBezTo>
                <a:cubicBezTo>
                  <a:pt x="2812967" y="642938"/>
                  <a:pt x="2816728" y="639178"/>
                  <a:pt x="2816728" y="635418"/>
                </a:cubicBezTo>
                <a:cubicBezTo>
                  <a:pt x="2824249" y="654217"/>
                  <a:pt x="2839291" y="673017"/>
                  <a:pt x="2854334" y="688056"/>
                </a:cubicBezTo>
                <a:cubicBezTo>
                  <a:pt x="2869377" y="706855"/>
                  <a:pt x="2884419" y="725655"/>
                  <a:pt x="2880659" y="748214"/>
                </a:cubicBezTo>
                <a:cubicBezTo>
                  <a:pt x="2888180" y="751974"/>
                  <a:pt x="2895701" y="736934"/>
                  <a:pt x="2888180" y="736934"/>
                </a:cubicBezTo>
                <a:cubicBezTo>
                  <a:pt x="2906983" y="725655"/>
                  <a:pt x="2906983" y="744454"/>
                  <a:pt x="2895701" y="751974"/>
                </a:cubicBezTo>
                <a:cubicBezTo>
                  <a:pt x="2937068" y="748214"/>
                  <a:pt x="2914504" y="778293"/>
                  <a:pt x="2948350" y="778293"/>
                </a:cubicBezTo>
                <a:cubicBezTo>
                  <a:pt x="2910744" y="815892"/>
                  <a:pt x="2967154" y="804612"/>
                  <a:pt x="2940829" y="827171"/>
                </a:cubicBezTo>
                <a:cubicBezTo>
                  <a:pt x="2944590" y="838451"/>
                  <a:pt x="2967154" y="804612"/>
                  <a:pt x="2967154" y="812132"/>
                </a:cubicBezTo>
                <a:cubicBezTo>
                  <a:pt x="2974675" y="815892"/>
                  <a:pt x="2993478" y="834691"/>
                  <a:pt x="3000999" y="838451"/>
                </a:cubicBezTo>
                <a:cubicBezTo>
                  <a:pt x="3008521" y="830931"/>
                  <a:pt x="3016042" y="827171"/>
                  <a:pt x="3027324" y="819652"/>
                </a:cubicBezTo>
                <a:cubicBezTo>
                  <a:pt x="3031085" y="827171"/>
                  <a:pt x="3016042" y="827171"/>
                  <a:pt x="3012281" y="838451"/>
                </a:cubicBezTo>
                <a:cubicBezTo>
                  <a:pt x="3038606" y="827171"/>
                  <a:pt x="3004760" y="868530"/>
                  <a:pt x="3046127" y="842211"/>
                </a:cubicBezTo>
                <a:cubicBezTo>
                  <a:pt x="3046127" y="849730"/>
                  <a:pt x="3038606" y="853490"/>
                  <a:pt x="3027324" y="857250"/>
                </a:cubicBezTo>
                <a:cubicBezTo>
                  <a:pt x="3034845" y="857250"/>
                  <a:pt x="3057409" y="857250"/>
                  <a:pt x="3064930" y="842211"/>
                </a:cubicBezTo>
                <a:cubicBezTo>
                  <a:pt x="3079973" y="830931"/>
                  <a:pt x="3068691" y="853490"/>
                  <a:pt x="3087494" y="834691"/>
                </a:cubicBezTo>
                <a:cubicBezTo>
                  <a:pt x="3087494" y="842211"/>
                  <a:pt x="3076212" y="845971"/>
                  <a:pt x="3068691" y="849730"/>
                </a:cubicBezTo>
                <a:cubicBezTo>
                  <a:pt x="3095016" y="853490"/>
                  <a:pt x="3095016" y="883569"/>
                  <a:pt x="3121340" y="887329"/>
                </a:cubicBezTo>
                <a:cubicBezTo>
                  <a:pt x="3110058" y="891089"/>
                  <a:pt x="3106298" y="894849"/>
                  <a:pt x="3106298" y="902369"/>
                </a:cubicBezTo>
                <a:cubicBezTo>
                  <a:pt x="3121340" y="891089"/>
                  <a:pt x="3140144" y="894849"/>
                  <a:pt x="3143904" y="879809"/>
                </a:cubicBezTo>
                <a:cubicBezTo>
                  <a:pt x="3155186" y="879809"/>
                  <a:pt x="3166468" y="879809"/>
                  <a:pt x="3162707" y="891089"/>
                </a:cubicBezTo>
                <a:cubicBezTo>
                  <a:pt x="3166468" y="887329"/>
                  <a:pt x="3177750" y="879809"/>
                  <a:pt x="3200314" y="864770"/>
                </a:cubicBezTo>
                <a:cubicBezTo>
                  <a:pt x="3189032" y="857250"/>
                  <a:pt x="3170229" y="845971"/>
                  <a:pt x="3143904" y="868530"/>
                </a:cubicBezTo>
                <a:cubicBezTo>
                  <a:pt x="3143904" y="864770"/>
                  <a:pt x="3166468" y="853490"/>
                  <a:pt x="3158947" y="849730"/>
                </a:cubicBezTo>
                <a:cubicBezTo>
                  <a:pt x="3140144" y="849730"/>
                  <a:pt x="3113819" y="857250"/>
                  <a:pt x="3091255" y="842211"/>
                </a:cubicBezTo>
                <a:cubicBezTo>
                  <a:pt x="3106298" y="830931"/>
                  <a:pt x="3102537" y="853490"/>
                  <a:pt x="3117580" y="838451"/>
                </a:cubicBezTo>
                <a:cubicBezTo>
                  <a:pt x="3117580" y="830931"/>
                  <a:pt x="3095016" y="819652"/>
                  <a:pt x="3072452" y="830931"/>
                </a:cubicBezTo>
                <a:cubicBezTo>
                  <a:pt x="3079973" y="823411"/>
                  <a:pt x="3087494" y="815892"/>
                  <a:pt x="3091255" y="804612"/>
                </a:cubicBezTo>
                <a:cubicBezTo>
                  <a:pt x="3064930" y="812132"/>
                  <a:pt x="3091255" y="770773"/>
                  <a:pt x="3042367" y="793332"/>
                </a:cubicBezTo>
                <a:cubicBezTo>
                  <a:pt x="3042367" y="785813"/>
                  <a:pt x="3049888" y="778293"/>
                  <a:pt x="3046127" y="774533"/>
                </a:cubicBezTo>
                <a:cubicBezTo>
                  <a:pt x="3038606" y="770773"/>
                  <a:pt x="3031085" y="789573"/>
                  <a:pt x="3038606" y="789573"/>
                </a:cubicBezTo>
                <a:cubicBezTo>
                  <a:pt x="3000999" y="800852"/>
                  <a:pt x="3049888" y="733174"/>
                  <a:pt x="3019803" y="744454"/>
                </a:cubicBezTo>
                <a:cubicBezTo>
                  <a:pt x="3016042" y="733174"/>
                  <a:pt x="3031085" y="733174"/>
                  <a:pt x="3042367" y="725655"/>
                </a:cubicBezTo>
                <a:cubicBezTo>
                  <a:pt x="3023563" y="725655"/>
                  <a:pt x="3023563" y="718135"/>
                  <a:pt x="3012281" y="710615"/>
                </a:cubicBezTo>
                <a:cubicBezTo>
                  <a:pt x="3004760" y="729415"/>
                  <a:pt x="3012281" y="729415"/>
                  <a:pt x="3012281" y="748214"/>
                </a:cubicBezTo>
                <a:cubicBezTo>
                  <a:pt x="2985957" y="755734"/>
                  <a:pt x="3004760" y="714375"/>
                  <a:pt x="2978436" y="721895"/>
                </a:cubicBezTo>
                <a:cubicBezTo>
                  <a:pt x="2985957" y="718135"/>
                  <a:pt x="2993478" y="714375"/>
                  <a:pt x="2993478" y="718135"/>
                </a:cubicBezTo>
                <a:cubicBezTo>
                  <a:pt x="2993478" y="695576"/>
                  <a:pt x="2974675" y="721895"/>
                  <a:pt x="3004760" y="684296"/>
                </a:cubicBezTo>
                <a:cubicBezTo>
                  <a:pt x="3004760" y="673017"/>
                  <a:pt x="2989717" y="684296"/>
                  <a:pt x="2982196" y="684296"/>
                </a:cubicBezTo>
                <a:cubicBezTo>
                  <a:pt x="2970914" y="699336"/>
                  <a:pt x="2993478" y="688056"/>
                  <a:pt x="2993478" y="695576"/>
                </a:cubicBezTo>
                <a:cubicBezTo>
                  <a:pt x="2982196" y="699336"/>
                  <a:pt x="2970914" y="703095"/>
                  <a:pt x="2959632" y="710615"/>
                </a:cubicBezTo>
                <a:cubicBezTo>
                  <a:pt x="2974675" y="691816"/>
                  <a:pt x="2982196" y="676776"/>
                  <a:pt x="2974675" y="661737"/>
                </a:cubicBezTo>
                <a:cubicBezTo>
                  <a:pt x="2970914" y="661737"/>
                  <a:pt x="2959632" y="673017"/>
                  <a:pt x="2952111" y="680536"/>
                </a:cubicBezTo>
                <a:cubicBezTo>
                  <a:pt x="2944590" y="676776"/>
                  <a:pt x="2955872" y="669257"/>
                  <a:pt x="2963393" y="661737"/>
                </a:cubicBezTo>
                <a:cubicBezTo>
                  <a:pt x="2910744" y="661737"/>
                  <a:pt x="2903223" y="612859"/>
                  <a:pt x="2865616" y="590299"/>
                </a:cubicBezTo>
                <a:cubicBezTo>
                  <a:pt x="2843052" y="575260"/>
                  <a:pt x="2805446" y="563980"/>
                  <a:pt x="2801685" y="545181"/>
                </a:cubicBezTo>
                <a:cubicBezTo>
                  <a:pt x="2794164" y="530141"/>
                  <a:pt x="2741515" y="537661"/>
                  <a:pt x="2760318" y="507582"/>
                </a:cubicBezTo>
                <a:cubicBezTo>
                  <a:pt x="2749036" y="488783"/>
                  <a:pt x="2730233" y="473744"/>
                  <a:pt x="2715190" y="458704"/>
                </a:cubicBezTo>
                <a:cubicBezTo>
                  <a:pt x="2696387" y="447424"/>
                  <a:pt x="2681344" y="436145"/>
                  <a:pt x="2666302" y="421105"/>
                </a:cubicBezTo>
                <a:cubicBezTo>
                  <a:pt x="2673823" y="413586"/>
                  <a:pt x="2681344" y="413586"/>
                  <a:pt x="2688865" y="406066"/>
                </a:cubicBezTo>
                <a:cubicBezTo>
                  <a:pt x="2700147" y="394786"/>
                  <a:pt x="2681344" y="398546"/>
                  <a:pt x="2681344" y="394786"/>
                </a:cubicBezTo>
                <a:cubicBezTo>
                  <a:pt x="2662541" y="406066"/>
                  <a:pt x="2685105" y="402306"/>
                  <a:pt x="2666302" y="417346"/>
                </a:cubicBezTo>
                <a:cubicBezTo>
                  <a:pt x="2639977" y="417346"/>
                  <a:pt x="2624934" y="375987"/>
                  <a:pt x="2598610" y="368467"/>
                </a:cubicBezTo>
                <a:cubicBezTo>
                  <a:pt x="2609892" y="360947"/>
                  <a:pt x="2609892" y="372227"/>
                  <a:pt x="2621174" y="357188"/>
                </a:cubicBezTo>
                <a:cubicBezTo>
                  <a:pt x="2617413" y="345908"/>
                  <a:pt x="2579807" y="387267"/>
                  <a:pt x="2591088" y="360947"/>
                </a:cubicBezTo>
                <a:cubicBezTo>
                  <a:pt x="2598610" y="353428"/>
                  <a:pt x="2606131" y="353428"/>
                  <a:pt x="2606131" y="357188"/>
                </a:cubicBezTo>
                <a:cubicBezTo>
                  <a:pt x="2621174" y="330869"/>
                  <a:pt x="2576046" y="349668"/>
                  <a:pt x="2583567" y="334628"/>
                </a:cubicBezTo>
                <a:cubicBezTo>
                  <a:pt x="2576046" y="342148"/>
                  <a:pt x="2576046" y="345908"/>
                  <a:pt x="2576046" y="349668"/>
                </a:cubicBezTo>
                <a:cubicBezTo>
                  <a:pt x="2572285" y="342148"/>
                  <a:pt x="2564764" y="327109"/>
                  <a:pt x="2553482" y="319589"/>
                </a:cubicBezTo>
                <a:cubicBezTo>
                  <a:pt x="2545961" y="308309"/>
                  <a:pt x="2534679" y="304549"/>
                  <a:pt x="2519636" y="319589"/>
                </a:cubicBezTo>
                <a:cubicBezTo>
                  <a:pt x="2512115" y="315829"/>
                  <a:pt x="2530918" y="300790"/>
                  <a:pt x="2519636" y="300790"/>
                </a:cubicBezTo>
                <a:cubicBezTo>
                  <a:pt x="2512115" y="297030"/>
                  <a:pt x="2500833" y="319589"/>
                  <a:pt x="2485790" y="330869"/>
                </a:cubicBezTo>
                <a:cubicBezTo>
                  <a:pt x="2527157" y="297030"/>
                  <a:pt x="2470748" y="281990"/>
                  <a:pt x="2459466" y="274471"/>
                </a:cubicBezTo>
                <a:cubicBezTo>
                  <a:pt x="2489551" y="248151"/>
                  <a:pt x="2489551" y="285750"/>
                  <a:pt x="2515875" y="259431"/>
                </a:cubicBezTo>
                <a:cubicBezTo>
                  <a:pt x="2493312" y="251911"/>
                  <a:pt x="2474508" y="229352"/>
                  <a:pt x="2440662" y="248151"/>
                </a:cubicBezTo>
                <a:cubicBezTo>
                  <a:pt x="2440662" y="210553"/>
                  <a:pt x="2414338" y="199273"/>
                  <a:pt x="2388013" y="187994"/>
                </a:cubicBezTo>
                <a:cubicBezTo>
                  <a:pt x="2376731" y="184234"/>
                  <a:pt x="2361689" y="180474"/>
                  <a:pt x="2350407" y="169194"/>
                </a:cubicBezTo>
                <a:cubicBezTo>
                  <a:pt x="2342886" y="165434"/>
                  <a:pt x="2335364" y="154155"/>
                  <a:pt x="2331604" y="135355"/>
                </a:cubicBezTo>
                <a:cubicBezTo>
                  <a:pt x="2316561" y="139115"/>
                  <a:pt x="2297758" y="146635"/>
                  <a:pt x="2297758" y="131596"/>
                </a:cubicBezTo>
                <a:cubicBezTo>
                  <a:pt x="2301518" y="127836"/>
                  <a:pt x="2309040" y="124076"/>
                  <a:pt x="2312800" y="116556"/>
                </a:cubicBezTo>
                <a:cubicBezTo>
                  <a:pt x="2305279" y="105276"/>
                  <a:pt x="2286476" y="105276"/>
                  <a:pt x="2275194" y="105276"/>
                </a:cubicBezTo>
                <a:cubicBezTo>
                  <a:pt x="2260151" y="105276"/>
                  <a:pt x="2252630" y="101517"/>
                  <a:pt x="2256391" y="75198"/>
                </a:cubicBezTo>
                <a:cubicBezTo>
                  <a:pt x="2275194" y="60158"/>
                  <a:pt x="2252630" y="97757"/>
                  <a:pt x="2271433" y="93997"/>
                </a:cubicBezTo>
                <a:cubicBezTo>
                  <a:pt x="2290236" y="56398"/>
                  <a:pt x="2275194" y="45119"/>
                  <a:pt x="2263912" y="33839"/>
                </a:cubicBezTo>
                <a:cubicBezTo>
                  <a:pt x="2282715" y="15040"/>
                  <a:pt x="2290236" y="30079"/>
                  <a:pt x="2309040" y="0"/>
                </a:cubicBezTo>
                <a:close/>
              </a:path>
            </a:pathLst>
          </a:custGeom>
          <a:pattFill prst="pct80">
            <a:fgClr>
              <a:schemeClr val="bg1">
                <a:lumMod val="65000"/>
              </a:schemeClr>
            </a:fgClr>
            <a:bgClr>
              <a:schemeClr val="bg1">
                <a:lumMod val="95000"/>
              </a:schemeClr>
            </a:bgClr>
          </a:pattFill>
        </p:spPr>
        <p:txBody>
          <a:bodyPr wrap="square" anchor="ctr">
            <a:noAutofit/>
          </a:bodyPr>
          <a:lstStyle>
            <a:lvl1pPr marL="0" indent="0" algn="ctr">
              <a:buNone/>
              <a:defRPr sz="3600" b="0" i="0" baseline="0">
                <a:latin typeface="Roboto Condensed Light" charset="0"/>
                <a:ea typeface="Roboto Condensed Light" charset="0"/>
                <a:cs typeface="Roboto Condensed Light" charset="0"/>
              </a:defRPr>
            </a:lvl1pPr>
          </a:lstStyle>
          <a:p>
            <a:r>
              <a:rPr lang="en-US" dirty="0"/>
              <a:t>Insert Image</a:t>
            </a:r>
          </a:p>
        </p:txBody>
      </p:sp>
      <p:sp>
        <p:nvSpPr>
          <p:cNvPr id="6" name="Slide Number Placeholder 5"/>
          <p:cNvSpPr txBox="1">
            <a:spLocks/>
          </p:cNvSpPr>
          <p:nvPr userDrawn="1"/>
        </p:nvSpPr>
        <p:spPr>
          <a:xfrm>
            <a:off x="23107143" y="843231"/>
            <a:ext cx="1346306" cy="656590"/>
          </a:xfrm>
          <a:prstGeom prst="rect">
            <a:avLst/>
          </a:prstGeom>
        </p:spPr>
        <p:txBody>
          <a:bodyPr vert="horz" wrap="none" lIns="243840" tIns="121920" rIns="243840" bIns="12192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A290D8D-6BA0-418D-AFED-C65293F70DA0}" type="slidenum">
              <a:rPr lang="en-US" sz="2800" b="0" i="0" smtClean="0">
                <a:solidFill>
                  <a:schemeClr val="tx1"/>
                </a:solidFill>
                <a:latin typeface="Roboto Medium" charset="0"/>
                <a:ea typeface="Roboto Medium" charset="0"/>
                <a:cs typeface="Roboto Medium" charset="0"/>
              </a:rPr>
              <a:pPr algn="l"/>
              <a:t>‹#›</a:t>
            </a:fld>
            <a:endParaRPr lang="en-US" sz="2800" b="0" i="0" dirty="0">
              <a:solidFill>
                <a:schemeClr val="tx1"/>
              </a:solidFill>
              <a:latin typeface="Roboto Medium" charset="0"/>
              <a:ea typeface="Roboto Medium" charset="0"/>
              <a:cs typeface="Roboto Medium" charset="0"/>
            </a:endParaRPr>
          </a:p>
        </p:txBody>
      </p:sp>
      <p:cxnSp>
        <p:nvCxnSpPr>
          <p:cNvPr id="7" name="Straight Connector 6"/>
          <p:cNvCxnSpPr/>
          <p:nvPr userDrawn="1"/>
        </p:nvCxnSpPr>
        <p:spPr>
          <a:xfrm>
            <a:off x="23284703" y="1475106"/>
            <a:ext cx="116874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023428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10313292" y="707458"/>
            <a:ext cx="15833604" cy="12318464"/>
          </a:xfrm>
          <a:custGeom>
            <a:avLst/>
            <a:gdLst>
              <a:gd name="connsiteX0" fmla="*/ 2640563 w 2876228"/>
              <a:gd name="connsiteY0" fmla="*/ 1287255 h 2237691"/>
              <a:gd name="connsiteX1" fmla="*/ 2605306 w 2876228"/>
              <a:gd name="connsiteY1" fmla="*/ 1298393 h 2237691"/>
              <a:gd name="connsiteX2" fmla="*/ 2605306 w 2876228"/>
              <a:gd name="connsiteY2" fmla="*/ 1296537 h 2237691"/>
              <a:gd name="connsiteX3" fmla="*/ 2610873 w 2876228"/>
              <a:gd name="connsiteY3" fmla="*/ 1296537 h 2237691"/>
              <a:gd name="connsiteX4" fmla="*/ 2618295 w 2876228"/>
              <a:gd name="connsiteY4" fmla="*/ 1292824 h 2237691"/>
              <a:gd name="connsiteX5" fmla="*/ 2622007 w 2876228"/>
              <a:gd name="connsiteY5" fmla="*/ 1290968 h 2237691"/>
              <a:gd name="connsiteX6" fmla="*/ 2633140 w 2876228"/>
              <a:gd name="connsiteY6" fmla="*/ 1289112 h 2237691"/>
              <a:gd name="connsiteX7" fmla="*/ 2636027 w 2876228"/>
              <a:gd name="connsiteY7" fmla="*/ 1287668 h 2237691"/>
              <a:gd name="connsiteX8" fmla="*/ 2772313 w 2876228"/>
              <a:gd name="connsiteY8" fmla="*/ 1168451 h 2237691"/>
              <a:gd name="connsiteX9" fmla="*/ 2767933 w 2876228"/>
              <a:gd name="connsiteY9" fmla="*/ 1169820 h 2237691"/>
              <a:gd name="connsiteX10" fmla="*/ 2764890 w 2876228"/>
              <a:gd name="connsiteY10" fmla="*/ 1170307 h 2237691"/>
              <a:gd name="connsiteX11" fmla="*/ 2772313 w 2876228"/>
              <a:gd name="connsiteY11" fmla="*/ 1168451 h 2237691"/>
              <a:gd name="connsiteX12" fmla="*/ 2332528 w 2876228"/>
              <a:gd name="connsiteY12" fmla="*/ 1032939 h 2237691"/>
              <a:gd name="connsiteX13" fmla="*/ 2295416 w 2876228"/>
              <a:gd name="connsiteY13" fmla="*/ 1049646 h 2237691"/>
              <a:gd name="connsiteX14" fmla="*/ 2289849 w 2876228"/>
              <a:gd name="connsiteY14" fmla="*/ 1047790 h 2237691"/>
              <a:gd name="connsiteX15" fmla="*/ 2293560 w 2876228"/>
              <a:gd name="connsiteY15" fmla="*/ 1045934 h 2237691"/>
              <a:gd name="connsiteX16" fmla="*/ 2332528 w 2876228"/>
              <a:gd name="connsiteY16" fmla="*/ 1032939 h 2237691"/>
              <a:gd name="connsiteX17" fmla="*/ 2164536 w 2876228"/>
              <a:gd name="connsiteY17" fmla="*/ 42 h 2237691"/>
              <a:gd name="connsiteX18" fmla="*/ 2319539 w 2876228"/>
              <a:gd name="connsiteY18" fmla="*/ 825 h 2237691"/>
              <a:gd name="connsiteX19" fmla="*/ 2319539 w 2876228"/>
              <a:gd name="connsiteY19" fmla="*/ 2682 h 2237691"/>
              <a:gd name="connsiteX20" fmla="*/ 2330673 w 2876228"/>
              <a:gd name="connsiteY20" fmla="*/ 2682 h 2237691"/>
              <a:gd name="connsiteX21" fmla="*/ 2332528 w 2876228"/>
              <a:gd name="connsiteY21" fmla="*/ 6394 h 2237691"/>
              <a:gd name="connsiteX22" fmla="*/ 2338095 w 2876228"/>
              <a:gd name="connsiteY22" fmla="*/ 8251 h 2237691"/>
              <a:gd name="connsiteX23" fmla="*/ 2332528 w 2876228"/>
              <a:gd name="connsiteY23" fmla="*/ 8251 h 2237691"/>
              <a:gd name="connsiteX24" fmla="*/ 2321394 w 2876228"/>
              <a:gd name="connsiteY24" fmla="*/ 13820 h 2237691"/>
              <a:gd name="connsiteX25" fmla="*/ 2321394 w 2876228"/>
              <a:gd name="connsiteY25" fmla="*/ 15676 h 2237691"/>
              <a:gd name="connsiteX26" fmla="*/ 2334384 w 2876228"/>
              <a:gd name="connsiteY26" fmla="*/ 17532 h 2237691"/>
              <a:gd name="connsiteX27" fmla="*/ 2300983 w 2876228"/>
              <a:gd name="connsiteY27" fmla="*/ 21245 h 2237691"/>
              <a:gd name="connsiteX28" fmla="*/ 2293560 w 2876228"/>
              <a:gd name="connsiteY28" fmla="*/ 21245 h 2237691"/>
              <a:gd name="connsiteX29" fmla="*/ 2289849 w 2876228"/>
              <a:gd name="connsiteY29" fmla="*/ 21245 h 2237691"/>
              <a:gd name="connsiteX30" fmla="*/ 2284282 w 2876228"/>
              <a:gd name="connsiteY30" fmla="*/ 23101 h 2237691"/>
              <a:gd name="connsiteX31" fmla="*/ 2286137 w 2876228"/>
              <a:gd name="connsiteY31" fmla="*/ 23101 h 2237691"/>
              <a:gd name="connsiteX32" fmla="*/ 2287993 w 2876228"/>
              <a:gd name="connsiteY32" fmla="*/ 26814 h 2237691"/>
              <a:gd name="connsiteX33" fmla="*/ 2291704 w 2876228"/>
              <a:gd name="connsiteY33" fmla="*/ 26814 h 2237691"/>
              <a:gd name="connsiteX34" fmla="*/ 2297271 w 2876228"/>
              <a:gd name="connsiteY34" fmla="*/ 26814 h 2237691"/>
              <a:gd name="connsiteX35" fmla="*/ 2421599 w 2876228"/>
              <a:gd name="connsiteY35" fmla="*/ 24958 h 2237691"/>
              <a:gd name="connsiteX36" fmla="*/ 2440155 w 2876228"/>
              <a:gd name="connsiteY36" fmla="*/ 24958 h 2237691"/>
              <a:gd name="connsiteX37" fmla="*/ 2449433 w 2876228"/>
              <a:gd name="connsiteY37" fmla="*/ 24958 h 2237691"/>
              <a:gd name="connsiteX38" fmla="*/ 2453144 w 2876228"/>
              <a:gd name="connsiteY38" fmla="*/ 23101 h 2237691"/>
              <a:gd name="connsiteX39" fmla="*/ 2456856 w 2876228"/>
              <a:gd name="connsiteY39" fmla="*/ 24958 h 2237691"/>
              <a:gd name="connsiteX40" fmla="*/ 2453144 w 2876228"/>
              <a:gd name="connsiteY40" fmla="*/ 26814 h 2237691"/>
              <a:gd name="connsiteX41" fmla="*/ 2443866 w 2876228"/>
              <a:gd name="connsiteY41" fmla="*/ 28670 h 2237691"/>
              <a:gd name="connsiteX42" fmla="*/ 2443866 w 2876228"/>
              <a:gd name="connsiteY42" fmla="*/ 30527 h 2237691"/>
              <a:gd name="connsiteX43" fmla="*/ 2445722 w 2876228"/>
              <a:gd name="connsiteY43" fmla="*/ 30527 h 2237691"/>
              <a:gd name="connsiteX44" fmla="*/ 2451289 w 2876228"/>
              <a:gd name="connsiteY44" fmla="*/ 30527 h 2237691"/>
              <a:gd name="connsiteX45" fmla="*/ 2449433 w 2876228"/>
              <a:gd name="connsiteY45" fmla="*/ 32383 h 2237691"/>
              <a:gd name="connsiteX46" fmla="*/ 2436444 w 2876228"/>
              <a:gd name="connsiteY46" fmla="*/ 36096 h 2237691"/>
              <a:gd name="connsiteX47" fmla="*/ 2434588 w 2876228"/>
              <a:gd name="connsiteY47" fmla="*/ 36096 h 2237691"/>
              <a:gd name="connsiteX48" fmla="*/ 2429021 w 2876228"/>
              <a:gd name="connsiteY48" fmla="*/ 37952 h 2237691"/>
              <a:gd name="connsiteX49" fmla="*/ 2416032 w 2876228"/>
              <a:gd name="connsiteY49" fmla="*/ 41664 h 2237691"/>
              <a:gd name="connsiteX50" fmla="*/ 2414176 w 2876228"/>
              <a:gd name="connsiteY50" fmla="*/ 45377 h 2237691"/>
              <a:gd name="connsiteX51" fmla="*/ 2410465 w 2876228"/>
              <a:gd name="connsiteY51" fmla="*/ 47234 h 2237691"/>
              <a:gd name="connsiteX52" fmla="*/ 2406753 w 2876228"/>
              <a:gd name="connsiteY52" fmla="*/ 49090 h 2237691"/>
              <a:gd name="connsiteX53" fmla="*/ 2414176 w 2876228"/>
              <a:gd name="connsiteY53" fmla="*/ 49090 h 2237691"/>
              <a:gd name="connsiteX54" fmla="*/ 2410465 w 2876228"/>
              <a:gd name="connsiteY54" fmla="*/ 50946 h 2237691"/>
              <a:gd name="connsiteX55" fmla="*/ 2442010 w 2876228"/>
              <a:gd name="connsiteY55" fmla="*/ 54659 h 2237691"/>
              <a:gd name="connsiteX56" fmla="*/ 2427165 w 2876228"/>
              <a:gd name="connsiteY56" fmla="*/ 62084 h 2237691"/>
              <a:gd name="connsiteX57" fmla="*/ 2436444 w 2876228"/>
              <a:gd name="connsiteY57" fmla="*/ 69509 h 2237691"/>
              <a:gd name="connsiteX58" fmla="*/ 2414176 w 2876228"/>
              <a:gd name="connsiteY58" fmla="*/ 78791 h 2237691"/>
              <a:gd name="connsiteX59" fmla="*/ 2429021 w 2876228"/>
              <a:gd name="connsiteY59" fmla="*/ 88072 h 2237691"/>
              <a:gd name="connsiteX60" fmla="*/ 2375208 w 2876228"/>
              <a:gd name="connsiteY60" fmla="*/ 115917 h 2237691"/>
              <a:gd name="connsiteX61" fmla="*/ 2410465 w 2876228"/>
              <a:gd name="connsiteY61" fmla="*/ 108492 h 2237691"/>
              <a:gd name="connsiteX62" fmla="*/ 2302838 w 2876228"/>
              <a:gd name="connsiteY62" fmla="*/ 145618 h 2237691"/>
              <a:gd name="connsiteX63" fmla="*/ 2286137 w 2876228"/>
              <a:gd name="connsiteY63" fmla="*/ 151187 h 2237691"/>
              <a:gd name="connsiteX64" fmla="*/ 2495824 w 2876228"/>
              <a:gd name="connsiteY64" fmla="*/ 121486 h 2237691"/>
              <a:gd name="connsiteX65" fmla="*/ 2475412 w 2876228"/>
              <a:gd name="connsiteY65" fmla="*/ 140049 h 2237691"/>
              <a:gd name="connsiteX66" fmla="*/ 2480979 w 2876228"/>
              <a:gd name="connsiteY66" fmla="*/ 151187 h 2237691"/>
              <a:gd name="connsiteX67" fmla="*/ 2477267 w 2876228"/>
              <a:gd name="connsiteY67" fmla="*/ 154900 h 2237691"/>
              <a:gd name="connsiteX68" fmla="*/ 2484690 w 2876228"/>
              <a:gd name="connsiteY68" fmla="*/ 158613 h 2237691"/>
              <a:gd name="connsiteX69" fmla="*/ 2445722 w 2876228"/>
              <a:gd name="connsiteY69" fmla="*/ 171607 h 2237691"/>
              <a:gd name="connsiteX70" fmla="*/ 2480979 w 2876228"/>
              <a:gd name="connsiteY70" fmla="*/ 166038 h 2237691"/>
              <a:gd name="connsiteX71" fmla="*/ 2484690 w 2876228"/>
              <a:gd name="connsiteY71" fmla="*/ 167894 h 2237691"/>
              <a:gd name="connsiteX72" fmla="*/ 2482834 w 2876228"/>
              <a:gd name="connsiteY72" fmla="*/ 169751 h 2237691"/>
              <a:gd name="connsiteX73" fmla="*/ 2479123 w 2876228"/>
              <a:gd name="connsiteY73" fmla="*/ 173463 h 2237691"/>
              <a:gd name="connsiteX74" fmla="*/ 2477267 w 2876228"/>
              <a:gd name="connsiteY74" fmla="*/ 177176 h 2237691"/>
              <a:gd name="connsiteX75" fmla="*/ 2475412 w 2876228"/>
              <a:gd name="connsiteY75" fmla="*/ 184601 h 2237691"/>
              <a:gd name="connsiteX76" fmla="*/ 2475412 w 2876228"/>
              <a:gd name="connsiteY76" fmla="*/ 186457 h 2237691"/>
              <a:gd name="connsiteX77" fmla="*/ 2473556 w 2876228"/>
              <a:gd name="connsiteY77" fmla="*/ 188314 h 2237691"/>
              <a:gd name="connsiteX78" fmla="*/ 2453144 w 2876228"/>
              <a:gd name="connsiteY78" fmla="*/ 192026 h 2237691"/>
              <a:gd name="connsiteX79" fmla="*/ 2473556 w 2876228"/>
              <a:gd name="connsiteY79" fmla="*/ 197595 h 2237691"/>
              <a:gd name="connsiteX80" fmla="*/ 2467989 w 2876228"/>
              <a:gd name="connsiteY80" fmla="*/ 210590 h 2237691"/>
              <a:gd name="connsiteX81" fmla="*/ 2375208 w 2876228"/>
              <a:gd name="connsiteY81" fmla="*/ 234722 h 2237691"/>
              <a:gd name="connsiteX82" fmla="*/ 2417887 w 2876228"/>
              <a:gd name="connsiteY82" fmla="*/ 225440 h 2237691"/>
              <a:gd name="connsiteX83" fmla="*/ 2384486 w 2876228"/>
              <a:gd name="connsiteY83" fmla="*/ 229153 h 2237691"/>
              <a:gd name="connsiteX84" fmla="*/ 2401187 w 2876228"/>
              <a:gd name="connsiteY84" fmla="*/ 223584 h 2237691"/>
              <a:gd name="connsiteX85" fmla="*/ 2351085 w 2876228"/>
              <a:gd name="connsiteY85" fmla="*/ 229153 h 2237691"/>
              <a:gd name="connsiteX86" fmla="*/ 2414176 w 2876228"/>
              <a:gd name="connsiteY86" fmla="*/ 214302 h 2237691"/>
              <a:gd name="connsiteX87" fmla="*/ 2293560 w 2876228"/>
              <a:gd name="connsiteY87" fmla="*/ 225440 h 2237691"/>
              <a:gd name="connsiteX88" fmla="*/ 2367785 w 2876228"/>
              <a:gd name="connsiteY88" fmla="*/ 203164 h 2237691"/>
              <a:gd name="connsiteX89" fmla="*/ 2365930 w 2876228"/>
              <a:gd name="connsiteY89" fmla="*/ 203164 h 2237691"/>
              <a:gd name="connsiteX90" fmla="*/ 2352940 w 2876228"/>
              <a:gd name="connsiteY90" fmla="*/ 205021 h 2237691"/>
              <a:gd name="connsiteX91" fmla="*/ 2343662 w 2876228"/>
              <a:gd name="connsiteY91" fmla="*/ 206877 h 2237691"/>
              <a:gd name="connsiteX92" fmla="*/ 2154388 w 2876228"/>
              <a:gd name="connsiteY92" fmla="*/ 245860 h 2237691"/>
              <a:gd name="connsiteX93" fmla="*/ 2200778 w 2876228"/>
              <a:gd name="connsiteY93" fmla="*/ 247716 h 2237691"/>
              <a:gd name="connsiteX94" fmla="*/ 2172944 w 2876228"/>
              <a:gd name="connsiteY94" fmla="*/ 255141 h 2237691"/>
              <a:gd name="connsiteX95" fmla="*/ 2191500 w 2876228"/>
              <a:gd name="connsiteY95" fmla="*/ 264423 h 2237691"/>
              <a:gd name="connsiteX96" fmla="*/ 2139543 w 2876228"/>
              <a:gd name="connsiteY96" fmla="*/ 297837 h 2237691"/>
              <a:gd name="connsiteX97" fmla="*/ 2219335 w 2876228"/>
              <a:gd name="connsiteY97" fmla="*/ 301549 h 2237691"/>
              <a:gd name="connsiteX98" fmla="*/ 2069029 w 2876228"/>
              <a:gd name="connsiteY98" fmla="*/ 375802 h 2237691"/>
              <a:gd name="connsiteX99" fmla="*/ 2492113 w 2876228"/>
              <a:gd name="connsiteY99" fmla="*/ 295980 h 2237691"/>
              <a:gd name="connsiteX100" fmla="*/ 2501391 w 2876228"/>
              <a:gd name="connsiteY100" fmla="*/ 294124 h 2237691"/>
              <a:gd name="connsiteX101" fmla="*/ 2521803 w 2876228"/>
              <a:gd name="connsiteY101" fmla="*/ 294124 h 2237691"/>
              <a:gd name="connsiteX102" fmla="*/ 2523658 w 2876228"/>
              <a:gd name="connsiteY102" fmla="*/ 299693 h 2237691"/>
              <a:gd name="connsiteX103" fmla="*/ 2525514 w 2876228"/>
              <a:gd name="connsiteY103" fmla="*/ 303406 h 2237691"/>
              <a:gd name="connsiteX104" fmla="*/ 2521803 w 2876228"/>
              <a:gd name="connsiteY104" fmla="*/ 312687 h 2237691"/>
              <a:gd name="connsiteX105" fmla="*/ 2501391 w 2876228"/>
              <a:gd name="connsiteY105" fmla="*/ 329394 h 2237691"/>
              <a:gd name="connsiteX106" fmla="*/ 2503246 w 2876228"/>
              <a:gd name="connsiteY106" fmla="*/ 333107 h 2237691"/>
              <a:gd name="connsiteX107" fmla="*/ 2518091 w 2876228"/>
              <a:gd name="connsiteY107" fmla="*/ 340532 h 2237691"/>
              <a:gd name="connsiteX108" fmla="*/ 2525514 w 2876228"/>
              <a:gd name="connsiteY108" fmla="*/ 331250 h 2237691"/>
              <a:gd name="connsiteX109" fmla="*/ 2525514 w 2876228"/>
              <a:gd name="connsiteY109" fmla="*/ 336819 h 2237691"/>
              <a:gd name="connsiteX110" fmla="*/ 2525514 w 2876228"/>
              <a:gd name="connsiteY110" fmla="*/ 342388 h 2237691"/>
              <a:gd name="connsiteX111" fmla="*/ 2525514 w 2876228"/>
              <a:gd name="connsiteY111" fmla="*/ 344245 h 2237691"/>
              <a:gd name="connsiteX112" fmla="*/ 2525514 w 2876228"/>
              <a:gd name="connsiteY112" fmla="*/ 347957 h 2237691"/>
              <a:gd name="connsiteX113" fmla="*/ 2503246 w 2876228"/>
              <a:gd name="connsiteY113" fmla="*/ 375802 h 2237691"/>
              <a:gd name="connsiteX114" fmla="*/ 2499535 w 2876228"/>
              <a:gd name="connsiteY114" fmla="*/ 373946 h 2237691"/>
              <a:gd name="connsiteX115" fmla="*/ 2501391 w 2876228"/>
              <a:gd name="connsiteY115" fmla="*/ 364664 h 2237691"/>
              <a:gd name="connsiteX116" fmla="*/ 2499535 w 2876228"/>
              <a:gd name="connsiteY116" fmla="*/ 362808 h 2237691"/>
              <a:gd name="connsiteX117" fmla="*/ 2482834 w 2876228"/>
              <a:gd name="connsiteY117" fmla="*/ 379515 h 2237691"/>
              <a:gd name="connsiteX118" fmla="*/ 2477267 w 2876228"/>
              <a:gd name="connsiteY118" fmla="*/ 390653 h 2237691"/>
              <a:gd name="connsiteX119" fmla="*/ 2464278 w 2876228"/>
              <a:gd name="connsiteY119" fmla="*/ 405503 h 2237691"/>
              <a:gd name="connsiteX120" fmla="*/ 2466134 w 2876228"/>
              <a:gd name="connsiteY120" fmla="*/ 412929 h 2237691"/>
              <a:gd name="connsiteX121" fmla="*/ 2469845 w 2876228"/>
              <a:gd name="connsiteY121" fmla="*/ 418497 h 2237691"/>
              <a:gd name="connsiteX122" fmla="*/ 2469845 w 2876228"/>
              <a:gd name="connsiteY122" fmla="*/ 424066 h 2237691"/>
              <a:gd name="connsiteX123" fmla="*/ 2458711 w 2876228"/>
              <a:gd name="connsiteY123" fmla="*/ 444486 h 2237691"/>
              <a:gd name="connsiteX124" fmla="*/ 2477267 w 2876228"/>
              <a:gd name="connsiteY124" fmla="*/ 438917 h 2237691"/>
              <a:gd name="connsiteX125" fmla="*/ 2477267 w 2876228"/>
              <a:gd name="connsiteY125" fmla="*/ 446342 h 2237691"/>
              <a:gd name="connsiteX126" fmla="*/ 2477267 w 2876228"/>
              <a:gd name="connsiteY126" fmla="*/ 451911 h 2237691"/>
              <a:gd name="connsiteX127" fmla="*/ 2482834 w 2876228"/>
              <a:gd name="connsiteY127" fmla="*/ 450055 h 2237691"/>
              <a:gd name="connsiteX128" fmla="*/ 2486546 w 2876228"/>
              <a:gd name="connsiteY128" fmla="*/ 451911 h 2237691"/>
              <a:gd name="connsiteX129" fmla="*/ 2083874 w 2876228"/>
              <a:gd name="connsiteY129" fmla="*/ 539158 h 2237691"/>
              <a:gd name="connsiteX130" fmla="*/ 1588420 w 2876228"/>
              <a:gd name="connsiteY130" fmla="*/ 680239 h 2237691"/>
              <a:gd name="connsiteX131" fmla="*/ 1584709 w 2876228"/>
              <a:gd name="connsiteY131" fmla="*/ 682095 h 2237691"/>
              <a:gd name="connsiteX132" fmla="*/ 1592132 w 2876228"/>
              <a:gd name="connsiteY132" fmla="*/ 680239 h 2237691"/>
              <a:gd name="connsiteX133" fmla="*/ 2083874 w 2876228"/>
              <a:gd name="connsiteY133" fmla="*/ 544727 h 2237691"/>
              <a:gd name="connsiteX134" fmla="*/ 2401187 w 2876228"/>
              <a:gd name="connsiteY134" fmla="*/ 481612 h 2237691"/>
              <a:gd name="connsiteX135" fmla="*/ 2488401 w 2876228"/>
              <a:gd name="connsiteY135" fmla="*/ 457480 h 2237691"/>
              <a:gd name="connsiteX136" fmla="*/ 2493968 w 2876228"/>
              <a:gd name="connsiteY136" fmla="*/ 461193 h 2237691"/>
              <a:gd name="connsiteX137" fmla="*/ 2532936 w 2876228"/>
              <a:gd name="connsiteY137" fmla="*/ 455624 h 2237691"/>
              <a:gd name="connsiteX138" fmla="*/ 2532936 w 2876228"/>
              <a:gd name="connsiteY138" fmla="*/ 457480 h 2237691"/>
              <a:gd name="connsiteX139" fmla="*/ 2508813 w 2876228"/>
              <a:gd name="connsiteY139" fmla="*/ 472331 h 2237691"/>
              <a:gd name="connsiteX140" fmla="*/ 2506958 w 2876228"/>
              <a:gd name="connsiteY140" fmla="*/ 477900 h 2237691"/>
              <a:gd name="connsiteX141" fmla="*/ 2512524 w 2876228"/>
              <a:gd name="connsiteY141" fmla="*/ 481612 h 2237691"/>
              <a:gd name="connsiteX142" fmla="*/ 2514380 w 2876228"/>
              <a:gd name="connsiteY142" fmla="*/ 485325 h 2237691"/>
              <a:gd name="connsiteX143" fmla="*/ 2518091 w 2876228"/>
              <a:gd name="connsiteY143" fmla="*/ 485325 h 2237691"/>
              <a:gd name="connsiteX144" fmla="*/ 2553348 w 2876228"/>
              <a:gd name="connsiteY144" fmla="*/ 479756 h 2237691"/>
              <a:gd name="connsiteX145" fmla="*/ 2553348 w 2876228"/>
              <a:gd name="connsiteY145" fmla="*/ 481612 h 2237691"/>
              <a:gd name="connsiteX146" fmla="*/ 2545926 w 2876228"/>
              <a:gd name="connsiteY146" fmla="*/ 489038 h 2237691"/>
              <a:gd name="connsiteX147" fmla="*/ 2436444 w 2876228"/>
              <a:gd name="connsiteY147" fmla="*/ 526164 h 2237691"/>
              <a:gd name="connsiteX148" fmla="*/ 2085729 w 2876228"/>
              <a:gd name="connsiteY148" fmla="*/ 607842 h 2237691"/>
              <a:gd name="connsiteX149" fmla="*/ 1913156 w 2876228"/>
              <a:gd name="connsiteY149" fmla="*/ 652394 h 2237691"/>
              <a:gd name="connsiteX150" fmla="*/ 1790684 w 2876228"/>
              <a:gd name="connsiteY150" fmla="*/ 680239 h 2237691"/>
              <a:gd name="connsiteX151" fmla="*/ 1944701 w 2876228"/>
              <a:gd name="connsiteY151" fmla="*/ 635687 h 2237691"/>
              <a:gd name="connsiteX152" fmla="*/ 2250880 w 2876228"/>
              <a:gd name="connsiteY152" fmla="*/ 555865 h 2237691"/>
              <a:gd name="connsiteX153" fmla="*/ 2278715 w 2876228"/>
              <a:gd name="connsiteY153" fmla="*/ 541015 h 2237691"/>
              <a:gd name="connsiteX154" fmla="*/ 2252736 w 2876228"/>
              <a:gd name="connsiteY154" fmla="*/ 539158 h 2237691"/>
              <a:gd name="connsiteX155" fmla="*/ 1939135 w 2876228"/>
              <a:gd name="connsiteY155" fmla="*/ 615267 h 2237691"/>
              <a:gd name="connsiteX156" fmla="*/ 1439970 w 2876228"/>
              <a:gd name="connsiteY156" fmla="*/ 752635 h 2237691"/>
              <a:gd name="connsiteX157" fmla="*/ 794210 w 2876228"/>
              <a:gd name="connsiteY157" fmla="*/ 979106 h 2237691"/>
              <a:gd name="connsiteX158" fmla="*/ 775654 w 2876228"/>
              <a:gd name="connsiteY158" fmla="*/ 990244 h 2237691"/>
              <a:gd name="connsiteX159" fmla="*/ 799777 w 2876228"/>
              <a:gd name="connsiteY159" fmla="*/ 986531 h 2237691"/>
              <a:gd name="connsiteX160" fmla="*/ 794210 w 2876228"/>
              <a:gd name="connsiteY160" fmla="*/ 986531 h 2237691"/>
              <a:gd name="connsiteX161" fmla="*/ 1165336 w 2876228"/>
              <a:gd name="connsiteY161" fmla="*/ 862158 h 2237691"/>
              <a:gd name="connsiteX162" fmla="*/ 1295231 w 2876228"/>
              <a:gd name="connsiteY162" fmla="*/ 838026 h 2237691"/>
              <a:gd name="connsiteX163" fmla="*/ 1165336 w 2876228"/>
              <a:gd name="connsiteY163" fmla="*/ 878865 h 2237691"/>
              <a:gd name="connsiteX164" fmla="*/ 784932 w 2876228"/>
              <a:gd name="connsiteY164" fmla="*/ 1040365 h 2237691"/>
              <a:gd name="connsiteX165" fmla="*/ 786788 w 2876228"/>
              <a:gd name="connsiteY165" fmla="*/ 1045934 h 2237691"/>
              <a:gd name="connsiteX166" fmla="*/ 786788 w 2876228"/>
              <a:gd name="connsiteY166" fmla="*/ 1049646 h 2237691"/>
              <a:gd name="connsiteX167" fmla="*/ 803489 w 2876228"/>
              <a:gd name="connsiteY167" fmla="*/ 1044077 h 2237691"/>
              <a:gd name="connsiteX168" fmla="*/ 1710892 w 2876228"/>
              <a:gd name="connsiteY168" fmla="*/ 734072 h 2237691"/>
              <a:gd name="connsiteX169" fmla="*/ 1714603 w 2876228"/>
              <a:gd name="connsiteY169" fmla="*/ 732216 h 2237691"/>
              <a:gd name="connsiteX170" fmla="*/ 1855631 w 2876228"/>
              <a:gd name="connsiteY170" fmla="*/ 695089 h 2237691"/>
              <a:gd name="connsiteX171" fmla="*/ 1872332 w 2876228"/>
              <a:gd name="connsiteY171" fmla="*/ 687664 h 2237691"/>
              <a:gd name="connsiteX172" fmla="*/ 1868621 w 2876228"/>
              <a:gd name="connsiteY172" fmla="*/ 685808 h 2237691"/>
              <a:gd name="connsiteX173" fmla="*/ 1922434 w 2876228"/>
              <a:gd name="connsiteY173" fmla="*/ 667244 h 2237691"/>
              <a:gd name="connsiteX174" fmla="*/ 1939135 w 2876228"/>
              <a:gd name="connsiteY174" fmla="*/ 659819 h 2237691"/>
              <a:gd name="connsiteX175" fmla="*/ 2043050 w 2876228"/>
              <a:gd name="connsiteY175" fmla="*/ 641256 h 2237691"/>
              <a:gd name="connsiteX176" fmla="*/ 2009649 w 2876228"/>
              <a:gd name="connsiteY176" fmla="*/ 650537 h 2237691"/>
              <a:gd name="connsiteX177" fmla="*/ 1375023 w 2876228"/>
              <a:gd name="connsiteY177" fmla="*/ 884434 h 2237691"/>
              <a:gd name="connsiteX178" fmla="*/ 1373167 w 2876228"/>
              <a:gd name="connsiteY178" fmla="*/ 888146 h 2237691"/>
              <a:gd name="connsiteX179" fmla="*/ 1384301 w 2876228"/>
              <a:gd name="connsiteY179" fmla="*/ 886290 h 2237691"/>
              <a:gd name="connsiteX180" fmla="*/ 1970680 w 2876228"/>
              <a:gd name="connsiteY180" fmla="*/ 680239 h 2237691"/>
              <a:gd name="connsiteX181" fmla="*/ 2185933 w 2876228"/>
              <a:gd name="connsiteY181" fmla="*/ 633831 h 2237691"/>
              <a:gd name="connsiteX182" fmla="*/ 2200778 w 2876228"/>
              <a:gd name="connsiteY182" fmla="*/ 626405 h 2237691"/>
              <a:gd name="connsiteX183" fmla="*/ 2187789 w 2876228"/>
              <a:gd name="connsiteY183" fmla="*/ 624549 h 2237691"/>
              <a:gd name="connsiteX184" fmla="*/ 2111708 w 2876228"/>
              <a:gd name="connsiteY184" fmla="*/ 641256 h 2237691"/>
              <a:gd name="connsiteX185" fmla="*/ 2206345 w 2876228"/>
              <a:gd name="connsiteY185" fmla="*/ 618980 h 2237691"/>
              <a:gd name="connsiteX186" fmla="*/ 2256447 w 2876228"/>
              <a:gd name="connsiteY186" fmla="*/ 613411 h 2237691"/>
              <a:gd name="connsiteX187" fmla="*/ 2271292 w 2876228"/>
              <a:gd name="connsiteY187" fmla="*/ 607842 h 2237691"/>
              <a:gd name="connsiteX188" fmla="*/ 2273148 w 2876228"/>
              <a:gd name="connsiteY188" fmla="*/ 605986 h 2237691"/>
              <a:gd name="connsiteX189" fmla="*/ 2545926 w 2876228"/>
              <a:gd name="connsiteY189" fmla="*/ 542871 h 2237691"/>
              <a:gd name="connsiteX190" fmla="*/ 2558915 w 2876228"/>
              <a:gd name="connsiteY190" fmla="*/ 550296 h 2237691"/>
              <a:gd name="connsiteX191" fmla="*/ 2558915 w 2876228"/>
              <a:gd name="connsiteY191" fmla="*/ 552153 h 2237691"/>
              <a:gd name="connsiteX192" fmla="*/ 2521803 w 2876228"/>
              <a:gd name="connsiteY192" fmla="*/ 578141 h 2237691"/>
              <a:gd name="connsiteX193" fmla="*/ 2523658 w 2876228"/>
              <a:gd name="connsiteY193" fmla="*/ 583710 h 2237691"/>
              <a:gd name="connsiteX194" fmla="*/ 2525514 w 2876228"/>
              <a:gd name="connsiteY194" fmla="*/ 585566 h 2237691"/>
              <a:gd name="connsiteX195" fmla="*/ 2525514 w 2876228"/>
              <a:gd name="connsiteY195" fmla="*/ 589279 h 2237691"/>
              <a:gd name="connsiteX196" fmla="*/ 2518091 w 2876228"/>
              <a:gd name="connsiteY196" fmla="*/ 604129 h 2237691"/>
              <a:gd name="connsiteX197" fmla="*/ 2518091 w 2876228"/>
              <a:gd name="connsiteY197" fmla="*/ 605986 h 2237691"/>
              <a:gd name="connsiteX198" fmla="*/ 2534792 w 2876228"/>
              <a:gd name="connsiteY198" fmla="*/ 604129 h 2237691"/>
              <a:gd name="connsiteX199" fmla="*/ 2542215 w 2876228"/>
              <a:gd name="connsiteY199" fmla="*/ 600417 h 2237691"/>
              <a:gd name="connsiteX200" fmla="*/ 2545926 w 2876228"/>
              <a:gd name="connsiteY200" fmla="*/ 622693 h 2237691"/>
              <a:gd name="connsiteX201" fmla="*/ 2551493 w 2876228"/>
              <a:gd name="connsiteY201" fmla="*/ 626405 h 2237691"/>
              <a:gd name="connsiteX202" fmla="*/ 2566338 w 2876228"/>
              <a:gd name="connsiteY202" fmla="*/ 637543 h 2237691"/>
              <a:gd name="connsiteX203" fmla="*/ 2564482 w 2876228"/>
              <a:gd name="connsiteY203" fmla="*/ 637543 h 2237691"/>
              <a:gd name="connsiteX204" fmla="*/ 2538503 w 2876228"/>
              <a:gd name="connsiteY204" fmla="*/ 661675 h 2237691"/>
              <a:gd name="connsiteX205" fmla="*/ 2532936 w 2876228"/>
              <a:gd name="connsiteY205" fmla="*/ 663532 h 2237691"/>
              <a:gd name="connsiteX206" fmla="*/ 2492113 w 2876228"/>
              <a:gd name="connsiteY206" fmla="*/ 715509 h 2237691"/>
              <a:gd name="connsiteX207" fmla="*/ 2492113 w 2876228"/>
              <a:gd name="connsiteY207" fmla="*/ 719221 h 2237691"/>
              <a:gd name="connsiteX208" fmla="*/ 2499535 w 2876228"/>
              <a:gd name="connsiteY208" fmla="*/ 719221 h 2237691"/>
              <a:gd name="connsiteX209" fmla="*/ 2497679 w 2876228"/>
              <a:gd name="connsiteY209" fmla="*/ 721078 h 2237691"/>
              <a:gd name="connsiteX210" fmla="*/ 2493968 w 2876228"/>
              <a:gd name="connsiteY210" fmla="*/ 724790 h 2237691"/>
              <a:gd name="connsiteX211" fmla="*/ 2493968 w 2876228"/>
              <a:gd name="connsiteY211" fmla="*/ 728503 h 2237691"/>
              <a:gd name="connsiteX212" fmla="*/ 2499535 w 2876228"/>
              <a:gd name="connsiteY212" fmla="*/ 728503 h 2237691"/>
              <a:gd name="connsiteX213" fmla="*/ 2505102 w 2876228"/>
              <a:gd name="connsiteY213" fmla="*/ 728503 h 2237691"/>
              <a:gd name="connsiteX214" fmla="*/ 2545926 w 2876228"/>
              <a:gd name="connsiteY214" fmla="*/ 721078 h 2237691"/>
              <a:gd name="connsiteX215" fmla="*/ 2547781 w 2876228"/>
              <a:gd name="connsiteY215" fmla="*/ 724790 h 2237691"/>
              <a:gd name="connsiteX216" fmla="*/ 2547781 w 2876228"/>
              <a:gd name="connsiteY216" fmla="*/ 728503 h 2237691"/>
              <a:gd name="connsiteX217" fmla="*/ 2542215 w 2876228"/>
              <a:gd name="connsiteY217" fmla="*/ 732216 h 2237691"/>
              <a:gd name="connsiteX218" fmla="*/ 2469845 w 2876228"/>
              <a:gd name="connsiteY218" fmla="*/ 767486 h 2237691"/>
              <a:gd name="connsiteX219" fmla="*/ 2462422 w 2876228"/>
              <a:gd name="connsiteY219" fmla="*/ 773055 h 2237691"/>
              <a:gd name="connsiteX220" fmla="*/ 2289849 w 2876228"/>
              <a:gd name="connsiteY220" fmla="*/ 888146 h 2237691"/>
              <a:gd name="connsiteX221" fmla="*/ 2280571 w 2876228"/>
              <a:gd name="connsiteY221" fmla="*/ 891859 h 2237691"/>
              <a:gd name="connsiteX222" fmla="*/ 2211912 w 2876228"/>
              <a:gd name="connsiteY222" fmla="*/ 923417 h 2237691"/>
              <a:gd name="connsiteX223" fmla="*/ 2204490 w 2876228"/>
              <a:gd name="connsiteY223" fmla="*/ 927129 h 2237691"/>
              <a:gd name="connsiteX224" fmla="*/ 2167377 w 2876228"/>
              <a:gd name="connsiteY224" fmla="*/ 956830 h 2237691"/>
              <a:gd name="connsiteX225" fmla="*/ 2167377 w 2876228"/>
              <a:gd name="connsiteY225" fmla="*/ 958687 h 2237691"/>
              <a:gd name="connsiteX226" fmla="*/ 2182222 w 2876228"/>
              <a:gd name="connsiteY226" fmla="*/ 956830 h 2237691"/>
              <a:gd name="connsiteX227" fmla="*/ 2146965 w 2876228"/>
              <a:gd name="connsiteY227" fmla="*/ 973537 h 2237691"/>
              <a:gd name="connsiteX228" fmla="*/ 2141398 w 2876228"/>
              <a:gd name="connsiteY228" fmla="*/ 977250 h 2237691"/>
              <a:gd name="connsiteX229" fmla="*/ 2143254 w 2876228"/>
              <a:gd name="connsiteY229" fmla="*/ 980962 h 2237691"/>
              <a:gd name="connsiteX230" fmla="*/ 2182222 w 2876228"/>
              <a:gd name="connsiteY230" fmla="*/ 975394 h 2237691"/>
              <a:gd name="connsiteX231" fmla="*/ 2191500 w 2876228"/>
              <a:gd name="connsiteY231" fmla="*/ 973537 h 2237691"/>
              <a:gd name="connsiteX232" fmla="*/ 2471701 w 2876228"/>
              <a:gd name="connsiteY232" fmla="*/ 902997 h 2237691"/>
              <a:gd name="connsiteX233" fmla="*/ 2479123 w 2876228"/>
              <a:gd name="connsiteY233" fmla="*/ 901141 h 2237691"/>
              <a:gd name="connsiteX234" fmla="*/ 2616440 w 2876228"/>
              <a:gd name="connsiteY234" fmla="*/ 864014 h 2237691"/>
              <a:gd name="connsiteX235" fmla="*/ 2622007 w 2876228"/>
              <a:gd name="connsiteY235" fmla="*/ 862158 h 2237691"/>
              <a:gd name="connsiteX236" fmla="*/ 2727778 w 2876228"/>
              <a:gd name="connsiteY236" fmla="*/ 836170 h 2237691"/>
              <a:gd name="connsiteX237" fmla="*/ 2727778 w 2876228"/>
              <a:gd name="connsiteY237" fmla="*/ 838026 h 2237691"/>
              <a:gd name="connsiteX238" fmla="*/ 2727778 w 2876228"/>
              <a:gd name="connsiteY238" fmla="*/ 843595 h 2237691"/>
              <a:gd name="connsiteX239" fmla="*/ 2729633 w 2876228"/>
              <a:gd name="connsiteY239" fmla="*/ 845451 h 2237691"/>
              <a:gd name="connsiteX240" fmla="*/ 2729633 w 2876228"/>
              <a:gd name="connsiteY240" fmla="*/ 851020 h 2237691"/>
              <a:gd name="connsiteX241" fmla="*/ 2712933 w 2876228"/>
              <a:gd name="connsiteY241" fmla="*/ 860302 h 2237691"/>
              <a:gd name="connsiteX242" fmla="*/ 2714788 w 2876228"/>
              <a:gd name="connsiteY242" fmla="*/ 864014 h 2237691"/>
              <a:gd name="connsiteX243" fmla="*/ 2803859 w 2876228"/>
              <a:gd name="connsiteY243" fmla="*/ 849164 h 2237691"/>
              <a:gd name="connsiteX244" fmla="*/ 2768602 w 2876228"/>
              <a:gd name="connsiteY244" fmla="*/ 871440 h 2237691"/>
              <a:gd name="connsiteX245" fmla="*/ 2809425 w 2876228"/>
              <a:gd name="connsiteY245" fmla="*/ 910422 h 2237691"/>
              <a:gd name="connsiteX246" fmla="*/ 2811281 w 2876228"/>
              <a:gd name="connsiteY246" fmla="*/ 925273 h 2237691"/>
              <a:gd name="connsiteX247" fmla="*/ 2802003 w 2876228"/>
              <a:gd name="connsiteY247" fmla="*/ 932698 h 2237691"/>
              <a:gd name="connsiteX248" fmla="*/ 2803859 w 2876228"/>
              <a:gd name="connsiteY248" fmla="*/ 932698 h 2237691"/>
              <a:gd name="connsiteX249" fmla="*/ 2814992 w 2876228"/>
              <a:gd name="connsiteY249" fmla="*/ 941980 h 2237691"/>
              <a:gd name="connsiteX250" fmla="*/ 2818704 w 2876228"/>
              <a:gd name="connsiteY250" fmla="*/ 941980 h 2237691"/>
              <a:gd name="connsiteX251" fmla="*/ 2820559 w 2876228"/>
              <a:gd name="connsiteY251" fmla="*/ 945692 h 2237691"/>
              <a:gd name="connsiteX252" fmla="*/ 2820559 w 2876228"/>
              <a:gd name="connsiteY252" fmla="*/ 949405 h 2237691"/>
              <a:gd name="connsiteX253" fmla="*/ 2438299 w 2876228"/>
              <a:gd name="connsiteY253" fmla="*/ 1068210 h 2237691"/>
              <a:gd name="connsiteX254" fmla="*/ 2432732 w 2876228"/>
              <a:gd name="connsiteY254" fmla="*/ 1068210 h 2237691"/>
              <a:gd name="connsiteX255" fmla="*/ 2416032 w 2876228"/>
              <a:gd name="connsiteY255" fmla="*/ 1071922 h 2237691"/>
              <a:gd name="connsiteX256" fmla="*/ 2416032 w 2876228"/>
              <a:gd name="connsiteY256" fmla="*/ 1070066 h 2237691"/>
              <a:gd name="connsiteX257" fmla="*/ 2417887 w 2876228"/>
              <a:gd name="connsiteY257" fmla="*/ 1068210 h 2237691"/>
              <a:gd name="connsiteX258" fmla="*/ 2417887 w 2876228"/>
              <a:gd name="connsiteY258" fmla="*/ 1064497 h 2237691"/>
              <a:gd name="connsiteX259" fmla="*/ 2414176 w 2876228"/>
              <a:gd name="connsiteY259" fmla="*/ 1064497 h 2237691"/>
              <a:gd name="connsiteX260" fmla="*/ 2414176 w 2876228"/>
              <a:gd name="connsiteY260" fmla="*/ 1062641 h 2237691"/>
              <a:gd name="connsiteX261" fmla="*/ 2475412 w 2876228"/>
              <a:gd name="connsiteY261" fmla="*/ 1045934 h 2237691"/>
              <a:gd name="connsiteX262" fmla="*/ 2480979 w 2876228"/>
              <a:gd name="connsiteY262" fmla="*/ 1040365 h 2237691"/>
              <a:gd name="connsiteX263" fmla="*/ 2477267 w 2876228"/>
              <a:gd name="connsiteY263" fmla="*/ 1038508 h 2237691"/>
              <a:gd name="connsiteX264" fmla="*/ 2282426 w 2876228"/>
              <a:gd name="connsiteY264" fmla="*/ 1084916 h 2237691"/>
              <a:gd name="connsiteX265" fmla="*/ 2373352 w 2876228"/>
              <a:gd name="connsiteY265" fmla="*/ 1049646 h 2237691"/>
              <a:gd name="connsiteX266" fmla="*/ 2380775 w 2876228"/>
              <a:gd name="connsiteY266" fmla="*/ 1051503 h 2237691"/>
              <a:gd name="connsiteX267" fmla="*/ 2384486 w 2876228"/>
              <a:gd name="connsiteY267" fmla="*/ 1051503 h 2237691"/>
              <a:gd name="connsiteX268" fmla="*/ 2388197 w 2876228"/>
              <a:gd name="connsiteY268" fmla="*/ 1045934 h 2237691"/>
              <a:gd name="connsiteX269" fmla="*/ 2429021 w 2876228"/>
              <a:gd name="connsiteY269" fmla="*/ 1036652 h 2237691"/>
              <a:gd name="connsiteX270" fmla="*/ 2436444 w 2876228"/>
              <a:gd name="connsiteY270" fmla="*/ 1032939 h 2237691"/>
              <a:gd name="connsiteX271" fmla="*/ 2464278 w 2876228"/>
              <a:gd name="connsiteY271" fmla="*/ 1021802 h 2237691"/>
              <a:gd name="connsiteX272" fmla="*/ 2414176 w 2876228"/>
              <a:gd name="connsiteY272" fmla="*/ 1025514 h 2237691"/>
              <a:gd name="connsiteX273" fmla="*/ 2404898 w 2876228"/>
              <a:gd name="connsiteY273" fmla="*/ 1029227 h 2237691"/>
              <a:gd name="connsiteX274" fmla="*/ 2388197 w 2876228"/>
              <a:gd name="connsiteY274" fmla="*/ 1031083 h 2237691"/>
              <a:gd name="connsiteX275" fmla="*/ 2445722 w 2876228"/>
              <a:gd name="connsiteY275" fmla="*/ 1016233 h 2237691"/>
              <a:gd name="connsiteX276" fmla="*/ 2449433 w 2876228"/>
              <a:gd name="connsiteY276" fmla="*/ 1012520 h 2237691"/>
              <a:gd name="connsiteX277" fmla="*/ 2447577 w 2876228"/>
              <a:gd name="connsiteY277" fmla="*/ 1010664 h 2237691"/>
              <a:gd name="connsiteX278" fmla="*/ 2341806 w 2876228"/>
              <a:gd name="connsiteY278" fmla="*/ 1031083 h 2237691"/>
              <a:gd name="connsiteX279" fmla="*/ 2332528 w 2876228"/>
              <a:gd name="connsiteY279" fmla="*/ 1032939 h 2237691"/>
              <a:gd name="connsiteX280" fmla="*/ 2338095 w 2876228"/>
              <a:gd name="connsiteY280" fmla="*/ 1029227 h 2237691"/>
              <a:gd name="connsiteX281" fmla="*/ 2334384 w 2876228"/>
              <a:gd name="connsiteY281" fmla="*/ 1025514 h 2237691"/>
              <a:gd name="connsiteX282" fmla="*/ 2308405 w 2876228"/>
              <a:gd name="connsiteY282" fmla="*/ 1029227 h 2237691"/>
              <a:gd name="connsiteX283" fmla="*/ 2306549 w 2876228"/>
              <a:gd name="connsiteY283" fmla="*/ 1029227 h 2237691"/>
              <a:gd name="connsiteX284" fmla="*/ 2302838 w 2876228"/>
              <a:gd name="connsiteY284" fmla="*/ 1031083 h 2237691"/>
              <a:gd name="connsiteX285" fmla="*/ 2287993 w 2876228"/>
              <a:gd name="connsiteY285" fmla="*/ 1034796 h 2237691"/>
              <a:gd name="connsiteX286" fmla="*/ 2284282 w 2876228"/>
              <a:gd name="connsiteY286" fmla="*/ 1032939 h 2237691"/>
              <a:gd name="connsiteX287" fmla="*/ 2287993 w 2876228"/>
              <a:gd name="connsiteY287" fmla="*/ 1031083 h 2237691"/>
              <a:gd name="connsiteX288" fmla="*/ 2393764 w 2876228"/>
              <a:gd name="connsiteY288" fmla="*/ 988388 h 2237691"/>
              <a:gd name="connsiteX289" fmla="*/ 2362218 w 2876228"/>
              <a:gd name="connsiteY289" fmla="*/ 990244 h 2237691"/>
              <a:gd name="connsiteX290" fmla="*/ 2354796 w 2876228"/>
              <a:gd name="connsiteY290" fmla="*/ 992100 h 2237691"/>
              <a:gd name="connsiteX291" fmla="*/ 2082018 w 2876228"/>
              <a:gd name="connsiteY291" fmla="*/ 1083060 h 2237691"/>
              <a:gd name="connsiteX292" fmla="*/ 2076451 w 2876228"/>
              <a:gd name="connsiteY292" fmla="*/ 1084916 h 2237691"/>
              <a:gd name="connsiteX293" fmla="*/ 2080163 w 2876228"/>
              <a:gd name="connsiteY293" fmla="*/ 1084916 h 2237691"/>
              <a:gd name="connsiteX294" fmla="*/ 2087585 w 2876228"/>
              <a:gd name="connsiteY294" fmla="*/ 1088629 h 2237691"/>
              <a:gd name="connsiteX295" fmla="*/ 2096863 w 2876228"/>
              <a:gd name="connsiteY295" fmla="*/ 1086773 h 2237691"/>
              <a:gd name="connsiteX296" fmla="*/ 2115419 w 2876228"/>
              <a:gd name="connsiteY296" fmla="*/ 1083060 h 2237691"/>
              <a:gd name="connsiteX297" fmla="*/ 2113564 w 2876228"/>
              <a:gd name="connsiteY297" fmla="*/ 1084916 h 2237691"/>
              <a:gd name="connsiteX298" fmla="*/ 2065317 w 2876228"/>
              <a:gd name="connsiteY298" fmla="*/ 1122043 h 2237691"/>
              <a:gd name="connsiteX299" fmla="*/ 2056039 w 2876228"/>
              <a:gd name="connsiteY299" fmla="*/ 1123899 h 2237691"/>
              <a:gd name="connsiteX300" fmla="*/ 2052328 w 2876228"/>
              <a:gd name="connsiteY300" fmla="*/ 1125755 h 2237691"/>
              <a:gd name="connsiteX301" fmla="*/ 2050472 w 2876228"/>
              <a:gd name="connsiteY301" fmla="*/ 1122043 h 2237691"/>
              <a:gd name="connsiteX302" fmla="*/ 2048617 w 2876228"/>
              <a:gd name="connsiteY302" fmla="*/ 1120187 h 2237691"/>
              <a:gd name="connsiteX303" fmla="*/ 1994803 w 2876228"/>
              <a:gd name="connsiteY303" fmla="*/ 1138750 h 2237691"/>
              <a:gd name="connsiteX304" fmla="*/ 1987381 w 2876228"/>
              <a:gd name="connsiteY304" fmla="*/ 1142462 h 2237691"/>
              <a:gd name="connsiteX305" fmla="*/ 1898311 w 2876228"/>
              <a:gd name="connsiteY305" fmla="*/ 1181445 h 2237691"/>
              <a:gd name="connsiteX306" fmla="*/ 1898311 w 2876228"/>
              <a:gd name="connsiteY306" fmla="*/ 1183301 h 2237691"/>
              <a:gd name="connsiteX307" fmla="*/ 1928001 w 2876228"/>
              <a:gd name="connsiteY307" fmla="*/ 1181445 h 2237691"/>
              <a:gd name="connsiteX308" fmla="*/ 1885321 w 2876228"/>
              <a:gd name="connsiteY308" fmla="*/ 1205577 h 2237691"/>
              <a:gd name="connsiteX309" fmla="*/ 1885321 w 2876228"/>
              <a:gd name="connsiteY309" fmla="*/ 1207434 h 2237691"/>
              <a:gd name="connsiteX310" fmla="*/ 1933568 w 2876228"/>
              <a:gd name="connsiteY310" fmla="*/ 1196296 h 2237691"/>
              <a:gd name="connsiteX311" fmla="*/ 1846353 w 2876228"/>
              <a:gd name="connsiteY311" fmla="*/ 1231566 h 2237691"/>
              <a:gd name="connsiteX312" fmla="*/ 1835219 w 2876228"/>
              <a:gd name="connsiteY312" fmla="*/ 1235278 h 2237691"/>
              <a:gd name="connsiteX313" fmla="*/ 1783262 w 2876228"/>
              <a:gd name="connsiteY313" fmla="*/ 1250129 h 2237691"/>
              <a:gd name="connsiteX314" fmla="*/ 1772128 w 2876228"/>
              <a:gd name="connsiteY314" fmla="*/ 1253842 h 2237691"/>
              <a:gd name="connsiteX315" fmla="*/ 1757283 w 2876228"/>
              <a:gd name="connsiteY315" fmla="*/ 1266836 h 2237691"/>
              <a:gd name="connsiteX316" fmla="*/ 1757283 w 2876228"/>
              <a:gd name="connsiteY316" fmla="*/ 1268692 h 2237691"/>
              <a:gd name="connsiteX317" fmla="*/ 1942846 w 2876228"/>
              <a:gd name="connsiteY317" fmla="*/ 1207434 h 2237691"/>
              <a:gd name="connsiteX318" fmla="*/ 1950268 w 2876228"/>
              <a:gd name="connsiteY318" fmla="*/ 1201865 h 2237691"/>
              <a:gd name="connsiteX319" fmla="*/ 1955835 w 2876228"/>
              <a:gd name="connsiteY319" fmla="*/ 1200008 h 2237691"/>
              <a:gd name="connsiteX320" fmla="*/ 2011504 w 2876228"/>
              <a:gd name="connsiteY320" fmla="*/ 1192583 h 2237691"/>
              <a:gd name="connsiteX321" fmla="*/ 1952124 w 2876228"/>
              <a:gd name="connsiteY321" fmla="*/ 1218571 h 2237691"/>
              <a:gd name="connsiteX322" fmla="*/ 1940990 w 2876228"/>
              <a:gd name="connsiteY322" fmla="*/ 1220428 h 2237691"/>
              <a:gd name="connsiteX323" fmla="*/ 1838930 w 2876228"/>
              <a:gd name="connsiteY323" fmla="*/ 1255698 h 2237691"/>
              <a:gd name="connsiteX324" fmla="*/ 1829652 w 2876228"/>
              <a:gd name="connsiteY324" fmla="*/ 1259411 h 2237691"/>
              <a:gd name="connsiteX325" fmla="*/ 1707181 w 2876228"/>
              <a:gd name="connsiteY325" fmla="*/ 1307675 h 2237691"/>
              <a:gd name="connsiteX326" fmla="*/ 1898311 w 2876228"/>
              <a:gd name="connsiteY326" fmla="*/ 1242704 h 2237691"/>
              <a:gd name="connsiteX327" fmla="*/ 2419743 w 2876228"/>
              <a:gd name="connsiteY327" fmla="*/ 1084916 h 2237691"/>
              <a:gd name="connsiteX328" fmla="*/ 2688809 w 2876228"/>
              <a:gd name="connsiteY328" fmla="*/ 1005095 h 2237691"/>
              <a:gd name="connsiteX329" fmla="*/ 2876228 w 2876228"/>
              <a:gd name="connsiteY329" fmla="*/ 951261 h 2237691"/>
              <a:gd name="connsiteX330" fmla="*/ 2813137 w 2876228"/>
              <a:gd name="connsiteY330" fmla="*/ 995813 h 2237691"/>
              <a:gd name="connsiteX331" fmla="*/ 2850249 w 2876228"/>
              <a:gd name="connsiteY331" fmla="*/ 1005095 h 2237691"/>
              <a:gd name="connsiteX332" fmla="*/ 2575616 w 2876228"/>
              <a:gd name="connsiteY332" fmla="*/ 1097911 h 2237691"/>
              <a:gd name="connsiteX333" fmla="*/ 2265726 w 2876228"/>
              <a:gd name="connsiteY333" fmla="*/ 1198152 h 2237691"/>
              <a:gd name="connsiteX334" fmla="*/ 1996659 w 2876228"/>
              <a:gd name="connsiteY334" fmla="*/ 1283543 h 2237691"/>
              <a:gd name="connsiteX335" fmla="*/ 1987381 w 2876228"/>
              <a:gd name="connsiteY335" fmla="*/ 1276117 h 2237691"/>
              <a:gd name="connsiteX336" fmla="*/ 1983670 w 2876228"/>
              <a:gd name="connsiteY336" fmla="*/ 1290968 h 2237691"/>
              <a:gd name="connsiteX337" fmla="*/ 1671924 w 2876228"/>
              <a:gd name="connsiteY337" fmla="*/ 1415341 h 2237691"/>
              <a:gd name="connsiteX338" fmla="*/ 1850064 w 2876228"/>
              <a:gd name="connsiteY338" fmla="*/ 1355939 h 2237691"/>
              <a:gd name="connsiteX339" fmla="*/ 2172944 w 2876228"/>
              <a:gd name="connsiteY339" fmla="*/ 1242704 h 2237691"/>
              <a:gd name="connsiteX340" fmla="*/ 2438299 w 2876228"/>
              <a:gd name="connsiteY340" fmla="*/ 1164738 h 2237691"/>
              <a:gd name="connsiteX341" fmla="*/ 2445722 w 2876228"/>
              <a:gd name="connsiteY341" fmla="*/ 1162882 h 2237691"/>
              <a:gd name="connsiteX342" fmla="*/ 2473556 w 2876228"/>
              <a:gd name="connsiteY342" fmla="*/ 1149888 h 2237691"/>
              <a:gd name="connsiteX343" fmla="*/ 2479123 w 2876228"/>
              <a:gd name="connsiteY343" fmla="*/ 1149888 h 2237691"/>
              <a:gd name="connsiteX344" fmla="*/ 2790869 w 2876228"/>
              <a:gd name="connsiteY344" fmla="*/ 1044077 h 2237691"/>
              <a:gd name="connsiteX345" fmla="*/ 2794580 w 2876228"/>
              <a:gd name="connsiteY345" fmla="*/ 1045934 h 2237691"/>
              <a:gd name="connsiteX346" fmla="*/ 2809425 w 2876228"/>
              <a:gd name="connsiteY346" fmla="*/ 1057072 h 2237691"/>
              <a:gd name="connsiteX347" fmla="*/ 2809425 w 2876228"/>
              <a:gd name="connsiteY347" fmla="*/ 1062641 h 2237691"/>
              <a:gd name="connsiteX348" fmla="*/ 2796436 w 2876228"/>
              <a:gd name="connsiteY348" fmla="*/ 1081204 h 2237691"/>
              <a:gd name="connsiteX349" fmla="*/ 2792725 w 2876228"/>
              <a:gd name="connsiteY349" fmla="*/ 1081204 h 2237691"/>
              <a:gd name="connsiteX350" fmla="*/ 2790869 w 2876228"/>
              <a:gd name="connsiteY350" fmla="*/ 1083060 h 2237691"/>
              <a:gd name="connsiteX351" fmla="*/ 2790869 w 2876228"/>
              <a:gd name="connsiteY351" fmla="*/ 1084916 h 2237691"/>
              <a:gd name="connsiteX352" fmla="*/ 2798292 w 2876228"/>
              <a:gd name="connsiteY352" fmla="*/ 1090485 h 2237691"/>
              <a:gd name="connsiteX353" fmla="*/ 2772313 w 2876228"/>
              <a:gd name="connsiteY353" fmla="*/ 1103480 h 2237691"/>
              <a:gd name="connsiteX354" fmla="*/ 2768602 w 2876228"/>
              <a:gd name="connsiteY354" fmla="*/ 1107192 h 2237691"/>
              <a:gd name="connsiteX355" fmla="*/ 2759323 w 2876228"/>
              <a:gd name="connsiteY355" fmla="*/ 1131324 h 2237691"/>
              <a:gd name="connsiteX356" fmla="*/ 2755612 w 2876228"/>
              <a:gd name="connsiteY356" fmla="*/ 1135037 h 2237691"/>
              <a:gd name="connsiteX357" fmla="*/ 2466134 w 2876228"/>
              <a:gd name="connsiteY357" fmla="*/ 1235278 h 2237691"/>
              <a:gd name="connsiteX358" fmla="*/ 2464278 w 2876228"/>
              <a:gd name="connsiteY358" fmla="*/ 1233422 h 2237691"/>
              <a:gd name="connsiteX359" fmla="*/ 2462422 w 2876228"/>
              <a:gd name="connsiteY359" fmla="*/ 1231566 h 2237691"/>
              <a:gd name="connsiteX360" fmla="*/ 2373352 w 2876228"/>
              <a:gd name="connsiteY360" fmla="*/ 1253842 h 2237691"/>
              <a:gd name="connsiteX361" fmla="*/ 2438299 w 2876228"/>
              <a:gd name="connsiteY361" fmla="*/ 1231566 h 2237691"/>
              <a:gd name="connsiteX362" fmla="*/ 2442010 w 2876228"/>
              <a:gd name="connsiteY362" fmla="*/ 1227853 h 2237691"/>
              <a:gd name="connsiteX363" fmla="*/ 2440155 w 2876228"/>
              <a:gd name="connsiteY363" fmla="*/ 1225997 h 2237691"/>
              <a:gd name="connsiteX364" fmla="*/ 2325106 w 2876228"/>
              <a:gd name="connsiteY364" fmla="*/ 1255698 h 2237691"/>
              <a:gd name="connsiteX365" fmla="*/ 2334384 w 2876228"/>
              <a:gd name="connsiteY365" fmla="*/ 1246416 h 2237691"/>
              <a:gd name="connsiteX366" fmla="*/ 2334384 w 2876228"/>
              <a:gd name="connsiteY366" fmla="*/ 1244560 h 2237691"/>
              <a:gd name="connsiteX367" fmla="*/ 2328817 w 2876228"/>
              <a:gd name="connsiteY367" fmla="*/ 1246416 h 2237691"/>
              <a:gd name="connsiteX368" fmla="*/ 2399331 w 2876228"/>
              <a:gd name="connsiteY368" fmla="*/ 1220428 h 2237691"/>
              <a:gd name="connsiteX369" fmla="*/ 2404898 w 2876228"/>
              <a:gd name="connsiteY369" fmla="*/ 1218571 h 2237691"/>
              <a:gd name="connsiteX370" fmla="*/ 2455000 w 2876228"/>
              <a:gd name="connsiteY370" fmla="*/ 1205577 h 2237691"/>
              <a:gd name="connsiteX371" fmla="*/ 2458711 w 2876228"/>
              <a:gd name="connsiteY371" fmla="*/ 1201865 h 2237691"/>
              <a:gd name="connsiteX372" fmla="*/ 2456856 w 2876228"/>
              <a:gd name="connsiteY372" fmla="*/ 1200008 h 2237691"/>
              <a:gd name="connsiteX373" fmla="*/ 2391908 w 2876228"/>
              <a:gd name="connsiteY373" fmla="*/ 1211146 h 2237691"/>
              <a:gd name="connsiteX374" fmla="*/ 2384486 w 2876228"/>
              <a:gd name="connsiteY374" fmla="*/ 1213003 h 2237691"/>
              <a:gd name="connsiteX375" fmla="*/ 2018927 w 2876228"/>
              <a:gd name="connsiteY375" fmla="*/ 1341089 h 2237691"/>
              <a:gd name="connsiteX376" fmla="*/ 2017071 w 2876228"/>
              <a:gd name="connsiteY376" fmla="*/ 1341089 h 2237691"/>
              <a:gd name="connsiteX377" fmla="*/ 1820374 w 2876228"/>
              <a:gd name="connsiteY377" fmla="*/ 1407916 h 2237691"/>
              <a:gd name="connsiteX378" fmla="*/ 1876043 w 2876228"/>
              <a:gd name="connsiteY378" fmla="*/ 1391209 h 2237691"/>
              <a:gd name="connsiteX379" fmla="*/ 1816663 w 2876228"/>
              <a:gd name="connsiteY379" fmla="*/ 1413485 h 2237691"/>
              <a:gd name="connsiteX380" fmla="*/ 1811096 w 2876228"/>
              <a:gd name="connsiteY380" fmla="*/ 1413485 h 2237691"/>
              <a:gd name="connsiteX381" fmla="*/ 1814807 w 2876228"/>
              <a:gd name="connsiteY381" fmla="*/ 1409772 h 2237691"/>
              <a:gd name="connsiteX382" fmla="*/ 1631100 w 2876228"/>
              <a:gd name="connsiteY382" fmla="*/ 1471031 h 2237691"/>
              <a:gd name="connsiteX383" fmla="*/ 1619966 w 2876228"/>
              <a:gd name="connsiteY383" fmla="*/ 1476600 h 2237691"/>
              <a:gd name="connsiteX384" fmla="*/ 1610688 w 2876228"/>
              <a:gd name="connsiteY384" fmla="*/ 1497019 h 2237691"/>
              <a:gd name="connsiteX385" fmla="*/ 1597698 w 2876228"/>
              <a:gd name="connsiteY385" fmla="*/ 1500732 h 2237691"/>
              <a:gd name="connsiteX386" fmla="*/ 1514195 w 2876228"/>
              <a:gd name="connsiteY386" fmla="*/ 1534146 h 2237691"/>
              <a:gd name="connsiteX387" fmla="*/ 1503061 w 2876228"/>
              <a:gd name="connsiteY387" fmla="*/ 1537859 h 2237691"/>
              <a:gd name="connsiteX388" fmla="*/ 1449248 w 2876228"/>
              <a:gd name="connsiteY388" fmla="*/ 1573129 h 2237691"/>
              <a:gd name="connsiteX389" fmla="*/ 1438114 w 2876228"/>
              <a:gd name="connsiteY389" fmla="*/ 1578698 h 2237691"/>
              <a:gd name="connsiteX390" fmla="*/ 1391723 w 2876228"/>
              <a:gd name="connsiteY390" fmla="*/ 1595404 h 2237691"/>
              <a:gd name="connsiteX391" fmla="*/ 1378734 w 2876228"/>
              <a:gd name="connsiteY391" fmla="*/ 1602830 h 2237691"/>
              <a:gd name="connsiteX392" fmla="*/ 1365745 w 2876228"/>
              <a:gd name="connsiteY392" fmla="*/ 1617680 h 2237691"/>
              <a:gd name="connsiteX393" fmla="*/ 1363889 w 2876228"/>
              <a:gd name="connsiteY393" fmla="*/ 1621393 h 2237691"/>
              <a:gd name="connsiteX394" fmla="*/ 1373167 w 2876228"/>
              <a:gd name="connsiteY394" fmla="*/ 1621393 h 2237691"/>
              <a:gd name="connsiteX395" fmla="*/ 1371311 w 2876228"/>
              <a:gd name="connsiteY395" fmla="*/ 1625106 h 2237691"/>
              <a:gd name="connsiteX396" fmla="*/ 1293375 w 2876228"/>
              <a:gd name="connsiteY396" fmla="*/ 1669657 h 2237691"/>
              <a:gd name="connsiteX397" fmla="*/ 1304509 w 2876228"/>
              <a:gd name="connsiteY397" fmla="*/ 1671514 h 2237691"/>
              <a:gd name="connsiteX398" fmla="*/ 1317498 w 2876228"/>
              <a:gd name="connsiteY398" fmla="*/ 1664088 h 2237691"/>
              <a:gd name="connsiteX399" fmla="*/ 1631100 w 2876228"/>
              <a:gd name="connsiteY399" fmla="*/ 1541571 h 2237691"/>
              <a:gd name="connsiteX400" fmla="*/ 2159955 w 2876228"/>
              <a:gd name="connsiteY400" fmla="*/ 1348514 h 2237691"/>
              <a:gd name="connsiteX401" fmla="*/ 2167377 w 2876228"/>
              <a:gd name="connsiteY401" fmla="*/ 1344801 h 2237691"/>
              <a:gd name="connsiteX402" fmla="*/ 2204490 w 2876228"/>
              <a:gd name="connsiteY402" fmla="*/ 1335520 h 2237691"/>
              <a:gd name="connsiteX403" fmla="*/ 2211912 w 2876228"/>
              <a:gd name="connsiteY403" fmla="*/ 1331807 h 2237691"/>
              <a:gd name="connsiteX404" fmla="*/ 2287993 w 2876228"/>
              <a:gd name="connsiteY404" fmla="*/ 1307675 h 2237691"/>
              <a:gd name="connsiteX405" fmla="*/ 2545926 w 2876228"/>
              <a:gd name="connsiteY405" fmla="*/ 1220428 h 2237691"/>
              <a:gd name="connsiteX406" fmla="*/ 2759323 w 2876228"/>
              <a:gd name="connsiteY406" fmla="*/ 1144319 h 2237691"/>
              <a:gd name="connsiteX407" fmla="*/ 2781591 w 2876228"/>
              <a:gd name="connsiteY407" fmla="*/ 1162882 h 2237691"/>
              <a:gd name="connsiteX408" fmla="*/ 2779735 w 2876228"/>
              <a:gd name="connsiteY408" fmla="*/ 1162882 h 2237691"/>
              <a:gd name="connsiteX409" fmla="*/ 2777880 w 2876228"/>
              <a:gd name="connsiteY409" fmla="*/ 1162882 h 2237691"/>
              <a:gd name="connsiteX410" fmla="*/ 2776024 w 2876228"/>
              <a:gd name="connsiteY410" fmla="*/ 1164738 h 2237691"/>
              <a:gd name="connsiteX411" fmla="*/ 2772313 w 2876228"/>
              <a:gd name="connsiteY411" fmla="*/ 1166595 h 2237691"/>
              <a:gd name="connsiteX412" fmla="*/ 2742623 w 2876228"/>
              <a:gd name="connsiteY412" fmla="*/ 1177732 h 2237691"/>
              <a:gd name="connsiteX413" fmla="*/ 2767933 w 2876228"/>
              <a:gd name="connsiteY413" fmla="*/ 1169820 h 2237691"/>
              <a:gd name="connsiteX414" fmla="*/ 2811281 w 2876228"/>
              <a:gd name="connsiteY414" fmla="*/ 1162882 h 2237691"/>
              <a:gd name="connsiteX415" fmla="*/ 2634996 w 2876228"/>
              <a:gd name="connsiteY415" fmla="*/ 1231566 h 2237691"/>
              <a:gd name="connsiteX416" fmla="*/ 2664686 w 2876228"/>
              <a:gd name="connsiteY416" fmla="*/ 1225997 h 2237691"/>
              <a:gd name="connsiteX417" fmla="*/ 2479123 w 2876228"/>
              <a:gd name="connsiteY417" fmla="*/ 1294681 h 2237691"/>
              <a:gd name="connsiteX418" fmla="*/ 2698088 w 2876228"/>
              <a:gd name="connsiteY418" fmla="*/ 1220428 h 2237691"/>
              <a:gd name="connsiteX419" fmla="*/ 2670253 w 2876228"/>
              <a:gd name="connsiteY419" fmla="*/ 1224140 h 2237691"/>
              <a:gd name="connsiteX420" fmla="*/ 2755612 w 2876228"/>
              <a:gd name="connsiteY420" fmla="*/ 1201865 h 2237691"/>
              <a:gd name="connsiteX421" fmla="*/ 2746334 w 2876228"/>
              <a:gd name="connsiteY421" fmla="*/ 1209290 h 2237691"/>
              <a:gd name="connsiteX422" fmla="*/ 2751901 w 2876228"/>
              <a:gd name="connsiteY422" fmla="*/ 1209290 h 2237691"/>
              <a:gd name="connsiteX423" fmla="*/ 2740767 w 2876228"/>
              <a:gd name="connsiteY423" fmla="*/ 1214859 h 2237691"/>
              <a:gd name="connsiteX424" fmla="*/ 2740767 w 2876228"/>
              <a:gd name="connsiteY424" fmla="*/ 1218571 h 2237691"/>
              <a:gd name="connsiteX425" fmla="*/ 2699943 w 2876228"/>
              <a:gd name="connsiteY425" fmla="*/ 1242704 h 2237691"/>
              <a:gd name="connsiteX426" fmla="*/ 2776024 w 2876228"/>
              <a:gd name="connsiteY426" fmla="*/ 1235278 h 2237691"/>
              <a:gd name="connsiteX427" fmla="*/ 2712933 w 2876228"/>
              <a:gd name="connsiteY427" fmla="*/ 1261267 h 2237691"/>
              <a:gd name="connsiteX428" fmla="*/ 2716644 w 2876228"/>
              <a:gd name="connsiteY428" fmla="*/ 1264979 h 2237691"/>
              <a:gd name="connsiteX429" fmla="*/ 2672109 w 2876228"/>
              <a:gd name="connsiteY429" fmla="*/ 1279830 h 2237691"/>
              <a:gd name="connsiteX430" fmla="*/ 2642419 w 2876228"/>
              <a:gd name="connsiteY430" fmla="*/ 1287255 h 2237691"/>
              <a:gd name="connsiteX431" fmla="*/ 2640563 w 2876228"/>
              <a:gd name="connsiteY431" fmla="*/ 1287255 h 2237691"/>
              <a:gd name="connsiteX432" fmla="*/ 2636852 w 2876228"/>
              <a:gd name="connsiteY432" fmla="*/ 1287255 h 2237691"/>
              <a:gd name="connsiteX433" fmla="*/ 2636027 w 2876228"/>
              <a:gd name="connsiteY433" fmla="*/ 1287668 h 2237691"/>
              <a:gd name="connsiteX434" fmla="*/ 2620151 w 2876228"/>
              <a:gd name="connsiteY434" fmla="*/ 1289112 h 2237691"/>
              <a:gd name="connsiteX435" fmla="*/ 2659119 w 2876228"/>
              <a:gd name="connsiteY435" fmla="*/ 1266836 h 2237691"/>
              <a:gd name="connsiteX436" fmla="*/ 2566338 w 2876228"/>
              <a:gd name="connsiteY436" fmla="*/ 1294681 h 2237691"/>
              <a:gd name="connsiteX437" fmla="*/ 2596028 w 2876228"/>
              <a:gd name="connsiteY437" fmla="*/ 1294681 h 2237691"/>
              <a:gd name="connsiteX438" fmla="*/ 2523658 w 2876228"/>
              <a:gd name="connsiteY438" fmla="*/ 1313244 h 2237691"/>
              <a:gd name="connsiteX439" fmla="*/ 2540359 w 2876228"/>
              <a:gd name="connsiteY439" fmla="*/ 1311387 h 2237691"/>
              <a:gd name="connsiteX440" fmla="*/ 2395620 w 2876228"/>
              <a:gd name="connsiteY440" fmla="*/ 1363364 h 2237691"/>
              <a:gd name="connsiteX441" fmla="*/ 2236035 w 2876228"/>
              <a:gd name="connsiteY441" fmla="*/ 1402347 h 2237691"/>
              <a:gd name="connsiteX442" fmla="*/ 2304694 w 2876228"/>
              <a:gd name="connsiteY442" fmla="*/ 1372646 h 2237691"/>
              <a:gd name="connsiteX443" fmla="*/ 2243458 w 2876228"/>
              <a:gd name="connsiteY443" fmla="*/ 1380071 h 2237691"/>
              <a:gd name="connsiteX444" fmla="*/ 2297271 w 2876228"/>
              <a:gd name="connsiteY444" fmla="*/ 1357795 h 2237691"/>
              <a:gd name="connsiteX445" fmla="*/ 2299127 w 2876228"/>
              <a:gd name="connsiteY445" fmla="*/ 1354083 h 2237691"/>
              <a:gd name="connsiteX446" fmla="*/ 2287993 w 2876228"/>
              <a:gd name="connsiteY446" fmla="*/ 1352227 h 2237691"/>
              <a:gd name="connsiteX447" fmla="*/ 2410465 w 2876228"/>
              <a:gd name="connsiteY447" fmla="*/ 1298393 h 2237691"/>
              <a:gd name="connsiteX448" fmla="*/ 2401187 w 2876228"/>
              <a:gd name="connsiteY448" fmla="*/ 1296537 h 2237691"/>
              <a:gd name="connsiteX449" fmla="*/ 2421599 w 2876228"/>
              <a:gd name="connsiteY449" fmla="*/ 1287255 h 2237691"/>
              <a:gd name="connsiteX450" fmla="*/ 2325106 w 2876228"/>
              <a:gd name="connsiteY450" fmla="*/ 1307675 h 2237691"/>
              <a:gd name="connsiteX451" fmla="*/ 2315828 w 2876228"/>
              <a:gd name="connsiteY451" fmla="*/ 1309531 h 2237691"/>
              <a:gd name="connsiteX452" fmla="*/ 2262014 w 2876228"/>
              <a:gd name="connsiteY452" fmla="*/ 1328094 h 2237691"/>
              <a:gd name="connsiteX453" fmla="*/ 2250880 w 2876228"/>
              <a:gd name="connsiteY453" fmla="*/ 1329951 h 2237691"/>
              <a:gd name="connsiteX454" fmla="*/ 2107997 w 2876228"/>
              <a:gd name="connsiteY454" fmla="*/ 1378215 h 2237691"/>
              <a:gd name="connsiteX455" fmla="*/ 2096863 w 2876228"/>
              <a:gd name="connsiteY455" fmla="*/ 1380071 h 2237691"/>
              <a:gd name="connsiteX456" fmla="*/ 2069029 w 2876228"/>
              <a:gd name="connsiteY456" fmla="*/ 1385640 h 2237691"/>
              <a:gd name="connsiteX457" fmla="*/ 2061606 w 2876228"/>
              <a:gd name="connsiteY457" fmla="*/ 1389353 h 2237691"/>
              <a:gd name="connsiteX458" fmla="*/ 1760994 w 2876228"/>
              <a:gd name="connsiteY458" fmla="*/ 1502588 h 2237691"/>
              <a:gd name="connsiteX459" fmla="*/ 1751716 w 2876228"/>
              <a:gd name="connsiteY459" fmla="*/ 1508157 h 2237691"/>
              <a:gd name="connsiteX460" fmla="*/ 1744293 w 2876228"/>
              <a:gd name="connsiteY460" fmla="*/ 1513726 h 2237691"/>
              <a:gd name="connsiteX461" fmla="*/ 1670068 w 2876228"/>
              <a:gd name="connsiteY461" fmla="*/ 1541571 h 2237691"/>
              <a:gd name="connsiteX462" fmla="*/ 1658934 w 2876228"/>
              <a:gd name="connsiteY462" fmla="*/ 1545284 h 2237691"/>
              <a:gd name="connsiteX463" fmla="*/ 1634811 w 2876228"/>
              <a:gd name="connsiteY463" fmla="*/ 1547140 h 2237691"/>
              <a:gd name="connsiteX464" fmla="*/ 1629244 w 2876228"/>
              <a:gd name="connsiteY464" fmla="*/ 1550853 h 2237691"/>
              <a:gd name="connsiteX465" fmla="*/ 1632955 w 2876228"/>
              <a:gd name="connsiteY465" fmla="*/ 1552709 h 2237691"/>
              <a:gd name="connsiteX466" fmla="*/ 1631100 w 2876228"/>
              <a:gd name="connsiteY466" fmla="*/ 1556422 h 2237691"/>
              <a:gd name="connsiteX467" fmla="*/ 1621822 w 2876228"/>
              <a:gd name="connsiteY467" fmla="*/ 1556422 h 2237691"/>
              <a:gd name="connsiteX468" fmla="*/ 1612543 w 2876228"/>
              <a:gd name="connsiteY468" fmla="*/ 1556422 h 2237691"/>
              <a:gd name="connsiteX469" fmla="*/ 1380590 w 2876228"/>
              <a:gd name="connsiteY469" fmla="*/ 1662232 h 2237691"/>
              <a:gd name="connsiteX470" fmla="*/ 1367600 w 2876228"/>
              <a:gd name="connsiteY470" fmla="*/ 1665945 h 2237691"/>
              <a:gd name="connsiteX471" fmla="*/ 1337910 w 2876228"/>
              <a:gd name="connsiteY471" fmla="*/ 1678939 h 2237691"/>
              <a:gd name="connsiteX472" fmla="*/ 1337910 w 2876228"/>
              <a:gd name="connsiteY472" fmla="*/ 1680795 h 2237691"/>
              <a:gd name="connsiteX473" fmla="*/ 1354611 w 2876228"/>
              <a:gd name="connsiteY473" fmla="*/ 1682651 h 2237691"/>
              <a:gd name="connsiteX474" fmla="*/ 1369456 w 2876228"/>
              <a:gd name="connsiteY474" fmla="*/ 1675226 h 2237691"/>
              <a:gd name="connsiteX475" fmla="*/ 1480794 w 2876228"/>
              <a:gd name="connsiteY475" fmla="*/ 1625106 h 2237691"/>
              <a:gd name="connsiteX476" fmla="*/ 1482649 w 2876228"/>
              <a:gd name="connsiteY476" fmla="*/ 1626962 h 2237691"/>
              <a:gd name="connsiteX477" fmla="*/ 1464093 w 2876228"/>
              <a:gd name="connsiteY477" fmla="*/ 1643669 h 2237691"/>
              <a:gd name="connsiteX478" fmla="*/ 1451104 w 2876228"/>
              <a:gd name="connsiteY478" fmla="*/ 1647381 h 2237691"/>
              <a:gd name="connsiteX479" fmla="*/ 1332343 w 2876228"/>
              <a:gd name="connsiteY479" fmla="*/ 1699358 h 2237691"/>
              <a:gd name="connsiteX480" fmla="*/ 1317498 w 2876228"/>
              <a:gd name="connsiteY480" fmla="*/ 1706784 h 2237691"/>
              <a:gd name="connsiteX481" fmla="*/ 1211727 w 2876228"/>
              <a:gd name="connsiteY481" fmla="*/ 1760617 h 2237691"/>
              <a:gd name="connsiteX482" fmla="*/ 1209872 w 2876228"/>
              <a:gd name="connsiteY482" fmla="*/ 1764330 h 2237691"/>
              <a:gd name="connsiteX483" fmla="*/ 1209872 w 2876228"/>
              <a:gd name="connsiteY483" fmla="*/ 1768042 h 2237691"/>
              <a:gd name="connsiteX484" fmla="*/ 304324 w 2876228"/>
              <a:gd name="connsiteY484" fmla="*/ 2202421 h 2237691"/>
              <a:gd name="connsiteX485" fmla="*/ 283912 w 2876228"/>
              <a:gd name="connsiteY485" fmla="*/ 2209846 h 2237691"/>
              <a:gd name="connsiteX486" fmla="*/ 198553 w 2876228"/>
              <a:gd name="connsiteY486" fmla="*/ 2237691 h 2237691"/>
              <a:gd name="connsiteX487" fmla="*/ 326591 w 2876228"/>
              <a:gd name="connsiteY487" fmla="*/ 2163438 h 2237691"/>
              <a:gd name="connsiteX488" fmla="*/ 218965 w 2876228"/>
              <a:gd name="connsiteY488" fmla="*/ 2206134 h 2237691"/>
              <a:gd name="connsiteX489" fmla="*/ 347003 w 2876228"/>
              <a:gd name="connsiteY489" fmla="*/ 2131881 h 2237691"/>
              <a:gd name="connsiteX490" fmla="*/ 256077 w 2876228"/>
              <a:gd name="connsiteY490" fmla="*/ 2154157 h 2237691"/>
              <a:gd name="connsiteX491" fmla="*/ 306179 w 2876228"/>
              <a:gd name="connsiteY491" fmla="*/ 2126312 h 2237691"/>
              <a:gd name="connsiteX492" fmla="*/ 1287808 w 2876228"/>
              <a:gd name="connsiteY492" fmla="*/ 1660376 h 2237691"/>
              <a:gd name="connsiteX493" fmla="*/ 1298942 w 2876228"/>
              <a:gd name="connsiteY493" fmla="*/ 1652950 h 2237691"/>
              <a:gd name="connsiteX494" fmla="*/ 1402857 w 2876228"/>
              <a:gd name="connsiteY494" fmla="*/ 1582410 h 2237691"/>
              <a:gd name="connsiteX495" fmla="*/ 1408424 w 2876228"/>
              <a:gd name="connsiteY495" fmla="*/ 1574985 h 2237691"/>
              <a:gd name="connsiteX496" fmla="*/ 1395435 w 2876228"/>
              <a:gd name="connsiteY496" fmla="*/ 1576841 h 2237691"/>
              <a:gd name="connsiteX497" fmla="*/ 1221005 w 2876228"/>
              <a:gd name="connsiteY497" fmla="*/ 1660376 h 2237691"/>
              <a:gd name="connsiteX498" fmla="*/ 1208016 w 2876228"/>
              <a:gd name="connsiteY498" fmla="*/ 1664088 h 2237691"/>
              <a:gd name="connsiteX499" fmla="*/ 1195027 w 2876228"/>
              <a:gd name="connsiteY499" fmla="*/ 1667801 h 2237691"/>
              <a:gd name="connsiteX500" fmla="*/ 877714 w 2876228"/>
              <a:gd name="connsiteY500" fmla="*/ 1823732 h 2237691"/>
              <a:gd name="connsiteX501" fmla="*/ 861013 w 2876228"/>
              <a:gd name="connsiteY501" fmla="*/ 1831157 h 2237691"/>
              <a:gd name="connsiteX502" fmla="*/ 382260 w 2876228"/>
              <a:gd name="connsiteY502" fmla="*/ 2029783 h 2237691"/>
              <a:gd name="connsiteX503" fmla="*/ 363704 w 2876228"/>
              <a:gd name="connsiteY503" fmla="*/ 2039065 h 2237691"/>
              <a:gd name="connsiteX504" fmla="*/ 298757 w 2876228"/>
              <a:gd name="connsiteY504" fmla="*/ 2061341 h 2237691"/>
              <a:gd name="connsiteX505" fmla="*/ 285767 w 2876228"/>
              <a:gd name="connsiteY505" fmla="*/ 2063197 h 2237691"/>
              <a:gd name="connsiteX506" fmla="*/ 300612 w 2876228"/>
              <a:gd name="connsiteY506" fmla="*/ 2050203 h 2237691"/>
              <a:gd name="connsiteX507" fmla="*/ 295045 w 2876228"/>
              <a:gd name="connsiteY507" fmla="*/ 2048347 h 2237691"/>
              <a:gd name="connsiteX508" fmla="*/ 259789 w 2876228"/>
              <a:gd name="connsiteY508" fmla="*/ 2059484 h 2237691"/>
              <a:gd name="connsiteX509" fmla="*/ 261644 w 2876228"/>
              <a:gd name="connsiteY509" fmla="*/ 2048347 h 2237691"/>
              <a:gd name="connsiteX510" fmla="*/ 274634 w 2876228"/>
              <a:gd name="connsiteY510" fmla="*/ 2042778 h 2237691"/>
              <a:gd name="connsiteX511" fmla="*/ 272778 w 2876228"/>
              <a:gd name="connsiteY511" fmla="*/ 2037209 h 2237691"/>
              <a:gd name="connsiteX512" fmla="*/ 283912 w 2876228"/>
              <a:gd name="connsiteY512" fmla="*/ 2027927 h 2237691"/>
              <a:gd name="connsiteX513" fmla="*/ 257933 w 2876228"/>
              <a:gd name="connsiteY513" fmla="*/ 2024214 h 2237691"/>
              <a:gd name="connsiteX514" fmla="*/ 267211 w 2876228"/>
              <a:gd name="connsiteY514" fmla="*/ 2011220 h 2237691"/>
              <a:gd name="connsiteX515" fmla="*/ 267211 w 2876228"/>
              <a:gd name="connsiteY515" fmla="*/ 2009364 h 2237691"/>
              <a:gd name="connsiteX516" fmla="*/ 265356 w 2876228"/>
              <a:gd name="connsiteY516" fmla="*/ 2005651 h 2237691"/>
              <a:gd name="connsiteX517" fmla="*/ 200409 w 2876228"/>
              <a:gd name="connsiteY517" fmla="*/ 2022358 h 2237691"/>
              <a:gd name="connsiteX518" fmla="*/ 256077 w 2876228"/>
              <a:gd name="connsiteY518" fmla="*/ 1968525 h 2237691"/>
              <a:gd name="connsiteX519" fmla="*/ 213398 w 2876228"/>
              <a:gd name="connsiteY519" fmla="*/ 1983375 h 2237691"/>
              <a:gd name="connsiteX520" fmla="*/ 274634 w 2876228"/>
              <a:gd name="connsiteY520" fmla="*/ 1946249 h 2237691"/>
              <a:gd name="connsiteX521" fmla="*/ 218965 w 2876228"/>
              <a:gd name="connsiteY521" fmla="*/ 1957387 h 2237691"/>
              <a:gd name="connsiteX522" fmla="*/ 218965 w 2876228"/>
              <a:gd name="connsiteY522" fmla="*/ 1955531 h 2237691"/>
              <a:gd name="connsiteX523" fmla="*/ 259789 w 2876228"/>
              <a:gd name="connsiteY523" fmla="*/ 1929542 h 2237691"/>
              <a:gd name="connsiteX524" fmla="*/ 280200 w 2876228"/>
              <a:gd name="connsiteY524" fmla="*/ 1916548 h 2237691"/>
              <a:gd name="connsiteX525" fmla="*/ 835034 w 2876228"/>
              <a:gd name="connsiteY525" fmla="*/ 1662232 h 2237691"/>
              <a:gd name="connsiteX526" fmla="*/ 185563 w 2876228"/>
              <a:gd name="connsiteY526" fmla="*/ 1903554 h 2237691"/>
              <a:gd name="connsiteX527" fmla="*/ 218965 w 2876228"/>
              <a:gd name="connsiteY527" fmla="*/ 1884990 h 2237691"/>
              <a:gd name="connsiteX528" fmla="*/ 218965 w 2876228"/>
              <a:gd name="connsiteY528" fmla="*/ 1883134 h 2237691"/>
              <a:gd name="connsiteX529" fmla="*/ 77937 w 2876228"/>
              <a:gd name="connsiteY529" fmla="*/ 1905410 h 2237691"/>
              <a:gd name="connsiteX530" fmla="*/ 102060 w 2876228"/>
              <a:gd name="connsiteY530" fmla="*/ 1886847 h 2237691"/>
              <a:gd name="connsiteX531" fmla="*/ 64947 w 2876228"/>
              <a:gd name="connsiteY531" fmla="*/ 1888703 h 2237691"/>
              <a:gd name="connsiteX532" fmla="*/ 144739 w 2876228"/>
              <a:gd name="connsiteY532" fmla="*/ 1818163 h 2237691"/>
              <a:gd name="connsiteX533" fmla="*/ 83504 w 2876228"/>
              <a:gd name="connsiteY533" fmla="*/ 1823732 h 2237691"/>
              <a:gd name="connsiteX534" fmla="*/ 96493 w 2876228"/>
              <a:gd name="connsiteY534" fmla="*/ 1812594 h 2237691"/>
              <a:gd name="connsiteX535" fmla="*/ 0 w 2876228"/>
              <a:gd name="connsiteY535" fmla="*/ 1818163 h 2237691"/>
              <a:gd name="connsiteX536" fmla="*/ 38968 w 2876228"/>
              <a:gd name="connsiteY536" fmla="*/ 1790318 h 2237691"/>
              <a:gd name="connsiteX537" fmla="*/ 50102 w 2876228"/>
              <a:gd name="connsiteY537" fmla="*/ 1784749 h 2237691"/>
              <a:gd name="connsiteX538" fmla="*/ 55669 w 2876228"/>
              <a:gd name="connsiteY538" fmla="*/ 1781036 h 2237691"/>
              <a:gd name="connsiteX539" fmla="*/ 66803 w 2876228"/>
              <a:gd name="connsiteY539" fmla="*/ 1769899 h 2237691"/>
              <a:gd name="connsiteX540" fmla="*/ 103915 w 2876228"/>
              <a:gd name="connsiteY540" fmla="*/ 1755048 h 2237691"/>
              <a:gd name="connsiteX541" fmla="*/ 105771 w 2876228"/>
              <a:gd name="connsiteY541" fmla="*/ 1755048 h 2237691"/>
              <a:gd name="connsiteX542" fmla="*/ 98349 w 2876228"/>
              <a:gd name="connsiteY542" fmla="*/ 1762473 h 2237691"/>
              <a:gd name="connsiteX543" fmla="*/ 115049 w 2876228"/>
              <a:gd name="connsiteY543" fmla="*/ 1760617 h 2237691"/>
              <a:gd name="connsiteX544" fmla="*/ 122472 w 2876228"/>
              <a:gd name="connsiteY544" fmla="*/ 1755048 h 2237691"/>
              <a:gd name="connsiteX545" fmla="*/ 135461 w 2876228"/>
              <a:gd name="connsiteY545" fmla="*/ 1751335 h 2237691"/>
              <a:gd name="connsiteX546" fmla="*/ 161440 w 2876228"/>
              <a:gd name="connsiteY546" fmla="*/ 1742054 h 2237691"/>
              <a:gd name="connsiteX547" fmla="*/ 154018 w 2876228"/>
              <a:gd name="connsiteY547" fmla="*/ 1740197 h 2237691"/>
              <a:gd name="connsiteX548" fmla="*/ 154018 w 2876228"/>
              <a:gd name="connsiteY548" fmla="*/ 1736485 h 2237691"/>
              <a:gd name="connsiteX549" fmla="*/ 200409 w 2876228"/>
              <a:gd name="connsiteY549" fmla="*/ 1695646 h 2237691"/>
              <a:gd name="connsiteX550" fmla="*/ 220820 w 2876228"/>
              <a:gd name="connsiteY550" fmla="*/ 1684508 h 2237691"/>
              <a:gd name="connsiteX551" fmla="*/ 283912 w 2876228"/>
              <a:gd name="connsiteY551" fmla="*/ 1660376 h 2237691"/>
              <a:gd name="connsiteX552" fmla="*/ 304324 w 2876228"/>
              <a:gd name="connsiteY552" fmla="*/ 1649238 h 2237691"/>
              <a:gd name="connsiteX553" fmla="*/ 382260 w 2876228"/>
              <a:gd name="connsiteY553" fmla="*/ 1595404 h 2237691"/>
              <a:gd name="connsiteX554" fmla="*/ 404528 w 2876228"/>
              <a:gd name="connsiteY554" fmla="*/ 1587979 h 2237691"/>
              <a:gd name="connsiteX555" fmla="*/ 406384 w 2876228"/>
              <a:gd name="connsiteY555" fmla="*/ 1586123 h 2237691"/>
              <a:gd name="connsiteX556" fmla="*/ 424940 w 2876228"/>
              <a:gd name="connsiteY556" fmla="*/ 1578698 h 2237691"/>
              <a:gd name="connsiteX557" fmla="*/ 580813 w 2876228"/>
              <a:gd name="connsiteY557" fmla="*/ 1495163 h 2237691"/>
              <a:gd name="connsiteX558" fmla="*/ 107627 w 2876228"/>
              <a:gd name="connsiteY558" fmla="*/ 1636243 h 2237691"/>
              <a:gd name="connsiteX559" fmla="*/ 107627 w 2876228"/>
              <a:gd name="connsiteY559" fmla="*/ 1634387 h 2237691"/>
              <a:gd name="connsiteX560" fmla="*/ 731119 w 2876228"/>
              <a:gd name="connsiteY560" fmla="*/ 1406060 h 2237691"/>
              <a:gd name="connsiteX561" fmla="*/ 703284 w 2876228"/>
              <a:gd name="connsiteY561" fmla="*/ 1435761 h 2237691"/>
              <a:gd name="connsiteX562" fmla="*/ 929671 w 2876228"/>
              <a:gd name="connsiteY562" fmla="*/ 1335520 h 2237691"/>
              <a:gd name="connsiteX563" fmla="*/ 881425 w 2876228"/>
              <a:gd name="connsiteY563" fmla="*/ 1342945 h 2237691"/>
              <a:gd name="connsiteX564" fmla="*/ 922249 w 2876228"/>
              <a:gd name="connsiteY564" fmla="*/ 1320669 h 2237691"/>
              <a:gd name="connsiteX565" fmla="*/ 836890 w 2876228"/>
              <a:gd name="connsiteY565" fmla="*/ 1315100 h 2237691"/>
              <a:gd name="connsiteX566" fmla="*/ 859157 w 2876228"/>
              <a:gd name="connsiteY566" fmla="*/ 1298393 h 2237691"/>
              <a:gd name="connsiteX567" fmla="*/ 636482 w 2876228"/>
              <a:gd name="connsiteY567" fmla="*/ 1320669 h 2237691"/>
              <a:gd name="connsiteX568" fmla="*/ 679161 w 2876228"/>
              <a:gd name="connsiteY568" fmla="*/ 1294681 h 2237691"/>
              <a:gd name="connsiteX569" fmla="*/ 601225 w 2876228"/>
              <a:gd name="connsiteY569" fmla="*/ 1318813 h 2237691"/>
              <a:gd name="connsiteX570" fmla="*/ 701429 w 2876228"/>
              <a:gd name="connsiteY570" fmla="*/ 1244560 h 2237691"/>
              <a:gd name="connsiteX571" fmla="*/ 552978 w 2876228"/>
              <a:gd name="connsiteY571" fmla="*/ 1283543 h 2237691"/>
              <a:gd name="connsiteX572" fmla="*/ 799777 w 2876228"/>
              <a:gd name="connsiteY572" fmla="*/ 1200008 h 2237691"/>
              <a:gd name="connsiteX573" fmla="*/ 649471 w 2876228"/>
              <a:gd name="connsiteY573" fmla="*/ 1231566 h 2237691"/>
              <a:gd name="connsiteX574" fmla="*/ 827612 w 2876228"/>
              <a:gd name="connsiteY574" fmla="*/ 1174020 h 2237691"/>
              <a:gd name="connsiteX575" fmla="*/ 848024 w 2876228"/>
              <a:gd name="connsiteY575" fmla="*/ 1168451 h 2237691"/>
              <a:gd name="connsiteX576" fmla="*/ 857302 w 2876228"/>
              <a:gd name="connsiteY576" fmla="*/ 1162882 h 2237691"/>
              <a:gd name="connsiteX577" fmla="*/ 849879 w 2876228"/>
              <a:gd name="connsiteY577" fmla="*/ 1162882 h 2237691"/>
              <a:gd name="connsiteX578" fmla="*/ 775654 w 2876228"/>
              <a:gd name="connsiteY578" fmla="*/ 1172163 h 2237691"/>
              <a:gd name="connsiteX579" fmla="*/ 760809 w 2876228"/>
              <a:gd name="connsiteY579" fmla="*/ 1179589 h 2237691"/>
              <a:gd name="connsiteX580" fmla="*/ 747819 w 2876228"/>
              <a:gd name="connsiteY580" fmla="*/ 1181445 h 2237691"/>
              <a:gd name="connsiteX581" fmla="*/ 749675 w 2876228"/>
              <a:gd name="connsiteY581" fmla="*/ 1177732 h 2237691"/>
              <a:gd name="connsiteX582" fmla="*/ 757098 w 2876228"/>
              <a:gd name="connsiteY582" fmla="*/ 1172163 h 2237691"/>
              <a:gd name="connsiteX583" fmla="*/ 755242 w 2876228"/>
              <a:gd name="connsiteY583" fmla="*/ 1168451 h 2237691"/>
              <a:gd name="connsiteX584" fmla="*/ 749675 w 2876228"/>
              <a:gd name="connsiteY584" fmla="*/ 1168451 h 2237691"/>
              <a:gd name="connsiteX585" fmla="*/ 747819 w 2876228"/>
              <a:gd name="connsiteY585" fmla="*/ 1162882 h 2237691"/>
              <a:gd name="connsiteX586" fmla="*/ 818333 w 2876228"/>
              <a:gd name="connsiteY586" fmla="*/ 1129468 h 2237691"/>
              <a:gd name="connsiteX587" fmla="*/ 833178 w 2876228"/>
              <a:gd name="connsiteY587" fmla="*/ 1122043 h 2237691"/>
              <a:gd name="connsiteX588" fmla="*/ 835034 w 2876228"/>
              <a:gd name="connsiteY588" fmla="*/ 1110905 h 2237691"/>
              <a:gd name="connsiteX589" fmla="*/ 786788 w 2876228"/>
              <a:gd name="connsiteY589" fmla="*/ 1120187 h 2237691"/>
              <a:gd name="connsiteX590" fmla="*/ 770087 w 2876228"/>
              <a:gd name="connsiteY590" fmla="*/ 1129468 h 2237691"/>
              <a:gd name="connsiteX591" fmla="*/ 736686 w 2876228"/>
              <a:gd name="connsiteY591" fmla="*/ 1144319 h 2237691"/>
              <a:gd name="connsiteX592" fmla="*/ 731119 w 2876228"/>
              <a:gd name="connsiteY592" fmla="*/ 1138750 h 2237691"/>
              <a:gd name="connsiteX593" fmla="*/ 753386 w 2876228"/>
              <a:gd name="connsiteY593" fmla="*/ 1118330 h 2237691"/>
              <a:gd name="connsiteX594" fmla="*/ 745964 w 2876228"/>
              <a:gd name="connsiteY594" fmla="*/ 1110905 h 2237691"/>
              <a:gd name="connsiteX595" fmla="*/ 675450 w 2876228"/>
              <a:gd name="connsiteY595" fmla="*/ 1138750 h 2237691"/>
              <a:gd name="connsiteX596" fmla="*/ 712562 w 2876228"/>
              <a:gd name="connsiteY596" fmla="*/ 1099767 h 2237691"/>
              <a:gd name="connsiteX597" fmla="*/ 712562 w 2876228"/>
              <a:gd name="connsiteY597" fmla="*/ 1097911 h 2237691"/>
              <a:gd name="connsiteX598" fmla="*/ 96493 w 2876228"/>
              <a:gd name="connsiteY598" fmla="*/ 1320669 h 2237691"/>
              <a:gd name="connsiteX599" fmla="*/ 77937 w 2876228"/>
              <a:gd name="connsiteY599" fmla="*/ 1318813 h 2237691"/>
              <a:gd name="connsiteX600" fmla="*/ 81648 w 2876228"/>
              <a:gd name="connsiteY600" fmla="*/ 1311387 h 2237691"/>
              <a:gd name="connsiteX601" fmla="*/ 115049 w 2876228"/>
              <a:gd name="connsiteY601" fmla="*/ 1283543 h 2237691"/>
              <a:gd name="connsiteX602" fmla="*/ 115049 w 2876228"/>
              <a:gd name="connsiteY602" fmla="*/ 1281686 h 2237691"/>
              <a:gd name="connsiteX603" fmla="*/ 29690 w 2876228"/>
              <a:gd name="connsiteY603" fmla="*/ 1307675 h 2237691"/>
              <a:gd name="connsiteX604" fmla="*/ 14845 w 2876228"/>
              <a:gd name="connsiteY604" fmla="*/ 1307675 h 2237691"/>
              <a:gd name="connsiteX605" fmla="*/ 11134 w 2876228"/>
              <a:gd name="connsiteY605" fmla="*/ 1303962 h 2237691"/>
              <a:gd name="connsiteX606" fmla="*/ 29690 w 2876228"/>
              <a:gd name="connsiteY606" fmla="*/ 1290968 h 2237691"/>
              <a:gd name="connsiteX607" fmla="*/ 634626 w 2876228"/>
              <a:gd name="connsiteY607" fmla="*/ 1066353 h 2237691"/>
              <a:gd name="connsiteX608" fmla="*/ 629059 w 2876228"/>
              <a:gd name="connsiteY608" fmla="*/ 1057072 h 2237691"/>
              <a:gd name="connsiteX609" fmla="*/ 172574 w 2876228"/>
              <a:gd name="connsiteY609" fmla="*/ 1209290 h 2237691"/>
              <a:gd name="connsiteX610" fmla="*/ 148451 w 2876228"/>
              <a:gd name="connsiteY610" fmla="*/ 1201865 h 2237691"/>
              <a:gd name="connsiteX611" fmla="*/ 176285 w 2876228"/>
              <a:gd name="connsiteY611" fmla="*/ 1175876 h 2237691"/>
              <a:gd name="connsiteX612" fmla="*/ 5567 w 2876228"/>
              <a:gd name="connsiteY612" fmla="*/ 1235278 h 2237691"/>
              <a:gd name="connsiteX613" fmla="*/ 170718 w 2876228"/>
              <a:gd name="connsiteY613" fmla="*/ 1162882 h 2237691"/>
              <a:gd name="connsiteX614" fmla="*/ 126183 w 2876228"/>
              <a:gd name="connsiteY614" fmla="*/ 1170307 h 2237691"/>
              <a:gd name="connsiteX615" fmla="*/ 194842 w 2876228"/>
              <a:gd name="connsiteY615" fmla="*/ 1138750 h 2237691"/>
              <a:gd name="connsiteX616" fmla="*/ 161440 w 2876228"/>
              <a:gd name="connsiteY616" fmla="*/ 1131324 h 2237691"/>
              <a:gd name="connsiteX617" fmla="*/ 532566 w 2876228"/>
              <a:gd name="connsiteY617" fmla="*/ 1001382 h 2237691"/>
              <a:gd name="connsiteX618" fmla="*/ 534422 w 2876228"/>
              <a:gd name="connsiteY618" fmla="*/ 1001382 h 2237691"/>
              <a:gd name="connsiteX619" fmla="*/ 539989 w 2876228"/>
              <a:gd name="connsiteY619" fmla="*/ 990244 h 2237691"/>
              <a:gd name="connsiteX620" fmla="*/ 532566 w 2876228"/>
              <a:gd name="connsiteY620" fmla="*/ 967968 h 2237691"/>
              <a:gd name="connsiteX621" fmla="*/ 519577 w 2876228"/>
              <a:gd name="connsiteY621" fmla="*/ 964256 h 2237691"/>
              <a:gd name="connsiteX622" fmla="*/ 343292 w 2876228"/>
              <a:gd name="connsiteY622" fmla="*/ 1005095 h 2237691"/>
              <a:gd name="connsiteX623" fmla="*/ 356281 w 2876228"/>
              <a:gd name="connsiteY623" fmla="*/ 992100 h 2237691"/>
              <a:gd name="connsiteX624" fmla="*/ 354426 w 2876228"/>
              <a:gd name="connsiteY624" fmla="*/ 986531 h 2237691"/>
              <a:gd name="connsiteX625" fmla="*/ 345148 w 2876228"/>
              <a:gd name="connsiteY625" fmla="*/ 984675 h 2237691"/>
              <a:gd name="connsiteX626" fmla="*/ 334014 w 2876228"/>
              <a:gd name="connsiteY626" fmla="*/ 986531 h 2237691"/>
              <a:gd name="connsiteX627" fmla="*/ 308035 w 2876228"/>
              <a:gd name="connsiteY627" fmla="*/ 975394 h 2237691"/>
              <a:gd name="connsiteX628" fmla="*/ 304324 w 2876228"/>
              <a:gd name="connsiteY628" fmla="*/ 967968 h 2237691"/>
              <a:gd name="connsiteX629" fmla="*/ 330303 w 2876228"/>
              <a:gd name="connsiteY629" fmla="*/ 943836 h 2237691"/>
              <a:gd name="connsiteX630" fmla="*/ 324736 w 2876228"/>
              <a:gd name="connsiteY630" fmla="*/ 938267 h 2237691"/>
              <a:gd name="connsiteX631" fmla="*/ 135461 w 2876228"/>
              <a:gd name="connsiteY631" fmla="*/ 975394 h 2237691"/>
              <a:gd name="connsiteX632" fmla="*/ 135461 w 2876228"/>
              <a:gd name="connsiteY632" fmla="*/ 973537 h 2237691"/>
              <a:gd name="connsiteX633" fmla="*/ 269067 w 2876228"/>
              <a:gd name="connsiteY633" fmla="*/ 910422 h 2237691"/>
              <a:gd name="connsiteX634" fmla="*/ 269067 w 2876228"/>
              <a:gd name="connsiteY634" fmla="*/ 908566 h 2237691"/>
              <a:gd name="connsiteX635" fmla="*/ 244943 w 2876228"/>
              <a:gd name="connsiteY635" fmla="*/ 893715 h 2237691"/>
              <a:gd name="connsiteX636" fmla="*/ 244943 w 2876228"/>
              <a:gd name="connsiteY636" fmla="*/ 890003 h 2237691"/>
              <a:gd name="connsiteX637" fmla="*/ 552978 w 2876228"/>
              <a:gd name="connsiteY637" fmla="*/ 784193 h 2237691"/>
              <a:gd name="connsiteX638" fmla="*/ 552978 w 2876228"/>
              <a:gd name="connsiteY638" fmla="*/ 780480 h 2237691"/>
              <a:gd name="connsiteX639" fmla="*/ 549267 w 2876228"/>
              <a:gd name="connsiteY639" fmla="*/ 780480 h 2237691"/>
              <a:gd name="connsiteX640" fmla="*/ 547411 w 2876228"/>
              <a:gd name="connsiteY640" fmla="*/ 778624 h 2237691"/>
              <a:gd name="connsiteX641" fmla="*/ 616070 w 2876228"/>
              <a:gd name="connsiteY641" fmla="*/ 743354 h 2237691"/>
              <a:gd name="connsiteX642" fmla="*/ 630915 w 2876228"/>
              <a:gd name="connsiteY642" fmla="*/ 732216 h 2237691"/>
              <a:gd name="connsiteX643" fmla="*/ 627203 w 2876228"/>
              <a:gd name="connsiteY643" fmla="*/ 728503 h 2237691"/>
              <a:gd name="connsiteX644" fmla="*/ 378549 w 2876228"/>
              <a:gd name="connsiteY644" fmla="*/ 760060 h 2237691"/>
              <a:gd name="connsiteX645" fmla="*/ 645760 w 2876228"/>
              <a:gd name="connsiteY645" fmla="*/ 669101 h 2237691"/>
              <a:gd name="connsiteX646" fmla="*/ 328447 w 2876228"/>
              <a:gd name="connsiteY646" fmla="*/ 715509 h 2237691"/>
              <a:gd name="connsiteX647" fmla="*/ 441640 w 2876228"/>
              <a:gd name="connsiteY647" fmla="*/ 670957 h 2237691"/>
              <a:gd name="connsiteX648" fmla="*/ 449063 w 2876228"/>
              <a:gd name="connsiteY648" fmla="*/ 659819 h 2237691"/>
              <a:gd name="connsiteX649" fmla="*/ 419373 w 2876228"/>
              <a:gd name="connsiteY649" fmla="*/ 656106 h 2237691"/>
              <a:gd name="connsiteX650" fmla="*/ 424940 w 2876228"/>
              <a:gd name="connsiteY650" fmla="*/ 635687 h 2237691"/>
              <a:gd name="connsiteX651" fmla="*/ 421228 w 2876228"/>
              <a:gd name="connsiteY651" fmla="*/ 631974 h 2237691"/>
              <a:gd name="connsiteX652" fmla="*/ 417517 w 2876228"/>
              <a:gd name="connsiteY652" fmla="*/ 624549 h 2237691"/>
              <a:gd name="connsiteX653" fmla="*/ 402672 w 2876228"/>
              <a:gd name="connsiteY653" fmla="*/ 620836 h 2237691"/>
              <a:gd name="connsiteX654" fmla="*/ 387827 w 2876228"/>
              <a:gd name="connsiteY654" fmla="*/ 622693 h 2237691"/>
              <a:gd name="connsiteX655" fmla="*/ 385972 w 2876228"/>
              <a:gd name="connsiteY655" fmla="*/ 618980 h 2237691"/>
              <a:gd name="connsiteX656" fmla="*/ 562256 w 2876228"/>
              <a:gd name="connsiteY656" fmla="*/ 539158 h 2237691"/>
              <a:gd name="connsiteX657" fmla="*/ 560401 w 2876228"/>
              <a:gd name="connsiteY657" fmla="*/ 535446 h 2237691"/>
              <a:gd name="connsiteX658" fmla="*/ 534422 w 2876228"/>
              <a:gd name="connsiteY658" fmla="*/ 535446 h 2237691"/>
              <a:gd name="connsiteX659" fmla="*/ 528855 w 2876228"/>
              <a:gd name="connsiteY659" fmla="*/ 529877 h 2237691"/>
              <a:gd name="connsiteX660" fmla="*/ 539989 w 2876228"/>
              <a:gd name="connsiteY660" fmla="*/ 502032 h 2237691"/>
              <a:gd name="connsiteX661" fmla="*/ 536278 w 2876228"/>
              <a:gd name="connsiteY661" fmla="*/ 498319 h 2237691"/>
              <a:gd name="connsiteX662" fmla="*/ 502876 w 2876228"/>
              <a:gd name="connsiteY662" fmla="*/ 505745 h 2237691"/>
              <a:gd name="connsiteX663" fmla="*/ 495454 w 2876228"/>
              <a:gd name="connsiteY663" fmla="*/ 500176 h 2237691"/>
              <a:gd name="connsiteX664" fmla="*/ 476897 w 2876228"/>
              <a:gd name="connsiteY664" fmla="*/ 487181 h 2237691"/>
              <a:gd name="connsiteX665" fmla="*/ 462052 w 2876228"/>
              <a:gd name="connsiteY665" fmla="*/ 485325 h 2237691"/>
              <a:gd name="connsiteX666" fmla="*/ 222676 w 2876228"/>
              <a:gd name="connsiteY666" fmla="*/ 422210 h 2237691"/>
              <a:gd name="connsiteX667" fmla="*/ 231954 w 2876228"/>
              <a:gd name="connsiteY667" fmla="*/ 409216 h 2237691"/>
              <a:gd name="connsiteX668" fmla="*/ 200409 w 2876228"/>
              <a:gd name="connsiteY668" fmla="*/ 407360 h 2237691"/>
              <a:gd name="connsiteX669" fmla="*/ 194842 w 2876228"/>
              <a:gd name="connsiteY669" fmla="*/ 405503 h 2237691"/>
              <a:gd name="connsiteX670" fmla="*/ 211542 w 2876228"/>
              <a:gd name="connsiteY670" fmla="*/ 392509 h 2237691"/>
              <a:gd name="connsiteX671" fmla="*/ 224531 w 2876228"/>
              <a:gd name="connsiteY671" fmla="*/ 375802 h 2237691"/>
              <a:gd name="connsiteX672" fmla="*/ 183708 w 2876228"/>
              <a:gd name="connsiteY672" fmla="*/ 321969 h 2237691"/>
              <a:gd name="connsiteX673" fmla="*/ 191130 w 2876228"/>
              <a:gd name="connsiteY673" fmla="*/ 316400 h 2237691"/>
              <a:gd name="connsiteX674" fmla="*/ 239377 w 2876228"/>
              <a:gd name="connsiteY674" fmla="*/ 308975 h 2237691"/>
              <a:gd name="connsiteX675" fmla="*/ 252366 w 2876228"/>
              <a:gd name="connsiteY675" fmla="*/ 297837 h 2237691"/>
              <a:gd name="connsiteX676" fmla="*/ 263500 w 2876228"/>
              <a:gd name="connsiteY676" fmla="*/ 292268 h 2237691"/>
              <a:gd name="connsiteX677" fmla="*/ 267211 w 2876228"/>
              <a:gd name="connsiteY677" fmla="*/ 286699 h 2237691"/>
              <a:gd name="connsiteX678" fmla="*/ 1478938 w 2876228"/>
              <a:gd name="connsiteY678" fmla="*/ 28670 h 2237691"/>
              <a:gd name="connsiteX679" fmla="*/ 2059751 w 2876228"/>
              <a:gd name="connsiteY679" fmla="*/ 825 h 2237691"/>
              <a:gd name="connsiteX680" fmla="*/ 2164536 w 2876228"/>
              <a:gd name="connsiteY680" fmla="*/ 42 h 223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2876228" h="2237691">
                <a:moveTo>
                  <a:pt x="2640563" y="1287255"/>
                </a:moveTo>
                <a:cubicBezTo>
                  <a:pt x="2629429" y="1290968"/>
                  <a:pt x="2616440" y="1294681"/>
                  <a:pt x="2605306" y="1298393"/>
                </a:cubicBezTo>
                <a:cubicBezTo>
                  <a:pt x="2603450" y="1298393"/>
                  <a:pt x="2603450" y="1298393"/>
                  <a:pt x="2605306" y="1296537"/>
                </a:cubicBezTo>
                <a:cubicBezTo>
                  <a:pt x="2607162" y="1296537"/>
                  <a:pt x="2609017" y="1296537"/>
                  <a:pt x="2610873" y="1296537"/>
                </a:cubicBezTo>
                <a:cubicBezTo>
                  <a:pt x="2612729" y="1294681"/>
                  <a:pt x="2616440" y="1292824"/>
                  <a:pt x="2618295" y="1292824"/>
                </a:cubicBezTo>
                <a:cubicBezTo>
                  <a:pt x="2618295" y="1290968"/>
                  <a:pt x="2620151" y="1290968"/>
                  <a:pt x="2622007" y="1290968"/>
                </a:cubicBezTo>
                <a:cubicBezTo>
                  <a:pt x="2625718" y="1289112"/>
                  <a:pt x="2629429" y="1289112"/>
                  <a:pt x="2633140" y="1289112"/>
                </a:cubicBezTo>
                <a:lnTo>
                  <a:pt x="2636027" y="1287668"/>
                </a:lnTo>
                <a:close/>
                <a:moveTo>
                  <a:pt x="2772313" y="1168451"/>
                </a:moveTo>
                <a:lnTo>
                  <a:pt x="2767933" y="1169820"/>
                </a:lnTo>
                <a:lnTo>
                  <a:pt x="2764890" y="1170307"/>
                </a:lnTo>
                <a:cubicBezTo>
                  <a:pt x="2766746" y="1170307"/>
                  <a:pt x="2770457" y="1170307"/>
                  <a:pt x="2772313" y="1168451"/>
                </a:cubicBezTo>
                <a:close/>
                <a:moveTo>
                  <a:pt x="2332528" y="1032939"/>
                </a:moveTo>
                <a:cubicBezTo>
                  <a:pt x="2319539" y="1038508"/>
                  <a:pt x="2308405" y="1044077"/>
                  <a:pt x="2295416" y="1049646"/>
                </a:cubicBezTo>
                <a:cubicBezTo>
                  <a:pt x="2293560" y="1049646"/>
                  <a:pt x="2289849" y="1049646"/>
                  <a:pt x="2289849" y="1047790"/>
                </a:cubicBezTo>
                <a:cubicBezTo>
                  <a:pt x="2289849" y="1047790"/>
                  <a:pt x="2291704" y="1045934"/>
                  <a:pt x="2293560" y="1045934"/>
                </a:cubicBezTo>
                <a:cubicBezTo>
                  <a:pt x="2306549" y="1040365"/>
                  <a:pt x="2319539" y="1036652"/>
                  <a:pt x="2332528" y="1032939"/>
                </a:cubicBezTo>
                <a:close/>
                <a:moveTo>
                  <a:pt x="2164536" y="42"/>
                </a:moveTo>
                <a:cubicBezTo>
                  <a:pt x="2258999" y="-219"/>
                  <a:pt x="2319539" y="825"/>
                  <a:pt x="2319539" y="825"/>
                </a:cubicBezTo>
                <a:cubicBezTo>
                  <a:pt x="2319539" y="825"/>
                  <a:pt x="2319539" y="825"/>
                  <a:pt x="2319539" y="2682"/>
                </a:cubicBezTo>
                <a:cubicBezTo>
                  <a:pt x="2321394" y="2682"/>
                  <a:pt x="2328817" y="825"/>
                  <a:pt x="2330673" y="2682"/>
                </a:cubicBezTo>
                <a:cubicBezTo>
                  <a:pt x="2332528" y="2682"/>
                  <a:pt x="2330673" y="6394"/>
                  <a:pt x="2332528" y="6394"/>
                </a:cubicBezTo>
                <a:cubicBezTo>
                  <a:pt x="2338095" y="8251"/>
                  <a:pt x="2338095" y="8251"/>
                  <a:pt x="2338095" y="8251"/>
                </a:cubicBezTo>
                <a:cubicBezTo>
                  <a:pt x="2339951" y="8251"/>
                  <a:pt x="2338095" y="8251"/>
                  <a:pt x="2332528" y="8251"/>
                </a:cubicBezTo>
                <a:cubicBezTo>
                  <a:pt x="2328817" y="10107"/>
                  <a:pt x="2325106" y="13820"/>
                  <a:pt x="2321394" y="13820"/>
                </a:cubicBezTo>
                <a:cubicBezTo>
                  <a:pt x="2319539" y="15676"/>
                  <a:pt x="2319539" y="15676"/>
                  <a:pt x="2321394" y="15676"/>
                </a:cubicBezTo>
                <a:cubicBezTo>
                  <a:pt x="2326961" y="17532"/>
                  <a:pt x="2330673" y="17532"/>
                  <a:pt x="2334384" y="17532"/>
                </a:cubicBezTo>
                <a:cubicBezTo>
                  <a:pt x="2323250" y="17532"/>
                  <a:pt x="2312116" y="19389"/>
                  <a:pt x="2300983" y="21245"/>
                </a:cubicBezTo>
                <a:cubicBezTo>
                  <a:pt x="2299127" y="21245"/>
                  <a:pt x="2295416" y="21245"/>
                  <a:pt x="2293560" y="21245"/>
                </a:cubicBezTo>
                <a:cubicBezTo>
                  <a:pt x="2291704" y="21245"/>
                  <a:pt x="2289849" y="21245"/>
                  <a:pt x="2289849" y="21245"/>
                </a:cubicBezTo>
                <a:cubicBezTo>
                  <a:pt x="2286137" y="21245"/>
                  <a:pt x="2284282" y="23101"/>
                  <a:pt x="2284282" y="23101"/>
                </a:cubicBezTo>
                <a:cubicBezTo>
                  <a:pt x="2284282" y="23101"/>
                  <a:pt x="2284282" y="23101"/>
                  <a:pt x="2286137" y="23101"/>
                </a:cubicBezTo>
                <a:cubicBezTo>
                  <a:pt x="2287993" y="23101"/>
                  <a:pt x="2287993" y="24958"/>
                  <a:pt x="2287993" y="26814"/>
                </a:cubicBezTo>
                <a:cubicBezTo>
                  <a:pt x="2287993" y="26814"/>
                  <a:pt x="2289849" y="28670"/>
                  <a:pt x="2291704" y="26814"/>
                </a:cubicBezTo>
                <a:cubicBezTo>
                  <a:pt x="2293560" y="26814"/>
                  <a:pt x="2295416" y="26814"/>
                  <a:pt x="2297271" y="26814"/>
                </a:cubicBezTo>
                <a:cubicBezTo>
                  <a:pt x="2297271" y="26814"/>
                  <a:pt x="2380775" y="24958"/>
                  <a:pt x="2421599" y="24958"/>
                </a:cubicBezTo>
                <a:cubicBezTo>
                  <a:pt x="2429021" y="24958"/>
                  <a:pt x="2440155" y="24958"/>
                  <a:pt x="2440155" y="24958"/>
                </a:cubicBezTo>
                <a:cubicBezTo>
                  <a:pt x="2442010" y="24958"/>
                  <a:pt x="2445722" y="24958"/>
                  <a:pt x="2449433" y="24958"/>
                </a:cubicBezTo>
                <a:cubicBezTo>
                  <a:pt x="2449433" y="23101"/>
                  <a:pt x="2451289" y="23101"/>
                  <a:pt x="2453144" y="23101"/>
                </a:cubicBezTo>
                <a:cubicBezTo>
                  <a:pt x="2455000" y="23101"/>
                  <a:pt x="2456856" y="24958"/>
                  <a:pt x="2456856" y="24958"/>
                </a:cubicBezTo>
                <a:cubicBezTo>
                  <a:pt x="2456856" y="26814"/>
                  <a:pt x="2455000" y="26814"/>
                  <a:pt x="2453144" y="26814"/>
                </a:cubicBezTo>
                <a:cubicBezTo>
                  <a:pt x="2449433" y="26814"/>
                  <a:pt x="2445722" y="28670"/>
                  <a:pt x="2443866" y="28670"/>
                </a:cubicBezTo>
                <a:cubicBezTo>
                  <a:pt x="2442010" y="30527"/>
                  <a:pt x="2442010" y="30527"/>
                  <a:pt x="2443866" y="30527"/>
                </a:cubicBezTo>
                <a:cubicBezTo>
                  <a:pt x="2445722" y="30527"/>
                  <a:pt x="2445722" y="30527"/>
                  <a:pt x="2445722" y="30527"/>
                </a:cubicBezTo>
                <a:lnTo>
                  <a:pt x="2451289" y="30527"/>
                </a:lnTo>
                <a:cubicBezTo>
                  <a:pt x="2451289" y="32383"/>
                  <a:pt x="2449433" y="32383"/>
                  <a:pt x="2449433" y="32383"/>
                </a:cubicBezTo>
                <a:cubicBezTo>
                  <a:pt x="2443866" y="34239"/>
                  <a:pt x="2440155" y="36096"/>
                  <a:pt x="2436444" y="36096"/>
                </a:cubicBezTo>
                <a:cubicBezTo>
                  <a:pt x="2436444" y="36096"/>
                  <a:pt x="2436444" y="36096"/>
                  <a:pt x="2434588" y="36096"/>
                </a:cubicBezTo>
                <a:cubicBezTo>
                  <a:pt x="2432732" y="36096"/>
                  <a:pt x="2430877" y="36096"/>
                  <a:pt x="2429021" y="37952"/>
                </a:cubicBezTo>
                <a:cubicBezTo>
                  <a:pt x="2425310" y="37952"/>
                  <a:pt x="2417887" y="41664"/>
                  <a:pt x="2416032" y="41664"/>
                </a:cubicBezTo>
                <a:cubicBezTo>
                  <a:pt x="2414176" y="43521"/>
                  <a:pt x="2414176" y="43521"/>
                  <a:pt x="2414176" y="45377"/>
                </a:cubicBezTo>
                <a:cubicBezTo>
                  <a:pt x="2414176" y="45377"/>
                  <a:pt x="2414176" y="45377"/>
                  <a:pt x="2410465" y="47234"/>
                </a:cubicBezTo>
                <a:cubicBezTo>
                  <a:pt x="2408609" y="47234"/>
                  <a:pt x="2408609" y="49090"/>
                  <a:pt x="2406753" y="49090"/>
                </a:cubicBezTo>
                <a:cubicBezTo>
                  <a:pt x="2408609" y="49090"/>
                  <a:pt x="2410465" y="49090"/>
                  <a:pt x="2414176" y="49090"/>
                </a:cubicBezTo>
                <a:cubicBezTo>
                  <a:pt x="2410465" y="50946"/>
                  <a:pt x="2410465" y="50946"/>
                  <a:pt x="2410465" y="50946"/>
                </a:cubicBezTo>
                <a:cubicBezTo>
                  <a:pt x="2417887" y="52802"/>
                  <a:pt x="2436444" y="60228"/>
                  <a:pt x="2442010" y="54659"/>
                </a:cubicBezTo>
                <a:cubicBezTo>
                  <a:pt x="2436444" y="60228"/>
                  <a:pt x="2432732" y="58371"/>
                  <a:pt x="2427165" y="62084"/>
                </a:cubicBezTo>
                <a:cubicBezTo>
                  <a:pt x="2427165" y="67653"/>
                  <a:pt x="2436444" y="65797"/>
                  <a:pt x="2436444" y="69509"/>
                </a:cubicBezTo>
                <a:cubicBezTo>
                  <a:pt x="2427165" y="71366"/>
                  <a:pt x="2421599" y="75078"/>
                  <a:pt x="2414176" y="78791"/>
                </a:cubicBezTo>
                <a:cubicBezTo>
                  <a:pt x="2417887" y="80647"/>
                  <a:pt x="2423454" y="84360"/>
                  <a:pt x="2429021" y="88072"/>
                </a:cubicBezTo>
                <a:cubicBezTo>
                  <a:pt x="2410465" y="95498"/>
                  <a:pt x="2390053" y="102923"/>
                  <a:pt x="2375208" y="115917"/>
                </a:cubicBezTo>
                <a:cubicBezTo>
                  <a:pt x="2386342" y="112205"/>
                  <a:pt x="2401187" y="110348"/>
                  <a:pt x="2410465" y="108492"/>
                </a:cubicBezTo>
                <a:cubicBezTo>
                  <a:pt x="2377063" y="121486"/>
                  <a:pt x="2332528" y="128912"/>
                  <a:pt x="2302838" y="145618"/>
                </a:cubicBezTo>
                <a:cubicBezTo>
                  <a:pt x="2297271" y="147475"/>
                  <a:pt x="2291704" y="149331"/>
                  <a:pt x="2286137" y="151187"/>
                </a:cubicBezTo>
                <a:cubicBezTo>
                  <a:pt x="2358507" y="149331"/>
                  <a:pt x="2430877" y="117774"/>
                  <a:pt x="2495824" y="121486"/>
                </a:cubicBezTo>
                <a:cubicBezTo>
                  <a:pt x="2484690" y="127055"/>
                  <a:pt x="2486546" y="132624"/>
                  <a:pt x="2475412" y="140049"/>
                </a:cubicBezTo>
                <a:cubicBezTo>
                  <a:pt x="2477267" y="143762"/>
                  <a:pt x="2480979" y="147475"/>
                  <a:pt x="2480979" y="151187"/>
                </a:cubicBezTo>
                <a:cubicBezTo>
                  <a:pt x="2482834" y="153044"/>
                  <a:pt x="2477267" y="154900"/>
                  <a:pt x="2477267" y="154900"/>
                </a:cubicBezTo>
                <a:cubicBezTo>
                  <a:pt x="2479123" y="156756"/>
                  <a:pt x="2482834" y="156756"/>
                  <a:pt x="2484690" y="158613"/>
                </a:cubicBezTo>
                <a:cubicBezTo>
                  <a:pt x="2473556" y="164182"/>
                  <a:pt x="2458711" y="167894"/>
                  <a:pt x="2445722" y="171607"/>
                </a:cubicBezTo>
                <a:cubicBezTo>
                  <a:pt x="2456856" y="169751"/>
                  <a:pt x="2469845" y="167894"/>
                  <a:pt x="2480979" y="166038"/>
                </a:cubicBezTo>
                <a:cubicBezTo>
                  <a:pt x="2482834" y="166038"/>
                  <a:pt x="2484690" y="167894"/>
                  <a:pt x="2484690" y="167894"/>
                </a:cubicBezTo>
                <a:cubicBezTo>
                  <a:pt x="2482834" y="169751"/>
                  <a:pt x="2482834" y="169751"/>
                  <a:pt x="2482834" y="169751"/>
                </a:cubicBezTo>
                <a:cubicBezTo>
                  <a:pt x="2482834" y="171607"/>
                  <a:pt x="2479123" y="173463"/>
                  <a:pt x="2479123" y="173463"/>
                </a:cubicBezTo>
                <a:cubicBezTo>
                  <a:pt x="2477267" y="175320"/>
                  <a:pt x="2477267" y="175320"/>
                  <a:pt x="2477267" y="177176"/>
                </a:cubicBezTo>
                <a:cubicBezTo>
                  <a:pt x="2477267" y="177176"/>
                  <a:pt x="2477267" y="182745"/>
                  <a:pt x="2475412" y="184601"/>
                </a:cubicBezTo>
                <a:cubicBezTo>
                  <a:pt x="2473556" y="184601"/>
                  <a:pt x="2473556" y="186457"/>
                  <a:pt x="2475412" y="186457"/>
                </a:cubicBezTo>
                <a:cubicBezTo>
                  <a:pt x="2475412" y="186457"/>
                  <a:pt x="2475412" y="186457"/>
                  <a:pt x="2473556" y="188314"/>
                </a:cubicBezTo>
                <a:cubicBezTo>
                  <a:pt x="2467989" y="190170"/>
                  <a:pt x="2460567" y="190170"/>
                  <a:pt x="2453144" y="192026"/>
                </a:cubicBezTo>
                <a:cubicBezTo>
                  <a:pt x="2460567" y="193883"/>
                  <a:pt x="2467989" y="195739"/>
                  <a:pt x="2473556" y="197595"/>
                </a:cubicBezTo>
                <a:cubicBezTo>
                  <a:pt x="2471701" y="201308"/>
                  <a:pt x="2467989" y="210590"/>
                  <a:pt x="2467989" y="210590"/>
                </a:cubicBezTo>
                <a:cubicBezTo>
                  <a:pt x="2438299" y="231009"/>
                  <a:pt x="2408609" y="231009"/>
                  <a:pt x="2375208" y="234722"/>
                </a:cubicBezTo>
                <a:cubicBezTo>
                  <a:pt x="2388197" y="231009"/>
                  <a:pt x="2401187" y="229153"/>
                  <a:pt x="2417887" y="225440"/>
                </a:cubicBezTo>
                <a:cubicBezTo>
                  <a:pt x="2404898" y="227297"/>
                  <a:pt x="2393764" y="227297"/>
                  <a:pt x="2384486" y="229153"/>
                </a:cubicBezTo>
                <a:cubicBezTo>
                  <a:pt x="2388197" y="225440"/>
                  <a:pt x="2395620" y="225440"/>
                  <a:pt x="2401187" y="223584"/>
                </a:cubicBezTo>
                <a:cubicBezTo>
                  <a:pt x="2384486" y="225440"/>
                  <a:pt x="2367785" y="227297"/>
                  <a:pt x="2351085" y="229153"/>
                </a:cubicBezTo>
                <a:cubicBezTo>
                  <a:pt x="2371497" y="221728"/>
                  <a:pt x="2391908" y="218015"/>
                  <a:pt x="2414176" y="214302"/>
                </a:cubicBezTo>
                <a:cubicBezTo>
                  <a:pt x="2375208" y="214302"/>
                  <a:pt x="2334384" y="218015"/>
                  <a:pt x="2293560" y="225440"/>
                </a:cubicBezTo>
                <a:cubicBezTo>
                  <a:pt x="2317683" y="218015"/>
                  <a:pt x="2343662" y="208733"/>
                  <a:pt x="2367785" y="203164"/>
                </a:cubicBezTo>
                <a:cubicBezTo>
                  <a:pt x="2367785" y="203164"/>
                  <a:pt x="2367785" y="203164"/>
                  <a:pt x="2365930" y="203164"/>
                </a:cubicBezTo>
                <a:cubicBezTo>
                  <a:pt x="2362218" y="203164"/>
                  <a:pt x="2356651" y="205021"/>
                  <a:pt x="2352940" y="205021"/>
                </a:cubicBezTo>
                <a:cubicBezTo>
                  <a:pt x="2349229" y="206877"/>
                  <a:pt x="2345518" y="206877"/>
                  <a:pt x="2343662" y="206877"/>
                </a:cubicBezTo>
                <a:cubicBezTo>
                  <a:pt x="2295416" y="216159"/>
                  <a:pt x="2206345" y="255141"/>
                  <a:pt x="2154388" y="245860"/>
                </a:cubicBezTo>
                <a:cubicBezTo>
                  <a:pt x="2167377" y="247716"/>
                  <a:pt x="2184078" y="249572"/>
                  <a:pt x="2200778" y="247716"/>
                </a:cubicBezTo>
                <a:cubicBezTo>
                  <a:pt x="2191500" y="251429"/>
                  <a:pt x="2184078" y="253285"/>
                  <a:pt x="2172944" y="255141"/>
                </a:cubicBezTo>
                <a:cubicBezTo>
                  <a:pt x="2176655" y="258854"/>
                  <a:pt x="2185933" y="262567"/>
                  <a:pt x="2191500" y="264423"/>
                </a:cubicBezTo>
                <a:cubicBezTo>
                  <a:pt x="2167377" y="271848"/>
                  <a:pt x="2148821" y="282986"/>
                  <a:pt x="2139543" y="297837"/>
                </a:cubicBezTo>
                <a:cubicBezTo>
                  <a:pt x="2159955" y="305262"/>
                  <a:pt x="2193356" y="301549"/>
                  <a:pt x="2219335" y="301549"/>
                </a:cubicBezTo>
                <a:cubicBezTo>
                  <a:pt x="2172944" y="318256"/>
                  <a:pt x="2115419" y="353526"/>
                  <a:pt x="2069029" y="375802"/>
                </a:cubicBezTo>
                <a:cubicBezTo>
                  <a:pt x="2174800" y="360952"/>
                  <a:pt x="2408609" y="321969"/>
                  <a:pt x="2492113" y="295980"/>
                </a:cubicBezTo>
                <a:cubicBezTo>
                  <a:pt x="2493968" y="294124"/>
                  <a:pt x="2499535" y="294124"/>
                  <a:pt x="2501391" y="294124"/>
                </a:cubicBezTo>
                <a:cubicBezTo>
                  <a:pt x="2506958" y="294124"/>
                  <a:pt x="2514380" y="294124"/>
                  <a:pt x="2521803" y="294124"/>
                </a:cubicBezTo>
                <a:cubicBezTo>
                  <a:pt x="2523658" y="294124"/>
                  <a:pt x="2523658" y="295980"/>
                  <a:pt x="2523658" y="299693"/>
                </a:cubicBezTo>
                <a:cubicBezTo>
                  <a:pt x="2523658" y="301549"/>
                  <a:pt x="2525514" y="303406"/>
                  <a:pt x="2525514" y="303406"/>
                </a:cubicBezTo>
                <a:cubicBezTo>
                  <a:pt x="2525514" y="308975"/>
                  <a:pt x="2525514" y="310831"/>
                  <a:pt x="2521803" y="312687"/>
                </a:cubicBezTo>
                <a:cubicBezTo>
                  <a:pt x="2516236" y="318256"/>
                  <a:pt x="2508813" y="323825"/>
                  <a:pt x="2501391" y="329394"/>
                </a:cubicBezTo>
                <a:cubicBezTo>
                  <a:pt x="2499535" y="331250"/>
                  <a:pt x="2501391" y="333107"/>
                  <a:pt x="2503246" y="333107"/>
                </a:cubicBezTo>
                <a:cubicBezTo>
                  <a:pt x="2506958" y="334963"/>
                  <a:pt x="2512524" y="336819"/>
                  <a:pt x="2518091" y="340532"/>
                </a:cubicBezTo>
                <a:cubicBezTo>
                  <a:pt x="2519947" y="338676"/>
                  <a:pt x="2523658" y="331250"/>
                  <a:pt x="2525514" y="331250"/>
                </a:cubicBezTo>
                <a:cubicBezTo>
                  <a:pt x="2525514" y="333107"/>
                  <a:pt x="2525514" y="334963"/>
                  <a:pt x="2525514" y="336819"/>
                </a:cubicBezTo>
                <a:cubicBezTo>
                  <a:pt x="2523658" y="338676"/>
                  <a:pt x="2523658" y="342388"/>
                  <a:pt x="2525514" y="342388"/>
                </a:cubicBezTo>
                <a:cubicBezTo>
                  <a:pt x="2525514" y="344245"/>
                  <a:pt x="2525514" y="344245"/>
                  <a:pt x="2525514" y="344245"/>
                </a:cubicBezTo>
                <a:cubicBezTo>
                  <a:pt x="2527370" y="344245"/>
                  <a:pt x="2527370" y="346101"/>
                  <a:pt x="2525514" y="347957"/>
                </a:cubicBezTo>
                <a:cubicBezTo>
                  <a:pt x="2518091" y="357239"/>
                  <a:pt x="2510669" y="366521"/>
                  <a:pt x="2503246" y="375802"/>
                </a:cubicBezTo>
                <a:cubicBezTo>
                  <a:pt x="2501391" y="375802"/>
                  <a:pt x="2499535" y="375802"/>
                  <a:pt x="2499535" y="373946"/>
                </a:cubicBezTo>
                <a:cubicBezTo>
                  <a:pt x="2501391" y="372089"/>
                  <a:pt x="2501391" y="368377"/>
                  <a:pt x="2501391" y="364664"/>
                </a:cubicBezTo>
                <a:cubicBezTo>
                  <a:pt x="2503246" y="362808"/>
                  <a:pt x="2501391" y="362808"/>
                  <a:pt x="2499535" y="362808"/>
                </a:cubicBezTo>
                <a:cubicBezTo>
                  <a:pt x="2493968" y="368377"/>
                  <a:pt x="2488401" y="373946"/>
                  <a:pt x="2482834" y="379515"/>
                </a:cubicBezTo>
                <a:cubicBezTo>
                  <a:pt x="2480979" y="383227"/>
                  <a:pt x="2479123" y="386940"/>
                  <a:pt x="2477267" y="390653"/>
                </a:cubicBezTo>
                <a:cubicBezTo>
                  <a:pt x="2473556" y="396222"/>
                  <a:pt x="2469845" y="399934"/>
                  <a:pt x="2464278" y="405503"/>
                </a:cubicBezTo>
                <a:cubicBezTo>
                  <a:pt x="2464278" y="409216"/>
                  <a:pt x="2464278" y="412929"/>
                  <a:pt x="2466134" y="412929"/>
                </a:cubicBezTo>
                <a:cubicBezTo>
                  <a:pt x="2467989" y="414785"/>
                  <a:pt x="2469845" y="416641"/>
                  <a:pt x="2469845" y="418497"/>
                </a:cubicBezTo>
                <a:cubicBezTo>
                  <a:pt x="2471701" y="420354"/>
                  <a:pt x="2471701" y="422210"/>
                  <a:pt x="2469845" y="424066"/>
                </a:cubicBezTo>
                <a:cubicBezTo>
                  <a:pt x="2466134" y="431492"/>
                  <a:pt x="2462422" y="437061"/>
                  <a:pt x="2458711" y="444486"/>
                </a:cubicBezTo>
                <a:cubicBezTo>
                  <a:pt x="2466134" y="442630"/>
                  <a:pt x="2471701" y="440773"/>
                  <a:pt x="2477267" y="438917"/>
                </a:cubicBezTo>
                <a:cubicBezTo>
                  <a:pt x="2477267" y="440773"/>
                  <a:pt x="2477267" y="444486"/>
                  <a:pt x="2477267" y="446342"/>
                </a:cubicBezTo>
                <a:cubicBezTo>
                  <a:pt x="2475412" y="448199"/>
                  <a:pt x="2475412" y="451911"/>
                  <a:pt x="2477267" y="451911"/>
                </a:cubicBezTo>
                <a:cubicBezTo>
                  <a:pt x="2479123" y="455624"/>
                  <a:pt x="2480979" y="450055"/>
                  <a:pt x="2482834" y="450055"/>
                </a:cubicBezTo>
                <a:cubicBezTo>
                  <a:pt x="2484690" y="450055"/>
                  <a:pt x="2484690" y="450055"/>
                  <a:pt x="2486546" y="451911"/>
                </a:cubicBezTo>
                <a:cubicBezTo>
                  <a:pt x="2367785" y="490894"/>
                  <a:pt x="2230469" y="505745"/>
                  <a:pt x="2083874" y="539158"/>
                </a:cubicBezTo>
                <a:cubicBezTo>
                  <a:pt x="1929856" y="572572"/>
                  <a:pt x="1759138" y="615267"/>
                  <a:pt x="1588420" y="680239"/>
                </a:cubicBezTo>
                <a:cubicBezTo>
                  <a:pt x="1584709" y="680239"/>
                  <a:pt x="1584709" y="682095"/>
                  <a:pt x="1584709" y="682095"/>
                </a:cubicBezTo>
                <a:cubicBezTo>
                  <a:pt x="1586565" y="682095"/>
                  <a:pt x="1590276" y="682095"/>
                  <a:pt x="1592132" y="680239"/>
                </a:cubicBezTo>
                <a:cubicBezTo>
                  <a:pt x="1760994" y="618980"/>
                  <a:pt x="1929856" y="574428"/>
                  <a:pt x="2083874" y="544727"/>
                </a:cubicBezTo>
                <a:cubicBezTo>
                  <a:pt x="2200778" y="520595"/>
                  <a:pt x="2300983" y="503888"/>
                  <a:pt x="2401187" y="481612"/>
                </a:cubicBezTo>
                <a:cubicBezTo>
                  <a:pt x="2432732" y="474187"/>
                  <a:pt x="2462422" y="466762"/>
                  <a:pt x="2488401" y="457480"/>
                </a:cubicBezTo>
                <a:cubicBezTo>
                  <a:pt x="2488401" y="461193"/>
                  <a:pt x="2492113" y="461193"/>
                  <a:pt x="2493968" y="461193"/>
                </a:cubicBezTo>
                <a:cubicBezTo>
                  <a:pt x="2506958" y="459337"/>
                  <a:pt x="2519947" y="457480"/>
                  <a:pt x="2532936" y="455624"/>
                </a:cubicBezTo>
                <a:cubicBezTo>
                  <a:pt x="2534792" y="455624"/>
                  <a:pt x="2534792" y="457480"/>
                  <a:pt x="2532936" y="457480"/>
                </a:cubicBezTo>
                <a:cubicBezTo>
                  <a:pt x="2523658" y="463049"/>
                  <a:pt x="2516236" y="468618"/>
                  <a:pt x="2508813" y="472331"/>
                </a:cubicBezTo>
                <a:cubicBezTo>
                  <a:pt x="2506958" y="474187"/>
                  <a:pt x="2506958" y="476043"/>
                  <a:pt x="2506958" y="477900"/>
                </a:cubicBezTo>
                <a:cubicBezTo>
                  <a:pt x="2508813" y="477900"/>
                  <a:pt x="2510669" y="479756"/>
                  <a:pt x="2512524" y="481612"/>
                </a:cubicBezTo>
                <a:cubicBezTo>
                  <a:pt x="2514380" y="481612"/>
                  <a:pt x="2514380" y="485325"/>
                  <a:pt x="2514380" y="485325"/>
                </a:cubicBezTo>
                <a:cubicBezTo>
                  <a:pt x="2514380" y="485325"/>
                  <a:pt x="2516236" y="485325"/>
                  <a:pt x="2518091" y="485325"/>
                </a:cubicBezTo>
                <a:cubicBezTo>
                  <a:pt x="2529225" y="483469"/>
                  <a:pt x="2542215" y="481612"/>
                  <a:pt x="2553348" y="479756"/>
                </a:cubicBezTo>
                <a:cubicBezTo>
                  <a:pt x="2555204" y="479756"/>
                  <a:pt x="2555204" y="481612"/>
                  <a:pt x="2553348" y="481612"/>
                </a:cubicBezTo>
                <a:cubicBezTo>
                  <a:pt x="2551493" y="483469"/>
                  <a:pt x="2547781" y="487181"/>
                  <a:pt x="2545926" y="489038"/>
                </a:cubicBezTo>
                <a:cubicBezTo>
                  <a:pt x="2512524" y="502032"/>
                  <a:pt x="2475412" y="515026"/>
                  <a:pt x="2436444" y="526164"/>
                </a:cubicBezTo>
                <a:cubicBezTo>
                  <a:pt x="2323250" y="561434"/>
                  <a:pt x="2213768" y="578141"/>
                  <a:pt x="2085729" y="607842"/>
                </a:cubicBezTo>
                <a:cubicBezTo>
                  <a:pt x="2030060" y="620836"/>
                  <a:pt x="1972536" y="635687"/>
                  <a:pt x="1913156" y="652394"/>
                </a:cubicBezTo>
                <a:cubicBezTo>
                  <a:pt x="1874187" y="659819"/>
                  <a:pt x="1833364" y="669101"/>
                  <a:pt x="1790684" y="680239"/>
                </a:cubicBezTo>
                <a:cubicBezTo>
                  <a:pt x="1844497" y="663532"/>
                  <a:pt x="1896455" y="650537"/>
                  <a:pt x="1944701" y="635687"/>
                </a:cubicBezTo>
                <a:cubicBezTo>
                  <a:pt x="2056039" y="605986"/>
                  <a:pt x="2156243" y="578141"/>
                  <a:pt x="2250880" y="555865"/>
                </a:cubicBezTo>
                <a:cubicBezTo>
                  <a:pt x="2267581" y="552153"/>
                  <a:pt x="2278715" y="546584"/>
                  <a:pt x="2278715" y="541015"/>
                </a:cubicBezTo>
                <a:cubicBezTo>
                  <a:pt x="2278715" y="537302"/>
                  <a:pt x="2267581" y="535446"/>
                  <a:pt x="2252736" y="539158"/>
                </a:cubicBezTo>
                <a:cubicBezTo>
                  <a:pt x="2154388" y="557721"/>
                  <a:pt x="2052328" y="583710"/>
                  <a:pt x="1939135" y="615267"/>
                </a:cubicBezTo>
                <a:cubicBezTo>
                  <a:pt x="1786973" y="657963"/>
                  <a:pt x="1619966" y="700658"/>
                  <a:pt x="1439970" y="752635"/>
                </a:cubicBezTo>
                <a:cubicBezTo>
                  <a:pt x="1239562" y="808325"/>
                  <a:pt x="1022453" y="878865"/>
                  <a:pt x="794210" y="979106"/>
                </a:cubicBezTo>
                <a:cubicBezTo>
                  <a:pt x="781221" y="982819"/>
                  <a:pt x="773798" y="988388"/>
                  <a:pt x="775654" y="990244"/>
                </a:cubicBezTo>
                <a:cubicBezTo>
                  <a:pt x="777510" y="992100"/>
                  <a:pt x="790499" y="990244"/>
                  <a:pt x="799777" y="986531"/>
                </a:cubicBezTo>
                <a:cubicBezTo>
                  <a:pt x="797922" y="986531"/>
                  <a:pt x="796066" y="986531"/>
                  <a:pt x="794210" y="986531"/>
                </a:cubicBezTo>
                <a:cubicBezTo>
                  <a:pt x="922249" y="945692"/>
                  <a:pt x="1048432" y="901141"/>
                  <a:pt x="1165336" y="862158"/>
                </a:cubicBezTo>
                <a:cubicBezTo>
                  <a:pt x="1208016" y="856589"/>
                  <a:pt x="1250695" y="847307"/>
                  <a:pt x="1295231" y="838026"/>
                </a:cubicBezTo>
                <a:cubicBezTo>
                  <a:pt x="1254407" y="851020"/>
                  <a:pt x="1209872" y="864014"/>
                  <a:pt x="1165336" y="878865"/>
                </a:cubicBezTo>
                <a:cubicBezTo>
                  <a:pt x="1033587" y="925273"/>
                  <a:pt x="912971" y="979106"/>
                  <a:pt x="784932" y="1040365"/>
                </a:cubicBezTo>
                <a:cubicBezTo>
                  <a:pt x="783076" y="1044077"/>
                  <a:pt x="784932" y="1044077"/>
                  <a:pt x="786788" y="1045934"/>
                </a:cubicBezTo>
                <a:cubicBezTo>
                  <a:pt x="781221" y="1047790"/>
                  <a:pt x="781221" y="1049646"/>
                  <a:pt x="786788" y="1049646"/>
                </a:cubicBezTo>
                <a:cubicBezTo>
                  <a:pt x="792355" y="1049646"/>
                  <a:pt x="799777" y="1045934"/>
                  <a:pt x="803489" y="1044077"/>
                </a:cubicBezTo>
                <a:cubicBezTo>
                  <a:pt x="1143069" y="908566"/>
                  <a:pt x="1447392" y="815750"/>
                  <a:pt x="1710892" y="734072"/>
                </a:cubicBezTo>
                <a:cubicBezTo>
                  <a:pt x="1710892" y="734072"/>
                  <a:pt x="1712748" y="734072"/>
                  <a:pt x="1714603" y="732216"/>
                </a:cubicBezTo>
                <a:cubicBezTo>
                  <a:pt x="1762850" y="719221"/>
                  <a:pt x="1811096" y="706227"/>
                  <a:pt x="1855631" y="695089"/>
                </a:cubicBezTo>
                <a:cubicBezTo>
                  <a:pt x="1863054" y="693233"/>
                  <a:pt x="1872332" y="689520"/>
                  <a:pt x="1872332" y="687664"/>
                </a:cubicBezTo>
                <a:cubicBezTo>
                  <a:pt x="1872332" y="685808"/>
                  <a:pt x="1868621" y="685808"/>
                  <a:pt x="1868621" y="685808"/>
                </a:cubicBezTo>
                <a:cubicBezTo>
                  <a:pt x="1887177" y="680239"/>
                  <a:pt x="1905733" y="672813"/>
                  <a:pt x="1922434" y="667244"/>
                </a:cubicBezTo>
                <a:cubicBezTo>
                  <a:pt x="1929856" y="665388"/>
                  <a:pt x="1935423" y="661675"/>
                  <a:pt x="1939135" y="659819"/>
                </a:cubicBezTo>
                <a:cubicBezTo>
                  <a:pt x="1976247" y="652394"/>
                  <a:pt x="2009649" y="646825"/>
                  <a:pt x="2043050" y="641256"/>
                </a:cubicBezTo>
                <a:cubicBezTo>
                  <a:pt x="2033772" y="644969"/>
                  <a:pt x="2020782" y="648681"/>
                  <a:pt x="2009649" y="650537"/>
                </a:cubicBezTo>
                <a:cubicBezTo>
                  <a:pt x="1807385" y="708083"/>
                  <a:pt x="1584709" y="787905"/>
                  <a:pt x="1375023" y="884434"/>
                </a:cubicBezTo>
                <a:cubicBezTo>
                  <a:pt x="1371311" y="886290"/>
                  <a:pt x="1371311" y="888146"/>
                  <a:pt x="1373167" y="888146"/>
                </a:cubicBezTo>
                <a:cubicBezTo>
                  <a:pt x="1376878" y="888146"/>
                  <a:pt x="1380590" y="888146"/>
                  <a:pt x="1384301" y="886290"/>
                </a:cubicBezTo>
                <a:cubicBezTo>
                  <a:pt x="1588420" y="800899"/>
                  <a:pt x="1785117" y="732216"/>
                  <a:pt x="1970680" y="680239"/>
                </a:cubicBezTo>
                <a:cubicBezTo>
                  <a:pt x="2037483" y="672813"/>
                  <a:pt x="2117275" y="650537"/>
                  <a:pt x="2185933" y="633831"/>
                </a:cubicBezTo>
                <a:cubicBezTo>
                  <a:pt x="2193356" y="631974"/>
                  <a:pt x="2198923" y="628262"/>
                  <a:pt x="2200778" y="626405"/>
                </a:cubicBezTo>
                <a:cubicBezTo>
                  <a:pt x="2200778" y="624549"/>
                  <a:pt x="2195212" y="622693"/>
                  <a:pt x="2187789" y="624549"/>
                </a:cubicBezTo>
                <a:cubicBezTo>
                  <a:pt x="2161810" y="630118"/>
                  <a:pt x="2137687" y="635687"/>
                  <a:pt x="2111708" y="641256"/>
                </a:cubicBezTo>
                <a:cubicBezTo>
                  <a:pt x="2143254" y="633831"/>
                  <a:pt x="2174800" y="626405"/>
                  <a:pt x="2206345" y="618980"/>
                </a:cubicBezTo>
                <a:cubicBezTo>
                  <a:pt x="2223046" y="617124"/>
                  <a:pt x="2239747" y="615267"/>
                  <a:pt x="2256447" y="613411"/>
                </a:cubicBezTo>
                <a:cubicBezTo>
                  <a:pt x="2262014" y="613411"/>
                  <a:pt x="2269437" y="611555"/>
                  <a:pt x="2271292" y="607842"/>
                </a:cubicBezTo>
                <a:cubicBezTo>
                  <a:pt x="2273148" y="605986"/>
                  <a:pt x="2273148" y="605986"/>
                  <a:pt x="2273148" y="605986"/>
                </a:cubicBezTo>
                <a:cubicBezTo>
                  <a:pt x="2371497" y="583710"/>
                  <a:pt x="2462422" y="565147"/>
                  <a:pt x="2545926" y="542871"/>
                </a:cubicBezTo>
                <a:cubicBezTo>
                  <a:pt x="2549637" y="544727"/>
                  <a:pt x="2553348" y="548440"/>
                  <a:pt x="2558915" y="550296"/>
                </a:cubicBezTo>
                <a:cubicBezTo>
                  <a:pt x="2560771" y="550296"/>
                  <a:pt x="2560771" y="550296"/>
                  <a:pt x="2558915" y="552153"/>
                </a:cubicBezTo>
                <a:cubicBezTo>
                  <a:pt x="2545926" y="561434"/>
                  <a:pt x="2534792" y="568859"/>
                  <a:pt x="2521803" y="578141"/>
                </a:cubicBezTo>
                <a:cubicBezTo>
                  <a:pt x="2521803" y="579997"/>
                  <a:pt x="2521803" y="583710"/>
                  <a:pt x="2523658" y="583710"/>
                </a:cubicBezTo>
                <a:cubicBezTo>
                  <a:pt x="2523658" y="585566"/>
                  <a:pt x="2525514" y="585566"/>
                  <a:pt x="2525514" y="585566"/>
                </a:cubicBezTo>
                <a:cubicBezTo>
                  <a:pt x="2527370" y="587423"/>
                  <a:pt x="2525514" y="589279"/>
                  <a:pt x="2525514" y="589279"/>
                </a:cubicBezTo>
                <a:cubicBezTo>
                  <a:pt x="2521803" y="594848"/>
                  <a:pt x="2519947" y="598561"/>
                  <a:pt x="2518091" y="604129"/>
                </a:cubicBezTo>
                <a:cubicBezTo>
                  <a:pt x="2516236" y="605986"/>
                  <a:pt x="2516236" y="605986"/>
                  <a:pt x="2518091" y="605986"/>
                </a:cubicBezTo>
                <a:cubicBezTo>
                  <a:pt x="2523658" y="604129"/>
                  <a:pt x="2529225" y="604129"/>
                  <a:pt x="2534792" y="604129"/>
                </a:cubicBezTo>
                <a:cubicBezTo>
                  <a:pt x="2536648" y="600417"/>
                  <a:pt x="2540359" y="600417"/>
                  <a:pt x="2542215" y="600417"/>
                </a:cubicBezTo>
                <a:cubicBezTo>
                  <a:pt x="2542215" y="609698"/>
                  <a:pt x="2544070" y="615267"/>
                  <a:pt x="2545926" y="622693"/>
                </a:cubicBezTo>
                <a:cubicBezTo>
                  <a:pt x="2547781" y="622693"/>
                  <a:pt x="2549637" y="624549"/>
                  <a:pt x="2551493" y="626405"/>
                </a:cubicBezTo>
                <a:cubicBezTo>
                  <a:pt x="2555204" y="630118"/>
                  <a:pt x="2560771" y="633831"/>
                  <a:pt x="2566338" y="637543"/>
                </a:cubicBezTo>
                <a:cubicBezTo>
                  <a:pt x="2566338" y="637543"/>
                  <a:pt x="2566338" y="637543"/>
                  <a:pt x="2564482" y="637543"/>
                </a:cubicBezTo>
                <a:cubicBezTo>
                  <a:pt x="2557060" y="644969"/>
                  <a:pt x="2547781" y="654250"/>
                  <a:pt x="2538503" y="661675"/>
                </a:cubicBezTo>
                <a:cubicBezTo>
                  <a:pt x="2536648" y="659819"/>
                  <a:pt x="2534792" y="661675"/>
                  <a:pt x="2532936" y="663532"/>
                </a:cubicBezTo>
                <a:cubicBezTo>
                  <a:pt x="2518091" y="682095"/>
                  <a:pt x="2505102" y="698802"/>
                  <a:pt x="2492113" y="715509"/>
                </a:cubicBezTo>
                <a:cubicBezTo>
                  <a:pt x="2488401" y="717365"/>
                  <a:pt x="2488401" y="719221"/>
                  <a:pt x="2492113" y="719221"/>
                </a:cubicBezTo>
                <a:cubicBezTo>
                  <a:pt x="2493968" y="719221"/>
                  <a:pt x="2495824" y="719221"/>
                  <a:pt x="2499535" y="719221"/>
                </a:cubicBezTo>
                <a:cubicBezTo>
                  <a:pt x="2499535" y="721078"/>
                  <a:pt x="2499535" y="721078"/>
                  <a:pt x="2497679" y="721078"/>
                </a:cubicBezTo>
                <a:cubicBezTo>
                  <a:pt x="2495824" y="722934"/>
                  <a:pt x="2493968" y="722934"/>
                  <a:pt x="2493968" y="724790"/>
                </a:cubicBezTo>
                <a:cubicBezTo>
                  <a:pt x="2492113" y="726647"/>
                  <a:pt x="2492113" y="728503"/>
                  <a:pt x="2493968" y="728503"/>
                </a:cubicBezTo>
                <a:cubicBezTo>
                  <a:pt x="2495824" y="728503"/>
                  <a:pt x="2497679" y="728503"/>
                  <a:pt x="2499535" y="728503"/>
                </a:cubicBezTo>
                <a:cubicBezTo>
                  <a:pt x="2501391" y="728503"/>
                  <a:pt x="2503246" y="728503"/>
                  <a:pt x="2505102" y="728503"/>
                </a:cubicBezTo>
                <a:cubicBezTo>
                  <a:pt x="2518091" y="726647"/>
                  <a:pt x="2532936" y="724790"/>
                  <a:pt x="2545926" y="721078"/>
                </a:cubicBezTo>
                <a:cubicBezTo>
                  <a:pt x="2547781" y="721078"/>
                  <a:pt x="2549637" y="722934"/>
                  <a:pt x="2547781" y="724790"/>
                </a:cubicBezTo>
                <a:cubicBezTo>
                  <a:pt x="2547781" y="726647"/>
                  <a:pt x="2547781" y="728503"/>
                  <a:pt x="2547781" y="728503"/>
                </a:cubicBezTo>
                <a:cubicBezTo>
                  <a:pt x="2545926" y="730359"/>
                  <a:pt x="2544070" y="732216"/>
                  <a:pt x="2542215" y="732216"/>
                </a:cubicBezTo>
                <a:cubicBezTo>
                  <a:pt x="2518091" y="743354"/>
                  <a:pt x="2495824" y="756348"/>
                  <a:pt x="2469845" y="767486"/>
                </a:cubicBezTo>
                <a:cubicBezTo>
                  <a:pt x="2467989" y="769342"/>
                  <a:pt x="2466134" y="771198"/>
                  <a:pt x="2462422" y="773055"/>
                </a:cubicBezTo>
                <a:cubicBezTo>
                  <a:pt x="2406753" y="808325"/>
                  <a:pt x="2349229" y="849164"/>
                  <a:pt x="2289849" y="888146"/>
                </a:cubicBezTo>
                <a:cubicBezTo>
                  <a:pt x="2287993" y="888146"/>
                  <a:pt x="2284282" y="890003"/>
                  <a:pt x="2280571" y="891859"/>
                </a:cubicBezTo>
                <a:cubicBezTo>
                  <a:pt x="2260159" y="902997"/>
                  <a:pt x="2234180" y="912279"/>
                  <a:pt x="2211912" y="923417"/>
                </a:cubicBezTo>
                <a:cubicBezTo>
                  <a:pt x="2210057" y="925273"/>
                  <a:pt x="2206345" y="925273"/>
                  <a:pt x="2204490" y="927129"/>
                </a:cubicBezTo>
                <a:cubicBezTo>
                  <a:pt x="2191500" y="936411"/>
                  <a:pt x="2178511" y="947549"/>
                  <a:pt x="2167377" y="956830"/>
                </a:cubicBezTo>
                <a:cubicBezTo>
                  <a:pt x="2163666" y="956830"/>
                  <a:pt x="2163666" y="958687"/>
                  <a:pt x="2167377" y="958687"/>
                </a:cubicBezTo>
                <a:cubicBezTo>
                  <a:pt x="2171088" y="956830"/>
                  <a:pt x="2176655" y="956830"/>
                  <a:pt x="2182222" y="956830"/>
                </a:cubicBezTo>
                <a:cubicBezTo>
                  <a:pt x="2169233" y="960543"/>
                  <a:pt x="2158099" y="966112"/>
                  <a:pt x="2146965" y="973537"/>
                </a:cubicBezTo>
                <a:cubicBezTo>
                  <a:pt x="2143254" y="973537"/>
                  <a:pt x="2141398" y="975394"/>
                  <a:pt x="2141398" y="977250"/>
                </a:cubicBezTo>
                <a:cubicBezTo>
                  <a:pt x="2139543" y="979106"/>
                  <a:pt x="2141398" y="980962"/>
                  <a:pt x="2143254" y="980962"/>
                </a:cubicBezTo>
                <a:cubicBezTo>
                  <a:pt x="2156243" y="979106"/>
                  <a:pt x="2167377" y="977250"/>
                  <a:pt x="2182222" y="975394"/>
                </a:cubicBezTo>
                <a:cubicBezTo>
                  <a:pt x="2184078" y="975394"/>
                  <a:pt x="2189645" y="975394"/>
                  <a:pt x="2191500" y="973537"/>
                </a:cubicBezTo>
                <a:cubicBezTo>
                  <a:pt x="2289849" y="947549"/>
                  <a:pt x="2384486" y="925273"/>
                  <a:pt x="2471701" y="902997"/>
                </a:cubicBezTo>
                <a:cubicBezTo>
                  <a:pt x="2473556" y="902997"/>
                  <a:pt x="2477267" y="901141"/>
                  <a:pt x="2479123" y="901141"/>
                </a:cubicBezTo>
                <a:cubicBezTo>
                  <a:pt x="2527370" y="886290"/>
                  <a:pt x="2573760" y="875152"/>
                  <a:pt x="2616440" y="864014"/>
                </a:cubicBezTo>
                <a:cubicBezTo>
                  <a:pt x="2618295" y="862158"/>
                  <a:pt x="2622007" y="862158"/>
                  <a:pt x="2622007" y="862158"/>
                </a:cubicBezTo>
                <a:cubicBezTo>
                  <a:pt x="2659119" y="852876"/>
                  <a:pt x="2694376" y="845451"/>
                  <a:pt x="2727778" y="836170"/>
                </a:cubicBezTo>
                <a:cubicBezTo>
                  <a:pt x="2729633" y="836170"/>
                  <a:pt x="2729633" y="836170"/>
                  <a:pt x="2727778" y="838026"/>
                </a:cubicBezTo>
                <a:cubicBezTo>
                  <a:pt x="2727778" y="839882"/>
                  <a:pt x="2725922" y="841738"/>
                  <a:pt x="2727778" y="843595"/>
                </a:cubicBezTo>
                <a:cubicBezTo>
                  <a:pt x="2729633" y="845451"/>
                  <a:pt x="2729633" y="845451"/>
                  <a:pt x="2729633" y="845451"/>
                </a:cubicBezTo>
                <a:cubicBezTo>
                  <a:pt x="2731489" y="847307"/>
                  <a:pt x="2731489" y="849164"/>
                  <a:pt x="2729633" y="851020"/>
                </a:cubicBezTo>
                <a:cubicBezTo>
                  <a:pt x="2724066" y="854733"/>
                  <a:pt x="2718499" y="856589"/>
                  <a:pt x="2712933" y="860302"/>
                </a:cubicBezTo>
                <a:cubicBezTo>
                  <a:pt x="2712933" y="862158"/>
                  <a:pt x="2712933" y="864014"/>
                  <a:pt x="2714788" y="864014"/>
                </a:cubicBezTo>
                <a:cubicBezTo>
                  <a:pt x="2746334" y="858445"/>
                  <a:pt x="2774168" y="852876"/>
                  <a:pt x="2803859" y="849164"/>
                </a:cubicBezTo>
                <a:cubicBezTo>
                  <a:pt x="2790869" y="856589"/>
                  <a:pt x="2779735" y="864014"/>
                  <a:pt x="2768602" y="871440"/>
                </a:cubicBezTo>
                <a:cubicBezTo>
                  <a:pt x="2789013" y="875152"/>
                  <a:pt x="2803859" y="884434"/>
                  <a:pt x="2809425" y="910422"/>
                </a:cubicBezTo>
                <a:cubicBezTo>
                  <a:pt x="2805714" y="917848"/>
                  <a:pt x="2807570" y="921560"/>
                  <a:pt x="2811281" y="925273"/>
                </a:cubicBezTo>
                <a:cubicBezTo>
                  <a:pt x="2809425" y="928986"/>
                  <a:pt x="2805714" y="932698"/>
                  <a:pt x="2802003" y="932698"/>
                </a:cubicBezTo>
                <a:cubicBezTo>
                  <a:pt x="2803859" y="932698"/>
                  <a:pt x="2803859" y="932698"/>
                  <a:pt x="2803859" y="932698"/>
                </a:cubicBezTo>
                <a:cubicBezTo>
                  <a:pt x="2807570" y="936411"/>
                  <a:pt x="2811281" y="938267"/>
                  <a:pt x="2814992" y="941980"/>
                </a:cubicBezTo>
                <a:cubicBezTo>
                  <a:pt x="2816848" y="940123"/>
                  <a:pt x="2818704" y="941980"/>
                  <a:pt x="2818704" y="941980"/>
                </a:cubicBezTo>
                <a:cubicBezTo>
                  <a:pt x="2820559" y="943836"/>
                  <a:pt x="2820559" y="945692"/>
                  <a:pt x="2820559" y="945692"/>
                </a:cubicBezTo>
                <a:cubicBezTo>
                  <a:pt x="2822415" y="947549"/>
                  <a:pt x="2820559" y="947549"/>
                  <a:pt x="2820559" y="949405"/>
                </a:cubicBezTo>
                <a:cubicBezTo>
                  <a:pt x="2705510" y="986531"/>
                  <a:pt x="2579327" y="1023658"/>
                  <a:pt x="2438299" y="1068210"/>
                </a:cubicBezTo>
                <a:cubicBezTo>
                  <a:pt x="2438299" y="1068210"/>
                  <a:pt x="2434588" y="1068210"/>
                  <a:pt x="2432732" y="1068210"/>
                </a:cubicBezTo>
                <a:cubicBezTo>
                  <a:pt x="2427165" y="1070066"/>
                  <a:pt x="2421599" y="1070066"/>
                  <a:pt x="2416032" y="1071922"/>
                </a:cubicBezTo>
                <a:cubicBezTo>
                  <a:pt x="2414176" y="1071922"/>
                  <a:pt x="2414176" y="1070066"/>
                  <a:pt x="2416032" y="1070066"/>
                </a:cubicBezTo>
                <a:cubicBezTo>
                  <a:pt x="2417887" y="1068210"/>
                  <a:pt x="2417887" y="1068210"/>
                  <a:pt x="2417887" y="1068210"/>
                </a:cubicBezTo>
                <a:cubicBezTo>
                  <a:pt x="2419743" y="1066353"/>
                  <a:pt x="2419743" y="1066353"/>
                  <a:pt x="2417887" y="1064497"/>
                </a:cubicBezTo>
                <a:cubicBezTo>
                  <a:pt x="2416032" y="1064497"/>
                  <a:pt x="2416032" y="1064497"/>
                  <a:pt x="2414176" y="1064497"/>
                </a:cubicBezTo>
                <a:cubicBezTo>
                  <a:pt x="2410465" y="1064497"/>
                  <a:pt x="2410465" y="1064497"/>
                  <a:pt x="2414176" y="1062641"/>
                </a:cubicBezTo>
                <a:cubicBezTo>
                  <a:pt x="2434588" y="1058928"/>
                  <a:pt x="2455000" y="1051503"/>
                  <a:pt x="2475412" y="1045934"/>
                </a:cubicBezTo>
                <a:cubicBezTo>
                  <a:pt x="2477267" y="1045934"/>
                  <a:pt x="2479123" y="1044077"/>
                  <a:pt x="2480979" y="1040365"/>
                </a:cubicBezTo>
                <a:cubicBezTo>
                  <a:pt x="2480979" y="1040365"/>
                  <a:pt x="2480979" y="1038508"/>
                  <a:pt x="2477267" y="1038508"/>
                </a:cubicBezTo>
                <a:cubicBezTo>
                  <a:pt x="2417887" y="1055215"/>
                  <a:pt x="2351085" y="1070066"/>
                  <a:pt x="2282426" y="1084916"/>
                </a:cubicBezTo>
                <a:cubicBezTo>
                  <a:pt x="2312116" y="1073779"/>
                  <a:pt x="2343662" y="1062641"/>
                  <a:pt x="2373352" y="1049646"/>
                </a:cubicBezTo>
                <a:cubicBezTo>
                  <a:pt x="2377063" y="1049646"/>
                  <a:pt x="2380775" y="1051503"/>
                  <a:pt x="2380775" y="1051503"/>
                </a:cubicBezTo>
                <a:cubicBezTo>
                  <a:pt x="2382630" y="1053359"/>
                  <a:pt x="2384486" y="1053359"/>
                  <a:pt x="2384486" y="1051503"/>
                </a:cubicBezTo>
                <a:cubicBezTo>
                  <a:pt x="2384486" y="1049646"/>
                  <a:pt x="2386342" y="1047790"/>
                  <a:pt x="2388197" y="1045934"/>
                </a:cubicBezTo>
                <a:cubicBezTo>
                  <a:pt x="2401187" y="1044077"/>
                  <a:pt x="2416032" y="1038508"/>
                  <a:pt x="2429021" y="1036652"/>
                </a:cubicBezTo>
                <a:cubicBezTo>
                  <a:pt x="2430877" y="1034796"/>
                  <a:pt x="2434588" y="1032939"/>
                  <a:pt x="2436444" y="1032939"/>
                </a:cubicBezTo>
                <a:cubicBezTo>
                  <a:pt x="2445722" y="1029227"/>
                  <a:pt x="2455000" y="1025514"/>
                  <a:pt x="2464278" y="1021802"/>
                </a:cubicBezTo>
                <a:cubicBezTo>
                  <a:pt x="2447577" y="1021802"/>
                  <a:pt x="2430877" y="1023658"/>
                  <a:pt x="2414176" y="1025514"/>
                </a:cubicBezTo>
                <a:cubicBezTo>
                  <a:pt x="2410465" y="1025514"/>
                  <a:pt x="2406753" y="1027370"/>
                  <a:pt x="2404898" y="1029227"/>
                </a:cubicBezTo>
                <a:cubicBezTo>
                  <a:pt x="2399331" y="1029227"/>
                  <a:pt x="2393764" y="1029227"/>
                  <a:pt x="2388197" y="1031083"/>
                </a:cubicBezTo>
                <a:cubicBezTo>
                  <a:pt x="2406753" y="1025514"/>
                  <a:pt x="2427165" y="1021802"/>
                  <a:pt x="2445722" y="1016233"/>
                </a:cubicBezTo>
                <a:cubicBezTo>
                  <a:pt x="2447577" y="1016233"/>
                  <a:pt x="2449433" y="1014376"/>
                  <a:pt x="2449433" y="1012520"/>
                </a:cubicBezTo>
                <a:cubicBezTo>
                  <a:pt x="2451289" y="1012520"/>
                  <a:pt x="2449433" y="1010664"/>
                  <a:pt x="2447577" y="1010664"/>
                </a:cubicBezTo>
                <a:cubicBezTo>
                  <a:pt x="2414176" y="1018089"/>
                  <a:pt x="2377063" y="1023658"/>
                  <a:pt x="2341806" y="1031083"/>
                </a:cubicBezTo>
                <a:cubicBezTo>
                  <a:pt x="2339951" y="1032939"/>
                  <a:pt x="2334384" y="1032939"/>
                  <a:pt x="2332528" y="1032939"/>
                </a:cubicBezTo>
                <a:cubicBezTo>
                  <a:pt x="2334384" y="1031083"/>
                  <a:pt x="2338095" y="1029227"/>
                  <a:pt x="2338095" y="1029227"/>
                </a:cubicBezTo>
                <a:cubicBezTo>
                  <a:pt x="2339951" y="1027370"/>
                  <a:pt x="2338095" y="1025514"/>
                  <a:pt x="2334384" y="1025514"/>
                </a:cubicBezTo>
                <a:cubicBezTo>
                  <a:pt x="2326961" y="1027370"/>
                  <a:pt x="2317683" y="1029227"/>
                  <a:pt x="2308405" y="1029227"/>
                </a:cubicBezTo>
                <a:cubicBezTo>
                  <a:pt x="2306549" y="1031083"/>
                  <a:pt x="2306549" y="1031083"/>
                  <a:pt x="2306549" y="1029227"/>
                </a:cubicBezTo>
                <a:cubicBezTo>
                  <a:pt x="2306549" y="1029227"/>
                  <a:pt x="2304694" y="1031083"/>
                  <a:pt x="2302838" y="1031083"/>
                </a:cubicBezTo>
                <a:cubicBezTo>
                  <a:pt x="2297271" y="1032939"/>
                  <a:pt x="2293560" y="1032939"/>
                  <a:pt x="2287993" y="1034796"/>
                </a:cubicBezTo>
                <a:cubicBezTo>
                  <a:pt x="2286137" y="1034796"/>
                  <a:pt x="2284282" y="1034796"/>
                  <a:pt x="2284282" y="1032939"/>
                </a:cubicBezTo>
                <a:cubicBezTo>
                  <a:pt x="2284282" y="1032939"/>
                  <a:pt x="2284282" y="1031083"/>
                  <a:pt x="2287993" y="1031083"/>
                </a:cubicBezTo>
                <a:cubicBezTo>
                  <a:pt x="2323250" y="1016233"/>
                  <a:pt x="2358507" y="1001382"/>
                  <a:pt x="2393764" y="988388"/>
                </a:cubicBezTo>
                <a:cubicBezTo>
                  <a:pt x="2382630" y="988388"/>
                  <a:pt x="2373352" y="990244"/>
                  <a:pt x="2362218" y="990244"/>
                </a:cubicBezTo>
                <a:cubicBezTo>
                  <a:pt x="2360363" y="990244"/>
                  <a:pt x="2356651" y="992100"/>
                  <a:pt x="2354796" y="992100"/>
                </a:cubicBezTo>
                <a:cubicBezTo>
                  <a:pt x="2269437" y="1019945"/>
                  <a:pt x="2176655" y="1051503"/>
                  <a:pt x="2082018" y="1083060"/>
                </a:cubicBezTo>
                <a:cubicBezTo>
                  <a:pt x="2078307" y="1083060"/>
                  <a:pt x="2076451" y="1084916"/>
                  <a:pt x="2076451" y="1084916"/>
                </a:cubicBezTo>
                <a:cubicBezTo>
                  <a:pt x="2076451" y="1086773"/>
                  <a:pt x="2078307" y="1086773"/>
                  <a:pt x="2080163" y="1084916"/>
                </a:cubicBezTo>
                <a:cubicBezTo>
                  <a:pt x="2082018" y="1086773"/>
                  <a:pt x="2085729" y="1088629"/>
                  <a:pt x="2087585" y="1088629"/>
                </a:cubicBezTo>
                <a:cubicBezTo>
                  <a:pt x="2091296" y="1088629"/>
                  <a:pt x="2095008" y="1086773"/>
                  <a:pt x="2096863" y="1086773"/>
                </a:cubicBezTo>
                <a:cubicBezTo>
                  <a:pt x="2102430" y="1084916"/>
                  <a:pt x="2109853" y="1084916"/>
                  <a:pt x="2115419" y="1083060"/>
                </a:cubicBezTo>
                <a:cubicBezTo>
                  <a:pt x="2117275" y="1083060"/>
                  <a:pt x="2115419" y="1084916"/>
                  <a:pt x="2113564" y="1084916"/>
                </a:cubicBezTo>
                <a:cubicBezTo>
                  <a:pt x="2096863" y="1096054"/>
                  <a:pt x="2082018" y="1107192"/>
                  <a:pt x="2065317" y="1122043"/>
                </a:cubicBezTo>
                <a:cubicBezTo>
                  <a:pt x="2063462" y="1122043"/>
                  <a:pt x="2059751" y="1123899"/>
                  <a:pt x="2056039" y="1123899"/>
                </a:cubicBezTo>
                <a:cubicBezTo>
                  <a:pt x="2056039" y="1123899"/>
                  <a:pt x="2054184" y="1123899"/>
                  <a:pt x="2052328" y="1125755"/>
                </a:cubicBezTo>
                <a:cubicBezTo>
                  <a:pt x="2050472" y="1125755"/>
                  <a:pt x="2048617" y="1123899"/>
                  <a:pt x="2050472" y="1122043"/>
                </a:cubicBezTo>
                <a:cubicBezTo>
                  <a:pt x="2052328" y="1120187"/>
                  <a:pt x="2050472" y="1118330"/>
                  <a:pt x="2048617" y="1120187"/>
                </a:cubicBezTo>
                <a:cubicBezTo>
                  <a:pt x="2031916" y="1125755"/>
                  <a:pt x="2013360" y="1131324"/>
                  <a:pt x="1994803" y="1138750"/>
                </a:cubicBezTo>
                <a:cubicBezTo>
                  <a:pt x="1992948" y="1138750"/>
                  <a:pt x="1989237" y="1142462"/>
                  <a:pt x="1987381" y="1142462"/>
                </a:cubicBezTo>
                <a:cubicBezTo>
                  <a:pt x="1957691" y="1155457"/>
                  <a:pt x="1928001" y="1168451"/>
                  <a:pt x="1898311" y="1181445"/>
                </a:cubicBezTo>
                <a:cubicBezTo>
                  <a:pt x="1894599" y="1183301"/>
                  <a:pt x="1894599" y="1183301"/>
                  <a:pt x="1898311" y="1183301"/>
                </a:cubicBezTo>
                <a:cubicBezTo>
                  <a:pt x="1907589" y="1181445"/>
                  <a:pt x="1918723" y="1181445"/>
                  <a:pt x="1928001" y="1181445"/>
                </a:cubicBezTo>
                <a:cubicBezTo>
                  <a:pt x="1915011" y="1188870"/>
                  <a:pt x="1900166" y="1198152"/>
                  <a:pt x="1885321" y="1205577"/>
                </a:cubicBezTo>
                <a:cubicBezTo>
                  <a:pt x="1883466" y="1207434"/>
                  <a:pt x="1881610" y="1207434"/>
                  <a:pt x="1885321" y="1207434"/>
                </a:cubicBezTo>
                <a:cubicBezTo>
                  <a:pt x="1902022" y="1203721"/>
                  <a:pt x="1916867" y="1200008"/>
                  <a:pt x="1933568" y="1196296"/>
                </a:cubicBezTo>
                <a:cubicBezTo>
                  <a:pt x="1905733" y="1207434"/>
                  <a:pt x="1876043" y="1218571"/>
                  <a:pt x="1846353" y="1231566"/>
                </a:cubicBezTo>
                <a:cubicBezTo>
                  <a:pt x="1842642" y="1231566"/>
                  <a:pt x="1837075" y="1233422"/>
                  <a:pt x="1835219" y="1235278"/>
                </a:cubicBezTo>
                <a:cubicBezTo>
                  <a:pt x="1818519" y="1238991"/>
                  <a:pt x="1801818" y="1244560"/>
                  <a:pt x="1783262" y="1250129"/>
                </a:cubicBezTo>
                <a:cubicBezTo>
                  <a:pt x="1779550" y="1251985"/>
                  <a:pt x="1775839" y="1253842"/>
                  <a:pt x="1772128" y="1253842"/>
                </a:cubicBezTo>
                <a:cubicBezTo>
                  <a:pt x="1766561" y="1257554"/>
                  <a:pt x="1760994" y="1261267"/>
                  <a:pt x="1757283" y="1266836"/>
                </a:cubicBezTo>
                <a:cubicBezTo>
                  <a:pt x="1753571" y="1268692"/>
                  <a:pt x="1753571" y="1270548"/>
                  <a:pt x="1757283" y="1268692"/>
                </a:cubicBezTo>
                <a:cubicBezTo>
                  <a:pt x="1822230" y="1246416"/>
                  <a:pt x="1885321" y="1227853"/>
                  <a:pt x="1942846" y="1207434"/>
                </a:cubicBezTo>
                <a:cubicBezTo>
                  <a:pt x="1946557" y="1207434"/>
                  <a:pt x="1950268" y="1203721"/>
                  <a:pt x="1950268" y="1201865"/>
                </a:cubicBezTo>
                <a:cubicBezTo>
                  <a:pt x="1950268" y="1201865"/>
                  <a:pt x="1952124" y="1200008"/>
                  <a:pt x="1955835" y="1200008"/>
                </a:cubicBezTo>
                <a:cubicBezTo>
                  <a:pt x="1974392" y="1198152"/>
                  <a:pt x="1992948" y="1194439"/>
                  <a:pt x="2011504" y="1192583"/>
                </a:cubicBezTo>
                <a:cubicBezTo>
                  <a:pt x="1991092" y="1201865"/>
                  <a:pt x="1972536" y="1211146"/>
                  <a:pt x="1952124" y="1218571"/>
                </a:cubicBezTo>
                <a:cubicBezTo>
                  <a:pt x="1950268" y="1218571"/>
                  <a:pt x="1942846" y="1220428"/>
                  <a:pt x="1940990" y="1220428"/>
                </a:cubicBezTo>
                <a:cubicBezTo>
                  <a:pt x="1907589" y="1231566"/>
                  <a:pt x="1874187" y="1242704"/>
                  <a:pt x="1838930" y="1255698"/>
                </a:cubicBezTo>
                <a:cubicBezTo>
                  <a:pt x="1837075" y="1255698"/>
                  <a:pt x="1833364" y="1257554"/>
                  <a:pt x="1829652" y="1259411"/>
                </a:cubicBezTo>
                <a:cubicBezTo>
                  <a:pt x="1788828" y="1276117"/>
                  <a:pt x="1748005" y="1290968"/>
                  <a:pt x="1707181" y="1307675"/>
                </a:cubicBezTo>
                <a:cubicBezTo>
                  <a:pt x="1753571" y="1315100"/>
                  <a:pt x="1848209" y="1259411"/>
                  <a:pt x="1898311" y="1242704"/>
                </a:cubicBezTo>
                <a:cubicBezTo>
                  <a:pt x="2093152" y="1183301"/>
                  <a:pt x="2265726" y="1131324"/>
                  <a:pt x="2419743" y="1084916"/>
                </a:cubicBezTo>
                <a:cubicBezTo>
                  <a:pt x="2516236" y="1057072"/>
                  <a:pt x="2605306" y="1029227"/>
                  <a:pt x="2688809" y="1005095"/>
                </a:cubicBezTo>
                <a:cubicBezTo>
                  <a:pt x="2755612" y="984675"/>
                  <a:pt x="2820559" y="954974"/>
                  <a:pt x="2876228" y="951261"/>
                </a:cubicBezTo>
                <a:cubicBezTo>
                  <a:pt x="2861383" y="980962"/>
                  <a:pt x="2833549" y="977250"/>
                  <a:pt x="2813137" y="995813"/>
                </a:cubicBezTo>
                <a:cubicBezTo>
                  <a:pt x="2824270" y="1001382"/>
                  <a:pt x="2839116" y="1001382"/>
                  <a:pt x="2850249" y="1005095"/>
                </a:cubicBezTo>
                <a:cubicBezTo>
                  <a:pt x="2763035" y="1040365"/>
                  <a:pt x="2673964" y="1070066"/>
                  <a:pt x="2575616" y="1097911"/>
                </a:cubicBezTo>
                <a:cubicBezTo>
                  <a:pt x="2479123" y="1127612"/>
                  <a:pt x="2375208" y="1161026"/>
                  <a:pt x="2265726" y="1198152"/>
                </a:cubicBezTo>
                <a:cubicBezTo>
                  <a:pt x="2182222" y="1225997"/>
                  <a:pt x="2089441" y="1240847"/>
                  <a:pt x="1996659" y="1283543"/>
                </a:cubicBezTo>
                <a:cubicBezTo>
                  <a:pt x="1991092" y="1276117"/>
                  <a:pt x="1994803" y="1279830"/>
                  <a:pt x="1987381" y="1276117"/>
                </a:cubicBezTo>
                <a:cubicBezTo>
                  <a:pt x="1985525" y="1281686"/>
                  <a:pt x="1985525" y="1285399"/>
                  <a:pt x="1983670" y="1290968"/>
                </a:cubicBezTo>
                <a:cubicBezTo>
                  <a:pt x="1887177" y="1316956"/>
                  <a:pt x="1781406" y="1361508"/>
                  <a:pt x="1671924" y="1415341"/>
                </a:cubicBezTo>
                <a:cubicBezTo>
                  <a:pt x="1735015" y="1393066"/>
                  <a:pt x="1792540" y="1378215"/>
                  <a:pt x="1850064" y="1355939"/>
                </a:cubicBezTo>
                <a:cubicBezTo>
                  <a:pt x="1966969" y="1307675"/>
                  <a:pt x="2074596" y="1274261"/>
                  <a:pt x="2172944" y="1242704"/>
                </a:cubicBezTo>
                <a:cubicBezTo>
                  <a:pt x="2269437" y="1214859"/>
                  <a:pt x="2356651" y="1192583"/>
                  <a:pt x="2438299" y="1164738"/>
                </a:cubicBezTo>
                <a:cubicBezTo>
                  <a:pt x="2440155" y="1164738"/>
                  <a:pt x="2442010" y="1162882"/>
                  <a:pt x="2445722" y="1162882"/>
                </a:cubicBezTo>
                <a:cubicBezTo>
                  <a:pt x="2453144" y="1159169"/>
                  <a:pt x="2464278" y="1155457"/>
                  <a:pt x="2473556" y="1149888"/>
                </a:cubicBezTo>
                <a:cubicBezTo>
                  <a:pt x="2473556" y="1149888"/>
                  <a:pt x="2477267" y="1149888"/>
                  <a:pt x="2479123" y="1149888"/>
                </a:cubicBezTo>
                <a:cubicBezTo>
                  <a:pt x="2592317" y="1110905"/>
                  <a:pt x="2694376" y="1075635"/>
                  <a:pt x="2790869" y="1044077"/>
                </a:cubicBezTo>
                <a:cubicBezTo>
                  <a:pt x="2790869" y="1044077"/>
                  <a:pt x="2794580" y="1044077"/>
                  <a:pt x="2794580" y="1045934"/>
                </a:cubicBezTo>
                <a:cubicBezTo>
                  <a:pt x="2798292" y="1049646"/>
                  <a:pt x="2803859" y="1053359"/>
                  <a:pt x="2809425" y="1057072"/>
                </a:cubicBezTo>
                <a:cubicBezTo>
                  <a:pt x="2809425" y="1058928"/>
                  <a:pt x="2809425" y="1060784"/>
                  <a:pt x="2809425" y="1062641"/>
                </a:cubicBezTo>
                <a:cubicBezTo>
                  <a:pt x="2805714" y="1068210"/>
                  <a:pt x="2798292" y="1073779"/>
                  <a:pt x="2796436" y="1081204"/>
                </a:cubicBezTo>
                <a:cubicBezTo>
                  <a:pt x="2794580" y="1081204"/>
                  <a:pt x="2792725" y="1081204"/>
                  <a:pt x="2792725" y="1081204"/>
                </a:cubicBezTo>
                <a:cubicBezTo>
                  <a:pt x="2792725" y="1081204"/>
                  <a:pt x="2790869" y="1081204"/>
                  <a:pt x="2790869" y="1083060"/>
                </a:cubicBezTo>
                <a:cubicBezTo>
                  <a:pt x="2790869" y="1084916"/>
                  <a:pt x="2790869" y="1084916"/>
                  <a:pt x="2790869" y="1084916"/>
                </a:cubicBezTo>
                <a:cubicBezTo>
                  <a:pt x="2794580" y="1086773"/>
                  <a:pt x="2794580" y="1088629"/>
                  <a:pt x="2798292" y="1090485"/>
                </a:cubicBezTo>
                <a:cubicBezTo>
                  <a:pt x="2789013" y="1094198"/>
                  <a:pt x="2781591" y="1097911"/>
                  <a:pt x="2772313" y="1103480"/>
                </a:cubicBezTo>
                <a:cubicBezTo>
                  <a:pt x="2770457" y="1103480"/>
                  <a:pt x="2768602" y="1105336"/>
                  <a:pt x="2768602" y="1107192"/>
                </a:cubicBezTo>
                <a:cubicBezTo>
                  <a:pt x="2764890" y="1114618"/>
                  <a:pt x="2763035" y="1123899"/>
                  <a:pt x="2759323" y="1131324"/>
                </a:cubicBezTo>
                <a:cubicBezTo>
                  <a:pt x="2759323" y="1133181"/>
                  <a:pt x="2755612" y="1135037"/>
                  <a:pt x="2755612" y="1135037"/>
                </a:cubicBezTo>
                <a:cubicBezTo>
                  <a:pt x="2666542" y="1164738"/>
                  <a:pt x="2571905" y="1200008"/>
                  <a:pt x="2466134" y="1235278"/>
                </a:cubicBezTo>
                <a:cubicBezTo>
                  <a:pt x="2464278" y="1235278"/>
                  <a:pt x="2462422" y="1235278"/>
                  <a:pt x="2464278" y="1233422"/>
                </a:cubicBezTo>
                <a:cubicBezTo>
                  <a:pt x="2464278" y="1233422"/>
                  <a:pt x="2464278" y="1231566"/>
                  <a:pt x="2462422" y="1231566"/>
                </a:cubicBezTo>
                <a:cubicBezTo>
                  <a:pt x="2432732" y="1238991"/>
                  <a:pt x="2403042" y="1246416"/>
                  <a:pt x="2373352" y="1253842"/>
                </a:cubicBezTo>
                <a:cubicBezTo>
                  <a:pt x="2393764" y="1246416"/>
                  <a:pt x="2417887" y="1238991"/>
                  <a:pt x="2438299" y="1231566"/>
                </a:cubicBezTo>
                <a:cubicBezTo>
                  <a:pt x="2440155" y="1231566"/>
                  <a:pt x="2442010" y="1229709"/>
                  <a:pt x="2442010" y="1227853"/>
                </a:cubicBezTo>
                <a:cubicBezTo>
                  <a:pt x="2443866" y="1227853"/>
                  <a:pt x="2442010" y="1225997"/>
                  <a:pt x="2440155" y="1225997"/>
                </a:cubicBezTo>
                <a:cubicBezTo>
                  <a:pt x="2403042" y="1235278"/>
                  <a:pt x="2365930" y="1246416"/>
                  <a:pt x="2325106" y="1255698"/>
                </a:cubicBezTo>
                <a:cubicBezTo>
                  <a:pt x="2326961" y="1251985"/>
                  <a:pt x="2330673" y="1250129"/>
                  <a:pt x="2334384" y="1246416"/>
                </a:cubicBezTo>
                <a:cubicBezTo>
                  <a:pt x="2338095" y="1244560"/>
                  <a:pt x="2338095" y="1244560"/>
                  <a:pt x="2334384" y="1244560"/>
                </a:cubicBezTo>
                <a:cubicBezTo>
                  <a:pt x="2332528" y="1246416"/>
                  <a:pt x="2330673" y="1246416"/>
                  <a:pt x="2328817" y="1246416"/>
                </a:cubicBezTo>
                <a:cubicBezTo>
                  <a:pt x="2352940" y="1237135"/>
                  <a:pt x="2375208" y="1227853"/>
                  <a:pt x="2399331" y="1220428"/>
                </a:cubicBezTo>
                <a:cubicBezTo>
                  <a:pt x="2401187" y="1218571"/>
                  <a:pt x="2403042" y="1218571"/>
                  <a:pt x="2404898" y="1218571"/>
                </a:cubicBezTo>
                <a:cubicBezTo>
                  <a:pt x="2423454" y="1214859"/>
                  <a:pt x="2438299" y="1209290"/>
                  <a:pt x="2455000" y="1205577"/>
                </a:cubicBezTo>
                <a:cubicBezTo>
                  <a:pt x="2456856" y="1205577"/>
                  <a:pt x="2458711" y="1203721"/>
                  <a:pt x="2458711" y="1201865"/>
                </a:cubicBezTo>
                <a:cubicBezTo>
                  <a:pt x="2460567" y="1201865"/>
                  <a:pt x="2458711" y="1200008"/>
                  <a:pt x="2456856" y="1200008"/>
                </a:cubicBezTo>
                <a:cubicBezTo>
                  <a:pt x="2436444" y="1203721"/>
                  <a:pt x="2414176" y="1207434"/>
                  <a:pt x="2391908" y="1211146"/>
                </a:cubicBezTo>
                <a:cubicBezTo>
                  <a:pt x="2390053" y="1211146"/>
                  <a:pt x="2386342" y="1213003"/>
                  <a:pt x="2384486" y="1213003"/>
                </a:cubicBezTo>
                <a:cubicBezTo>
                  <a:pt x="2273148" y="1251985"/>
                  <a:pt x="2150676" y="1294681"/>
                  <a:pt x="2018927" y="1341089"/>
                </a:cubicBezTo>
                <a:cubicBezTo>
                  <a:pt x="2017071" y="1341089"/>
                  <a:pt x="2017071" y="1341089"/>
                  <a:pt x="2017071" y="1341089"/>
                </a:cubicBezTo>
                <a:cubicBezTo>
                  <a:pt x="1955835" y="1361508"/>
                  <a:pt x="1889033" y="1383784"/>
                  <a:pt x="1820374" y="1407916"/>
                </a:cubicBezTo>
                <a:cubicBezTo>
                  <a:pt x="1838930" y="1402347"/>
                  <a:pt x="1857487" y="1396778"/>
                  <a:pt x="1876043" y="1391209"/>
                </a:cubicBezTo>
                <a:cubicBezTo>
                  <a:pt x="1855631" y="1398635"/>
                  <a:pt x="1835219" y="1406060"/>
                  <a:pt x="1816663" y="1413485"/>
                </a:cubicBezTo>
                <a:cubicBezTo>
                  <a:pt x="1812952" y="1415341"/>
                  <a:pt x="1811096" y="1415341"/>
                  <a:pt x="1811096" y="1413485"/>
                </a:cubicBezTo>
                <a:cubicBezTo>
                  <a:pt x="1811096" y="1413485"/>
                  <a:pt x="1812952" y="1409772"/>
                  <a:pt x="1814807" y="1409772"/>
                </a:cubicBezTo>
                <a:cubicBezTo>
                  <a:pt x="1755427" y="1430192"/>
                  <a:pt x="1694191" y="1450611"/>
                  <a:pt x="1631100" y="1471031"/>
                </a:cubicBezTo>
                <a:cubicBezTo>
                  <a:pt x="1629244" y="1472887"/>
                  <a:pt x="1623677" y="1474744"/>
                  <a:pt x="1619966" y="1476600"/>
                </a:cubicBezTo>
                <a:cubicBezTo>
                  <a:pt x="1616255" y="1482169"/>
                  <a:pt x="1614399" y="1489594"/>
                  <a:pt x="1610688" y="1497019"/>
                </a:cubicBezTo>
                <a:cubicBezTo>
                  <a:pt x="1606977" y="1497019"/>
                  <a:pt x="1601410" y="1498876"/>
                  <a:pt x="1597698" y="1500732"/>
                </a:cubicBezTo>
                <a:cubicBezTo>
                  <a:pt x="1569864" y="1511870"/>
                  <a:pt x="1542030" y="1523008"/>
                  <a:pt x="1514195" y="1534146"/>
                </a:cubicBezTo>
                <a:cubicBezTo>
                  <a:pt x="1510484" y="1534146"/>
                  <a:pt x="1506773" y="1536002"/>
                  <a:pt x="1503061" y="1537859"/>
                </a:cubicBezTo>
                <a:cubicBezTo>
                  <a:pt x="1482649" y="1548996"/>
                  <a:pt x="1465949" y="1561991"/>
                  <a:pt x="1449248" y="1573129"/>
                </a:cubicBezTo>
                <a:cubicBezTo>
                  <a:pt x="1447392" y="1574985"/>
                  <a:pt x="1441825" y="1576841"/>
                  <a:pt x="1438114" y="1578698"/>
                </a:cubicBezTo>
                <a:cubicBezTo>
                  <a:pt x="1423269" y="1584267"/>
                  <a:pt x="1408424" y="1589835"/>
                  <a:pt x="1391723" y="1595404"/>
                </a:cubicBezTo>
                <a:cubicBezTo>
                  <a:pt x="1388012" y="1597261"/>
                  <a:pt x="1382445" y="1600973"/>
                  <a:pt x="1378734" y="1602830"/>
                </a:cubicBezTo>
                <a:cubicBezTo>
                  <a:pt x="1375023" y="1606542"/>
                  <a:pt x="1369456" y="1612111"/>
                  <a:pt x="1365745" y="1617680"/>
                </a:cubicBezTo>
                <a:cubicBezTo>
                  <a:pt x="1362033" y="1619537"/>
                  <a:pt x="1362033" y="1621393"/>
                  <a:pt x="1363889" y="1621393"/>
                </a:cubicBezTo>
                <a:cubicBezTo>
                  <a:pt x="1367600" y="1621393"/>
                  <a:pt x="1371311" y="1621393"/>
                  <a:pt x="1373167" y="1621393"/>
                </a:cubicBezTo>
                <a:cubicBezTo>
                  <a:pt x="1376878" y="1621393"/>
                  <a:pt x="1376878" y="1623249"/>
                  <a:pt x="1371311" y="1625106"/>
                </a:cubicBezTo>
                <a:cubicBezTo>
                  <a:pt x="1347188" y="1639956"/>
                  <a:pt x="1319354" y="1654807"/>
                  <a:pt x="1293375" y="1669657"/>
                </a:cubicBezTo>
                <a:cubicBezTo>
                  <a:pt x="1297086" y="1669657"/>
                  <a:pt x="1300797" y="1669657"/>
                  <a:pt x="1304509" y="1671514"/>
                </a:cubicBezTo>
                <a:cubicBezTo>
                  <a:pt x="1308220" y="1667801"/>
                  <a:pt x="1313787" y="1665945"/>
                  <a:pt x="1317498" y="1664088"/>
                </a:cubicBezTo>
                <a:cubicBezTo>
                  <a:pt x="1317498" y="1664088"/>
                  <a:pt x="1527184" y="1578698"/>
                  <a:pt x="1631100" y="1541571"/>
                </a:cubicBezTo>
                <a:cubicBezTo>
                  <a:pt x="1833364" y="1467318"/>
                  <a:pt x="2159955" y="1348514"/>
                  <a:pt x="2159955" y="1348514"/>
                </a:cubicBezTo>
                <a:cubicBezTo>
                  <a:pt x="2161810" y="1346658"/>
                  <a:pt x="2165521" y="1344801"/>
                  <a:pt x="2167377" y="1344801"/>
                </a:cubicBezTo>
                <a:cubicBezTo>
                  <a:pt x="2178511" y="1341089"/>
                  <a:pt x="2193356" y="1339232"/>
                  <a:pt x="2204490" y="1335520"/>
                </a:cubicBezTo>
                <a:cubicBezTo>
                  <a:pt x="2206345" y="1335520"/>
                  <a:pt x="2210057" y="1333663"/>
                  <a:pt x="2211912" y="1331807"/>
                </a:cubicBezTo>
                <a:cubicBezTo>
                  <a:pt x="2237891" y="1322525"/>
                  <a:pt x="2265726" y="1315100"/>
                  <a:pt x="2287993" y="1307675"/>
                </a:cubicBezTo>
                <a:cubicBezTo>
                  <a:pt x="2380775" y="1276117"/>
                  <a:pt x="2466134" y="1246416"/>
                  <a:pt x="2545926" y="1220428"/>
                </a:cubicBezTo>
                <a:cubicBezTo>
                  <a:pt x="2622007" y="1194439"/>
                  <a:pt x="2692521" y="1168451"/>
                  <a:pt x="2759323" y="1144319"/>
                </a:cubicBezTo>
                <a:cubicBezTo>
                  <a:pt x="2759323" y="1159169"/>
                  <a:pt x="2768602" y="1162882"/>
                  <a:pt x="2781591" y="1162882"/>
                </a:cubicBezTo>
                <a:cubicBezTo>
                  <a:pt x="2781591" y="1162882"/>
                  <a:pt x="2781591" y="1162882"/>
                  <a:pt x="2779735" y="1162882"/>
                </a:cubicBezTo>
                <a:cubicBezTo>
                  <a:pt x="2777880" y="1162882"/>
                  <a:pt x="2777880" y="1162882"/>
                  <a:pt x="2777880" y="1162882"/>
                </a:cubicBezTo>
                <a:cubicBezTo>
                  <a:pt x="2777880" y="1164738"/>
                  <a:pt x="2776024" y="1164738"/>
                  <a:pt x="2776024" y="1164738"/>
                </a:cubicBezTo>
                <a:cubicBezTo>
                  <a:pt x="2776024" y="1164738"/>
                  <a:pt x="2774168" y="1166595"/>
                  <a:pt x="2772313" y="1166595"/>
                </a:cubicBezTo>
                <a:cubicBezTo>
                  <a:pt x="2763035" y="1170307"/>
                  <a:pt x="2751901" y="1174020"/>
                  <a:pt x="2742623" y="1177732"/>
                </a:cubicBezTo>
                <a:lnTo>
                  <a:pt x="2767933" y="1169820"/>
                </a:lnTo>
                <a:lnTo>
                  <a:pt x="2811281" y="1162882"/>
                </a:lnTo>
                <a:cubicBezTo>
                  <a:pt x="2755612" y="1181445"/>
                  <a:pt x="2696232" y="1205577"/>
                  <a:pt x="2634996" y="1231566"/>
                </a:cubicBezTo>
                <a:cubicBezTo>
                  <a:pt x="2647986" y="1229709"/>
                  <a:pt x="2655408" y="1227853"/>
                  <a:pt x="2664686" y="1225997"/>
                </a:cubicBezTo>
                <a:cubicBezTo>
                  <a:pt x="2607162" y="1242704"/>
                  <a:pt x="2544070" y="1266836"/>
                  <a:pt x="2479123" y="1294681"/>
                </a:cubicBezTo>
                <a:cubicBezTo>
                  <a:pt x="2555204" y="1274261"/>
                  <a:pt x="2629429" y="1244560"/>
                  <a:pt x="2698088" y="1220428"/>
                </a:cubicBezTo>
                <a:cubicBezTo>
                  <a:pt x="2688809" y="1222284"/>
                  <a:pt x="2679531" y="1224140"/>
                  <a:pt x="2670253" y="1224140"/>
                </a:cubicBezTo>
                <a:cubicBezTo>
                  <a:pt x="2698088" y="1216715"/>
                  <a:pt x="2727778" y="1207434"/>
                  <a:pt x="2755612" y="1201865"/>
                </a:cubicBezTo>
                <a:cubicBezTo>
                  <a:pt x="2753756" y="1205577"/>
                  <a:pt x="2748190" y="1207434"/>
                  <a:pt x="2746334" y="1209290"/>
                </a:cubicBezTo>
                <a:cubicBezTo>
                  <a:pt x="2748190" y="1209290"/>
                  <a:pt x="2750045" y="1209290"/>
                  <a:pt x="2751901" y="1209290"/>
                </a:cubicBezTo>
                <a:cubicBezTo>
                  <a:pt x="2750045" y="1211146"/>
                  <a:pt x="2744478" y="1213003"/>
                  <a:pt x="2740767" y="1214859"/>
                </a:cubicBezTo>
                <a:cubicBezTo>
                  <a:pt x="2740767" y="1214859"/>
                  <a:pt x="2742623" y="1218571"/>
                  <a:pt x="2740767" y="1218571"/>
                </a:cubicBezTo>
                <a:cubicBezTo>
                  <a:pt x="2727778" y="1227853"/>
                  <a:pt x="2712933" y="1235278"/>
                  <a:pt x="2699943" y="1242704"/>
                </a:cubicBezTo>
                <a:cubicBezTo>
                  <a:pt x="2724066" y="1244560"/>
                  <a:pt x="2751901" y="1237135"/>
                  <a:pt x="2776024" y="1235278"/>
                </a:cubicBezTo>
                <a:cubicBezTo>
                  <a:pt x="2757468" y="1242704"/>
                  <a:pt x="2737056" y="1251985"/>
                  <a:pt x="2712933" y="1261267"/>
                </a:cubicBezTo>
                <a:cubicBezTo>
                  <a:pt x="2714788" y="1264979"/>
                  <a:pt x="2714788" y="1264979"/>
                  <a:pt x="2716644" y="1264979"/>
                </a:cubicBezTo>
                <a:cubicBezTo>
                  <a:pt x="2701799" y="1270548"/>
                  <a:pt x="2686954" y="1274261"/>
                  <a:pt x="2672109" y="1279830"/>
                </a:cubicBezTo>
                <a:cubicBezTo>
                  <a:pt x="2662831" y="1281686"/>
                  <a:pt x="2653552" y="1285399"/>
                  <a:pt x="2642419" y="1287255"/>
                </a:cubicBezTo>
                <a:cubicBezTo>
                  <a:pt x="2642419" y="1287255"/>
                  <a:pt x="2642419" y="1287255"/>
                  <a:pt x="2640563" y="1287255"/>
                </a:cubicBezTo>
                <a:cubicBezTo>
                  <a:pt x="2638707" y="1287255"/>
                  <a:pt x="2636852" y="1287255"/>
                  <a:pt x="2636852" y="1287255"/>
                </a:cubicBezTo>
                <a:lnTo>
                  <a:pt x="2636027" y="1287668"/>
                </a:lnTo>
                <a:lnTo>
                  <a:pt x="2620151" y="1289112"/>
                </a:lnTo>
                <a:cubicBezTo>
                  <a:pt x="2631285" y="1279830"/>
                  <a:pt x="2647986" y="1274261"/>
                  <a:pt x="2659119" y="1266836"/>
                </a:cubicBezTo>
                <a:cubicBezTo>
                  <a:pt x="2629429" y="1274261"/>
                  <a:pt x="2597883" y="1283543"/>
                  <a:pt x="2566338" y="1294681"/>
                </a:cubicBezTo>
                <a:cubicBezTo>
                  <a:pt x="2577472" y="1294681"/>
                  <a:pt x="2586750" y="1294681"/>
                  <a:pt x="2596028" y="1294681"/>
                </a:cubicBezTo>
                <a:cubicBezTo>
                  <a:pt x="2577472" y="1300250"/>
                  <a:pt x="2542215" y="1298393"/>
                  <a:pt x="2523658" y="1313244"/>
                </a:cubicBezTo>
                <a:cubicBezTo>
                  <a:pt x="2529225" y="1313244"/>
                  <a:pt x="2534792" y="1311387"/>
                  <a:pt x="2540359" y="1311387"/>
                </a:cubicBezTo>
                <a:cubicBezTo>
                  <a:pt x="2495824" y="1320669"/>
                  <a:pt x="2445722" y="1344801"/>
                  <a:pt x="2395620" y="1363364"/>
                </a:cubicBezTo>
                <a:cubicBezTo>
                  <a:pt x="2352940" y="1378215"/>
                  <a:pt x="2275004" y="1407916"/>
                  <a:pt x="2236035" y="1402347"/>
                </a:cubicBezTo>
                <a:cubicBezTo>
                  <a:pt x="2260159" y="1391209"/>
                  <a:pt x="2282426" y="1381928"/>
                  <a:pt x="2304694" y="1372646"/>
                </a:cubicBezTo>
                <a:cubicBezTo>
                  <a:pt x="2286137" y="1372646"/>
                  <a:pt x="2265726" y="1378215"/>
                  <a:pt x="2243458" y="1380071"/>
                </a:cubicBezTo>
                <a:cubicBezTo>
                  <a:pt x="2262014" y="1372646"/>
                  <a:pt x="2280571" y="1365221"/>
                  <a:pt x="2297271" y="1357795"/>
                </a:cubicBezTo>
                <a:cubicBezTo>
                  <a:pt x="2295416" y="1355939"/>
                  <a:pt x="2299127" y="1354083"/>
                  <a:pt x="2299127" y="1354083"/>
                </a:cubicBezTo>
                <a:cubicBezTo>
                  <a:pt x="2295416" y="1352227"/>
                  <a:pt x="2291704" y="1352227"/>
                  <a:pt x="2287993" y="1352227"/>
                </a:cubicBezTo>
                <a:cubicBezTo>
                  <a:pt x="2323250" y="1322525"/>
                  <a:pt x="2375208" y="1313244"/>
                  <a:pt x="2410465" y="1298393"/>
                </a:cubicBezTo>
                <a:cubicBezTo>
                  <a:pt x="2408609" y="1296537"/>
                  <a:pt x="2404898" y="1296537"/>
                  <a:pt x="2401187" y="1296537"/>
                </a:cubicBezTo>
                <a:cubicBezTo>
                  <a:pt x="2406753" y="1294681"/>
                  <a:pt x="2417887" y="1289112"/>
                  <a:pt x="2421599" y="1287255"/>
                </a:cubicBezTo>
                <a:cubicBezTo>
                  <a:pt x="2391908" y="1290968"/>
                  <a:pt x="2356651" y="1300250"/>
                  <a:pt x="2325106" y="1307675"/>
                </a:cubicBezTo>
                <a:cubicBezTo>
                  <a:pt x="2321394" y="1307675"/>
                  <a:pt x="2319539" y="1309531"/>
                  <a:pt x="2315828" y="1309531"/>
                </a:cubicBezTo>
                <a:cubicBezTo>
                  <a:pt x="2297271" y="1316956"/>
                  <a:pt x="2280571" y="1322525"/>
                  <a:pt x="2262014" y="1328094"/>
                </a:cubicBezTo>
                <a:cubicBezTo>
                  <a:pt x="2256447" y="1328094"/>
                  <a:pt x="2254592" y="1329951"/>
                  <a:pt x="2250880" y="1329951"/>
                </a:cubicBezTo>
                <a:cubicBezTo>
                  <a:pt x="2206345" y="1346658"/>
                  <a:pt x="2156243" y="1363364"/>
                  <a:pt x="2107997" y="1378215"/>
                </a:cubicBezTo>
                <a:cubicBezTo>
                  <a:pt x="2102430" y="1380071"/>
                  <a:pt x="2098719" y="1380071"/>
                  <a:pt x="2096863" y="1380071"/>
                </a:cubicBezTo>
                <a:cubicBezTo>
                  <a:pt x="2087585" y="1381928"/>
                  <a:pt x="2078307" y="1383784"/>
                  <a:pt x="2069029" y="1385640"/>
                </a:cubicBezTo>
                <a:cubicBezTo>
                  <a:pt x="2067173" y="1387497"/>
                  <a:pt x="2063462" y="1387497"/>
                  <a:pt x="2061606" y="1389353"/>
                </a:cubicBezTo>
                <a:cubicBezTo>
                  <a:pt x="1966969" y="1424623"/>
                  <a:pt x="1864909" y="1461749"/>
                  <a:pt x="1760994" y="1502588"/>
                </a:cubicBezTo>
                <a:cubicBezTo>
                  <a:pt x="1757283" y="1502588"/>
                  <a:pt x="1753571" y="1506301"/>
                  <a:pt x="1751716" y="1508157"/>
                </a:cubicBezTo>
                <a:cubicBezTo>
                  <a:pt x="1751716" y="1510014"/>
                  <a:pt x="1748005" y="1513726"/>
                  <a:pt x="1744293" y="1513726"/>
                </a:cubicBezTo>
                <a:cubicBezTo>
                  <a:pt x="1720170" y="1523008"/>
                  <a:pt x="1694191" y="1532290"/>
                  <a:pt x="1670068" y="1541571"/>
                </a:cubicBezTo>
                <a:cubicBezTo>
                  <a:pt x="1666357" y="1543427"/>
                  <a:pt x="1662646" y="1545284"/>
                  <a:pt x="1658934" y="1545284"/>
                </a:cubicBezTo>
                <a:cubicBezTo>
                  <a:pt x="1651512" y="1545284"/>
                  <a:pt x="1644089" y="1545284"/>
                  <a:pt x="1634811" y="1547140"/>
                </a:cubicBezTo>
                <a:cubicBezTo>
                  <a:pt x="1632955" y="1548996"/>
                  <a:pt x="1629244" y="1550853"/>
                  <a:pt x="1629244" y="1550853"/>
                </a:cubicBezTo>
                <a:cubicBezTo>
                  <a:pt x="1629244" y="1552709"/>
                  <a:pt x="1629244" y="1552709"/>
                  <a:pt x="1632955" y="1552709"/>
                </a:cubicBezTo>
                <a:cubicBezTo>
                  <a:pt x="1634811" y="1554565"/>
                  <a:pt x="1634811" y="1556422"/>
                  <a:pt x="1631100" y="1556422"/>
                </a:cubicBezTo>
                <a:cubicBezTo>
                  <a:pt x="1627389" y="1556422"/>
                  <a:pt x="1623677" y="1556422"/>
                  <a:pt x="1621822" y="1556422"/>
                </a:cubicBezTo>
                <a:cubicBezTo>
                  <a:pt x="1619966" y="1554565"/>
                  <a:pt x="1614399" y="1554565"/>
                  <a:pt x="1612543" y="1556422"/>
                </a:cubicBezTo>
                <a:cubicBezTo>
                  <a:pt x="1536463" y="1589835"/>
                  <a:pt x="1460382" y="1625106"/>
                  <a:pt x="1380590" y="1662232"/>
                </a:cubicBezTo>
                <a:cubicBezTo>
                  <a:pt x="1376878" y="1662232"/>
                  <a:pt x="1371311" y="1664088"/>
                  <a:pt x="1367600" y="1665945"/>
                </a:cubicBezTo>
                <a:cubicBezTo>
                  <a:pt x="1356466" y="1669657"/>
                  <a:pt x="1347188" y="1675226"/>
                  <a:pt x="1337910" y="1678939"/>
                </a:cubicBezTo>
                <a:cubicBezTo>
                  <a:pt x="1334199" y="1680795"/>
                  <a:pt x="1334199" y="1682651"/>
                  <a:pt x="1337910" y="1680795"/>
                </a:cubicBezTo>
                <a:cubicBezTo>
                  <a:pt x="1343477" y="1680795"/>
                  <a:pt x="1349044" y="1680795"/>
                  <a:pt x="1354611" y="1682651"/>
                </a:cubicBezTo>
                <a:cubicBezTo>
                  <a:pt x="1358322" y="1678939"/>
                  <a:pt x="1365745" y="1677083"/>
                  <a:pt x="1369456" y="1675226"/>
                </a:cubicBezTo>
                <a:cubicBezTo>
                  <a:pt x="1408424" y="1658519"/>
                  <a:pt x="1443681" y="1643669"/>
                  <a:pt x="1480794" y="1625106"/>
                </a:cubicBezTo>
                <a:cubicBezTo>
                  <a:pt x="1486361" y="1625106"/>
                  <a:pt x="1486361" y="1625106"/>
                  <a:pt x="1482649" y="1626962"/>
                </a:cubicBezTo>
                <a:cubicBezTo>
                  <a:pt x="1475227" y="1634387"/>
                  <a:pt x="1469660" y="1638100"/>
                  <a:pt x="1464093" y="1643669"/>
                </a:cubicBezTo>
                <a:cubicBezTo>
                  <a:pt x="1460382" y="1643669"/>
                  <a:pt x="1454815" y="1647381"/>
                  <a:pt x="1451104" y="1647381"/>
                </a:cubicBezTo>
                <a:cubicBezTo>
                  <a:pt x="1412135" y="1664088"/>
                  <a:pt x="1373167" y="1682651"/>
                  <a:pt x="1332343" y="1699358"/>
                </a:cubicBezTo>
                <a:cubicBezTo>
                  <a:pt x="1326776" y="1701215"/>
                  <a:pt x="1321209" y="1703071"/>
                  <a:pt x="1317498" y="1706784"/>
                </a:cubicBezTo>
                <a:cubicBezTo>
                  <a:pt x="1284097" y="1723491"/>
                  <a:pt x="1246984" y="1742054"/>
                  <a:pt x="1211727" y="1760617"/>
                </a:cubicBezTo>
                <a:cubicBezTo>
                  <a:pt x="1208016" y="1762473"/>
                  <a:pt x="1208016" y="1764330"/>
                  <a:pt x="1209872" y="1764330"/>
                </a:cubicBezTo>
                <a:cubicBezTo>
                  <a:pt x="1213583" y="1764330"/>
                  <a:pt x="1213583" y="1766186"/>
                  <a:pt x="1209872" y="1768042"/>
                </a:cubicBezTo>
                <a:cubicBezTo>
                  <a:pt x="946372" y="1894272"/>
                  <a:pt x="647615" y="2037209"/>
                  <a:pt x="304324" y="2202421"/>
                </a:cubicBezTo>
                <a:cubicBezTo>
                  <a:pt x="298757" y="2204277"/>
                  <a:pt x="289479" y="2207990"/>
                  <a:pt x="283912" y="2209846"/>
                </a:cubicBezTo>
                <a:cubicBezTo>
                  <a:pt x="257933" y="2219128"/>
                  <a:pt x="226387" y="2230266"/>
                  <a:pt x="198553" y="2237691"/>
                </a:cubicBezTo>
                <a:cubicBezTo>
                  <a:pt x="235665" y="2213559"/>
                  <a:pt x="283912" y="2185714"/>
                  <a:pt x="326591" y="2163438"/>
                </a:cubicBezTo>
                <a:cubicBezTo>
                  <a:pt x="291334" y="2178289"/>
                  <a:pt x="256077" y="2191283"/>
                  <a:pt x="218965" y="2206134"/>
                </a:cubicBezTo>
                <a:cubicBezTo>
                  <a:pt x="259789" y="2182002"/>
                  <a:pt x="304324" y="2157869"/>
                  <a:pt x="347003" y="2131881"/>
                </a:cubicBezTo>
                <a:cubicBezTo>
                  <a:pt x="309891" y="2141162"/>
                  <a:pt x="283912" y="2156013"/>
                  <a:pt x="256077" y="2154157"/>
                </a:cubicBezTo>
                <a:cubicBezTo>
                  <a:pt x="272778" y="2144875"/>
                  <a:pt x="289479" y="2133737"/>
                  <a:pt x="306179" y="2126312"/>
                </a:cubicBezTo>
                <a:cubicBezTo>
                  <a:pt x="1287808" y="1660376"/>
                  <a:pt x="1287808" y="1660376"/>
                  <a:pt x="1287808" y="1660376"/>
                </a:cubicBezTo>
                <a:cubicBezTo>
                  <a:pt x="1289664" y="1658519"/>
                  <a:pt x="1297086" y="1654807"/>
                  <a:pt x="1298942" y="1652950"/>
                </a:cubicBezTo>
                <a:cubicBezTo>
                  <a:pt x="1336054" y="1626962"/>
                  <a:pt x="1369456" y="1604686"/>
                  <a:pt x="1402857" y="1582410"/>
                </a:cubicBezTo>
                <a:cubicBezTo>
                  <a:pt x="1408424" y="1580554"/>
                  <a:pt x="1410280" y="1574985"/>
                  <a:pt x="1408424" y="1574985"/>
                </a:cubicBezTo>
                <a:cubicBezTo>
                  <a:pt x="1402857" y="1574985"/>
                  <a:pt x="1399146" y="1574985"/>
                  <a:pt x="1395435" y="1576841"/>
                </a:cubicBezTo>
                <a:cubicBezTo>
                  <a:pt x="1339766" y="1604686"/>
                  <a:pt x="1282241" y="1630675"/>
                  <a:pt x="1221005" y="1660376"/>
                </a:cubicBezTo>
                <a:cubicBezTo>
                  <a:pt x="1217294" y="1662232"/>
                  <a:pt x="1211727" y="1664088"/>
                  <a:pt x="1208016" y="1664088"/>
                </a:cubicBezTo>
                <a:cubicBezTo>
                  <a:pt x="1204305" y="1664088"/>
                  <a:pt x="1198738" y="1665945"/>
                  <a:pt x="1195027" y="1667801"/>
                </a:cubicBezTo>
                <a:cubicBezTo>
                  <a:pt x="1092967" y="1717922"/>
                  <a:pt x="987196" y="1768042"/>
                  <a:pt x="877714" y="1823732"/>
                </a:cubicBezTo>
                <a:cubicBezTo>
                  <a:pt x="874002" y="1825588"/>
                  <a:pt x="866580" y="1829301"/>
                  <a:pt x="861013" y="1831157"/>
                </a:cubicBezTo>
                <a:cubicBezTo>
                  <a:pt x="714418" y="1892416"/>
                  <a:pt x="552978" y="1959243"/>
                  <a:pt x="382260" y="2029783"/>
                </a:cubicBezTo>
                <a:cubicBezTo>
                  <a:pt x="378549" y="2033496"/>
                  <a:pt x="367415" y="2037209"/>
                  <a:pt x="363704" y="2039065"/>
                </a:cubicBezTo>
                <a:cubicBezTo>
                  <a:pt x="341436" y="2046490"/>
                  <a:pt x="319169" y="2053916"/>
                  <a:pt x="298757" y="2061341"/>
                </a:cubicBezTo>
                <a:cubicBezTo>
                  <a:pt x="291334" y="2063197"/>
                  <a:pt x="285767" y="2065053"/>
                  <a:pt x="285767" y="2063197"/>
                </a:cubicBezTo>
                <a:cubicBezTo>
                  <a:pt x="283912" y="2063197"/>
                  <a:pt x="298757" y="2053916"/>
                  <a:pt x="300612" y="2050203"/>
                </a:cubicBezTo>
                <a:cubicBezTo>
                  <a:pt x="304324" y="2048347"/>
                  <a:pt x="302468" y="2046490"/>
                  <a:pt x="295045" y="2048347"/>
                </a:cubicBezTo>
                <a:cubicBezTo>
                  <a:pt x="283912" y="2052059"/>
                  <a:pt x="270922" y="2055772"/>
                  <a:pt x="259789" y="2059484"/>
                </a:cubicBezTo>
                <a:cubicBezTo>
                  <a:pt x="252366" y="2061341"/>
                  <a:pt x="256077" y="2052059"/>
                  <a:pt x="261644" y="2048347"/>
                </a:cubicBezTo>
                <a:cubicBezTo>
                  <a:pt x="267211" y="2044634"/>
                  <a:pt x="272778" y="2042778"/>
                  <a:pt x="274634" y="2042778"/>
                </a:cubicBezTo>
                <a:cubicBezTo>
                  <a:pt x="274634" y="2042778"/>
                  <a:pt x="274634" y="2040921"/>
                  <a:pt x="272778" y="2037209"/>
                </a:cubicBezTo>
                <a:cubicBezTo>
                  <a:pt x="269067" y="2035352"/>
                  <a:pt x="283912" y="2027927"/>
                  <a:pt x="283912" y="2027927"/>
                </a:cubicBezTo>
                <a:cubicBezTo>
                  <a:pt x="278345" y="2026071"/>
                  <a:pt x="256077" y="2026071"/>
                  <a:pt x="257933" y="2024214"/>
                </a:cubicBezTo>
                <a:cubicBezTo>
                  <a:pt x="257933" y="2020502"/>
                  <a:pt x="263500" y="2014933"/>
                  <a:pt x="267211" y="2011220"/>
                </a:cubicBezTo>
                <a:cubicBezTo>
                  <a:pt x="267211" y="2011220"/>
                  <a:pt x="267211" y="2011220"/>
                  <a:pt x="267211" y="2009364"/>
                </a:cubicBezTo>
                <a:cubicBezTo>
                  <a:pt x="272778" y="2005651"/>
                  <a:pt x="270922" y="2003795"/>
                  <a:pt x="265356" y="2005651"/>
                </a:cubicBezTo>
                <a:cubicBezTo>
                  <a:pt x="243088" y="2011220"/>
                  <a:pt x="220820" y="2016789"/>
                  <a:pt x="200409" y="2022358"/>
                </a:cubicBezTo>
                <a:cubicBezTo>
                  <a:pt x="207831" y="2007507"/>
                  <a:pt x="231954" y="1975950"/>
                  <a:pt x="256077" y="1968525"/>
                </a:cubicBezTo>
                <a:cubicBezTo>
                  <a:pt x="243088" y="1972237"/>
                  <a:pt x="226387" y="1977806"/>
                  <a:pt x="213398" y="1983375"/>
                </a:cubicBezTo>
                <a:cubicBezTo>
                  <a:pt x="231954" y="1970381"/>
                  <a:pt x="256077" y="1959243"/>
                  <a:pt x="274634" y="1946249"/>
                </a:cubicBezTo>
                <a:cubicBezTo>
                  <a:pt x="257933" y="1946249"/>
                  <a:pt x="239377" y="1951818"/>
                  <a:pt x="218965" y="1957387"/>
                </a:cubicBezTo>
                <a:cubicBezTo>
                  <a:pt x="213398" y="1961099"/>
                  <a:pt x="213398" y="1959243"/>
                  <a:pt x="218965" y="1955531"/>
                </a:cubicBezTo>
                <a:cubicBezTo>
                  <a:pt x="231954" y="1946249"/>
                  <a:pt x="244943" y="1938824"/>
                  <a:pt x="259789" y="1929542"/>
                </a:cubicBezTo>
                <a:cubicBezTo>
                  <a:pt x="265356" y="1923973"/>
                  <a:pt x="276489" y="1920260"/>
                  <a:pt x="280200" y="1916548"/>
                </a:cubicBezTo>
                <a:cubicBezTo>
                  <a:pt x="480609" y="1825588"/>
                  <a:pt x="664316" y="1740197"/>
                  <a:pt x="835034" y="1662232"/>
                </a:cubicBezTo>
                <a:cubicBezTo>
                  <a:pt x="638337" y="1736485"/>
                  <a:pt x="421228" y="1816307"/>
                  <a:pt x="185563" y="1903554"/>
                </a:cubicBezTo>
                <a:cubicBezTo>
                  <a:pt x="196697" y="1897985"/>
                  <a:pt x="207831" y="1892416"/>
                  <a:pt x="218965" y="1884990"/>
                </a:cubicBezTo>
                <a:cubicBezTo>
                  <a:pt x="226387" y="1883134"/>
                  <a:pt x="224531" y="1881278"/>
                  <a:pt x="218965" y="1883134"/>
                </a:cubicBezTo>
                <a:cubicBezTo>
                  <a:pt x="202264" y="1888703"/>
                  <a:pt x="76081" y="1909123"/>
                  <a:pt x="77937" y="1905410"/>
                </a:cubicBezTo>
                <a:cubicBezTo>
                  <a:pt x="77937" y="1901697"/>
                  <a:pt x="98349" y="1890559"/>
                  <a:pt x="102060" y="1886847"/>
                </a:cubicBezTo>
                <a:cubicBezTo>
                  <a:pt x="94637" y="1886847"/>
                  <a:pt x="68658" y="1890559"/>
                  <a:pt x="64947" y="1888703"/>
                </a:cubicBezTo>
                <a:cubicBezTo>
                  <a:pt x="83504" y="1860858"/>
                  <a:pt x="103915" y="1838582"/>
                  <a:pt x="144739" y="1818163"/>
                </a:cubicBezTo>
                <a:cubicBezTo>
                  <a:pt x="128039" y="1816307"/>
                  <a:pt x="109482" y="1820019"/>
                  <a:pt x="83504" y="1823732"/>
                </a:cubicBezTo>
                <a:cubicBezTo>
                  <a:pt x="81648" y="1821875"/>
                  <a:pt x="105771" y="1812594"/>
                  <a:pt x="96493" y="1812594"/>
                </a:cubicBezTo>
                <a:cubicBezTo>
                  <a:pt x="55669" y="1827444"/>
                  <a:pt x="24123" y="1831157"/>
                  <a:pt x="0" y="1818163"/>
                </a:cubicBezTo>
                <a:cubicBezTo>
                  <a:pt x="9278" y="1808881"/>
                  <a:pt x="33401" y="1797743"/>
                  <a:pt x="38968" y="1790318"/>
                </a:cubicBezTo>
                <a:cubicBezTo>
                  <a:pt x="38968" y="1788462"/>
                  <a:pt x="44535" y="1786605"/>
                  <a:pt x="50102" y="1784749"/>
                </a:cubicBezTo>
                <a:cubicBezTo>
                  <a:pt x="53814" y="1784749"/>
                  <a:pt x="57525" y="1781036"/>
                  <a:pt x="55669" y="1781036"/>
                </a:cubicBezTo>
                <a:cubicBezTo>
                  <a:pt x="55669" y="1777324"/>
                  <a:pt x="59381" y="1773611"/>
                  <a:pt x="66803" y="1769899"/>
                </a:cubicBezTo>
                <a:cubicBezTo>
                  <a:pt x="77937" y="1764330"/>
                  <a:pt x="89070" y="1760617"/>
                  <a:pt x="103915" y="1755048"/>
                </a:cubicBezTo>
                <a:cubicBezTo>
                  <a:pt x="105771" y="1755048"/>
                  <a:pt x="105771" y="1755048"/>
                  <a:pt x="105771" y="1755048"/>
                </a:cubicBezTo>
                <a:cubicBezTo>
                  <a:pt x="103915" y="1755048"/>
                  <a:pt x="96493" y="1760617"/>
                  <a:pt x="98349" y="1762473"/>
                </a:cubicBezTo>
                <a:cubicBezTo>
                  <a:pt x="103915" y="1764330"/>
                  <a:pt x="111338" y="1762473"/>
                  <a:pt x="115049" y="1760617"/>
                </a:cubicBezTo>
                <a:cubicBezTo>
                  <a:pt x="116905" y="1760617"/>
                  <a:pt x="120616" y="1756904"/>
                  <a:pt x="122472" y="1755048"/>
                </a:cubicBezTo>
                <a:cubicBezTo>
                  <a:pt x="124328" y="1753192"/>
                  <a:pt x="131750" y="1751335"/>
                  <a:pt x="135461" y="1751335"/>
                </a:cubicBezTo>
                <a:cubicBezTo>
                  <a:pt x="137317" y="1751335"/>
                  <a:pt x="154018" y="1743910"/>
                  <a:pt x="161440" y="1742054"/>
                </a:cubicBezTo>
                <a:cubicBezTo>
                  <a:pt x="167007" y="1740197"/>
                  <a:pt x="161440" y="1738341"/>
                  <a:pt x="154018" y="1740197"/>
                </a:cubicBezTo>
                <a:cubicBezTo>
                  <a:pt x="150306" y="1743910"/>
                  <a:pt x="148451" y="1740197"/>
                  <a:pt x="154018" y="1736485"/>
                </a:cubicBezTo>
                <a:cubicBezTo>
                  <a:pt x="170718" y="1723491"/>
                  <a:pt x="185563" y="1710496"/>
                  <a:pt x="200409" y="1695646"/>
                </a:cubicBezTo>
                <a:cubicBezTo>
                  <a:pt x="205975" y="1691933"/>
                  <a:pt x="215253" y="1686364"/>
                  <a:pt x="220820" y="1684508"/>
                </a:cubicBezTo>
                <a:cubicBezTo>
                  <a:pt x="243088" y="1677083"/>
                  <a:pt x="263500" y="1667801"/>
                  <a:pt x="283912" y="1660376"/>
                </a:cubicBezTo>
                <a:cubicBezTo>
                  <a:pt x="291334" y="1658519"/>
                  <a:pt x="298757" y="1652950"/>
                  <a:pt x="304324" y="1649238"/>
                </a:cubicBezTo>
                <a:cubicBezTo>
                  <a:pt x="332158" y="1630675"/>
                  <a:pt x="356281" y="1613968"/>
                  <a:pt x="382260" y="1595404"/>
                </a:cubicBezTo>
                <a:cubicBezTo>
                  <a:pt x="387827" y="1593548"/>
                  <a:pt x="397105" y="1589835"/>
                  <a:pt x="404528" y="1587979"/>
                </a:cubicBezTo>
                <a:cubicBezTo>
                  <a:pt x="404528" y="1587979"/>
                  <a:pt x="404528" y="1587979"/>
                  <a:pt x="406384" y="1586123"/>
                </a:cubicBezTo>
                <a:cubicBezTo>
                  <a:pt x="411950" y="1586123"/>
                  <a:pt x="421228" y="1582410"/>
                  <a:pt x="424940" y="1578698"/>
                </a:cubicBezTo>
                <a:cubicBezTo>
                  <a:pt x="475042" y="1548996"/>
                  <a:pt x="527000" y="1521152"/>
                  <a:pt x="580813" y="1495163"/>
                </a:cubicBezTo>
                <a:cubicBezTo>
                  <a:pt x="432362" y="1543427"/>
                  <a:pt x="276489" y="1586123"/>
                  <a:pt x="107627" y="1636243"/>
                </a:cubicBezTo>
                <a:cubicBezTo>
                  <a:pt x="102060" y="1638100"/>
                  <a:pt x="102060" y="1638100"/>
                  <a:pt x="107627" y="1634387"/>
                </a:cubicBezTo>
                <a:cubicBezTo>
                  <a:pt x="335870" y="1560134"/>
                  <a:pt x="539989" y="1472887"/>
                  <a:pt x="731119" y="1406060"/>
                </a:cubicBezTo>
                <a:cubicBezTo>
                  <a:pt x="723696" y="1415341"/>
                  <a:pt x="712562" y="1428336"/>
                  <a:pt x="703284" y="1435761"/>
                </a:cubicBezTo>
                <a:cubicBezTo>
                  <a:pt x="775654" y="1422767"/>
                  <a:pt x="866580" y="1368933"/>
                  <a:pt x="929671" y="1335520"/>
                </a:cubicBezTo>
                <a:cubicBezTo>
                  <a:pt x="916682" y="1339232"/>
                  <a:pt x="899981" y="1335520"/>
                  <a:pt x="881425" y="1342945"/>
                </a:cubicBezTo>
                <a:cubicBezTo>
                  <a:pt x="894414" y="1333663"/>
                  <a:pt x="907404" y="1326238"/>
                  <a:pt x="922249" y="1320669"/>
                </a:cubicBezTo>
                <a:cubicBezTo>
                  <a:pt x="881425" y="1339232"/>
                  <a:pt x="846168" y="1348514"/>
                  <a:pt x="836890" y="1315100"/>
                </a:cubicBezTo>
                <a:cubicBezTo>
                  <a:pt x="844312" y="1309531"/>
                  <a:pt x="851735" y="1303962"/>
                  <a:pt x="859157" y="1298393"/>
                </a:cubicBezTo>
                <a:cubicBezTo>
                  <a:pt x="816478" y="1274261"/>
                  <a:pt x="699573" y="1298393"/>
                  <a:pt x="636482" y="1320669"/>
                </a:cubicBezTo>
                <a:cubicBezTo>
                  <a:pt x="651327" y="1313244"/>
                  <a:pt x="668027" y="1302106"/>
                  <a:pt x="679161" y="1294681"/>
                </a:cubicBezTo>
                <a:cubicBezTo>
                  <a:pt x="655038" y="1303962"/>
                  <a:pt x="625348" y="1309531"/>
                  <a:pt x="601225" y="1318813"/>
                </a:cubicBezTo>
                <a:cubicBezTo>
                  <a:pt x="634626" y="1296537"/>
                  <a:pt x="673594" y="1270548"/>
                  <a:pt x="701429" y="1244560"/>
                </a:cubicBezTo>
                <a:cubicBezTo>
                  <a:pt x="655038" y="1266836"/>
                  <a:pt x="604936" y="1287255"/>
                  <a:pt x="552978" y="1283543"/>
                </a:cubicBezTo>
                <a:cubicBezTo>
                  <a:pt x="616070" y="1240847"/>
                  <a:pt x="725552" y="1222284"/>
                  <a:pt x="799777" y="1200008"/>
                </a:cubicBezTo>
                <a:cubicBezTo>
                  <a:pt x="751531" y="1211146"/>
                  <a:pt x="697717" y="1222284"/>
                  <a:pt x="649471" y="1231566"/>
                </a:cubicBezTo>
                <a:cubicBezTo>
                  <a:pt x="708851" y="1213003"/>
                  <a:pt x="770087" y="1194439"/>
                  <a:pt x="827612" y="1174020"/>
                </a:cubicBezTo>
                <a:cubicBezTo>
                  <a:pt x="831323" y="1174020"/>
                  <a:pt x="844312" y="1170307"/>
                  <a:pt x="848024" y="1168451"/>
                </a:cubicBezTo>
                <a:cubicBezTo>
                  <a:pt x="851735" y="1166595"/>
                  <a:pt x="855446" y="1164738"/>
                  <a:pt x="857302" y="1162882"/>
                </a:cubicBezTo>
                <a:cubicBezTo>
                  <a:pt x="859157" y="1161026"/>
                  <a:pt x="855446" y="1161026"/>
                  <a:pt x="849879" y="1162882"/>
                </a:cubicBezTo>
                <a:cubicBezTo>
                  <a:pt x="825756" y="1166595"/>
                  <a:pt x="801633" y="1168451"/>
                  <a:pt x="775654" y="1172163"/>
                </a:cubicBezTo>
                <a:cubicBezTo>
                  <a:pt x="770087" y="1174020"/>
                  <a:pt x="764520" y="1179589"/>
                  <a:pt x="760809" y="1179589"/>
                </a:cubicBezTo>
                <a:cubicBezTo>
                  <a:pt x="757098" y="1181445"/>
                  <a:pt x="751531" y="1183301"/>
                  <a:pt x="747819" y="1181445"/>
                </a:cubicBezTo>
                <a:cubicBezTo>
                  <a:pt x="744108" y="1181445"/>
                  <a:pt x="745964" y="1179589"/>
                  <a:pt x="749675" y="1177732"/>
                </a:cubicBezTo>
                <a:cubicBezTo>
                  <a:pt x="751531" y="1175876"/>
                  <a:pt x="755242" y="1174020"/>
                  <a:pt x="757098" y="1172163"/>
                </a:cubicBezTo>
                <a:cubicBezTo>
                  <a:pt x="760809" y="1168451"/>
                  <a:pt x="760809" y="1166595"/>
                  <a:pt x="755242" y="1168451"/>
                </a:cubicBezTo>
                <a:cubicBezTo>
                  <a:pt x="753386" y="1168451"/>
                  <a:pt x="751531" y="1168451"/>
                  <a:pt x="749675" y="1168451"/>
                </a:cubicBezTo>
                <a:cubicBezTo>
                  <a:pt x="744108" y="1168451"/>
                  <a:pt x="744108" y="1166595"/>
                  <a:pt x="747819" y="1162882"/>
                </a:cubicBezTo>
                <a:cubicBezTo>
                  <a:pt x="771943" y="1151744"/>
                  <a:pt x="796066" y="1140606"/>
                  <a:pt x="818333" y="1129468"/>
                </a:cubicBezTo>
                <a:cubicBezTo>
                  <a:pt x="822045" y="1125755"/>
                  <a:pt x="827612" y="1122043"/>
                  <a:pt x="833178" y="1122043"/>
                </a:cubicBezTo>
                <a:cubicBezTo>
                  <a:pt x="836890" y="1120187"/>
                  <a:pt x="835034" y="1112761"/>
                  <a:pt x="835034" y="1110905"/>
                </a:cubicBezTo>
                <a:cubicBezTo>
                  <a:pt x="786788" y="1120187"/>
                  <a:pt x="786788" y="1120187"/>
                  <a:pt x="786788" y="1120187"/>
                </a:cubicBezTo>
                <a:cubicBezTo>
                  <a:pt x="781221" y="1122043"/>
                  <a:pt x="775654" y="1125755"/>
                  <a:pt x="770087" y="1129468"/>
                </a:cubicBezTo>
                <a:cubicBezTo>
                  <a:pt x="758953" y="1135037"/>
                  <a:pt x="747819" y="1138750"/>
                  <a:pt x="736686" y="1144319"/>
                </a:cubicBezTo>
                <a:cubicBezTo>
                  <a:pt x="731119" y="1146175"/>
                  <a:pt x="729263" y="1142462"/>
                  <a:pt x="731119" y="1138750"/>
                </a:cubicBezTo>
                <a:cubicBezTo>
                  <a:pt x="738541" y="1131324"/>
                  <a:pt x="745964" y="1125755"/>
                  <a:pt x="753386" y="1118330"/>
                </a:cubicBezTo>
                <a:cubicBezTo>
                  <a:pt x="755242" y="1112761"/>
                  <a:pt x="751531" y="1109049"/>
                  <a:pt x="745964" y="1110905"/>
                </a:cubicBezTo>
                <a:cubicBezTo>
                  <a:pt x="723696" y="1122043"/>
                  <a:pt x="697717" y="1129468"/>
                  <a:pt x="675450" y="1138750"/>
                </a:cubicBezTo>
                <a:cubicBezTo>
                  <a:pt x="686584" y="1125755"/>
                  <a:pt x="699573" y="1112761"/>
                  <a:pt x="712562" y="1099767"/>
                </a:cubicBezTo>
                <a:cubicBezTo>
                  <a:pt x="718129" y="1097911"/>
                  <a:pt x="716274" y="1096054"/>
                  <a:pt x="712562" y="1097911"/>
                </a:cubicBezTo>
                <a:cubicBezTo>
                  <a:pt x="521433" y="1166595"/>
                  <a:pt x="317313" y="1240847"/>
                  <a:pt x="96493" y="1320669"/>
                </a:cubicBezTo>
                <a:cubicBezTo>
                  <a:pt x="89070" y="1322525"/>
                  <a:pt x="79792" y="1322525"/>
                  <a:pt x="77937" y="1318813"/>
                </a:cubicBezTo>
                <a:cubicBezTo>
                  <a:pt x="74225" y="1316956"/>
                  <a:pt x="76081" y="1313244"/>
                  <a:pt x="81648" y="1311387"/>
                </a:cubicBezTo>
                <a:cubicBezTo>
                  <a:pt x="94637" y="1302106"/>
                  <a:pt x="105771" y="1292824"/>
                  <a:pt x="115049" y="1283543"/>
                </a:cubicBezTo>
                <a:cubicBezTo>
                  <a:pt x="122472" y="1279830"/>
                  <a:pt x="120616" y="1279830"/>
                  <a:pt x="115049" y="1281686"/>
                </a:cubicBezTo>
                <a:cubicBezTo>
                  <a:pt x="85359" y="1290968"/>
                  <a:pt x="57525" y="1300250"/>
                  <a:pt x="29690" y="1307675"/>
                </a:cubicBezTo>
                <a:cubicBezTo>
                  <a:pt x="24123" y="1311387"/>
                  <a:pt x="18556" y="1311387"/>
                  <a:pt x="14845" y="1307675"/>
                </a:cubicBezTo>
                <a:cubicBezTo>
                  <a:pt x="11134" y="1305819"/>
                  <a:pt x="11134" y="1303962"/>
                  <a:pt x="11134" y="1303962"/>
                </a:cubicBezTo>
                <a:cubicBezTo>
                  <a:pt x="16701" y="1300250"/>
                  <a:pt x="22268" y="1294681"/>
                  <a:pt x="29690" y="1290968"/>
                </a:cubicBezTo>
                <a:cubicBezTo>
                  <a:pt x="237521" y="1207434"/>
                  <a:pt x="469475" y="1159169"/>
                  <a:pt x="634626" y="1066353"/>
                </a:cubicBezTo>
                <a:cubicBezTo>
                  <a:pt x="634626" y="1062641"/>
                  <a:pt x="630915" y="1058928"/>
                  <a:pt x="629059" y="1057072"/>
                </a:cubicBezTo>
                <a:cubicBezTo>
                  <a:pt x="495454" y="1077491"/>
                  <a:pt x="319169" y="1155457"/>
                  <a:pt x="172574" y="1209290"/>
                </a:cubicBezTo>
                <a:cubicBezTo>
                  <a:pt x="170718" y="1211146"/>
                  <a:pt x="146595" y="1203721"/>
                  <a:pt x="148451" y="1201865"/>
                </a:cubicBezTo>
                <a:cubicBezTo>
                  <a:pt x="155873" y="1194439"/>
                  <a:pt x="167007" y="1183301"/>
                  <a:pt x="176285" y="1175876"/>
                </a:cubicBezTo>
                <a:cubicBezTo>
                  <a:pt x="116905" y="1192583"/>
                  <a:pt x="61236" y="1213003"/>
                  <a:pt x="5567" y="1235278"/>
                </a:cubicBezTo>
                <a:cubicBezTo>
                  <a:pt x="59381" y="1211146"/>
                  <a:pt x="115049" y="1187014"/>
                  <a:pt x="170718" y="1162882"/>
                </a:cubicBezTo>
                <a:cubicBezTo>
                  <a:pt x="154018" y="1166595"/>
                  <a:pt x="141028" y="1170307"/>
                  <a:pt x="126183" y="1170307"/>
                </a:cubicBezTo>
                <a:cubicBezTo>
                  <a:pt x="148451" y="1161026"/>
                  <a:pt x="176285" y="1146175"/>
                  <a:pt x="194842" y="1138750"/>
                </a:cubicBezTo>
                <a:cubicBezTo>
                  <a:pt x="189275" y="1136893"/>
                  <a:pt x="170718" y="1133181"/>
                  <a:pt x="161440" y="1131324"/>
                </a:cubicBezTo>
                <a:cubicBezTo>
                  <a:pt x="291334" y="1084916"/>
                  <a:pt x="417517" y="1040365"/>
                  <a:pt x="532566" y="1001382"/>
                </a:cubicBezTo>
                <a:cubicBezTo>
                  <a:pt x="534422" y="1001382"/>
                  <a:pt x="534422" y="1001382"/>
                  <a:pt x="534422" y="1001382"/>
                </a:cubicBezTo>
                <a:cubicBezTo>
                  <a:pt x="539989" y="999526"/>
                  <a:pt x="541844" y="993957"/>
                  <a:pt x="539989" y="990244"/>
                </a:cubicBezTo>
                <a:cubicBezTo>
                  <a:pt x="538133" y="984675"/>
                  <a:pt x="534422" y="977250"/>
                  <a:pt x="532566" y="967968"/>
                </a:cubicBezTo>
                <a:cubicBezTo>
                  <a:pt x="530711" y="964256"/>
                  <a:pt x="525144" y="962399"/>
                  <a:pt x="519577" y="964256"/>
                </a:cubicBezTo>
                <a:cubicBezTo>
                  <a:pt x="462052" y="979106"/>
                  <a:pt x="406384" y="992100"/>
                  <a:pt x="343292" y="1005095"/>
                </a:cubicBezTo>
                <a:cubicBezTo>
                  <a:pt x="347003" y="1001382"/>
                  <a:pt x="352570" y="997669"/>
                  <a:pt x="356281" y="992100"/>
                </a:cubicBezTo>
                <a:cubicBezTo>
                  <a:pt x="361848" y="990244"/>
                  <a:pt x="359993" y="986531"/>
                  <a:pt x="354426" y="986531"/>
                </a:cubicBezTo>
                <a:cubicBezTo>
                  <a:pt x="348859" y="986531"/>
                  <a:pt x="345148" y="984675"/>
                  <a:pt x="345148" y="984675"/>
                </a:cubicBezTo>
                <a:cubicBezTo>
                  <a:pt x="345148" y="982819"/>
                  <a:pt x="341436" y="984675"/>
                  <a:pt x="334014" y="986531"/>
                </a:cubicBezTo>
                <a:cubicBezTo>
                  <a:pt x="326591" y="982819"/>
                  <a:pt x="315458" y="979106"/>
                  <a:pt x="308035" y="975394"/>
                </a:cubicBezTo>
                <a:cubicBezTo>
                  <a:pt x="300612" y="975394"/>
                  <a:pt x="298757" y="973537"/>
                  <a:pt x="304324" y="967968"/>
                </a:cubicBezTo>
                <a:cubicBezTo>
                  <a:pt x="311746" y="960543"/>
                  <a:pt x="321025" y="953118"/>
                  <a:pt x="330303" y="943836"/>
                </a:cubicBezTo>
                <a:cubicBezTo>
                  <a:pt x="334014" y="940123"/>
                  <a:pt x="330303" y="938267"/>
                  <a:pt x="324736" y="938267"/>
                </a:cubicBezTo>
                <a:cubicBezTo>
                  <a:pt x="263500" y="951261"/>
                  <a:pt x="202264" y="962399"/>
                  <a:pt x="135461" y="975394"/>
                </a:cubicBezTo>
                <a:cubicBezTo>
                  <a:pt x="129895" y="977250"/>
                  <a:pt x="128039" y="977250"/>
                  <a:pt x="135461" y="973537"/>
                </a:cubicBezTo>
                <a:cubicBezTo>
                  <a:pt x="181852" y="951261"/>
                  <a:pt x="226387" y="930842"/>
                  <a:pt x="269067" y="910422"/>
                </a:cubicBezTo>
                <a:cubicBezTo>
                  <a:pt x="274634" y="908566"/>
                  <a:pt x="274634" y="908566"/>
                  <a:pt x="269067" y="908566"/>
                </a:cubicBezTo>
                <a:cubicBezTo>
                  <a:pt x="261644" y="904853"/>
                  <a:pt x="254222" y="901141"/>
                  <a:pt x="244943" y="893715"/>
                </a:cubicBezTo>
                <a:cubicBezTo>
                  <a:pt x="239377" y="893715"/>
                  <a:pt x="239377" y="891859"/>
                  <a:pt x="244943" y="890003"/>
                </a:cubicBezTo>
                <a:cubicBezTo>
                  <a:pt x="352570" y="854733"/>
                  <a:pt x="456486" y="817606"/>
                  <a:pt x="552978" y="784193"/>
                </a:cubicBezTo>
                <a:cubicBezTo>
                  <a:pt x="560401" y="782336"/>
                  <a:pt x="560401" y="780480"/>
                  <a:pt x="552978" y="780480"/>
                </a:cubicBezTo>
                <a:cubicBezTo>
                  <a:pt x="551123" y="780480"/>
                  <a:pt x="549267" y="780480"/>
                  <a:pt x="549267" y="780480"/>
                </a:cubicBezTo>
                <a:cubicBezTo>
                  <a:pt x="541844" y="780480"/>
                  <a:pt x="541844" y="780480"/>
                  <a:pt x="547411" y="778624"/>
                </a:cubicBezTo>
                <a:cubicBezTo>
                  <a:pt x="571534" y="767486"/>
                  <a:pt x="593802" y="756348"/>
                  <a:pt x="616070" y="743354"/>
                </a:cubicBezTo>
                <a:cubicBezTo>
                  <a:pt x="621637" y="741497"/>
                  <a:pt x="627203" y="735928"/>
                  <a:pt x="630915" y="732216"/>
                </a:cubicBezTo>
                <a:cubicBezTo>
                  <a:pt x="636482" y="730359"/>
                  <a:pt x="634626" y="726647"/>
                  <a:pt x="627203" y="728503"/>
                </a:cubicBezTo>
                <a:cubicBezTo>
                  <a:pt x="545556" y="737785"/>
                  <a:pt x="463908" y="750779"/>
                  <a:pt x="378549" y="760060"/>
                </a:cubicBezTo>
                <a:cubicBezTo>
                  <a:pt x="469475" y="728503"/>
                  <a:pt x="560401" y="698802"/>
                  <a:pt x="645760" y="669101"/>
                </a:cubicBezTo>
                <a:cubicBezTo>
                  <a:pt x="543700" y="685808"/>
                  <a:pt x="439785" y="700658"/>
                  <a:pt x="328447" y="715509"/>
                </a:cubicBezTo>
                <a:cubicBezTo>
                  <a:pt x="365559" y="700658"/>
                  <a:pt x="404528" y="687664"/>
                  <a:pt x="441640" y="670957"/>
                </a:cubicBezTo>
                <a:cubicBezTo>
                  <a:pt x="447207" y="669101"/>
                  <a:pt x="450919" y="665388"/>
                  <a:pt x="449063" y="659819"/>
                </a:cubicBezTo>
                <a:cubicBezTo>
                  <a:pt x="439785" y="659819"/>
                  <a:pt x="428651" y="657963"/>
                  <a:pt x="419373" y="656106"/>
                </a:cubicBezTo>
                <a:cubicBezTo>
                  <a:pt x="421228" y="652394"/>
                  <a:pt x="421228" y="639400"/>
                  <a:pt x="424940" y="635687"/>
                </a:cubicBezTo>
                <a:cubicBezTo>
                  <a:pt x="428651" y="633831"/>
                  <a:pt x="423084" y="631974"/>
                  <a:pt x="421228" y="631974"/>
                </a:cubicBezTo>
                <a:cubicBezTo>
                  <a:pt x="417517" y="633831"/>
                  <a:pt x="417517" y="628262"/>
                  <a:pt x="417517" y="624549"/>
                </a:cubicBezTo>
                <a:cubicBezTo>
                  <a:pt x="415661" y="622693"/>
                  <a:pt x="410095" y="620836"/>
                  <a:pt x="402672" y="620836"/>
                </a:cubicBezTo>
                <a:cubicBezTo>
                  <a:pt x="395250" y="620836"/>
                  <a:pt x="391538" y="622693"/>
                  <a:pt x="387827" y="622693"/>
                </a:cubicBezTo>
                <a:cubicBezTo>
                  <a:pt x="380405" y="622693"/>
                  <a:pt x="380405" y="620836"/>
                  <a:pt x="385972" y="618980"/>
                </a:cubicBezTo>
                <a:cubicBezTo>
                  <a:pt x="447207" y="591135"/>
                  <a:pt x="504732" y="565147"/>
                  <a:pt x="562256" y="539158"/>
                </a:cubicBezTo>
                <a:cubicBezTo>
                  <a:pt x="567823" y="537302"/>
                  <a:pt x="565968" y="535446"/>
                  <a:pt x="560401" y="535446"/>
                </a:cubicBezTo>
                <a:cubicBezTo>
                  <a:pt x="551123" y="535446"/>
                  <a:pt x="541844" y="535446"/>
                  <a:pt x="534422" y="535446"/>
                </a:cubicBezTo>
                <a:cubicBezTo>
                  <a:pt x="527000" y="535446"/>
                  <a:pt x="525144" y="533589"/>
                  <a:pt x="528855" y="529877"/>
                </a:cubicBezTo>
                <a:cubicBezTo>
                  <a:pt x="532566" y="518739"/>
                  <a:pt x="536278" y="511313"/>
                  <a:pt x="539989" y="502032"/>
                </a:cubicBezTo>
                <a:cubicBezTo>
                  <a:pt x="543700" y="498319"/>
                  <a:pt x="541844" y="496463"/>
                  <a:pt x="536278" y="498319"/>
                </a:cubicBezTo>
                <a:cubicBezTo>
                  <a:pt x="525144" y="500176"/>
                  <a:pt x="514010" y="503888"/>
                  <a:pt x="502876" y="505745"/>
                </a:cubicBezTo>
                <a:cubicBezTo>
                  <a:pt x="497309" y="505745"/>
                  <a:pt x="493598" y="503888"/>
                  <a:pt x="495454" y="500176"/>
                </a:cubicBezTo>
                <a:cubicBezTo>
                  <a:pt x="489887" y="496463"/>
                  <a:pt x="484320" y="492750"/>
                  <a:pt x="476897" y="487181"/>
                </a:cubicBezTo>
                <a:cubicBezTo>
                  <a:pt x="475042" y="483469"/>
                  <a:pt x="467619" y="481612"/>
                  <a:pt x="462052" y="485325"/>
                </a:cubicBezTo>
                <a:cubicBezTo>
                  <a:pt x="283912" y="548440"/>
                  <a:pt x="111338" y="626405"/>
                  <a:pt x="222676" y="422210"/>
                </a:cubicBezTo>
                <a:cubicBezTo>
                  <a:pt x="224531" y="420354"/>
                  <a:pt x="231954" y="409216"/>
                  <a:pt x="231954" y="409216"/>
                </a:cubicBezTo>
                <a:cubicBezTo>
                  <a:pt x="220820" y="409216"/>
                  <a:pt x="211542" y="407360"/>
                  <a:pt x="200409" y="407360"/>
                </a:cubicBezTo>
                <a:cubicBezTo>
                  <a:pt x="198553" y="411072"/>
                  <a:pt x="194842" y="411072"/>
                  <a:pt x="194842" y="405503"/>
                </a:cubicBezTo>
                <a:cubicBezTo>
                  <a:pt x="200409" y="401791"/>
                  <a:pt x="205975" y="396222"/>
                  <a:pt x="211542" y="392509"/>
                </a:cubicBezTo>
                <a:cubicBezTo>
                  <a:pt x="215253" y="388796"/>
                  <a:pt x="222676" y="379515"/>
                  <a:pt x="224531" y="375802"/>
                </a:cubicBezTo>
                <a:cubicBezTo>
                  <a:pt x="211542" y="357239"/>
                  <a:pt x="198553" y="340532"/>
                  <a:pt x="183708" y="321969"/>
                </a:cubicBezTo>
                <a:cubicBezTo>
                  <a:pt x="179996" y="316400"/>
                  <a:pt x="183708" y="314544"/>
                  <a:pt x="191130" y="316400"/>
                </a:cubicBezTo>
                <a:cubicBezTo>
                  <a:pt x="207831" y="312687"/>
                  <a:pt x="222676" y="310831"/>
                  <a:pt x="239377" y="308975"/>
                </a:cubicBezTo>
                <a:cubicBezTo>
                  <a:pt x="244943" y="308975"/>
                  <a:pt x="252366" y="301549"/>
                  <a:pt x="252366" y="297837"/>
                </a:cubicBezTo>
                <a:cubicBezTo>
                  <a:pt x="252366" y="295980"/>
                  <a:pt x="256077" y="294124"/>
                  <a:pt x="263500" y="292268"/>
                </a:cubicBezTo>
                <a:cubicBezTo>
                  <a:pt x="263500" y="290411"/>
                  <a:pt x="267211" y="288555"/>
                  <a:pt x="267211" y="286699"/>
                </a:cubicBezTo>
                <a:cubicBezTo>
                  <a:pt x="267211" y="286699"/>
                  <a:pt x="1052143" y="73222"/>
                  <a:pt x="1478938" y="28670"/>
                </a:cubicBezTo>
                <a:cubicBezTo>
                  <a:pt x="1664501" y="8251"/>
                  <a:pt x="1894599" y="825"/>
                  <a:pt x="2059751" y="825"/>
                </a:cubicBezTo>
                <a:cubicBezTo>
                  <a:pt x="2097791" y="361"/>
                  <a:pt x="2133048" y="129"/>
                  <a:pt x="2164536" y="42"/>
                </a:cubicBezTo>
                <a:close/>
              </a:path>
            </a:pathLst>
          </a:custGeom>
          <a:pattFill prst="pct80">
            <a:fgClr>
              <a:schemeClr val="bg1">
                <a:lumMod val="65000"/>
              </a:schemeClr>
            </a:fgClr>
            <a:bgClr>
              <a:schemeClr val="bg1">
                <a:lumMod val="95000"/>
              </a:schemeClr>
            </a:bgClr>
          </a:pattFill>
        </p:spPr>
        <p:txBody>
          <a:bodyPr wrap="square" anchor="ctr">
            <a:noAutofit/>
          </a:bodyPr>
          <a:lstStyle>
            <a:lvl1pPr marL="0" indent="0" algn="ctr">
              <a:buNone/>
              <a:defRPr sz="3600" b="0" i="0" baseline="0">
                <a:latin typeface="Roboto Condensed Light" charset="0"/>
                <a:ea typeface="Roboto Condensed Light" charset="0"/>
                <a:cs typeface="Roboto Condensed Light" charset="0"/>
              </a:defRPr>
            </a:lvl1pPr>
          </a:lstStyle>
          <a:p>
            <a:r>
              <a:rPr lang="en-US" dirty="0"/>
              <a:t>Insert Image</a:t>
            </a:r>
          </a:p>
        </p:txBody>
      </p:sp>
    </p:spTree>
    <p:extLst>
      <p:ext uri="{BB962C8B-B14F-4D97-AF65-F5344CB8AC3E}">
        <p14:creationId xmlns:p14="http://schemas.microsoft.com/office/powerpoint/2010/main" val="112825356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5" name="Picture Placeholder 4"/>
          <p:cNvSpPr>
            <a:spLocks noGrp="1"/>
          </p:cNvSpPr>
          <p:nvPr>
            <p:ph type="pic" sz="quarter" idx="11" hasCustomPrompt="1"/>
          </p:nvPr>
        </p:nvSpPr>
        <p:spPr>
          <a:xfrm>
            <a:off x="-1040302" y="-1631091"/>
            <a:ext cx="27382088" cy="10453814"/>
          </a:xfrm>
          <a:custGeom>
            <a:avLst/>
            <a:gdLst>
              <a:gd name="connsiteX0" fmla="*/ 4320998 w 5925569"/>
              <a:gd name="connsiteY0" fmla="*/ 2171172 h 2262238"/>
              <a:gd name="connsiteX1" fmla="*/ 4363034 w 5925569"/>
              <a:gd name="connsiteY1" fmla="*/ 2174764 h 2262238"/>
              <a:gd name="connsiteX2" fmla="*/ 4405333 w 5925569"/>
              <a:gd name="connsiteY2" fmla="*/ 2194391 h 2262238"/>
              <a:gd name="connsiteX3" fmla="*/ 4328207 w 5925569"/>
              <a:gd name="connsiteY3" fmla="*/ 2186637 h 2262238"/>
              <a:gd name="connsiteX4" fmla="*/ 4325676 w 5925569"/>
              <a:gd name="connsiteY4" fmla="*/ 2174400 h 2262238"/>
              <a:gd name="connsiteX5" fmla="*/ 4319531 w 5925569"/>
              <a:gd name="connsiteY5" fmla="*/ 2170160 h 2262238"/>
              <a:gd name="connsiteX6" fmla="*/ 4320998 w 5925569"/>
              <a:gd name="connsiteY6" fmla="*/ 2171172 h 2262238"/>
              <a:gd name="connsiteX7" fmla="*/ 4320495 w 5925569"/>
              <a:gd name="connsiteY7" fmla="*/ 2171129 h 2262238"/>
              <a:gd name="connsiteX8" fmla="*/ 4316483 w 5925569"/>
              <a:gd name="connsiteY8" fmla="*/ 2170364 h 2262238"/>
              <a:gd name="connsiteX9" fmla="*/ 5564395 w 5925569"/>
              <a:gd name="connsiteY9" fmla="*/ 1878358 h 2262238"/>
              <a:gd name="connsiteX10" fmla="*/ 5564138 w 5925569"/>
              <a:gd name="connsiteY10" fmla="*/ 1878414 h 2262238"/>
              <a:gd name="connsiteX11" fmla="*/ 5563391 w 5925569"/>
              <a:gd name="connsiteY11" fmla="*/ 1878458 h 2262238"/>
              <a:gd name="connsiteX12" fmla="*/ 5701036 w 5925569"/>
              <a:gd name="connsiteY12" fmla="*/ 1860968 h 2262238"/>
              <a:gd name="connsiteX13" fmla="*/ 5585348 w 5925569"/>
              <a:gd name="connsiteY13" fmla="*/ 1876476 h 2262238"/>
              <a:gd name="connsiteX14" fmla="*/ 5576626 w 5925569"/>
              <a:gd name="connsiteY14" fmla="*/ 1877142 h 2262238"/>
              <a:gd name="connsiteX15" fmla="*/ 5564395 w 5925569"/>
              <a:gd name="connsiteY15" fmla="*/ 1878358 h 2262238"/>
              <a:gd name="connsiteX16" fmla="*/ 5608485 w 5925569"/>
              <a:gd name="connsiteY16" fmla="*/ 1868722 h 2262238"/>
              <a:gd name="connsiteX17" fmla="*/ 5701036 w 5925569"/>
              <a:gd name="connsiteY17" fmla="*/ 1860968 h 2262238"/>
              <a:gd name="connsiteX18" fmla="*/ 2222690 w 5925569"/>
              <a:gd name="connsiteY18" fmla="*/ 1333693 h 2262238"/>
              <a:gd name="connsiteX19" fmla="*/ 2214978 w 5925569"/>
              <a:gd name="connsiteY19" fmla="*/ 1341448 h 2262238"/>
              <a:gd name="connsiteX20" fmla="*/ 2222690 w 5925569"/>
              <a:gd name="connsiteY20" fmla="*/ 1333693 h 2262238"/>
              <a:gd name="connsiteX21" fmla="*/ 2253540 w 5925569"/>
              <a:gd name="connsiteY21" fmla="*/ 899468 h 2262238"/>
              <a:gd name="connsiteX22" fmla="*/ 2284390 w 5925569"/>
              <a:gd name="connsiteY22" fmla="*/ 907222 h 2262238"/>
              <a:gd name="connsiteX23" fmla="*/ 2284390 w 5925569"/>
              <a:gd name="connsiteY23" fmla="*/ 907222 h 2262238"/>
              <a:gd name="connsiteX24" fmla="*/ 2253540 w 5925569"/>
              <a:gd name="connsiteY24" fmla="*/ 899468 h 2262238"/>
              <a:gd name="connsiteX25" fmla="*/ 2007945 w 5925569"/>
              <a:gd name="connsiteY25" fmla="*/ 611599 h 2262238"/>
              <a:gd name="connsiteX26" fmla="*/ 2014452 w 5925569"/>
              <a:gd name="connsiteY26" fmla="*/ 620323 h 2262238"/>
              <a:gd name="connsiteX27" fmla="*/ 2007945 w 5925569"/>
              <a:gd name="connsiteY27" fmla="*/ 611599 h 2262238"/>
              <a:gd name="connsiteX28" fmla="*/ 2531191 w 5925569"/>
              <a:gd name="connsiteY28" fmla="*/ 379948 h 2262238"/>
              <a:gd name="connsiteX29" fmla="*/ 2531191 w 5925569"/>
              <a:gd name="connsiteY29" fmla="*/ 379948 h 2262238"/>
              <a:gd name="connsiteX30" fmla="*/ 2047471 w 5925569"/>
              <a:gd name="connsiteY30" fmla="*/ 227290 h 2262238"/>
              <a:gd name="connsiteX31" fmla="*/ 2062655 w 5925569"/>
              <a:gd name="connsiteY31" fmla="*/ 230683 h 2262238"/>
              <a:gd name="connsiteX32" fmla="*/ 2076734 w 5925569"/>
              <a:gd name="connsiteY32" fmla="*/ 233675 h 2262238"/>
              <a:gd name="connsiteX33" fmla="*/ 2068440 w 5925569"/>
              <a:gd name="connsiteY33" fmla="*/ 232621 h 2262238"/>
              <a:gd name="connsiteX34" fmla="*/ 2047471 w 5925569"/>
              <a:gd name="connsiteY34" fmla="*/ 227290 h 2262238"/>
              <a:gd name="connsiteX35" fmla="*/ 2707012 w 5925569"/>
              <a:gd name="connsiteY35" fmla="*/ 132182 h 2262238"/>
              <a:gd name="connsiteX36" fmla="*/ 2717255 w 5925569"/>
              <a:gd name="connsiteY36" fmla="*/ 138603 h 2262238"/>
              <a:gd name="connsiteX37" fmla="*/ 2721401 w 5925569"/>
              <a:gd name="connsiteY37" fmla="*/ 141161 h 2262238"/>
              <a:gd name="connsiteX38" fmla="*/ 2716291 w 5925569"/>
              <a:gd name="connsiteY38" fmla="*/ 139573 h 2262238"/>
              <a:gd name="connsiteX39" fmla="*/ 2707012 w 5925569"/>
              <a:gd name="connsiteY39" fmla="*/ 132182 h 2262238"/>
              <a:gd name="connsiteX40" fmla="*/ 2793416 w 5925569"/>
              <a:gd name="connsiteY40" fmla="*/ 0 h 2262238"/>
              <a:gd name="connsiteX41" fmla="*/ 2847404 w 5925569"/>
              <a:gd name="connsiteY41" fmla="*/ 15508 h 2262238"/>
              <a:gd name="connsiteX42" fmla="*/ 2909104 w 5925569"/>
              <a:gd name="connsiteY42" fmla="*/ 31016 h 2262238"/>
              <a:gd name="connsiteX43" fmla="*/ 2947667 w 5925569"/>
              <a:gd name="connsiteY43" fmla="*/ 54278 h 2262238"/>
              <a:gd name="connsiteX44" fmla="*/ 2986229 w 5925569"/>
              <a:gd name="connsiteY44" fmla="*/ 54278 h 2262238"/>
              <a:gd name="connsiteX45" fmla="*/ 3109630 w 5925569"/>
              <a:gd name="connsiteY45" fmla="*/ 124065 h 2262238"/>
              <a:gd name="connsiteX46" fmla="*/ 3240742 w 5925569"/>
              <a:gd name="connsiteY46" fmla="*/ 209359 h 2262238"/>
              <a:gd name="connsiteX47" fmla="*/ 3934869 w 5925569"/>
              <a:gd name="connsiteY47" fmla="*/ 635831 h 2262238"/>
              <a:gd name="connsiteX48" fmla="*/ 4112257 w 5925569"/>
              <a:gd name="connsiteY48" fmla="*/ 690109 h 2262238"/>
              <a:gd name="connsiteX49" fmla="*/ 4212520 w 5925569"/>
              <a:gd name="connsiteY49" fmla="*/ 728879 h 2262238"/>
              <a:gd name="connsiteX50" fmla="*/ 4428470 w 5925569"/>
              <a:gd name="connsiteY50" fmla="*/ 759895 h 2262238"/>
              <a:gd name="connsiteX51" fmla="*/ 4467033 w 5925569"/>
              <a:gd name="connsiteY51" fmla="*/ 767649 h 2262238"/>
              <a:gd name="connsiteX52" fmla="*/ 4459320 w 5925569"/>
              <a:gd name="connsiteY52" fmla="*/ 775403 h 2262238"/>
              <a:gd name="connsiteX53" fmla="*/ 4644421 w 5925569"/>
              <a:gd name="connsiteY53" fmla="*/ 806419 h 2262238"/>
              <a:gd name="connsiteX54" fmla="*/ 4744683 w 5925569"/>
              <a:gd name="connsiteY54" fmla="*/ 829681 h 2262238"/>
              <a:gd name="connsiteX55" fmla="*/ 4798671 w 5925569"/>
              <a:gd name="connsiteY55" fmla="*/ 829681 h 2262238"/>
              <a:gd name="connsiteX56" fmla="*/ 4790959 w 5925569"/>
              <a:gd name="connsiteY56" fmla="*/ 837435 h 2262238"/>
              <a:gd name="connsiteX57" fmla="*/ 4775534 w 5925569"/>
              <a:gd name="connsiteY57" fmla="*/ 837435 h 2262238"/>
              <a:gd name="connsiteX58" fmla="*/ 4790959 w 5925569"/>
              <a:gd name="connsiteY58" fmla="*/ 837435 h 2262238"/>
              <a:gd name="connsiteX59" fmla="*/ 4798671 w 5925569"/>
              <a:gd name="connsiteY59" fmla="*/ 852944 h 2262238"/>
              <a:gd name="connsiteX60" fmla="*/ 4945209 w 5925569"/>
              <a:gd name="connsiteY60" fmla="*/ 860698 h 2262238"/>
              <a:gd name="connsiteX61" fmla="*/ 5338547 w 5925569"/>
              <a:gd name="connsiteY61" fmla="*/ 860698 h 2262238"/>
              <a:gd name="connsiteX62" fmla="*/ 5377110 w 5925569"/>
              <a:gd name="connsiteY62" fmla="*/ 860698 h 2262238"/>
              <a:gd name="connsiteX63" fmla="*/ 5338547 w 5925569"/>
              <a:gd name="connsiteY63" fmla="*/ 876206 h 2262238"/>
              <a:gd name="connsiteX64" fmla="*/ 5153447 w 5925569"/>
              <a:gd name="connsiteY64" fmla="*/ 883960 h 2262238"/>
              <a:gd name="connsiteX65" fmla="*/ 4868084 w 5925569"/>
              <a:gd name="connsiteY65" fmla="*/ 876206 h 2262238"/>
              <a:gd name="connsiteX66" fmla="*/ 4794333 w 5925569"/>
              <a:gd name="connsiteY66" fmla="*/ 872934 h 2262238"/>
              <a:gd name="connsiteX67" fmla="*/ 4783010 w 5925569"/>
              <a:gd name="connsiteY67" fmla="*/ 874905 h 2262238"/>
              <a:gd name="connsiteX68" fmla="*/ 4780354 w 5925569"/>
              <a:gd name="connsiteY68" fmla="*/ 874146 h 2262238"/>
              <a:gd name="connsiteX69" fmla="*/ 4775534 w 5925569"/>
              <a:gd name="connsiteY69" fmla="*/ 876206 h 2262238"/>
              <a:gd name="connsiteX70" fmla="*/ 4783010 w 5925569"/>
              <a:gd name="connsiteY70" fmla="*/ 874905 h 2262238"/>
              <a:gd name="connsiteX71" fmla="*/ 4790959 w 5925569"/>
              <a:gd name="connsiteY71" fmla="*/ 877175 h 2262238"/>
              <a:gd name="connsiteX72" fmla="*/ 4806384 w 5925569"/>
              <a:gd name="connsiteY72" fmla="*/ 883960 h 2262238"/>
              <a:gd name="connsiteX73" fmla="*/ 4914359 w 5925569"/>
              <a:gd name="connsiteY73" fmla="*/ 899468 h 2262238"/>
              <a:gd name="connsiteX74" fmla="*/ 4999197 w 5925569"/>
              <a:gd name="connsiteY74" fmla="*/ 907222 h 2262238"/>
              <a:gd name="connsiteX75" fmla="*/ 5130309 w 5925569"/>
              <a:gd name="connsiteY75" fmla="*/ 907222 h 2262238"/>
              <a:gd name="connsiteX76" fmla="*/ 5199722 w 5925569"/>
              <a:gd name="connsiteY76" fmla="*/ 914976 h 2262238"/>
              <a:gd name="connsiteX77" fmla="*/ 5030047 w 5925569"/>
              <a:gd name="connsiteY77" fmla="*/ 914976 h 2262238"/>
              <a:gd name="connsiteX78" fmla="*/ 5014622 w 5925569"/>
              <a:gd name="connsiteY78" fmla="*/ 922730 h 2262238"/>
              <a:gd name="connsiteX79" fmla="*/ 4945209 w 5925569"/>
              <a:gd name="connsiteY79" fmla="*/ 930484 h 2262238"/>
              <a:gd name="connsiteX80" fmla="*/ 4898934 w 5925569"/>
              <a:gd name="connsiteY80" fmla="*/ 938238 h 2262238"/>
              <a:gd name="connsiteX81" fmla="*/ 4852659 w 5925569"/>
              <a:gd name="connsiteY81" fmla="*/ 938238 h 2262238"/>
              <a:gd name="connsiteX82" fmla="*/ 4852659 w 5925569"/>
              <a:gd name="connsiteY82" fmla="*/ 969254 h 2262238"/>
              <a:gd name="connsiteX83" fmla="*/ 4659846 w 5925569"/>
              <a:gd name="connsiteY83" fmla="*/ 953746 h 2262238"/>
              <a:gd name="connsiteX84" fmla="*/ 4621283 w 5925569"/>
              <a:gd name="connsiteY84" fmla="*/ 969254 h 2262238"/>
              <a:gd name="connsiteX85" fmla="*/ 4775534 w 5925569"/>
              <a:gd name="connsiteY85" fmla="*/ 984762 h 2262238"/>
              <a:gd name="connsiteX86" fmla="*/ 4898934 w 5925569"/>
              <a:gd name="connsiteY86" fmla="*/ 1000270 h 2262238"/>
              <a:gd name="connsiteX87" fmla="*/ 4821809 w 5925569"/>
              <a:gd name="connsiteY87" fmla="*/ 1008024 h 2262238"/>
              <a:gd name="connsiteX88" fmla="*/ 4775534 w 5925569"/>
              <a:gd name="connsiteY88" fmla="*/ 1015778 h 2262238"/>
              <a:gd name="connsiteX89" fmla="*/ 4667558 w 5925569"/>
              <a:gd name="connsiteY89" fmla="*/ 1015778 h 2262238"/>
              <a:gd name="connsiteX90" fmla="*/ 4806384 w 5925569"/>
              <a:gd name="connsiteY90" fmla="*/ 1023532 h 2262238"/>
              <a:gd name="connsiteX91" fmla="*/ 5060897 w 5925569"/>
              <a:gd name="connsiteY91" fmla="*/ 1046794 h 2262238"/>
              <a:gd name="connsiteX92" fmla="*/ 5454235 w 5925569"/>
              <a:gd name="connsiteY92" fmla="*/ 1054548 h 2262238"/>
              <a:gd name="connsiteX93" fmla="*/ 5539073 w 5925569"/>
              <a:gd name="connsiteY93" fmla="*/ 1054548 h 2262238"/>
              <a:gd name="connsiteX94" fmla="*/ 5485085 w 5925569"/>
              <a:gd name="connsiteY94" fmla="*/ 1062302 h 2262238"/>
              <a:gd name="connsiteX95" fmla="*/ 5215147 w 5925569"/>
              <a:gd name="connsiteY95" fmla="*/ 1077810 h 2262238"/>
              <a:gd name="connsiteX96" fmla="*/ 5299985 w 5925569"/>
              <a:gd name="connsiteY96" fmla="*/ 1077810 h 2262238"/>
              <a:gd name="connsiteX97" fmla="*/ 5500510 w 5925569"/>
              <a:gd name="connsiteY97" fmla="*/ 1077810 h 2262238"/>
              <a:gd name="connsiteX98" fmla="*/ 5647048 w 5925569"/>
              <a:gd name="connsiteY98" fmla="*/ 1070056 h 2262238"/>
              <a:gd name="connsiteX99" fmla="*/ 5585348 w 5925569"/>
              <a:gd name="connsiteY99" fmla="*/ 1077810 h 2262238"/>
              <a:gd name="connsiteX100" fmla="*/ 5647048 w 5925569"/>
              <a:gd name="connsiteY100" fmla="*/ 1101073 h 2262238"/>
              <a:gd name="connsiteX101" fmla="*/ 5593060 w 5925569"/>
              <a:gd name="connsiteY101" fmla="*/ 1108826 h 2262238"/>
              <a:gd name="connsiteX102" fmla="*/ 5585348 w 5925569"/>
              <a:gd name="connsiteY102" fmla="*/ 1116581 h 2262238"/>
              <a:gd name="connsiteX103" fmla="*/ 5407960 w 5925569"/>
              <a:gd name="connsiteY103" fmla="*/ 1139843 h 2262238"/>
              <a:gd name="connsiteX104" fmla="*/ 5407960 w 5925569"/>
              <a:gd name="connsiteY104" fmla="*/ 1139843 h 2262238"/>
              <a:gd name="connsiteX105" fmla="*/ 5477373 w 5925569"/>
              <a:gd name="connsiteY105" fmla="*/ 1139843 h 2262238"/>
              <a:gd name="connsiteX106" fmla="*/ 5392535 w 5925569"/>
              <a:gd name="connsiteY106" fmla="*/ 1155351 h 2262238"/>
              <a:gd name="connsiteX107" fmla="*/ 5207435 w 5925569"/>
              <a:gd name="connsiteY107" fmla="*/ 1163105 h 2262238"/>
              <a:gd name="connsiteX108" fmla="*/ 4999197 w 5925569"/>
              <a:gd name="connsiteY108" fmla="*/ 1170859 h 2262238"/>
              <a:gd name="connsiteX109" fmla="*/ 5084034 w 5925569"/>
              <a:gd name="connsiteY109" fmla="*/ 1186367 h 2262238"/>
              <a:gd name="connsiteX110" fmla="*/ 5492798 w 5925569"/>
              <a:gd name="connsiteY110" fmla="*/ 1186367 h 2262238"/>
              <a:gd name="connsiteX111" fmla="*/ 5647048 w 5925569"/>
              <a:gd name="connsiteY111" fmla="*/ 1170859 h 2262238"/>
              <a:gd name="connsiteX112" fmla="*/ 5577635 w 5925569"/>
              <a:gd name="connsiteY112" fmla="*/ 1194121 h 2262238"/>
              <a:gd name="connsiteX113" fmla="*/ 5639336 w 5925569"/>
              <a:gd name="connsiteY113" fmla="*/ 1194121 h 2262238"/>
              <a:gd name="connsiteX114" fmla="*/ 5635480 w 5925569"/>
              <a:gd name="connsiteY114" fmla="*/ 1200906 h 2262238"/>
              <a:gd name="connsiteX115" fmla="*/ 5633885 w 5925569"/>
              <a:gd name="connsiteY115" fmla="*/ 1202728 h 2262238"/>
              <a:gd name="connsiteX116" fmla="*/ 5631623 w 5925569"/>
              <a:gd name="connsiteY116" fmla="*/ 1201875 h 2262238"/>
              <a:gd name="connsiteX117" fmla="*/ 5632828 w 5925569"/>
              <a:gd name="connsiteY117" fmla="*/ 1203935 h 2262238"/>
              <a:gd name="connsiteX118" fmla="*/ 5633885 w 5925569"/>
              <a:gd name="connsiteY118" fmla="*/ 1202728 h 2262238"/>
              <a:gd name="connsiteX119" fmla="*/ 5639336 w 5925569"/>
              <a:gd name="connsiteY119" fmla="*/ 1204783 h 2262238"/>
              <a:gd name="connsiteX120" fmla="*/ 5647048 w 5925569"/>
              <a:gd name="connsiteY120" fmla="*/ 1201875 h 2262238"/>
              <a:gd name="connsiteX121" fmla="*/ 5585348 w 5925569"/>
              <a:gd name="connsiteY121" fmla="*/ 1232891 h 2262238"/>
              <a:gd name="connsiteX122" fmla="*/ 5176584 w 5925569"/>
              <a:gd name="connsiteY122" fmla="*/ 1256153 h 2262238"/>
              <a:gd name="connsiteX123" fmla="*/ 4968346 w 5925569"/>
              <a:gd name="connsiteY123" fmla="*/ 1256153 h 2262238"/>
              <a:gd name="connsiteX124" fmla="*/ 5084034 w 5925569"/>
              <a:gd name="connsiteY124" fmla="*/ 1263907 h 2262238"/>
              <a:gd name="connsiteX125" fmla="*/ 5245997 w 5925569"/>
              <a:gd name="connsiteY125" fmla="*/ 1263907 h 2262238"/>
              <a:gd name="connsiteX126" fmla="*/ 5569923 w 5925569"/>
              <a:gd name="connsiteY126" fmla="*/ 1271661 h 2262238"/>
              <a:gd name="connsiteX127" fmla="*/ 5639336 w 5925569"/>
              <a:gd name="connsiteY127" fmla="*/ 1263907 h 2262238"/>
              <a:gd name="connsiteX128" fmla="*/ 5585348 w 5925569"/>
              <a:gd name="connsiteY128" fmla="*/ 1271661 h 2262238"/>
              <a:gd name="connsiteX129" fmla="*/ 5461948 w 5925569"/>
              <a:gd name="connsiteY129" fmla="*/ 1294923 h 2262238"/>
              <a:gd name="connsiteX130" fmla="*/ 5423385 w 5925569"/>
              <a:gd name="connsiteY130" fmla="*/ 1310431 h 2262238"/>
              <a:gd name="connsiteX131" fmla="*/ 5647048 w 5925569"/>
              <a:gd name="connsiteY131" fmla="*/ 1294923 h 2262238"/>
              <a:gd name="connsiteX132" fmla="*/ 5701036 w 5925569"/>
              <a:gd name="connsiteY132" fmla="*/ 1310431 h 2262238"/>
              <a:gd name="connsiteX133" fmla="*/ 5639336 w 5925569"/>
              <a:gd name="connsiteY133" fmla="*/ 1318185 h 2262238"/>
              <a:gd name="connsiteX134" fmla="*/ 5276847 w 5925569"/>
              <a:gd name="connsiteY134" fmla="*/ 1356956 h 2262238"/>
              <a:gd name="connsiteX135" fmla="*/ 5153447 w 5925569"/>
              <a:gd name="connsiteY135" fmla="*/ 1364710 h 2262238"/>
              <a:gd name="connsiteX136" fmla="*/ 5068609 w 5925569"/>
              <a:gd name="connsiteY136" fmla="*/ 1364710 h 2262238"/>
              <a:gd name="connsiteX137" fmla="*/ 5184297 w 5925569"/>
              <a:gd name="connsiteY137" fmla="*/ 1380218 h 2262238"/>
              <a:gd name="connsiteX138" fmla="*/ 5292272 w 5925569"/>
              <a:gd name="connsiteY138" fmla="*/ 1380218 h 2262238"/>
              <a:gd name="connsiteX139" fmla="*/ 5276847 w 5925569"/>
              <a:gd name="connsiteY139" fmla="*/ 1395726 h 2262238"/>
              <a:gd name="connsiteX140" fmla="*/ 5037759 w 5925569"/>
              <a:gd name="connsiteY140" fmla="*/ 1403480 h 2262238"/>
              <a:gd name="connsiteX141" fmla="*/ 4806384 w 5925569"/>
              <a:gd name="connsiteY141" fmla="*/ 1403480 h 2262238"/>
              <a:gd name="connsiteX142" fmla="*/ 4760109 w 5925569"/>
              <a:gd name="connsiteY142" fmla="*/ 1395726 h 2262238"/>
              <a:gd name="connsiteX143" fmla="*/ 4798671 w 5925569"/>
              <a:gd name="connsiteY143" fmla="*/ 1403480 h 2262238"/>
              <a:gd name="connsiteX144" fmla="*/ 5253710 w 5925569"/>
              <a:gd name="connsiteY144" fmla="*/ 1411234 h 2262238"/>
              <a:gd name="connsiteX145" fmla="*/ 5461948 w 5925569"/>
              <a:gd name="connsiteY145" fmla="*/ 1411234 h 2262238"/>
              <a:gd name="connsiteX146" fmla="*/ 5546785 w 5925569"/>
              <a:gd name="connsiteY146" fmla="*/ 1403480 h 2262238"/>
              <a:gd name="connsiteX147" fmla="*/ 5569923 w 5925569"/>
              <a:gd name="connsiteY147" fmla="*/ 1411234 h 2262238"/>
              <a:gd name="connsiteX148" fmla="*/ 5608485 w 5925569"/>
              <a:gd name="connsiteY148" fmla="*/ 1411234 h 2262238"/>
              <a:gd name="connsiteX149" fmla="*/ 5606557 w 5925569"/>
              <a:gd name="connsiteY149" fmla="*/ 1427711 h 2262238"/>
              <a:gd name="connsiteX150" fmla="*/ 5598391 w 5925569"/>
              <a:gd name="connsiteY150" fmla="*/ 1429597 h 2262238"/>
              <a:gd name="connsiteX151" fmla="*/ 5593060 w 5925569"/>
              <a:gd name="connsiteY151" fmla="*/ 1426742 h 2262238"/>
              <a:gd name="connsiteX152" fmla="*/ 5597640 w 5925569"/>
              <a:gd name="connsiteY152" fmla="*/ 1429771 h 2262238"/>
              <a:gd name="connsiteX153" fmla="*/ 5598391 w 5925569"/>
              <a:gd name="connsiteY153" fmla="*/ 1429597 h 2262238"/>
              <a:gd name="connsiteX154" fmla="*/ 5607762 w 5925569"/>
              <a:gd name="connsiteY154" fmla="*/ 1434617 h 2262238"/>
              <a:gd name="connsiteX155" fmla="*/ 5631623 w 5925569"/>
              <a:gd name="connsiteY155" fmla="*/ 1442250 h 2262238"/>
              <a:gd name="connsiteX156" fmla="*/ 5693323 w 5925569"/>
              <a:gd name="connsiteY156" fmla="*/ 1442250 h 2262238"/>
              <a:gd name="connsiteX157" fmla="*/ 5716461 w 5925569"/>
              <a:gd name="connsiteY157" fmla="*/ 1450004 h 2262238"/>
              <a:gd name="connsiteX158" fmla="*/ 5731886 w 5925569"/>
              <a:gd name="connsiteY158" fmla="*/ 1457758 h 2262238"/>
              <a:gd name="connsiteX159" fmla="*/ 5701036 w 5925569"/>
              <a:gd name="connsiteY159" fmla="*/ 1457758 h 2262238"/>
              <a:gd name="connsiteX160" fmla="*/ 5647048 w 5925569"/>
              <a:gd name="connsiteY160" fmla="*/ 1481020 h 2262238"/>
              <a:gd name="connsiteX161" fmla="*/ 5593060 w 5925569"/>
              <a:gd name="connsiteY161" fmla="*/ 1496528 h 2262238"/>
              <a:gd name="connsiteX162" fmla="*/ 5608485 w 5925569"/>
              <a:gd name="connsiteY162" fmla="*/ 1504282 h 2262238"/>
              <a:gd name="connsiteX163" fmla="*/ 5423385 w 5925569"/>
              <a:gd name="connsiteY163" fmla="*/ 1527544 h 2262238"/>
              <a:gd name="connsiteX164" fmla="*/ 5492798 w 5925569"/>
              <a:gd name="connsiteY164" fmla="*/ 1527544 h 2262238"/>
              <a:gd name="connsiteX165" fmla="*/ 5500510 w 5925569"/>
              <a:gd name="connsiteY165" fmla="*/ 1535298 h 2262238"/>
              <a:gd name="connsiteX166" fmla="*/ 5670186 w 5925569"/>
              <a:gd name="connsiteY166" fmla="*/ 1527544 h 2262238"/>
              <a:gd name="connsiteX167" fmla="*/ 5639336 w 5925569"/>
              <a:gd name="connsiteY167" fmla="*/ 1535298 h 2262238"/>
              <a:gd name="connsiteX168" fmla="*/ 5461948 w 5925569"/>
              <a:gd name="connsiteY168" fmla="*/ 1550806 h 2262238"/>
              <a:gd name="connsiteX169" fmla="*/ 5531360 w 5925569"/>
              <a:gd name="connsiteY169" fmla="*/ 1574068 h 2262238"/>
              <a:gd name="connsiteX170" fmla="*/ 5585348 w 5925569"/>
              <a:gd name="connsiteY170" fmla="*/ 1574068 h 2262238"/>
              <a:gd name="connsiteX171" fmla="*/ 5654761 w 5925569"/>
              <a:gd name="connsiteY171" fmla="*/ 1574068 h 2262238"/>
              <a:gd name="connsiteX172" fmla="*/ 5384822 w 5925569"/>
              <a:gd name="connsiteY172" fmla="*/ 1620593 h 2262238"/>
              <a:gd name="connsiteX173" fmla="*/ 5261422 w 5925569"/>
              <a:gd name="connsiteY173" fmla="*/ 1628347 h 2262238"/>
              <a:gd name="connsiteX174" fmla="*/ 5261422 w 5925569"/>
              <a:gd name="connsiteY174" fmla="*/ 1643855 h 2262238"/>
              <a:gd name="connsiteX175" fmla="*/ 5361685 w 5925569"/>
              <a:gd name="connsiteY175" fmla="*/ 1636101 h 2262238"/>
              <a:gd name="connsiteX176" fmla="*/ 5492798 w 5925569"/>
              <a:gd name="connsiteY176" fmla="*/ 1628347 h 2262238"/>
              <a:gd name="connsiteX177" fmla="*/ 5693323 w 5925569"/>
              <a:gd name="connsiteY177" fmla="*/ 1620593 h 2262238"/>
              <a:gd name="connsiteX178" fmla="*/ 5631623 w 5925569"/>
              <a:gd name="connsiteY178" fmla="*/ 1636101 h 2262238"/>
              <a:gd name="connsiteX179" fmla="*/ 5477373 w 5925569"/>
              <a:gd name="connsiteY179" fmla="*/ 1667117 h 2262238"/>
              <a:gd name="connsiteX180" fmla="*/ 5392535 w 5925569"/>
              <a:gd name="connsiteY180" fmla="*/ 1667117 h 2262238"/>
              <a:gd name="connsiteX181" fmla="*/ 5438810 w 5925569"/>
              <a:gd name="connsiteY181" fmla="*/ 1682625 h 2262238"/>
              <a:gd name="connsiteX182" fmla="*/ 5184297 w 5925569"/>
              <a:gd name="connsiteY182" fmla="*/ 1690379 h 2262238"/>
              <a:gd name="connsiteX183" fmla="*/ 5145734 w 5925569"/>
              <a:gd name="connsiteY183" fmla="*/ 1698133 h 2262238"/>
              <a:gd name="connsiteX184" fmla="*/ 4991484 w 5925569"/>
              <a:gd name="connsiteY184" fmla="*/ 1713641 h 2262238"/>
              <a:gd name="connsiteX185" fmla="*/ 5060897 w 5925569"/>
              <a:gd name="connsiteY185" fmla="*/ 1713641 h 2262238"/>
              <a:gd name="connsiteX186" fmla="*/ 5153447 w 5925569"/>
              <a:gd name="connsiteY186" fmla="*/ 1721395 h 2262238"/>
              <a:gd name="connsiteX187" fmla="*/ 5060897 w 5925569"/>
              <a:gd name="connsiteY187" fmla="*/ 1721395 h 2262238"/>
              <a:gd name="connsiteX188" fmla="*/ 4914359 w 5925569"/>
              <a:gd name="connsiteY188" fmla="*/ 1721395 h 2262238"/>
              <a:gd name="connsiteX189" fmla="*/ 5053184 w 5925569"/>
              <a:gd name="connsiteY189" fmla="*/ 1729149 h 2262238"/>
              <a:gd name="connsiteX190" fmla="*/ 5006909 w 5925569"/>
              <a:gd name="connsiteY190" fmla="*/ 1736903 h 2262238"/>
              <a:gd name="connsiteX191" fmla="*/ 5107172 w 5925569"/>
              <a:gd name="connsiteY191" fmla="*/ 1736903 h 2262238"/>
              <a:gd name="connsiteX192" fmla="*/ 5284560 w 5925569"/>
              <a:gd name="connsiteY192" fmla="*/ 1744657 h 2262238"/>
              <a:gd name="connsiteX193" fmla="*/ 5539073 w 5925569"/>
              <a:gd name="connsiteY193" fmla="*/ 1729149 h 2262238"/>
              <a:gd name="connsiteX194" fmla="*/ 5523648 w 5925569"/>
              <a:gd name="connsiteY194" fmla="*/ 1736903 h 2262238"/>
              <a:gd name="connsiteX195" fmla="*/ 5461948 w 5925569"/>
              <a:gd name="connsiteY195" fmla="*/ 1760165 h 2262238"/>
              <a:gd name="connsiteX196" fmla="*/ 5554498 w 5925569"/>
              <a:gd name="connsiteY196" fmla="*/ 1767919 h 2262238"/>
              <a:gd name="connsiteX197" fmla="*/ 5523648 w 5925569"/>
              <a:gd name="connsiteY197" fmla="*/ 1775673 h 2262238"/>
              <a:gd name="connsiteX198" fmla="*/ 5485085 w 5925569"/>
              <a:gd name="connsiteY198" fmla="*/ 1783427 h 2262238"/>
              <a:gd name="connsiteX199" fmla="*/ 5608485 w 5925569"/>
              <a:gd name="connsiteY199" fmla="*/ 1767919 h 2262238"/>
              <a:gd name="connsiteX200" fmla="*/ 5716461 w 5925569"/>
              <a:gd name="connsiteY200" fmla="*/ 1767919 h 2262238"/>
              <a:gd name="connsiteX201" fmla="*/ 5631623 w 5925569"/>
              <a:gd name="connsiteY201" fmla="*/ 1783427 h 2262238"/>
              <a:gd name="connsiteX202" fmla="*/ 5647048 w 5925569"/>
              <a:gd name="connsiteY202" fmla="*/ 1783427 h 2262238"/>
              <a:gd name="connsiteX203" fmla="*/ 5608485 w 5925569"/>
              <a:gd name="connsiteY203" fmla="*/ 1791181 h 2262238"/>
              <a:gd name="connsiteX204" fmla="*/ 5608485 w 5925569"/>
              <a:gd name="connsiteY204" fmla="*/ 1791181 h 2262238"/>
              <a:gd name="connsiteX205" fmla="*/ 5569923 w 5925569"/>
              <a:gd name="connsiteY205" fmla="*/ 1791181 h 2262238"/>
              <a:gd name="connsiteX206" fmla="*/ 5531360 w 5925569"/>
              <a:gd name="connsiteY206" fmla="*/ 1806689 h 2262238"/>
              <a:gd name="connsiteX207" fmla="*/ 5670186 w 5925569"/>
              <a:gd name="connsiteY207" fmla="*/ 1791181 h 2262238"/>
              <a:gd name="connsiteX208" fmla="*/ 5731886 w 5925569"/>
              <a:gd name="connsiteY208" fmla="*/ 1806689 h 2262238"/>
              <a:gd name="connsiteX209" fmla="*/ 5801298 w 5925569"/>
              <a:gd name="connsiteY209" fmla="*/ 1806689 h 2262238"/>
              <a:gd name="connsiteX210" fmla="*/ 5639336 w 5925569"/>
              <a:gd name="connsiteY210" fmla="*/ 1829951 h 2262238"/>
              <a:gd name="connsiteX211" fmla="*/ 5431098 w 5925569"/>
              <a:gd name="connsiteY211" fmla="*/ 1853214 h 2262238"/>
              <a:gd name="connsiteX212" fmla="*/ 5423385 w 5925569"/>
              <a:gd name="connsiteY212" fmla="*/ 1860968 h 2262238"/>
              <a:gd name="connsiteX213" fmla="*/ 5338547 w 5925569"/>
              <a:gd name="connsiteY213" fmla="*/ 1868722 h 2262238"/>
              <a:gd name="connsiteX214" fmla="*/ 5353972 w 5925569"/>
              <a:gd name="connsiteY214" fmla="*/ 1876476 h 2262238"/>
              <a:gd name="connsiteX215" fmla="*/ 5500510 w 5925569"/>
              <a:gd name="connsiteY215" fmla="*/ 1868722 h 2262238"/>
              <a:gd name="connsiteX216" fmla="*/ 5539073 w 5925569"/>
              <a:gd name="connsiteY216" fmla="*/ 1860968 h 2262238"/>
              <a:gd name="connsiteX217" fmla="*/ 5531360 w 5925569"/>
              <a:gd name="connsiteY217" fmla="*/ 1876476 h 2262238"/>
              <a:gd name="connsiteX218" fmla="*/ 5543411 w 5925569"/>
              <a:gd name="connsiteY218" fmla="*/ 1879626 h 2262238"/>
              <a:gd name="connsiteX219" fmla="*/ 5563391 w 5925569"/>
              <a:gd name="connsiteY219" fmla="*/ 1878458 h 2262238"/>
              <a:gd name="connsiteX220" fmla="*/ 5558957 w 5925569"/>
              <a:gd name="connsiteY220" fmla="*/ 1878899 h 2262238"/>
              <a:gd name="connsiteX221" fmla="*/ 5492798 w 5925569"/>
              <a:gd name="connsiteY221" fmla="*/ 1891984 h 2262238"/>
              <a:gd name="connsiteX222" fmla="*/ 5716461 w 5925569"/>
              <a:gd name="connsiteY222" fmla="*/ 1868722 h 2262238"/>
              <a:gd name="connsiteX223" fmla="*/ 5862999 w 5925569"/>
              <a:gd name="connsiteY223" fmla="*/ 1860968 h 2262238"/>
              <a:gd name="connsiteX224" fmla="*/ 5870711 w 5925569"/>
              <a:gd name="connsiteY224" fmla="*/ 1868722 h 2262238"/>
              <a:gd name="connsiteX225" fmla="*/ 5893849 w 5925569"/>
              <a:gd name="connsiteY225" fmla="*/ 1868722 h 2262238"/>
              <a:gd name="connsiteX226" fmla="*/ 5793586 w 5925569"/>
              <a:gd name="connsiteY226" fmla="*/ 1884230 h 2262238"/>
              <a:gd name="connsiteX227" fmla="*/ 5839861 w 5925569"/>
              <a:gd name="connsiteY227" fmla="*/ 1884230 h 2262238"/>
              <a:gd name="connsiteX228" fmla="*/ 5847574 w 5925569"/>
              <a:gd name="connsiteY228" fmla="*/ 1891984 h 2262238"/>
              <a:gd name="connsiteX229" fmla="*/ 5878424 w 5925569"/>
              <a:gd name="connsiteY229" fmla="*/ 1915246 h 2262238"/>
              <a:gd name="connsiteX230" fmla="*/ 5778161 w 5925569"/>
              <a:gd name="connsiteY230" fmla="*/ 1923000 h 2262238"/>
              <a:gd name="connsiteX231" fmla="*/ 5739598 w 5925569"/>
              <a:gd name="connsiteY231" fmla="*/ 1938508 h 2262238"/>
              <a:gd name="connsiteX232" fmla="*/ 5593060 w 5925569"/>
              <a:gd name="connsiteY232" fmla="*/ 1961770 h 2262238"/>
              <a:gd name="connsiteX233" fmla="*/ 5438810 w 5925569"/>
              <a:gd name="connsiteY233" fmla="*/ 1969524 h 2262238"/>
              <a:gd name="connsiteX234" fmla="*/ 5485085 w 5925569"/>
              <a:gd name="connsiteY234" fmla="*/ 1977278 h 2262238"/>
              <a:gd name="connsiteX235" fmla="*/ 5870711 w 5925569"/>
              <a:gd name="connsiteY235" fmla="*/ 1938508 h 2262238"/>
              <a:gd name="connsiteX236" fmla="*/ 5916986 w 5925569"/>
              <a:gd name="connsiteY236" fmla="*/ 1938508 h 2262238"/>
              <a:gd name="connsiteX237" fmla="*/ 5886136 w 5925569"/>
              <a:gd name="connsiteY237" fmla="*/ 1954016 h 2262238"/>
              <a:gd name="connsiteX238" fmla="*/ 5392535 w 5925569"/>
              <a:gd name="connsiteY238" fmla="*/ 2016048 h 2262238"/>
              <a:gd name="connsiteX239" fmla="*/ 5500510 w 5925569"/>
              <a:gd name="connsiteY239" fmla="*/ 2016048 h 2262238"/>
              <a:gd name="connsiteX240" fmla="*/ 5497256 w 5925569"/>
              <a:gd name="connsiteY240" fmla="*/ 2016048 h 2262238"/>
              <a:gd name="connsiteX241" fmla="*/ 5492798 w 5925569"/>
              <a:gd name="connsiteY241" fmla="*/ 2016048 h 2262238"/>
              <a:gd name="connsiteX242" fmla="*/ 5539073 w 5925569"/>
              <a:gd name="connsiteY242" fmla="*/ 2023802 h 2262238"/>
              <a:gd name="connsiteX243" fmla="*/ 5647048 w 5925569"/>
              <a:gd name="connsiteY243" fmla="*/ 2023802 h 2262238"/>
              <a:gd name="connsiteX244" fmla="*/ 5384822 w 5925569"/>
              <a:gd name="connsiteY244" fmla="*/ 2054818 h 2262238"/>
              <a:gd name="connsiteX245" fmla="*/ 5454235 w 5925569"/>
              <a:gd name="connsiteY245" fmla="*/ 2062572 h 2262238"/>
              <a:gd name="connsiteX246" fmla="*/ 5577635 w 5925569"/>
              <a:gd name="connsiteY246" fmla="*/ 2054818 h 2262238"/>
              <a:gd name="connsiteX247" fmla="*/ 5585348 w 5925569"/>
              <a:gd name="connsiteY247" fmla="*/ 2062572 h 2262238"/>
              <a:gd name="connsiteX248" fmla="*/ 5531360 w 5925569"/>
              <a:gd name="connsiteY248" fmla="*/ 2078080 h 2262238"/>
              <a:gd name="connsiteX249" fmla="*/ 5647048 w 5925569"/>
              <a:gd name="connsiteY249" fmla="*/ 2062572 h 2262238"/>
              <a:gd name="connsiteX250" fmla="*/ 5739598 w 5925569"/>
              <a:gd name="connsiteY250" fmla="*/ 2054818 h 2262238"/>
              <a:gd name="connsiteX251" fmla="*/ 5716461 w 5925569"/>
              <a:gd name="connsiteY251" fmla="*/ 2062572 h 2262238"/>
              <a:gd name="connsiteX252" fmla="*/ 5739598 w 5925569"/>
              <a:gd name="connsiteY252" fmla="*/ 2070326 h 2262238"/>
              <a:gd name="connsiteX253" fmla="*/ 5839861 w 5925569"/>
              <a:gd name="connsiteY253" fmla="*/ 2078080 h 2262238"/>
              <a:gd name="connsiteX254" fmla="*/ 5924699 w 5925569"/>
              <a:gd name="connsiteY254" fmla="*/ 2078080 h 2262238"/>
              <a:gd name="connsiteX255" fmla="*/ 5893849 w 5925569"/>
              <a:gd name="connsiteY255" fmla="*/ 2093589 h 2262238"/>
              <a:gd name="connsiteX256" fmla="*/ 5870711 w 5925569"/>
              <a:gd name="connsiteY256" fmla="*/ 2109097 h 2262238"/>
              <a:gd name="connsiteX257" fmla="*/ 5654761 w 5925569"/>
              <a:gd name="connsiteY257" fmla="*/ 2140113 h 2262238"/>
              <a:gd name="connsiteX258" fmla="*/ 5461948 w 5925569"/>
              <a:gd name="connsiteY258" fmla="*/ 2171129 h 2262238"/>
              <a:gd name="connsiteX259" fmla="*/ 4698408 w 5925569"/>
              <a:gd name="connsiteY259" fmla="*/ 2186637 h 2262238"/>
              <a:gd name="connsiteX260" fmla="*/ 4513308 w 5925569"/>
              <a:gd name="connsiteY260" fmla="*/ 2186637 h 2262238"/>
              <a:gd name="connsiteX261" fmla="*/ 4328207 w 5925569"/>
              <a:gd name="connsiteY261" fmla="*/ 2155621 h 2262238"/>
              <a:gd name="connsiteX262" fmla="*/ 4220232 w 5925569"/>
              <a:gd name="connsiteY262" fmla="*/ 2155621 h 2262238"/>
              <a:gd name="connsiteX263" fmla="*/ 4220232 w 5925569"/>
              <a:gd name="connsiteY263" fmla="*/ 2155621 h 2262238"/>
              <a:gd name="connsiteX264" fmla="*/ 4264579 w 5925569"/>
              <a:gd name="connsiteY264" fmla="*/ 2160467 h 2262238"/>
              <a:gd name="connsiteX265" fmla="*/ 4316483 w 5925569"/>
              <a:gd name="connsiteY265" fmla="*/ 2170364 h 2262238"/>
              <a:gd name="connsiteX266" fmla="*/ 4305070 w 5925569"/>
              <a:gd name="connsiteY266" fmla="*/ 2171129 h 2262238"/>
              <a:gd name="connsiteX267" fmla="*/ 4274220 w 5925569"/>
              <a:gd name="connsiteY267" fmla="*/ 2171129 h 2262238"/>
              <a:gd name="connsiteX268" fmla="*/ 4251082 w 5925569"/>
              <a:gd name="connsiteY268" fmla="*/ 2163375 h 2262238"/>
              <a:gd name="connsiteX269" fmla="*/ 4251082 w 5925569"/>
              <a:gd name="connsiteY269" fmla="*/ 2163375 h 2262238"/>
              <a:gd name="connsiteX270" fmla="*/ 4274220 w 5925569"/>
              <a:gd name="connsiteY270" fmla="*/ 2171129 h 2262238"/>
              <a:gd name="connsiteX271" fmla="*/ 4305070 w 5925569"/>
              <a:gd name="connsiteY271" fmla="*/ 2171129 h 2262238"/>
              <a:gd name="connsiteX272" fmla="*/ 4328207 w 5925569"/>
              <a:gd name="connsiteY272" fmla="*/ 2186637 h 2262238"/>
              <a:gd name="connsiteX273" fmla="*/ 4559583 w 5925569"/>
              <a:gd name="connsiteY273" fmla="*/ 2217653 h 2262238"/>
              <a:gd name="connsiteX274" fmla="*/ 5161159 w 5925569"/>
              <a:gd name="connsiteY274" fmla="*/ 2240915 h 2262238"/>
              <a:gd name="connsiteX275" fmla="*/ 5292272 w 5925569"/>
              <a:gd name="connsiteY275" fmla="*/ 2240915 h 2262238"/>
              <a:gd name="connsiteX276" fmla="*/ 5323122 w 5925569"/>
              <a:gd name="connsiteY276" fmla="*/ 2225407 h 2262238"/>
              <a:gd name="connsiteX277" fmla="*/ 5400248 w 5925569"/>
              <a:gd name="connsiteY277" fmla="*/ 2248669 h 2262238"/>
              <a:gd name="connsiteX278" fmla="*/ 5299985 w 5925569"/>
              <a:gd name="connsiteY278" fmla="*/ 2256423 h 2262238"/>
              <a:gd name="connsiteX279" fmla="*/ 4806384 w 5925569"/>
              <a:gd name="connsiteY279" fmla="*/ 2256423 h 2262238"/>
              <a:gd name="connsiteX280" fmla="*/ 4227945 w 5925569"/>
              <a:gd name="connsiteY280" fmla="*/ 2209899 h 2262238"/>
              <a:gd name="connsiteX281" fmla="*/ 4011994 w 5925569"/>
              <a:gd name="connsiteY281" fmla="*/ 2163375 h 2262238"/>
              <a:gd name="connsiteX282" fmla="*/ 3634081 w 5925569"/>
              <a:gd name="connsiteY282" fmla="*/ 2023802 h 2262238"/>
              <a:gd name="connsiteX283" fmla="*/ 3664931 w 5925569"/>
              <a:gd name="connsiteY283" fmla="*/ 2047064 h 2262238"/>
              <a:gd name="connsiteX284" fmla="*/ 4112257 w 5925569"/>
              <a:gd name="connsiteY284" fmla="*/ 2209899 h 2262238"/>
              <a:gd name="connsiteX285" fmla="*/ 4027419 w 5925569"/>
              <a:gd name="connsiteY285" fmla="*/ 2202145 h 2262238"/>
              <a:gd name="connsiteX286" fmla="*/ 3433555 w 5925569"/>
              <a:gd name="connsiteY286" fmla="*/ 1938508 h 2262238"/>
              <a:gd name="connsiteX287" fmla="*/ 2993942 w 5925569"/>
              <a:gd name="connsiteY287" fmla="*/ 1651609 h 2262238"/>
              <a:gd name="connsiteX288" fmla="*/ 2839691 w 5925569"/>
              <a:gd name="connsiteY288" fmla="*/ 1550806 h 2262238"/>
              <a:gd name="connsiteX289" fmla="*/ 2747141 w 5925569"/>
              <a:gd name="connsiteY289" fmla="*/ 1535298 h 2262238"/>
              <a:gd name="connsiteX290" fmla="*/ 2616029 w 5925569"/>
              <a:gd name="connsiteY290" fmla="*/ 1473266 h 2262238"/>
              <a:gd name="connsiteX291" fmla="*/ 2222690 w 5925569"/>
              <a:gd name="connsiteY291" fmla="*/ 1333693 h 2262238"/>
              <a:gd name="connsiteX292" fmla="*/ 2207265 w 5925569"/>
              <a:gd name="connsiteY292" fmla="*/ 1333693 h 2262238"/>
              <a:gd name="connsiteX293" fmla="*/ 2191840 w 5925569"/>
              <a:gd name="connsiteY293" fmla="*/ 1318185 h 2262238"/>
              <a:gd name="connsiteX294" fmla="*/ 2191840 w 5925569"/>
              <a:gd name="connsiteY294" fmla="*/ 1318185 h 2262238"/>
              <a:gd name="connsiteX295" fmla="*/ 2191840 w 5925569"/>
              <a:gd name="connsiteY295" fmla="*/ 1333693 h 2262238"/>
              <a:gd name="connsiteX296" fmla="*/ 2153278 w 5925569"/>
              <a:gd name="connsiteY296" fmla="*/ 1318185 h 2262238"/>
              <a:gd name="connsiteX297" fmla="*/ 2153278 w 5925569"/>
              <a:gd name="connsiteY297" fmla="*/ 1318185 h 2262238"/>
              <a:gd name="connsiteX298" fmla="*/ 2122427 w 5925569"/>
              <a:gd name="connsiteY298" fmla="*/ 1310431 h 2262238"/>
              <a:gd name="connsiteX299" fmla="*/ 2099290 w 5925569"/>
              <a:gd name="connsiteY299" fmla="*/ 1302677 h 2262238"/>
              <a:gd name="connsiteX300" fmla="*/ 2076152 w 5925569"/>
              <a:gd name="connsiteY300" fmla="*/ 1302677 h 2262238"/>
              <a:gd name="connsiteX301" fmla="*/ 1759939 w 5925569"/>
              <a:gd name="connsiteY301" fmla="*/ 1256153 h 2262238"/>
              <a:gd name="connsiteX302" fmla="*/ 1528563 w 5925569"/>
              <a:gd name="connsiteY302" fmla="*/ 1248399 h 2262238"/>
              <a:gd name="connsiteX303" fmla="*/ 1119800 w 5925569"/>
              <a:gd name="connsiteY303" fmla="*/ 1240645 h 2262238"/>
              <a:gd name="connsiteX304" fmla="*/ 279135 w 5925569"/>
              <a:gd name="connsiteY304" fmla="*/ 1349202 h 2262238"/>
              <a:gd name="connsiteX305" fmla="*/ 117173 w 5925569"/>
              <a:gd name="connsiteY305" fmla="*/ 1403480 h 2262238"/>
              <a:gd name="connsiteX306" fmla="*/ 101747 w 5925569"/>
              <a:gd name="connsiteY306" fmla="*/ 1380218 h 2262238"/>
              <a:gd name="connsiteX307" fmla="*/ 63185 w 5925569"/>
              <a:gd name="connsiteY307" fmla="*/ 1387972 h 2262238"/>
              <a:gd name="connsiteX308" fmla="*/ 16910 w 5925569"/>
              <a:gd name="connsiteY308" fmla="*/ 1356956 h 2262238"/>
              <a:gd name="connsiteX309" fmla="*/ 55472 w 5925569"/>
              <a:gd name="connsiteY309" fmla="*/ 1333693 h 2262238"/>
              <a:gd name="connsiteX310" fmla="*/ 16910 w 5925569"/>
              <a:gd name="connsiteY310" fmla="*/ 1302677 h 2262238"/>
              <a:gd name="connsiteX311" fmla="*/ 86322 w 5925569"/>
              <a:gd name="connsiteY311" fmla="*/ 1271661 h 2262238"/>
              <a:gd name="connsiteX312" fmla="*/ 47760 w 5925569"/>
              <a:gd name="connsiteY312" fmla="*/ 1287169 h 2262238"/>
              <a:gd name="connsiteX313" fmla="*/ 55472 w 5925569"/>
              <a:gd name="connsiteY313" fmla="*/ 1263907 h 2262238"/>
              <a:gd name="connsiteX314" fmla="*/ 70897 w 5925569"/>
              <a:gd name="connsiteY314" fmla="*/ 1263907 h 2262238"/>
              <a:gd name="connsiteX315" fmla="*/ 55472 w 5925569"/>
              <a:gd name="connsiteY315" fmla="*/ 1256153 h 2262238"/>
              <a:gd name="connsiteX316" fmla="*/ 94035 w 5925569"/>
              <a:gd name="connsiteY316" fmla="*/ 1201875 h 2262238"/>
              <a:gd name="connsiteX317" fmla="*/ 47760 w 5925569"/>
              <a:gd name="connsiteY317" fmla="*/ 1194121 h 2262238"/>
              <a:gd name="connsiteX318" fmla="*/ 101747 w 5925569"/>
              <a:gd name="connsiteY318" fmla="*/ 1155351 h 2262238"/>
              <a:gd name="connsiteX319" fmla="*/ 109460 w 5925569"/>
              <a:gd name="connsiteY319" fmla="*/ 1139843 h 2262238"/>
              <a:gd name="connsiteX320" fmla="*/ 101747 w 5925569"/>
              <a:gd name="connsiteY320" fmla="*/ 1116581 h 2262238"/>
              <a:gd name="connsiteX321" fmla="*/ 117173 w 5925569"/>
              <a:gd name="connsiteY321" fmla="*/ 1116581 h 2262238"/>
              <a:gd name="connsiteX322" fmla="*/ 109460 w 5925569"/>
              <a:gd name="connsiteY322" fmla="*/ 1093319 h 2262238"/>
              <a:gd name="connsiteX323" fmla="*/ 155735 w 5925569"/>
              <a:gd name="connsiteY323" fmla="*/ 1062302 h 2262238"/>
              <a:gd name="connsiteX324" fmla="*/ 178873 w 5925569"/>
              <a:gd name="connsiteY324" fmla="*/ 1054548 h 2262238"/>
              <a:gd name="connsiteX325" fmla="*/ 148023 w 5925569"/>
              <a:gd name="connsiteY325" fmla="*/ 1054548 h 2262238"/>
              <a:gd name="connsiteX326" fmla="*/ 109460 w 5925569"/>
              <a:gd name="connsiteY326" fmla="*/ 1023532 h 2262238"/>
              <a:gd name="connsiteX327" fmla="*/ 178873 w 5925569"/>
              <a:gd name="connsiteY327" fmla="*/ 1015778 h 2262238"/>
              <a:gd name="connsiteX328" fmla="*/ 140310 w 5925569"/>
              <a:gd name="connsiteY328" fmla="*/ 1015778 h 2262238"/>
              <a:gd name="connsiteX329" fmla="*/ 140310 w 5925569"/>
              <a:gd name="connsiteY329" fmla="*/ 1002209 h 2262238"/>
              <a:gd name="connsiteX330" fmla="*/ 140310 w 5925569"/>
              <a:gd name="connsiteY330" fmla="*/ 1000270 h 2262238"/>
              <a:gd name="connsiteX331" fmla="*/ 294560 w 5925569"/>
              <a:gd name="connsiteY331" fmla="*/ 907222 h 2262238"/>
              <a:gd name="connsiteX332" fmla="*/ 842149 w 5925569"/>
              <a:gd name="connsiteY332" fmla="*/ 814173 h 2262238"/>
              <a:gd name="connsiteX333" fmla="*/ 1868155 w 5925569"/>
              <a:gd name="connsiteY333" fmla="*/ 825077 h 2262238"/>
              <a:gd name="connsiteX334" fmla="*/ 1993779 w 5925569"/>
              <a:gd name="connsiteY334" fmla="*/ 843148 h 2262238"/>
              <a:gd name="connsiteX335" fmla="*/ 2168703 w 5925569"/>
              <a:gd name="connsiteY335" fmla="*/ 876206 h 2262238"/>
              <a:gd name="connsiteX336" fmla="*/ 2023761 w 5925569"/>
              <a:gd name="connsiteY336" fmla="*/ 847461 h 2262238"/>
              <a:gd name="connsiteX337" fmla="*/ 1993779 w 5925569"/>
              <a:gd name="connsiteY337" fmla="*/ 843148 h 2262238"/>
              <a:gd name="connsiteX338" fmla="*/ 1784041 w 5925569"/>
              <a:gd name="connsiteY338" fmla="*/ 803512 h 2262238"/>
              <a:gd name="connsiteX339" fmla="*/ 1382026 w 5925569"/>
              <a:gd name="connsiteY339" fmla="*/ 759895 h 2262238"/>
              <a:gd name="connsiteX340" fmla="*/ 1127513 w 5925569"/>
              <a:gd name="connsiteY340" fmla="*/ 759895 h 2262238"/>
              <a:gd name="connsiteX341" fmla="*/ 1042675 w 5925569"/>
              <a:gd name="connsiteY341" fmla="*/ 759895 h 2262238"/>
              <a:gd name="connsiteX342" fmla="*/ 1304900 w 5925569"/>
              <a:gd name="connsiteY342" fmla="*/ 744387 h 2262238"/>
              <a:gd name="connsiteX343" fmla="*/ 1358888 w 5925569"/>
              <a:gd name="connsiteY343" fmla="*/ 736633 h 2262238"/>
              <a:gd name="connsiteX344" fmla="*/ 1073525 w 5925569"/>
              <a:gd name="connsiteY344" fmla="*/ 744387 h 2262238"/>
              <a:gd name="connsiteX345" fmla="*/ 788162 w 5925569"/>
              <a:gd name="connsiteY345" fmla="*/ 759895 h 2262238"/>
              <a:gd name="connsiteX346" fmla="*/ 333123 w 5925569"/>
              <a:gd name="connsiteY346" fmla="*/ 852944 h 2262238"/>
              <a:gd name="connsiteX347" fmla="*/ 255998 w 5925569"/>
              <a:gd name="connsiteY347" fmla="*/ 860698 h 2262238"/>
              <a:gd name="connsiteX348" fmla="*/ 348548 w 5925569"/>
              <a:gd name="connsiteY348" fmla="*/ 829681 h 2262238"/>
              <a:gd name="connsiteX349" fmla="*/ 479661 w 5925569"/>
              <a:gd name="connsiteY349" fmla="*/ 806419 h 2262238"/>
              <a:gd name="connsiteX350" fmla="*/ 772737 w 5925569"/>
              <a:gd name="connsiteY350" fmla="*/ 759895 h 2262238"/>
              <a:gd name="connsiteX351" fmla="*/ 1490001 w 5925569"/>
              <a:gd name="connsiteY351" fmla="*/ 721125 h 2262238"/>
              <a:gd name="connsiteX352" fmla="*/ 1558449 w 5925569"/>
              <a:gd name="connsiteY352" fmla="*/ 721125 h 2262238"/>
              <a:gd name="connsiteX353" fmla="*/ 1574838 w 5925569"/>
              <a:gd name="connsiteY353" fmla="*/ 721125 h 2262238"/>
              <a:gd name="connsiteX354" fmla="*/ 1374313 w 5925569"/>
              <a:gd name="connsiteY354" fmla="*/ 697863 h 2262238"/>
              <a:gd name="connsiteX355" fmla="*/ 1304900 w 5925569"/>
              <a:gd name="connsiteY355" fmla="*/ 690109 h 2262238"/>
              <a:gd name="connsiteX356" fmla="*/ 1651964 w 5925569"/>
              <a:gd name="connsiteY356" fmla="*/ 713371 h 2262238"/>
              <a:gd name="connsiteX357" fmla="*/ 2777991 w 5925569"/>
              <a:gd name="connsiteY357" fmla="*/ 984762 h 2262238"/>
              <a:gd name="connsiteX358" fmla="*/ 2785704 w 5925569"/>
              <a:gd name="connsiteY358" fmla="*/ 1000270 h 2262238"/>
              <a:gd name="connsiteX359" fmla="*/ 2785704 w 5925569"/>
              <a:gd name="connsiteY359" fmla="*/ 1000270 h 2262238"/>
              <a:gd name="connsiteX360" fmla="*/ 2777991 w 5925569"/>
              <a:gd name="connsiteY360" fmla="*/ 984762 h 2262238"/>
              <a:gd name="connsiteX361" fmla="*/ 2045302 w 5925569"/>
              <a:gd name="connsiteY361" fmla="*/ 736633 h 2262238"/>
              <a:gd name="connsiteX362" fmla="*/ 1952752 w 5925569"/>
              <a:gd name="connsiteY362" fmla="*/ 721125 h 2262238"/>
              <a:gd name="connsiteX363" fmla="*/ 1960464 w 5925569"/>
              <a:gd name="connsiteY363" fmla="*/ 713371 h 2262238"/>
              <a:gd name="connsiteX364" fmla="*/ 1867914 w 5925569"/>
              <a:gd name="connsiteY364" fmla="*/ 690109 h 2262238"/>
              <a:gd name="connsiteX365" fmla="*/ 1813927 w 5925569"/>
              <a:gd name="connsiteY365" fmla="*/ 682355 h 2262238"/>
              <a:gd name="connsiteX366" fmla="*/ 1860202 w 5925569"/>
              <a:gd name="connsiteY366" fmla="*/ 674601 h 2262238"/>
              <a:gd name="connsiteX367" fmla="*/ 2076152 w 5925569"/>
              <a:gd name="connsiteY367" fmla="*/ 713371 h 2262238"/>
              <a:gd name="connsiteX368" fmla="*/ 2654591 w 5925569"/>
              <a:gd name="connsiteY368" fmla="*/ 876206 h 2262238"/>
              <a:gd name="connsiteX369" fmla="*/ 2654591 w 5925569"/>
              <a:gd name="connsiteY369" fmla="*/ 876206 h 2262238"/>
              <a:gd name="connsiteX370" fmla="*/ 2531191 w 5925569"/>
              <a:gd name="connsiteY370" fmla="*/ 814173 h 2262238"/>
              <a:gd name="connsiteX371" fmla="*/ 1929614 w 5925569"/>
              <a:gd name="connsiteY371" fmla="*/ 651339 h 2262238"/>
              <a:gd name="connsiteX372" fmla="*/ 2168703 w 5925569"/>
              <a:gd name="connsiteY372" fmla="*/ 690109 h 2262238"/>
              <a:gd name="connsiteX373" fmla="*/ 2238115 w 5925569"/>
              <a:gd name="connsiteY373" fmla="*/ 697863 h 2262238"/>
              <a:gd name="connsiteX374" fmla="*/ 2168703 w 5925569"/>
              <a:gd name="connsiteY374" fmla="*/ 682355 h 2262238"/>
              <a:gd name="connsiteX375" fmla="*/ 2068440 w 5925569"/>
              <a:gd name="connsiteY375" fmla="*/ 666847 h 2262238"/>
              <a:gd name="connsiteX376" fmla="*/ 2137852 w 5925569"/>
              <a:gd name="connsiteY376" fmla="*/ 643585 h 2262238"/>
              <a:gd name="connsiteX377" fmla="*/ 2014452 w 5925569"/>
              <a:gd name="connsiteY377" fmla="*/ 620323 h 2262238"/>
              <a:gd name="connsiteX378" fmla="*/ 2469491 w 5925569"/>
              <a:gd name="connsiteY378" fmla="*/ 721125 h 2262238"/>
              <a:gd name="connsiteX379" fmla="*/ 2469491 w 5925569"/>
              <a:gd name="connsiteY379" fmla="*/ 721125 h 2262238"/>
              <a:gd name="connsiteX380" fmla="*/ 2091577 w 5925569"/>
              <a:gd name="connsiteY380" fmla="*/ 612569 h 2262238"/>
              <a:gd name="connsiteX381" fmla="*/ 1883339 w 5925569"/>
              <a:gd name="connsiteY381" fmla="*/ 573798 h 2262238"/>
              <a:gd name="connsiteX382" fmla="*/ 1675101 w 5925569"/>
              <a:gd name="connsiteY382" fmla="*/ 542782 h 2262238"/>
              <a:gd name="connsiteX383" fmla="*/ 1698239 w 5925569"/>
              <a:gd name="connsiteY383" fmla="*/ 535028 h 2262238"/>
              <a:gd name="connsiteX384" fmla="*/ 1783076 w 5925569"/>
              <a:gd name="connsiteY384" fmla="*/ 535028 h 2262238"/>
              <a:gd name="connsiteX385" fmla="*/ 2076152 w 5925569"/>
              <a:gd name="connsiteY385" fmla="*/ 566044 h 2262238"/>
              <a:gd name="connsiteX386" fmla="*/ 2145565 w 5925569"/>
              <a:gd name="connsiteY386" fmla="*/ 573798 h 2262238"/>
              <a:gd name="connsiteX387" fmla="*/ 2068440 w 5925569"/>
              <a:gd name="connsiteY387" fmla="*/ 550536 h 2262238"/>
              <a:gd name="connsiteX388" fmla="*/ 2160990 w 5925569"/>
              <a:gd name="connsiteY388" fmla="*/ 550536 h 2262238"/>
              <a:gd name="connsiteX389" fmla="*/ 2253540 w 5925569"/>
              <a:gd name="connsiteY389" fmla="*/ 566044 h 2262238"/>
              <a:gd name="connsiteX390" fmla="*/ 2045302 w 5925569"/>
              <a:gd name="connsiteY390" fmla="*/ 504012 h 2262238"/>
              <a:gd name="connsiteX391" fmla="*/ 2076152 w 5925569"/>
              <a:gd name="connsiteY391" fmla="*/ 496258 h 2262238"/>
              <a:gd name="connsiteX392" fmla="*/ 2238115 w 5925569"/>
              <a:gd name="connsiteY392" fmla="*/ 519520 h 2262238"/>
              <a:gd name="connsiteX393" fmla="*/ 2299815 w 5925569"/>
              <a:gd name="connsiteY393" fmla="*/ 535028 h 2262238"/>
              <a:gd name="connsiteX394" fmla="*/ 2222690 w 5925569"/>
              <a:gd name="connsiteY394" fmla="*/ 504012 h 2262238"/>
              <a:gd name="connsiteX395" fmla="*/ 2107002 w 5925569"/>
              <a:gd name="connsiteY395" fmla="*/ 472996 h 2262238"/>
              <a:gd name="connsiteX396" fmla="*/ 1968177 w 5925569"/>
              <a:gd name="connsiteY396" fmla="*/ 449734 h 2262238"/>
              <a:gd name="connsiteX397" fmla="*/ 2014452 w 5925569"/>
              <a:gd name="connsiteY397" fmla="*/ 426472 h 2262238"/>
              <a:gd name="connsiteX398" fmla="*/ 1991315 w 5925569"/>
              <a:gd name="connsiteY398" fmla="*/ 426472 h 2262238"/>
              <a:gd name="connsiteX399" fmla="*/ 2076152 w 5925569"/>
              <a:gd name="connsiteY399" fmla="*/ 426472 h 2262238"/>
              <a:gd name="connsiteX400" fmla="*/ 2076152 w 5925569"/>
              <a:gd name="connsiteY400" fmla="*/ 426472 h 2262238"/>
              <a:gd name="connsiteX401" fmla="*/ 2060727 w 5925569"/>
              <a:gd name="connsiteY401" fmla="*/ 410964 h 2262238"/>
              <a:gd name="connsiteX402" fmla="*/ 2207265 w 5925569"/>
              <a:gd name="connsiteY402" fmla="*/ 434226 h 2262238"/>
              <a:gd name="connsiteX403" fmla="*/ 2253540 w 5925569"/>
              <a:gd name="connsiteY403" fmla="*/ 449734 h 2262238"/>
              <a:gd name="connsiteX404" fmla="*/ 2253540 w 5925569"/>
              <a:gd name="connsiteY404" fmla="*/ 449734 h 2262238"/>
              <a:gd name="connsiteX405" fmla="*/ 2207265 w 5925569"/>
              <a:gd name="connsiteY405" fmla="*/ 434226 h 2262238"/>
              <a:gd name="connsiteX406" fmla="*/ 2022165 w 5925569"/>
              <a:gd name="connsiteY406" fmla="*/ 395456 h 2262238"/>
              <a:gd name="connsiteX407" fmla="*/ 2484916 w 5925569"/>
              <a:gd name="connsiteY407" fmla="*/ 480750 h 2262238"/>
              <a:gd name="connsiteX408" fmla="*/ 2808841 w 5925569"/>
              <a:gd name="connsiteY408" fmla="*/ 612569 h 2262238"/>
              <a:gd name="connsiteX409" fmla="*/ 3240742 w 5925569"/>
              <a:gd name="connsiteY409" fmla="*/ 852944 h 2262238"/>
              <a:gd name="connsiteX410" fmla="*/ 3379568 w 5925569"/>
              <a:gd name="connsiteY410" fmla="*/ 938238 h 2262238"/>
              <a:gd name="connsiteX411" fmla="*/ 3371855 w 5925569"/>
              <a:gd name="connsiteY411" fmla="*/ 930484 h 2262238"/>
              <a:gd name="connsiteX412" fmla="*/ 3256167 w 5925569"/>
              <a:gd name="connsiteY412" fmla="*/ 852944 h 2262238"/>
              <a:gd name="connsiteX413" fmla="*/ 2831979 w 5925569"/>
              <a:gd name="connsiteY413" fmla="*/ 589306 h 2262238"/>
              <a:gd name="connsiteX414" fmla="*/ 2214978 w 5925569"/>
              <a:gd name="connsiteY414" fmla="*/ 356686 h 2262238"/>
              <a:gd name="connsiteX415" fmla="*/ 2160990 w 5925569"/>
              <a:gd name="connsiteY415" fmla="*/ 348932 h 2262238"/>
              <a:gd name="connsiteX416" fmla="*/ 2168703 w 5925569"/>
              <a:gd name="connsiteY416" fmla="*/ 341178 h 2262238"/>
              <a:gd name="connsiteX417" fmla="*/ 2045302 w 5925569"/>
              <a:gd name="connsiteY417" fmla="*/ 310161 h 2262238"/>
              <a:gd name="connsiteX418" fmla="*/ 2592891 w 5925569"/>
              <a:gd name="connsiteY418" fmla="*/ 449734 h 2262238"/>
              <a:gd name="connsiteX419" fmla="*/ 2600603 w 5925569"/>
              <a:gd name="connsiteY419" fmla="*/ 449734 h 2262238"/>
              <a:gd name="connsiteX420" fmla="*/ 2616029 w 5925569"/>
              <a:gd name="connsiteY420" fmla="*/ 457488 h 2262238"/>
              <a:gd name="connsiteX421" fmla="*/ 2600603 w 5925569"/>
              <a:gd name="connsiteY421" fmla="*/ 449734 h 2262238"/>
              <a:gd name="connsiteX422" fmla="*/ 2592891 w 5925569"/>
              <a:gd name="connsiteY422" fmla="*/ 449734 h 2262238"/>
              <a:gd name="connsiteX423" fmla="*/ 2338378 w 5925569"/>
              <a:gd name="connsiteY423" fmla="*/ 341178 h 2262238"/>
              <a:gd name="connsiteX424" fmla="*/ 2338378 w 5925569"/>
              <a:gd name="connsiteY424" fmla="*/ 341178 h 2262238"/>
              <a:gd name="connsiteX425" fmla="*/ 2315240 w 5925569"/>
              <a:gd name="connsiteY425" fmla="*/ 317915 h 2262238"/>
              <a:gd name="connsiteX426" fmla="*/ 2500341 w 5925569"/>
              <a:gd name="connsiteY426" fmla="*/ 364440 h 2262238"/>
              <a:gd name="connsiteX427" fmla="*/ 2508053 w 5925569"/>
              <a:gd name="connsiteY427" fmla="*/ 379948 h 2262238"/>
              <a:gd name="connsiteX428" fmla="*/ 2500341 w 5925569"/>
              <a:gd name="connsiteY428" fmla="*/ 364440 h 2262238"/>
              <a:gd name="connsiteX429" fmla="*/ 2384653 w 5925569"/>
              <a:gd name="connsiteY429" fmla="*/ 317915 h 2262238"/>
              <a:gd name="connsiteX430" fmla="*/ 2245828 w 5925569"/>
              <a:gd name="connsiteY430" fmla="*/ 286899 h 2262238"/>
              <a:gd name="connsiteX431" fmla="*/ 2315240 w 5925569"/>
              <a:gd name="connsiteY431" fmla="*/ 286899 h 2262238"/>
              <a:gd name="connsiteX432" fmla="*/ 2114715 w 5925569"/>
              <a:gd name="connsiteY432" fmla="*/ 240375 h 2262238"/>
              <a:gd name="connsiteX433" fmla="*/ 2092300 w 5925569"/>
              <a:gd name="connsiteY433" fmla="*/ 236983 h 2262238"/>
              <a:gd name="connsiteX434" fmla="*/ 2076734 w 5925569"/>
              <a:gd name="connsiteY434" fmla="*/ 233675 h 2262238"/>
              <a:gd name="connsiteX435" fmla="*/ 2192443 w 5925569"/>
              <a:gd name="connsiteY435" fmla="*/ 248371 h 2262238"/>
              <a:gd name="connsiteX436" fmla="*/ 2508053 w 5925569"/>
              <a:gd name="connsiteY436" fmla="*/ 333423 h 2262238"/>
              <a:gd name="connsiteX437" fmla="*/ 2562041 w 5925569"/>
              <a:gd name="connsiteY437" fmla="*/ 348932 h 2262238"/>
              <a:gd name="connsiteX438" fmla="*/ 2384653 w 5925569"/>
              <a:gd name="connsiteY438" fmla="*/ 279145 h 2262238"/>
              <a:gd name="connsiteX439" fmla="*/ 2554328 w 5925569"/>
              <a:gd name="connsiteY439" fmla="*/ 317915 h 2262238"/>
              <a:gd name="connsiteX440" fmla="*/ 2461778 w 5925569"/>
              <a:gd name="connsiteY440" fmla="*/ 279145 h 2262238"/>
              <a:gd name="connsiteX441" fmla="*/ 2546616 w 5925569"/>
              <a:gd name="connsiteY441" fmla="*/ 302407 h 2262238"/>
              <a:gd name="connsiteX442" fmla="*/ 2592891 w 5925569"/>
              <a:gd name="connsiteY442" fmla="*/ 302407 h 2262238"/>
              <a:gd name="connsiteX443" fmla="*/ 2654591 w 5925569"/>
              <a:gd name="connsiteY443" fmla="*/ 333423 h 2262238"/>
              <a:gd name="connsiteX444" fmla="*/ 2616029 w 5925569"/>
              <a:gd name="connsiteY444" fmla="*/ 310161 h 2262238"/>
              <a:gd name="connsiteX445" fmla="*/ 2639166 w 5925569"/>
              <a:gd name="connsiteY445" fmla="*/ 302407 h 2262238"/>
              <a:gd name="connsiteX446" fmla="*/ 2361516 w 5925569"/>
              <a:gd name="connsiteY446" fmla="*/ 201605 h 2262238"/>
              <a:gd name="connsiteX447" fmla="*/ 2091577 w 5925569"/>
              <a:gd name="connsiteY447" fmla="*/ 139573 h 2262238"/>
              <a:gd name="connsiteX448" fmla="*/ 2060727 w 5925569"/>
              <a:gd name="connsiteY448" fmla="*/ 124065 h 2262238"/>
              <a:gd name="connsiteX449" fmla="*/ 2400078 w 5925569"/>
              <a:gd name="connsiteY449" fmla="*/ 162835 h 2262238"/>
              <a:gd name="connsiteX450" fmla="*/ 2415503 w 5925569"/>
              <a:gd name="connsiteY450" fmla="*/ 162835 h 2262238"/>
              <a:gd name="connsiteX451" fmla="*/ 2500341 w 5925569"/>
              <a:gd name="connsiteY451" fmla="*/ 193851 h 2262238"/>
              <a:gd name="connsiteX452" fmla="*/ 2546616 w 5925569"/>
              <a:gd name="connsiteY452" fmla="*/ 186097 h 2262238"/>
              <a:gd name="connsiteX453" fmla="*/ 2353803 w 5925569"/>
              <a:gd name="connsiteY453" fmla="*/ 116311 h 2262238"/>
              <a:gd name="connsiteX454" fmla="*/ 2461778 w 5925569"/>
              <a:gd name="connsiteY454" fmla="*/ 124065 h 2262238"/>
              <a:gd name="connsiteX455" fmla="*/ 2515766 w 5925569"/>
              <a:gd name="connsiteY455" fmla="*/ 147327 h 2262238"/>
              <a:gd name="connsiteX456" fmla="*/ 2585178 w 5925569"/>
              <a:gd name="connsiteY456" fmla="*/ 162835 h 2262238"/>
              <a:gd name="connsiteX457" fmla="*/ 2492628 w 5925569"/>
              <a:gd name="connsiteY457" fmla="*/ 124065 h 2262238"/>
              <a:gd name="connsiteX458" fmla="*/ 2438640 w 5925569"/>
              <a:gd name="connsiteY458" fmla="*/ 77540 h 2262238"/>
              <a:gd name="connsiteX459" fmla="*/ 2546616 w 5925569"/>
              <a:gd name="connsiteY459" fmla="*/ 116311 h 2262238"/>
              <a:gd name="connsiteX460" fmla="*/ 2878254 w 5925569"/>
              <a:gd name="connsiteY460" fmla="*/ 240375 h 2262238"/>
              <a:gd name="connsiteX461" fmla="*/ 3626368 w 5925569"/>
              <a:gd name="connsiteY461" fmla="*/ 697863 h 2262238"/>
              <a:gd name="connsiteX462" fmla="*/ 4019707 w 5925569"/>
              <a:gd name="connsiteY462" fmla="*/ 883960 h 2262238"/>
              <a:gd name="connsiteX463" fmla="*/ 4011994 w 5925569"/>
              <a:gd name="connsiteY463" fmla="*/ 883960 h 2262238"/>
              <a:gd name="connsiteX464" fmla="*/ 4081407 w 5925569"/>
              <a:gd name="connsiteY464" fmla="*/ 907222 h 2262238"/>
              <a:gd name="connsiteX465" fmla="*/ 4305070 w 5925569"/>
              <a:gd name="connsiteY465" fmla="*/ 953746 h 2262238"/>
              <a:gd name="connsiteX466" fmla="*/ 4328207 w 5925569"/>
              <a:gd name="connsiteY466" fmla="*/ 961500 h 2262238"/>
              <a:gd name="connsiteX467" fmla="*/ 4328207 w 5925569"/>
              <a:gd name="connsiteY467" fmla="*/ 961500 h 2262238"/>
              <a:gd name="connsiteX468" fmla="*/ 4305070 w 5925569"/>
              <a:gd name="connsiteY468" fmla="*/ 953746 h 2262238"/>
              <a:gd name="connsiteX469" fmla="*/ 4104544 w 5925569"/>
              <a:gd name="connsiteY469" fmla="*/ 907222 h 2262238"/>
              <a:gd name="connsiteX470" fmla="*/ 4119969 w 5925569"/>
              <a:gd name="connsiteY470" fmla="*/ 907222 h 2262238"/>
              <a:gd name="connsiteX471" fmla="*/ 4019707 w 5925569"/>
              <a:gd name="connsiteY471" fmla="*/ 876206 h 2262238"/>
              <a:gd name="connsiteX472" fmla="*/ 3071067 w 5925569"/>
              <a:gd name="connsiteY472" fmla="*/ 310161 h 2262238"/>
              <a:gd name="connsiteX473" fmla="*/ 2747141 w 5925569"/>
              <a:gd name="connsiteY473" fmla="*/ 155081 h 2262238"/>
              <a:gd name="connsiteX474" fmla="*/ 2734729 w 5925569"/>
              <a:gd name="connsiteY474" fmla="*/ 149386 h 2262238"/>
              <a:gd name="connsiteX475" fmla="*/ 2721401 w 5925569"/>
              <a:gd name="connsiteY475" fmla="*/ 141161 h 2262238"/>
              <a:gd name="connsiteX476" fmla="*/ 2768110 w 5925569"/>
              <a:gd name="connsiteY476" fmla="*/ 155687 h 2262238"/>
              <a:gd name="connsiteX477" fmla="*/ 2909104 w 5925569"/>
              <a:gd name="connsiteY477" fmla="*/ 193851 h 2262238"/>
              <a:gd name="connsiteX478" fmla="*/ 2909104 w 5925569"/>
              <a:gd name="connsiteY478" fmla="*/ 193851 h 2262238"/>
              <a:gd name="connsiteX479" fmla="*/ 2716291 w 5925569"/>
              <a:gd name="connsiteY479" fmla="*/ 69786 h 2262238"/>
              <a:gd name="connsiteX480" fmla="*/ 2662304 w 5925569"/>
              <a:gd name="connsiteY480" fmla="*/ 31016 h 2262238"/>
              <a:gd name="connsiteX481" fmla="*/ 2855116 w 5925569"/>
              <a:gd name="connsiteY481" fmla="*/ 93049 h 2262238"/>
              <a:gd name="connsiteX482" fmla="*/ 2855116 w 5925569"/>
              <a:gd name="connsiteY482" fmla="*/ 93049 h 2262238"/>
              <a:gd name="connsiteX483" fmla="*/ 2793416 w 5925569"/>
              <a:gd name="connsiteY483" fmla="*/ 54278 h 2262238"/>
              <a:gd name="connsiteX484" fmla="*/ 2862829 w 5925569"/>
              <a:gd name="connsiteY484" fmla="*/ 69786 h 2262238"/>
              <a:gd name="connsiteX485" fmla="*/ 2824267 w 5925569"/>
              <a:gd name="connsiteY485" fmla="*/ 31016 h 2262238"/>
              <a:gd name="connsiteX486" fmla="*/ 2847404 w 5925569"/>
              <a:gd name="connsiteY486" fmla="*/ 31016 h 2262238"/>
              <a:gd name="connsiteX487" fmla="*/ 2793416 w 5925569"/>
              <a:gd name="connsiteY487" fmla="*/ 0 h 226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Lst>
            <a:rect l="l" t="t" r="r" b="b"/>
            <a:pathLst>
              <a:path w="5925569" h="2262238">
                <a:moveTo>
                  <a:pt x="4320998" y="2171172"/>
                </a:moveTo>
                <a:lnTo>
                  <a:pt x="4363034" y="2174764"/>
                </a:lnTo>
                <a:cubicBezTo>
                  <a:pt x="4405333" y="2181306"/>
                  <a:pt x="4440039" y="2194391"/>
                  <a:pt x="4405333" y="2194391"/>
                </a:cubicBezTo>
                <a:cubicBezTo>
                  <a:pt x="4397620" y="2194391"/>
                  <a:pt x="4343633" y="2171129"/>
                  <a:pt x="4328207" y="2186637"/>
                </a:cubicBezTo>
                <a:cubicBezTo>
                  <a:pt x="4328207" y="2180821"/>
                  <a:pt x="4327243" y="2176944"/>
                  <a:pt x="4325676" y="2174400"/>
                </a:cubicBezTo>
                <a:close/>
                <a:moveTo>
                  <a:pt x="4319531" y="2170160"/>
                </a:moveTo>
                <a:lnTo>
                  <a:pt x="4320998" y="2171172"/>
                </a:lnTo>
                <a:lnTo>
                  <a:pt x="4320495" y="2171129"/>
                </a:lnTo>
                <a:lnTo>
                  <a:pt x="4316483" y="2170364"/>
                </a:lnTo>
                <a:close/>
                <a:moveTo>
                  <a:pt x="5564395" y="1878358"/>
                </a:moveTo>
                <a:lnTo>
                  <a:pt x="5564138" y="1878414"/>
                </a:lnTo>
                <a:lnTo>
                  <a:pt x="5563391" y="1878458"/>
                </a:lnTo>
                <a:close/>
                <a:moveTo>
                  <a:pt x="5701036" y="1860968"/>
                </a:moveTo>
                <a:cubicBezTo>
                  <a:pt x="5639336" y="1876476"/>
                  <a:pt x="5623911" y="1868722"/>
                  <a:pt x="5585348" y="1876476"/>
                </a:cubicBezTo>
                <a:cubicBezTo>
                  <a:pt x="5584384" y="1876476"/>
                  <a:pt x="5581250" y="1876718"/>
                  <a:pt x="5576626" y="1877142"/>
                </a:cubicBezTo>
                <a:lnTo>
                  <a:pt x="5564395" y="1878358"/>
                </a:lnTo>
                <a:lnTo>
                  <a:pt x="5608485" y="1868722"/>
                </a:lnTo>
                <a:cubicBezTo>
                  <a:pt x="5647048" y="1868722"/>
                  <a:pt x="5677898" y="1860968"/>
                  <a:pt x="5701036" y="1860968"/>
                </a:cubicBezTo>
                <a:close/>
                <a:moveTo>
                  <a:pt x="2222690" y="1333693"/>
                </a:moveTo>
                <a:cubicBezTo>
                  <a:pt x="2222690" y="1333693"/>
                  <a:pt x="2222690" y="1333693"/>
                  <a:pt x="2214978" y="1341448"/>
                </a:cubicBezTo>
                <a:cubicBezTo>
                  <a:pt x="2207265" y="1333693"/>
                  <a:pt x="2214978" y="1333693"/>
                  <a:pt x="2222690" y="1333693"/>
                </a:cubicBezTo>
                <a:close/>
                <a:moveTo>
                  <a:pt x="2253540" y="899468"/>
                </a:moveTo>
                <a:cubicBezTo>
                  <a:pt x="2261253" y="907222"/>
                  <a:pt x="2268965" y="907222"/>
                  <a:pt x="2284390" y="907222"/>
                </a:cubicBezTo>
                <a:cubicBezTo>
                  <a:pt x="2292103" y="922730"/>
                  <a:pt x="2307528" y="907222"/>
                  <a:pt x="2284390" y="907222"/>
                </a:cubicBezTo>
                <a:cubicBezTo>
                  <a:pt x="2284390" y="899468"/>
                  <a:pt x="2261253" y="899468"/>
                  <a:pt x="2253540" y="899468"/>
                </a:cubicBezTo>
                <a:close/>
                <a:moveTo>
                  <a:pt x="2007945" y="611599"/>
                </a:moveTo>
                <a:cubicBezTo>
                  <a:pt x="2010114" y="612084"/>
                  <a:pt x="2012524" y="614507"/>
                  <a:pt x="2014452" y="620323"/>
                </a:cubicBezTo>
                <a:cubicBezTo>
                  <a:pt x="1997099" y="626138"/>
                  <a:pt x="2001437" y="610145"/>
                  <a:pt x="2007945" y="611599"/>
                </a:cubicBezTo>
                <a:close/>
                <a:moveTo>
                  <a:pt x="2531191" y="379948"/>
                </a:moveTo>
                <a:cubicBezTo>
                  <a:pt x="2531191" y="395456"/>
                  <a:pt x="2546616" y="379948"/>
                  <a:pt x="2531191" y="379948"/>
                </a:cubicBezTo>
                <a:close/>
                <a:moveTo>
                  <a:pt x="2047471" y="227290"/>
                </a:moveTo>
                <a:cubicBezTo>
                  <a:pt x="2047712" y="227290"/>
                  <a:pt x="2053979" y="228744"/>
                  <a:pt x="2062655" y="230683"/>
                </a:cubicBezTo>
                <a:lnTo>
                  <a:pt x="2076734" y="233675"/>
                </a:lnTo>
                <a:lnTo>
                  <a:pt x="2068440" y="232621"/>
                </a:lnTo>
                <a:cubicBezTo>
                  <a:pt x="2053015" y="228744"/>
                  <a:pt x="2047230" y="227290"/>
                  <a:pt x="2047471" y="227290"/>
                </a:cubicBezTo>
                <a:close/>
                <a:moveTo>
                  <a:pt x="2707012" y="132182"/>
                </a:moveTo>
                <a:cubicBezTo>
                  <a:pt x="2707856" y="132546"/>
                  <a:pt x="2711953" y="135211"/>
                  <a:pt x="2717255" y="138603"/>
                </a:cubicBezTo>
                <a:lnTo>
                  <a:pt x="2721401" y="141161"/>
                </a:lnTo>
                <a:lnTo>
                  <a:pt x="2716291" y="139573"/>
                </a:lnTo>
                <a:cubicBezTo>
                  <a:pt x="2708579" y="133757"/>
                  <a:pt x="2706169" y="131819"/>
                  <a:pt x="2707012" y="132182"/>
                </a:cubicBezTo>
                <a:close/>
                <a:moveTo>
                  <a:pt x="2793416" y="0"/>
                </a:moveTo>
                <a:cubicBezTo>
                  <a:pt x="2824267" y="0"/>
                  <a:pt x="2831979" y="7754"/>
                  <a:pt x="2847404" y="15508"/>
                </a:cubicBezTo>
                <a:cubicBezTo>
                  <a:pt x="2878254" y="23262"/>
                  <a:pt x="2893679" y="23262"/>
                  <a:pt x="2909104" y="31016"/>
                </a:cubicBezTo>
                <a:cubicBezTo>
                  <a:pt x="2924529" y="31016"/>
                  <a:pt x="2939954" y="46524"/>
                  <a:pt x="2947667" y="54278"/>
                </a:cubicBezTo>
                <a:cubicBezTo>
                  <a:pt x="2955379" y="54278"/>
                  <a:pt x="2978517" y="54278"/>
                  <a:pt x="2986229" y="54278"/>
                </a:cubicBezTo>
                <a:cubicBezTo>
                  <a:pt x="3032504" y="69786"/>
                  <a:pt x="3078779" y="100802"/>
                  <a:pt x="3109630" y="124065"/>
                </a:cubicBezTo>
                <a:cubicBezTo>
                  <a:pt x="3155905" y="155081"/>
                  <a:pt x="3202180" y="186097"/>
                  <a:pt x="3240742" y="209359"/>
                </a:cubicBezTo>
                <a:cubicBezTo>
                  <a:pt x="3479830" y="356686"/>
                  <a:pt x="3680356" y="527274"/>
                  <a:pt x="3934869" y="635831"/>
                </a:cubicBezTo>
                <a:cubicBezTo>
                  <a:pt x="3988857" y="651339"/>
                  <a:pt x="4050557" y="682355"/>
                  <a:pt x="4112257" y="690109"/>
                </a:cubicBezTo>
                <a:cubicBezTo>
                  <a:pt x="4135394" y="697863"/>
                  <a:pt x="4173957" y="721125"/>
                  <a:pt x="4212520" y="728879"/>
                </a:cubicBezTo>
                <a:cubicBezTo>
                  <a:pt x="4274220" y="736633"/>
                  <a:pt x="4359058" y="744387"/>
                  <a:pt x="4428470" y="759895"/>
                </a:cubicBezTo>
                <a:cubicBezTo>
                  <a:pt x="4443895" y="759895"/>
                  <a:pt x="4459320" y="767649"/>
                  <a:pt x="4467033" y="767649"/>
                </a:cubicBezTo>
                <a:cubicBezTo>
                  <a:pt x="4459320" y="767649"/>
                  <a:pt x="4420758" y="775403"/>
                  <a:pt x="4459320" y="775403"/>
                </a:cubicBezTo>
                <a:cubicBezTo>
                  <a:pt x="4521020" y="790911"/>
                  <a:pt x="4590433" y="790911"/>
                  <a:pt x="4644421" y="806419"/>
                </a:cubicBezTo>
                <a:cubicBezTo>
                  <a:pt x="4675271" y="814173"/>
                  <a:pt x="4713833" y="821927"/>
                  <a:pt x="4744683" y="829681"/>
                </a:cubicBezTo>
                <a:cubicBezTo>
                  <a:pt x="4760109" y="829681"/>
                  <a:pt x="4775534" y="829681"/>
                  <a:pt x="4798671" y="829681"/>
                </a:cubicBezTo>
                <a:cubicBezTo>
                  <a:pt x="4798671" y="829681"/>
                  <a:pt x="4798671" y="829681"/>
                  <a:pt x="4790959" y="837435"/>
                </a:cubicBezTo>
                <a:cubicBezTo>
                  <a:pt x="4775534" y="837435"/>
                  <a:pt x="4775534" y="829681"/>
                  <a:pt x="4775534" y="837435"/>
                </a:cubicBezTo>
                <a:cubicBezTo>
                  <a:pt x="4775534" y="837435"/>
                  <a:pt x="4775534" y="837435"/>
                  <a:pt x="4790959" y="837435"/>
                </a:cubicBezTo>
                <a:cubicBezTo>
                  <a:pt x="4790959" y="837435"/>
                  <a:pt x="4790959" y="837435"/>
                  <a:pt x="4798671" y="852944"/>
                </a:cubicBezTo>
                <a:cubicBezTo>
                  <a:pt x="4837234" y="868452"/>
                  <a:pt x="4898934" y="860698"/>
                  <a:pt x="4945209" y="860698"/>
                </a:cubicBezTo>
                <a:cubicBezTo>
                  <a:pt x="5068609" y="868452"/>
                  <a:pt x="5253710" y="860698"/>
                  <a:pt x="5338547" y="860698"/>
                </a:cubicBezTo>
                <a:cubicBezTo>
                  <a:pt x="5346260" y="860698"/>
                  <a:pt x="5361685" y="860698"/>
                  <a:pt x="5377110" y="860698"/>
                </a:cubicBezTo>
                <a:cubicBezTo>
                  <a:pt x="5353972" y="860698"/>
                  <a:pt x="5323122" y="876206"/>
                  <a:pt x="5338547" y="876206"/>
                </a:cubicBezTo>
                <a:cubicBezTo>
                  <a:pt x="5292272" y="876206"/>
                  <a:pt x="5207435" y="883960"/>
                  <a:pt x="5153447" y="883960"/>
                </a:cubicBezTo>
                <a:cubicBezTo>
                  <a:pt x="5084034" y="883960"/>
                  <a:pt x="4999197" y="883960"/>
                  <a:pt x="4868084" y="876206"/>
                </a:cubicBezTo>
                <a:cubicBezTo>
                  <a:pt x="4856515" y="876206"/>
                  <a:pt x="4818917" y="871844"/>
                  <a:pt x="4794333" y="872934"/>
                </a:cubicBezTo>
                <a:lnTo>
                  <a:pt x="4783010" y="874905"/>
                </a:lnTo>
                <a:lnTo>
                  <a:pt x="4780354" y="874146"/>
                </a:lnTo>
                <a:cubicBezTo>
                  <a:pt x="4777462" y="873783"/>
                  <a:pt x="4775534" y="874267"/>
                  <a:pt x="4775534" y="876206"/>
                </a:cubicBezTo>
                <a:lnTo>
                  <a:pt x="4783010" y="874905"/>
                </a:lnTo>
                <a:lnTo>
                  <a:pt x="4790959" y="877175"/>
                </a:lnTo>
                <a:cubicBezTo>
                  <a:pt x="4798671" y="880083"/>
                  <a:pt x="4806384" y="883960"/>
                  <a:pt x="4806384" y="883960"/>
                </a:cubicBezTo>
                <a:cubicBezTo>
                  <a:pt x="4821809" y="899468"/>
                  <a:pt x="4914359" y="883960"/>
                  <a:pt x="4914359" y="899468"/>
                </a:cubicBezTo>
                <a:cubicBezTo>
                  <a:pt x="4922071" y="907222"/>
                  <a:pt x="5006909" y="907222"/>
                  <a:pt x="4999197" y="907222"/>
                </a:cubicBezTo>
                <a:cubicBezTo>
                  <a:pt x="5037759" y="907222"/>
                  <a:pt x="5091747" y="907222"/>
                  <a:pt x="5130309" y="907222"/>
                </a:cubicBezTo>
                <a:cubicBezTo>
                  <a:pt x="5145734" y="907222"/>
                  <a:pt x="5261422" y="914976"/>
                  <a:pt x="5199722" y="914976"/>
                </a:cubicBezTo>
                <a:cubicBezTo>
                  <a:pt x="5138022" y="914976"/>
                  <a:pt x="5091747" y="907222"/>
                  <a:pt x="5030047" y="914976"/>
                </a:cubicBezTo>
                <a:cubicBezTo>
                  <a:pt x="4991484" y="914976"/>
                  <a:pt x="5030047" y="914976"/>
                  <a:pt x="5014622" y="922730"/>
                </a:cubicBezTo>
                <a:cubicBezTo>
                  <a:pt x="4999197" y="922730"/>
                  <a:pt x="4968346" y="922730"/>
                  <a:pt x="4945209" y="930484"/>
                </a:cubicBezTo>
                <a:cubicBezTo>
                  <a:pt x="4922071" y="930484"/>
                  <a:pt x="4914359" y="938238"/>
                  <a:pt x="4898934" y="938238"/>
                </a:cubicBezTo>
                <a:cubicBezTo>
                  <a:pt x="4883509" y="953746"/>
                  <a:pt x="4860371" y="938238"/>
                  <a:pt x="4852659" y="938238"/>
                </a:cubicBezTo>
                <a:cubicBezTo>
                  <a:pt x="4844946" y="953746"/>
                  <a:pt x="4852659" y="961500"/>
                  <a:pt x="4852659" y="969254"/>
                </a:cubicBezTo>
                <a:cubicBezTo>
                  <a:pt x="4821809" y="969254"/>
                  <a:pt x="4713833" y="953746"/>
                  <a:pt x="4659846" y="953746"/>
                </a:cubicBezTo>
                <a:cubicBezTo>
                  <a:pt x="4659846" y="953746"/>
                  <a:pt x="4590433" y="961500"/>
                  <a:pt x="4621283" y="969254"/>
                </a:cubicBezTo>
                <a:cubicBezTo>
                  <a:pt x="4667558" y="969254"/>
                  <a:pt x="4721546" y="977008"/>
                  <a:pt x="4775534" y="984762"/>
                </a:cubicBezTo>
                <a:cubicBezTo>
                  <a:pt x="4798671" y="984762"/>
                  <a:pt x="4898934" y="984762"/>
                  <a:pt x="4898934" y="1000270"/>
                </a:cubicBezTo>
                <a:cubicBezTo>
                  <a:pt x="4906646" y="1000270"/>
                  <a:pt x="4744683" y="984762"/>
                  <a:pt x="4821809" y="1008024"/>
                </a:cubicBezTo>
                <a:cubicBezTo>
                  <a:pt x="4898934" y="1015778"/>
                  <a:pt x="4798671" y="1015778"/>
                  <a:pt x="4775534" y="1015778"/>
                </a:cubicBezTo>
                <a:cubicBezTo>
                  <a:pt x="4760109" y="1015778"/>
                  <a:pt x="4698408" y="1008024"/>
                  <a:pt x="4667558" y="1015778"/>
                </a:cubicBezTo>
                <a:cubicBezTo>
                  <a:pt x="4621283" y="1031286"/>
                  <a:pt x="4760109" y="1023532"/>
                  <a:pt x="4806384" y="1023532"/>
                </a:cubicBezTo>
                <a:cubicBezTo>
                  <a:pt x="4922071" y="1031286"/>
                  <a:pt x="4968346" y="1031286"/>
                  <a:pt x="5060897" y="1046794"/>
                </a:cubicBezTo>
                <a:cubicBezTo>
                  <a:pt x="5176584" y="1054548"/>
                  <a:pt x="5338547" y="1062302"/>
                  <a:pt x="5454235" y="1054548"/>
                </a:cubicBezTo>
                <a:cubicBezTo>
                  <a:pt x="5485085" y="1054548"/>
                  <a:pt x="5577635" y="1031286"/>
                  <a:pt x="5539073" y="1054548"/>
                </a:cubicBezTo>
                <a:cubicBezTo>
                  <a:pt x="5523648" y="1062302"/>
                  <a:pt x="5531360" y="1062302"/>
                  <a:pt x="5485085" y="1062302"/>
                </a:cubicBezTo>
                <a:cubicBezTo>
                  <a:pt x="5407960" y="1070056"/>
                  <a:pt x="5261422" y="1077810"/>
                  <a:pt x="5215147" y="1077810"/>
                </a:cubicBezTo>
                <a:cubicBezTo>
                  <a:pt x="5245997" y="1077810"/>
                  <a:pt x="5284560" y="1077810"/>
                  <a:pt x="5299985" y="1077810"/>
                </a:cubicBezTo>
                <a:cubicBezTo>
                  <a:pt x="5377110" y="1077810"/>
                  <a:pt x="5431098" y="1077810"/>
                  <a:pt x="5500510" y="1077810"/>
                </a:cubicBezTo>
                <a:cubicBezTo>
                  <a:pt x="5531360" y="1077810"/>
                  <a:pt x="5639336" y="1062302"/>
                  <a:pt x="5647048" y="1070056"/>
                </a:cubicBezTo>
                <a:cubicBezTo>
                  <a:pt x="5647048" y="1077810"/>
                  <a:pt x="5600773" y="1077810"/>
                  <a:pt x="5585348" y="1077810"/>
                </a:cubicBezTo>
                <a:cubicBezTo>
                  <a:pt x="5523648" y="1101073"/>
                  <a:pt x="5647048" y="1101073"/>
                  <a:pt x="5647048" y="1101073"/>
                </a:cubicBezTo>
                <a:cubicBezTo>
                  <a:pt x="5647048" y="1101073"/>
                  <a:pt x="5608485" y="1101073"/>
                  <a:pt x="5593060" y="1108826"/>
                </a:cubicBezTo>
                <a:cubicBezTo>
                  <a:pt x="5585348" y="1108826"/>
                  <a:pt x="5593060" y="1116581"/>
                  <a:pt x="5585348" y="1116581"/>
                </a:cubicBezTo>
                <a:cubicBezTo>
                  <a:pt x="5546785" y="1139843"/>
                  <a:pt x="5461948" y="1116581"/>
                  <a:pt x="5407960" y="1139843"/>
                </a:cubicBezTo>
                <a:cubicBezTo>
                  <a:pt x="5361685" y="1124335"/>
                  <a:pt x="5392535" y="1155351"/>
                  <a:pt x="5407960" y="1139843"/>
                </a:cubicBezTo>
                <a:cubicBezTo>
                  <a:pt x="5431098" y="1147597"/>
                  <a:pt x="5461948" y="1124335"/>
                  <a:pt x="5477373" y="1139843"/>
                </a:cubicBezTo>
                <a:cubicBezTo>
                  <a:pt x="5485085" y="1139843"/>
                  <a:pt x="5384822" y="1155351"/>
                  <a:pt x="5392535" y="1155351"/>
                </a:cubicBezTo>
                <a:cubicBezTo>
                  <a:pt x="5338547" y="1163105"/>
                  <a:pt x="5323122" y="1163105"/>
                  <a:pt x="5207435" y="1163105"/>
                </a:cubicBezTo>
                <a:cubicBezTo>
                  <a:pt x="5176584" y="1163105"/>
                  <a:pt x="5006909" y="1170859"/>
                  <a:pt x="4999197" y="1170859"/>
                </a:cubicBezTo>
                <a:cubicBezTo>
                  <a:pt x="4999197" y="1170859"/>
                  <a:pt x="5060897" y="1186367"/>
                  <a:pt x="5084034" y="1186367"/>
                </a:cubicBezTo>
                <a:cubicBezTo>
                  <a:pt x="5238285" y="1194121"/>
                  <a:pt x="5353972" y="1194121"/>
                  <a:pt x="5492798" y="1186367"/>
                </a:cubicBezTo>
                <a:cubicBezTo>
                  <a:pt x="5539073" y="1186367"/>
                  <a:pt x="5701036" y="1155351"/>
                  <a:pt x="5647048" y="1170859"/>
                </a:cubicBezTo>
                <a:cubicBezTo>
                  <a:pt x="5639336" y="1186367"/>
                  <a:pt x="5593060" y="1194121"/>
                  <a:pt x="5577635" y="1194121"/>
                </a:cubicBezTo>
                <a:cubicBezTo>
                  <a:pt x="5500510" y="1201875"/>
                  <a:pt x="5631623" y="1194121"/>
                  <a:pt x="5639336" y="1194121"/>
                </a:cubicBezTo>
                <a:cubicBezTo>
                  <a:pt x="5639336" y="1194121"/>
                  <a:pt x="5637408" y="1197998"/>
                  <a:pt x="5635480" y="1200906"/>
                </a:cubicBezTo>
                <a:lnTo>
                  <a:pt x="5633885" y="1202728"/>
                </a:lnTo>
                <a:lnTo>
                  <a:pt x="5631623" y="1201875"/>
                </a:lnTo>
                <a:cubicBezTo>
                  <a:pt x="5631623" y="1203813"/>
                  <a:pt x="5632105" y="1204298"/>
                  <a:pt x="5632828" y="1203935"/>
                </a:cubicBezTo>
                <a:lnTo>
                  <a:pt x="5633885" y="1202728"/>
                </a:lnTo>
                <a:lnTo>
                  <a:pt x="5639336" y="1204783"/>
                </a:lnTo>
                <a:cubicBezTo>
                  <a:pt x="5643192" y="1203813"/>
                  <a:pt x="5647048" y="1201875"/>
                  <a:pt x="5647048" y="1201875"/>
                </a:cubicBezTo>
                <a:cubicBezTo>
                  <a:pt x="5716461" y="1201875"/>
                  <a:pt x="5623911" y="1217383"/>
                  <a:pt x="5585348" y="1232891"/>
                </a:cubicBezTo>
                <a:cubicBezTo>
                  <a:pt x="5454235" y="1240645"/>
                  <a:pt x="5299985" y="1248399"/>
                  <a:pt x="5176584" y="1256153"/>
                </a:cubicBezTo>
                <a:cubicBezTo>
                  <a:pt x="5145734" y="1263907"/>
                  <a:pt x="4983772" y="1248399"/>
                  <a:pt x="4968346" y="1256153"/>
                </a:cubicBezTo>
                <a:cubicBezTo>
                  <a:pt x="4960634" y="1263907"/>
                  <a:pt x="5060897" y="1263907"/>
                  <a:pt x="5084034" y="1263907"/>
                </a:cubicBezTo>
                <a:cubicBezTo>
                  <a:pt x="5145734" y="1263907"/>
                  <a:pt x="5199722" y="1263907"/>
                  <a:pt x="5245997" y="1263907"/>
                </a:cubicBezTo>
                <a:cubicBezTo>
                  <a:pt x="5361685" y="1263907"/>
                  <a:pt x="5454235" y="1287169"/>
                  <a:pt x="5569923" y="1271661"/>
                </a:cubicBezTo>
                <a:cubicBezTo>
                  <a:pt x="5577635" y="1271661"/>
                  <a:pt x="5639336" y="1256153"/>
                  <a:pt x="5639336" y="1263907"/>
                </a:cubicBezTo>
                <a:cubicBezTo>
                  <a:pt x="5639336" y="1263907"/>
                  <a:pt x="5608485" y="1271661"/>
                  <a:pt x="5585348" y="1271661"/>
                </a:cubicBezTo>
                <a:cubicBezTo>
                  <a:pt x="5531360" y="1287169"/>
                  <a:pt x="5508223" y="1294923"/>
                  <a:pt x="5461948" y="1294923"/>
                </a:cubicBezTo>
                <a:cubicBezTo>
                  <a:pt x="5438810" y="1302677"/>
                  <a:pt x="5361685" y="1310431"/>
                  <a:pt x="5423385" y="1310431"/>
                </a:cubicBezTo>
                <a:cubicBezTo>
                  <a:pt x="5508223" y="1310431"/>
                  <a:pt x="5569923" y="1302677"/>
                  <a:pt x="5647048" y="1294923"/>
                </a:cubicBezTo>
                <a:cubicBezTo>
                  <a:pt x="5677898" y="1294923"/>
                  <a:pt x="5747311" y="1302677"/>
                  <a:pt x="5701036" y="1310431"/>
                </a:cubicBezTo>
                <a:cubicBezTo>
                  <a:pt x="5670186" y="1310431"/>
                  <a:pt x="5654761" y="1318185"/>
                  <a:pt x="5639336" y="1318185"/>
                </a:cubicBezTo>
                <a:cubicBezTo>
                  <a:pt x="5523648" y="1349202"/>
                  <a:pt x="5361685" y="1341448"/>
                  <a:pt x="5276847" y="1356956"/>
                </a:cubicBezTo>
                <a:cubicBezTo>
                  <a:pt x="5230572" y="1364710"/>
                  <a:pt x="5207435" y="1364710"/>
                  <a:pt x="5153447" y="1364710"/>
                </a:cubicBezTo>
                <a:cubicBezTo>
                  <a:pt x="5145734" y="1364710"/>
                  <a:pt x="5084034" y="1356956"/>
                  <a:pt x="5068609" y="1364710"/>
                </a:cubicBezTo>
                <a:cubicBezTo>
                  <a:pt x="5068609" y="1364710"/>
                  <a:pt x="5176584" y="1380218"/>
                  <a:pt x="5184297" y="1380218"/>
                </a:cubicBezTo>
                <a:cubicBezTo>
                  <a:pt x="5215147" y="1380218"/>
                  <a:pt x="5253710" y="1356956"/>
                  <a:pt x="5292272" y="1380218"/>
                </a:cubicBezTo>
                <a:cubicBezTo>
                  <a:pt x="5276847" y="1364710"/>
                  <a:pt x="5253710" y="1395726"/>
                  <a:pt x="5276847" y="1395726"/>
                </a:cubicBezTo>
                <a:cubicBezTo>
                  <a:pt x="5230572" y="1411234"/>
                  <a:pt x="5091747" y="1403480"/>
                  <a:pt x="5037759" y="1403480"/>
                </a:cubicBezTo>
                <a:cubicBezTo>
                  <a:pt x="4991484" y="1403480"/>
                  <a:pt x="4852659" y="1403480"/>
                  <a:pt x="4806384" y="1403480"/>
                </a:cubicBezTo>
                <a:cubicBezTo>
                  <a:pt x="4790959" y="1395726"/>
                  <a:pt x="4760109" y="1395726"/>
                  <a:pt x="4760109" y="1395726"/>
                </a:cubicBezTo>
                <a:cubicBezTo>
                  <a:pt x="4744683" y="1403480"/>
                  <a:pt x="4798671" y="1403480"/>
                  <a:pt x="4798671" y="1403480"/>
                </a:cubicBezTo>
                <a:cubicBezTo>
                  <a:pt x="4945209" y="1411234"/>
                  <a:pt x="5091747" y="1411234"/>
                  <a:pt x="5253710" y="1411234"/>
                </a:cubicBezTo>
                <a:cubicBezTo>
                  <a:pt x="5330835" y="1403480"/>
                  <a:pt x="5400248" y="1411234"/>
                  <a:pt x="5461948" y="1411234"/>
                </a:cubicBezTo>
                <a:cubicBezTo>
                  <a:pt x="5500510" y="1411234"/>
                  <a:pt x="5523648" y="1395726"/>
                  <a:pt x="5546785" y="1403480"/>
                </a:cubicBezTo>
                <a:cubicBezTo>
                  <a:pt x="5554498" y="1403480"/>
                  <a:pt x="5554498" y="1411234"/>
                  <a:pt x="5569923" y="1411234"/>
                </a:cubicBezTo>
                <a:cubicBezTo>
                  <a:pt x="5593060" y="1426742"/>
                  <a:pt x="5608485" y="1411234"/>
                  <a:pt x="5608485" y="1411234"/>
                </a:cubicBezTo>
                <a:cubicBezTo>
                  <a:pt x="5616198" y="1418988"/>
                  <a:pt x="5612342" y="1424803"/>
                  <a:pt x="5606557" y="1427711"/>
                </a:cubicBezTo>
                <a:lnTo>
                  <a:pt x="5598391" y="1429597"/>
                </a:lnTo>
                <a:lnTo>
                  <a:pt x="5593060" y="1426742"/>
                </a:lnTo>
                <a:cubicBezTo>
                  <a:pt x="5593060" y="1428680"/>
                  <a:pt x="5594988" y="1429650"/>
                  <a:pt x="5597640" y="1429771"/>
                </a:cubicBezTo>
                <a:lnTo>
                  <a:pt x="5598391" y="1429597"/>
                </a:lnTo>
                <a:lnTo>
                  <a:pt x="5607762" y="1434617"/>
                </a:lnTo>
                <a:cubicBezTo>
                  <a:pt x="5633069" y="1439342"/>
                  <a:pt x="5677898" y="1436434"/>
                  <a:pt x="5631623" y="1442250"/>
                </a:cubicBezTo>
                <a:cubicBezTo>
                  <a:pt x="5539073" y="1457758"/>
                  <a:pt x="5685611" y="1442250"/>
                  <a:pt x="5693323" y="1442250"/>
                </a:cubicBezTo>
                <a:cubicBezTo>
                  <a:pt x="5701036" y="1442250"/>
                  <a:pt x="5693323" y="1442250"/>
                  <a:pt x="5716461" y="1450004"/>
                </a:cubicBezTo>
                <a:cubicBezTo>
                  <a:pt x="5693323" y="1442250"/>
                  <a:pt x="5739598" y="1450004"/>
                  <a:pt x="5731886" y="1457758"/>
                </a:cubicBezTo>
                <a:cubicBezTo>
                  <a:pt x="5731886" y="1473266"/>
                  <a:pt x="5693323" y="1457758"/>
                  <a:pt x="5701036" y="1457758"/>
                </a:cubicBezTo>
                <a:cubicBezTo>
                  <a:pt x="5685611" y="1457758"/>
                  <a:pt x="5593060" y="1473266"/>
                  <a:pt x="5647048" y="1481020"/>
                </a:cubicBezTo>
                <a:cubicBezTo>
                  <a:pt x="5701036" y="1488774"/>
                  <a:pt x="5608485" y="1496528"/>
                  <a:pt x="5593060" y="1496528"/>
                </a:cubicBezTo>
                <a:cubicBezTo>
                  <a:pt x="5523648" y="1504282"/>
                  <a:pt x="5608485" y="1504282"/>
                  <a:pt x="5608485" y="1504282"/>
                </a:cubicBezTo>
                <a:cubicBezTo>
                  <a:pt x="5593060" y="1527544"/>
                  <a:pt x="5438810" y="1519790"/>
                  <a:pt x="5423385" y="1527544"/>
                </a:cubicBezTo>
                <a:cubicBezTo>
                  <a:pt x="5423385" y="1535298"/>
                  <a:pt x="5477373" y="1527544"/>
                  <a:pt x="5492798" y="1527544"/>
                </a:cubicBezTo>
                <a:cubicBezTo>
                  <a:pt x="5508223" y="1527544"/>
                  <a:pt x="5492798" y="1535298"/>
                  <a:pt x="5500510" y="1535298"/>
                </a:cubicBezTo>
                <a:cubicBezTo>
                  <a:pt x="5539073" y="1550806"/>
                  <a:pt x="5639336" y="1519790"/>
                  <a:pt x="5670186" y="1527544"/>
                </a:cubicBezTo>
                <a:cubicBezTo>
                  <a:pt x="5670186" y="1535298"/>
                  <a:pt x="5631623" y="1535298"/>
                  <a:pt x="5639336" y="1535298"/>
                </a:cubicBezTo>
                <a:cubicBezTo>
                  <a:pt x="5608485" y="1535298"/>
                  <a:pt x="5461948" y="1550806"/>
                  <a:pt x="5461948" y="1550806"/>
                </a:cubicBezTo>
                <a:cubicBezTo>
                  <a:pt x="5461948" y="1550806"/>
                  <a:pt x="5523648" y="1574068"/>
                  <a:pt x="5531360" y="1574068"/>
                </a:cubicBezTo>
                <a:cubicBezTo>
                  <a:pt x="5546785" y="1574068"/>
                  <a:pt x="5577635" y="1566314"/>
                  <a:pt x="5585348" y="1574068"/>
                </a:cubicBezTo>
                <a:cubicBezTo>
                  <a:pt x="5608485" y="1574068"/>
                  <a:pt x="5716461" y="1566314"/>
                  <a:pt x="5654761" y="1574068"/>
                </a:cubicBezTo>
                <a:cubicBezTo>
                  <a:pt x="5577635" y="1589577"/>
                  <a:pt x="5454235" y="1597331"/>
                  <a:pt x="5384822" y="1620593"/>
                </a:cubicBezTo>
                <a:cubicBezTo>
                  <a:pt x="5338547" y="1628347"/>
                  <a:pt x="5323122" y="1620593"/>
                  <a:pt x="5261422" y="1628347"/>
                </a:cubicBezTo>
                <a:cubicBezTo>
                  <a:pt x="5276847" y="1628347"/>
                  <a:pt x="5276847" y="1643855"/>
                  <a:pt x="5261422" y="1643855"/>
                </a:cubicBezTo>
                <a:cubicBezTo>
                  <a:pt x="5284560" y="1643855"/>
                  <a:pt x="5346260" y="1643855"/>
                  <a:pt x="5361685" y="1636101"/>
                </a:cubicBezTo>
                <a:cubicBezTo>
                  <a:pt x="5384822" y="1636101"/>
                  <a:pt x="5454235" y="1636101"/>
                  <a:pt x="5492798" y="1628347"/>
                </a:cubicBezTo>
                <a:cubicBezTo>
                  <a:pt x="5523648" y="1628347"/>
                  <a:pt x="5685611" y="1605085"/>
                  <a:pt x="5693323" y="1620593"/>
                </a:cubicBezTo>
                <a:cubicBezTo>
                  <a:pt x="5701036" y="1643855"/>
                  <a:pt x="5654761" y="1636101"/>
                  <a:pt x="5631623" y="1636101"/>
                </a:cubicBezTo>
                <a:cubicBezTo>
                  <a:pt x="5577635" y="1643855"/>
                  <a:pt x="5523648" y="1651609"/>
                  <a:pt x="5477373" y="1667117"/>
                </a:cubicBezTo>
                <a:cubicBezTo>
                  <a:pt x="5477373" y="1667117"/>
                  <a:pt x="5477373" y="1667117"/>
                  <a:pt x="5392535" y="1667117"/>
                </a:cubicBezTo>
                <a:cubicBezTo>
                  <a:pt x="5384822" y="1682625"/>
                  <a:pt x="5492798" y="1674871"/>
                  <a:pt x="5438810" y="1682625"/>
                </a:cubicBezTo>
                <a:cubicBezTo>
                  <a:pt x="5353972" y="1682625"/>
                  <a:pt x="5245997" y="1682625"/>
                  <a:pt x="5184297" y="1690379"/>
                </a:cubicBezTo>
                <a:cubicBezTo>
                  <a:pt x="5161159" y="1698133"/>
                  <a:pt x="5153447" y="1698133"/>
                  <a:pt x="5145734" y="1698133"/>
                </a:cubicBezTo>
                <a:cubicBezTo>
                  <a:pt x="5130309" y="1713641"/>
                  <a:pt x="4999197" y="1698133"/>
                  <a:pt x="4991484" y="1713641"/>
                </a:cubicBezTo>
                <a:cubicBezTo>
                  <a:pt x="4991484" y="1713641"/>
                  <a:pt x="5053184" y="1713641"/>
                  <a:pt x="5060897" y="1713641"/>
                </a:cubicBezTo>
                <a:cubicBezTo>
                  <a:pt x="5099459" y="1713641"/>
                  <a:pt x="5253710" y="1713641"/>
                  <a:pt x="5153447" y="1721395"/>
                </a:cubicBezTo>
                <a:cubicBezTo>
                  <a:pt x="5114884" y="1721395"/>
                  <a:pt x="5099459" y="1721395"/>
                  <a:pt x="5060897" y="1721395"/>
                </a:cubicBezTo>
                <a:cubicBezTo>
                  <a:pt x="5060897" y="1721395"/>
                  <a:pt x="4922071" y="1721395"/>
                  <a:pt x="4914359" y="1721395"/>
                </a:cubicBezTo>
                <a:cubicBezTo>
                  <a:pt x="4914359" y="1729149"/>
                  <a:pt x="5060897" y="1729149"/>
                  <a:pt x="5053184" y="1729149"/>
                </a:cubicBezTo>
                <a:cubicBezTo>
                  <a:pt x="5068609" y="1729149"/>
                  <a:pt x="5014622" y="1736903"/>
                  <a:pt x="5006909" y="1736903"/>
                </a:cubicBezTo>
                <a:cubicBezTo>
                  <a:pt x="5014622" y="1736903"/>
                  <a:pt x="5099459" y="1736903"/>
                  <a:pt x="5107172" y="1736903"/>
                </a:cubicBezTo>
                <a:cubicBezTo>
                  <a:pt x="5161159" y="1736903"/>
                  <a:pt x="5230572" y="1744657"/>
                  <a:pt x="5284560" y="1744657"/>
                </a:cubicBezTo>
                <a:cubicBezTo>
                  <a:pt x="5323122" y="1744657"/>
                  <a:pt x="5500510" y="1721395"/>
                  <a:pt x="5539073" y="1729149"/>
                </a:cubicBezTo>
                <a:cubicBezTo>
                  <a:pt x="5531360" y="1729149"/>
                  <a:pt x="5523648" y="1736903"/>
                  <a:pt x="5523648" y="1736903"/>
                </a:cubicBezTo>
                <a:cubicBezTo>
                  <a:pt x="5508223" y="1744657"/>
                  <a:pt x="5477373" y="1760165"/>
                  <a:pt x="5461948" y="1760165"/>
                </a:cubicBezTo>
                <a:cubicBezTo>
                  <a:pt x="5400248" y="1775673"/>
                  <a:pt x="5539073" y="1775673"/>
                  <a:pt x="5554498" y="1767919"/>
                </a:cubicBezTo>
                <a:cubicBezTo>
                  <a:pt x="5539073" y="1775673"/>
                  <a:pt x="5531360" y="1775673"/>
                  <a:pt x="5523648" y="1775673"/>
                </a:cubicBezTo>
                <a:cubicBezTo>
                  <a:pt x="5508223" y="1775673"/>
                  <a:pt x="5446523" y="1775673"/>
                  <a:pt x="5485085" y="1783427"/>
                </a:cubicBezTo>
                <a:cubicBezTo>
                  <a:pt x="5531360" y="1783427"/>
                  <a:pt x="5577635" y="1767919"/>
                  <a:pt x="5608485" y="1767919"/>
                </a:cubicBezTo>
                <a:cubicBezTo>
                  <a:pt x="5639336" y="1767919"/>
                  <a:pt x="5716461" y="1767919"/>
                  <a:pt x="5716461" y="1767919"/>
                </a:cubicBezTo>
                <a:cubicBezTo>
                  <a:pt x="5724173" y="1767919"/>
                  <a:pt x="5654761" y="1783427"/>
                  <a:pt x="5631623" y="1783427"/>
                </a:cubicBezTo>
                <a:cubicBezTo>
                  <a:pt x="5639336" y="1783427"/>
                  <a:pt x="5647048" y="1783427"/>
                  <a:pt x="5647048" y="1783427"/>
                </a:cubicBezTo>
                <a:cubicBezTo>
                  <a:pt x="5639336" y="1783427"/>
                  <a:pt x="5631623" y="1791181"/>
                  <a:pt x="5608485" y="1791181"/>
                </a:cubicBezTo>
                <a:cubicBezTo>
                  <a:pt x="5600773" y="1775673"/>
                  <a:pt x="5585348" y="1791181"/>
                  <a:pt x="5608485" y="1791181"/>
                </a:cubicBezTo>
                <a:cubicBezTo>
                  <a:pt x="5593060" y="1806689"/>
                  <a:pt x="5577635" y="1791181"/>
                  <a:pt x="5569923" y="1791181"/>
                </a:cubicBezTo>
                <a:cubicBezTo>
                  <a:pt x="5554498" y="1791181"/>
                  <a:pt x="5485085" y="1806689"/>
                  <a:pt x="5531360" y="1806689"/>
                </a:cubicBezTo>
                <a:cubicBezTo>
                  <a:pt x="5577635" y="1814443"/>
                  <a:pt x="5631623" y="1791181"/>
                  <a:pt x="5670186" y="1791181"/>
                </a:cubicBezTo>
                <a:cubicBezTo>
                  <a:pt x="5685611" y="1791181"/>
                  <a:pt x="5716461" y="1806689"/>
                  <a:pt x="5731886" y="1806689"/>
                </a:cubicBezTo>
                <a:cubicBezTo>
                  <a:pt x="5778161" y="1806689"/>
                  <a:pt x="5862999" y="1791181"/>
                  <a:pt x="5801298" y="1806689"/>
                </a:cubicBezTo>
                <a:cubicBezTo>
                  <a:pt x="5770448" y="1814443"/>
                  <a:pt x="5677898" y="1829951"/>
                  <a:pt x="5639336" y="1829951"/>
                </a:cubicBezTo>
                <a:cubicBezTo>
                  <a:pt x="5539073" y="1837705"/>
                  <a:pt x="5485085" y="1829951"/>
                  <a:pt x="5431098" y="1853214"/>
                </a:cubicBezTo>
                <a:cubicBezTo>
                  <a:pt x="5423385" y="1853214"/>
                  <a:pt x="5423385" y="1860968"/>
                  <a:pt x="5423385" y="1860968"/>
                </a:cubicBezTo>
                <a:cubicBezTo>
                  <a:pt x="5392535" y="1868722"/>
                  <a:pt x="5353972" y="1868722"/>
                  <a:pt x="5338547" y="1868722"/>
                </a:cubicBezTo>
                <a:cubicBezTo>
                  <a:pt x="5276847" y="1876476"/>
                  <a:pt x="5330835" y="1876476"/>
                  <a:pt x="5353972" y="1876476"/>
                </a:cubicBezTo>
                <a:cubicBezTo>
                  <a:pt x="5384822" y="1876476"/>
                  <a:pt x="5485085" y="1876476"/>
                  <a:pt x="5500510" y="1868722"/>
                </a:cubicBezTo>
                <a:cubicBezTo>
                  <a:pt x="5523648" y="1868722"/>
                  <a:pt x="5500510" y="1860968"/>
                  <a:pt x="5539073" y="1860968"/>
                </a:cubicBezTo>
                <a:cubicBezTo>
                  <a:pt x="5539073" y="1860968"/>
                  <a:pt x="5539073" y="1860968"/>
                  <a:pt x="5531360" y="1876476"/>
                </a:cubicBezTo>
                <a:cubicBezTo>
                  <a:pt x="5533288" y="1878414"/>
                  <a:pt x="5537627" y="1879383"/>
                  <a:pt x="5543411" y="1879626"/>
                </a:cubicBezTo>
                <a:lnTo>
                  <a:pt x="5563391" y="1878458"/>
                </a:lnTo>
                <a:lnTo>
                  <a:pt x="5558957" y="1878899"/>
                </a:lnTo>
                <a:cubicBezTo>
                  <a:pt x="5517381" y="1883260"/>
                  <a:pt x="5446523" y="1891984"/>
                  <a:pt x="5492798" y="1891984"/>
                </a:cubicBezTo>
                <a:cubicBezTo>
                  <a:pt x="5577635" y="1891984"/>
                  <a:pt x="5631623" y="1876476"/>
                  <a:pt x="5716461" y="1868722"/>
                </a:cubicBezTo>
                <a:cubicBezTo>
                  <a:pt x="5747311" y="1868722"/>
                  <a:pt x="5824436" y="1860968"/>
                  <a:pt x="5862999" y="1860968"/>
                </a:cubicBezTo>
                <a:cubicBezTo>
                  <a:pt x="5878424" y="1860968"/>
                  <a:pt x="5862999" y="1868722"/>
                  <a:pt x="5870711" y="1868722"/>
                </a:cubicBezTo>
                <a:cubicBezTo>
                  <a:pt x="5870711" y="1868722"/>
                  <a:pt x="5870711" y="1868722"/>
                  <a:pt x="5893849" y="1868722"/>
                </a:cubicBezTo>
                <a:cubicBezTo>
                  <a:pt x="5886136" y="1884230"/>
                  <a:pt x="5793586" y="1884230"/>
                  <a:pt x="5793586" y="1884230"/>
                </a:cubicBezTo>
                <a:cubicBezTo>
                  <a:pt x="5785873" y="1907492"/>
                  <a:pt x="5839861" y="1884230"/>
                  <a:pt x="5839861" y="1884230"/>
                </a:cubicBezTo>
                <a:cubicBezTo>
                  <a:pt x="5870711" y="1891984"/>
                  <a:pt x="5832149" y="1891984"/>
                  <a:pt x="5847574" y="1891984"/>
                </a:cubicBezTo>
                <a:cubicBezTo>
                  <a:pt x="5878424" y="1915246"/>
                  <a:pt x="5924699" y="1891984"/>
                  <a:pt x="5878424" y="1915246"/>
                </a:cubicBezTo>
                <a:cubicBezTo>
                  <a:pt x="5839861" y="1915246"/>
                  <a:pt x="5793586" y="1915246"/>
                  <a:pt x="5778161" y="1923000"/>
                </a:cubicBezTo>
                <a:cubicBezTo>
                  <a:pt x="5755023" y="1930754"/>
                  <a:pt x="5747311" y="1938508"/>
                  <a:pt x="5739598" y="1938508"/>
                </a:cubicBezTo>
                <a:cubicBezTo>
                  <a:pt x="5701036" y="1954016"/>
                  <a:pt x="5639336" y="1954016"/>
                  <a:pt x="5593060" y="1961770"/>
                </a:cubicBezTo>
                <a:cubicBezTo>
                  <a:pt x="5577635" y="1961770"/>
                  <a:pt x="5438810" y="1969524"/>
                  <a:pt x="5438810" y="1969524"/>
                </a:cubicBezTo>
                <a:cubicBezTo>
                  <a:pt x="5431098" y="1977278"/>
                  <a:pt x="5477373" y="1977278"/>
                  <a:pt x="5485085" y="1977278"/>
                </a:cubicBezTo>
                <a:cubicBezTo>
                  <a:pt x="5608485" y="1969524"/>
                  <a:pt x="5747311" y="1938508"/>
                  <a:pt x="5870711" y="1938508"/>
                </a:cubicBezTo>
                <a:cubicBezTo>
                  <a:pt x="5847574" y="1961770"/>
                  <a:pt x="5901561" y="1930754"/>
                  <a:pt x="5916986" y="1938508"/>
                </a:cubicBezTo>
                <a:cubicBezTo>
                  <a:pt x="5924699" y="1938508"/>
                  <a:pt x="5886136" y="1954016"/>
                  <a:pt x="5886136" y="1954016"/>
                </a:cubicBezTo>
                <a:cubicBezTo>
                  <a:pt x="5724173" y="1977278"/>
                  <a:pt x="5539073" y="2000540"/>
                  <a:pt x="5392535" y="2016048"/>
                </a:cubicBezTo>
                <a:cubicBezTo>
                  <a:pt x="5423385" y="2031556"/>
                  <a:pt x="5461948" y="2000540"/>
                  <a:pt x="5500510" y="2016048"/>
                </a:cubicBezTo>
                <a:lnTo>
                  <a:pt x="5497256" y="2016048"/>
                </a:lnTo>
                <a:cubicBezTo>
                  <a:pt x="5494726" y="2016048"/>
                  <a:pt x="5492798" y="2016048"/>
                  <a:pt x="5492798" y="2016048"/>
                </a:cubicBezTo>
                <a:cubicBezTo>
                  <a:pt x="5407960" y="2023802"/>
                  <a:pt x="5531360" y="2023802"/>
                  <a:pt x="5539073" y="2023802"/>
                </a:cubicBezTo>
                <a:cubicBezTo>
                  <a:pt x="5569923" y="2023802"/>
                  <a:pt x="5623911" y="2016048"/>
                  <a:pt x="5647048" y="2023802"/>
                </a:cubicBezTo>
                <a:cubicBezTo>
                  <a:pt x="5585348" y="2047064"/>
                  <a:pt x="5438810" y="2054818"/>
                  <a:pt x="5384822" y="2054818"/>
                </a:cubicBezTo>
                <a:cubicBezTo>
                  <a:pt x="5284560" y="2062572"/>
                  <a:pt x="5454235" y="2062572"/>
                  <a:pt x="5454235" y="2062572"/>
                </a:cubicBezTo>
                <a:cubicBezTo>
                  <a:pt x="5500510" y="2062572"/>
                  <a:pt x="5508223" y="2062572"/>
                  <a:pt x="5577635" y="2054818"/>
                </a:cubicBezTo>
                <a:cubicBezTo>
                  <a:pt x="5639336" y="2054818"/>
                  <a:pt x="5600773" y="2062572"/>
                  <a:pt x="5585348" y="2062572"/>
                </a:cubicBezTo>
                <a:cubicBezTo>
                  <a:pt x="5577635" y="2062572"/>
                  <a:pt x="5500510" y="2070326"/>
                  <a:pt x="5531360" y="2078080"/>
                </a:cubicBezTo>
                <a:cubicBezTo>
                  <a:pt x="5569923" y="2078080"/>
                  <a:pt x="5623911" y="2062572"/>
                  <a:pt x="5647048" y="2062572"/>
                </a:cubicBezTo>
                <a:cubicBezTo>
                  <a:pt x="5677898" y="2062572"/>
                  <a:pt x="5724173" y="2054818"/>
                  <a:pt x="5739598" y="2054818"/>
                </a:cubicBezTo>
                <a:cubicBezTo>
                  <a:pt x="5739598" y="2054818"/>
                  <a:pt x="5716461" y="2070326"/>
                  <a:pt x="5716461" y="2062572"/>
                </a:cubicBezTo>
                <a:cubicBezTo>
                  <a:pt x="5701036" y="2070326"/>
                  <a:pt x="5731886" y="2070326"/>
                  <a:pt x="5739598" y="2070326"/>
                </a:cubicBezTo>
                <a:cubicBezTo>
                  <a:pt x="5770448" y="2070326"/>
                  <a:pt x="5886136" y="2062572"/>
                  <a:pt x="5839861" y="2078080"/>
                </a:cubicBezTo>
                <a:cubicBezTo>
                  <a:pt x="5770448" y="2101342"/>
                  <a:pt x="5916986" y="2070326"/>
                  <a:pt x="5924699" y="2078080"/>
                </a:cubicBezTo>
                <a:cubicBezTo>
                  <a:pt x="5932411" y="2093589"/>
                  <a:pt x="5886136" y="2093589"/>
                  <a:pt x="5893849" y="2093589"/>
                </a:cubicBezTo>
                <a:cubicBezTo>
                  <a:pt x="5878424" y="2101342"/>
                  <a:pt x="5870711" y="2109097"/>
                  <a:pt x="5870711" y="2109097"/>
                </a:cubicBezTo>
                <a:cubicBezTo>
                  <a:pt x="5801298" y="2124605"/>
                  <a:pt x="5731886" y="2124605"/>
                  <a:pt x="5654761" y="2140113"/>
                </a:cubicBezTo>
                <a:cubicBezTo>
                  <a:pt x="5593060" y="2147867"/>
                  <a:pt x="5531360" y="2163375"/>
                  <a:pt x="5461948" y="2171129"/>
                </a:cubicBezTo>
                <a:cubicBezTo>
                  <a:pt x="5253710" y="2202145"/>
                  <a:pt x="4952921" y="2194391"/>
                  <a:pt x="4698408" y="2186637"/>
                </a:cubicBezTo>
                <a:cubicBezTo>
                  <a:pt x="4621283" y="2186637"/>
                  <a:pt x="4575008" y="2186637"/>
                  <a:pt x="4513308" y="2186637"/>
                </a:cubicBezTo>
                <a:cubicBezTo>
                  <a:pt x="4451608" y="2186637"/>
                  <a:pt x="4397620" y="2163375"/>
                  <a:pt x="4328207" y="2155621"/>
                </a:cubicBezTo>
                <a:cubicBezTo>
                  <a:pt x="4297357" y="2155621"/>
                  <a:pt x="4158532" y="2140113"/>
                  <a:pt x="4220232" y="2155621"/>
                </a:cubicBezTo>
                <a:cubicBezTo>
                  <a:pt x="4181670" y="2147867"/>
                  <a:pt x="4204807" y="2171129"/>
                  <a:pt x="4220232" y="2155621"/>
                </a:cubicBezTo>
                <a:cubicBezTo>
                  <a:pt x="4235657" y="2155621"/>
                  <a:pt x="4249154" y="2157559"/>
                  <a:pt x="4264579" y="2160467"/>
                </a:cubicBezTo>
                <a:lnTo>
                  <a:pt x="4316483" y="2170364"/>
                </a:lnTo>
                <a:lnTo>
                  <a:pt x="4305070" y="2171129"/>
                </a:lnTo>
                <a:cubicBezTo>
                  <a:pt x="4305070" y="2163375"/>
                  <a:pt x="4281932" y="2171129"/>
                  <a:pt x="4274220" y="2171129"/>
                </a:cubicBezTo>
                <a:cubicBezTo>
                  <a:pt x="4274220" y="2155621"/>
                  <a:pt x="4251082" y="2163375"/>
                  <a:pt x="4251082" y="2163375"/>
                </a:cubicBezTo>
                <a:cubicBezTo>
                  <a:pt x="4227945" y="2147867"/>
                  <a:pt x="4212520" y="2171129"/>
                  <a:pt x="4251082" y="2163375"/>
                </a:cubicBezTo>
                <a:cubicBezTo>
                  <a:pt x="4251082" y="2171129"/>
                  <a:pt x="4266507" y="2163375"/>
                  <a:pt x="4274220" y="2171129"/>
                </a:cubicBezTo>
                <a:cubicBezTo>
                  <a:pt x="4274220" y="2186637"/>
                  <a:pt x="4297357" y="2171129"/>
                  <a:pt x="4305070" y="2171129"/>
                </a:cubicBezTo>
                <a:cubicBezTo>
                  <a:pt x="4305070" y="2186637"/>
                  <a:pt x="4320495" y="2171129"/>
                  <a:pt x="4328207" y="2186637"/>
                </a:cubicBezTo>
                <a:cubicBezTo>
                  <a:pt x="4405333" y="2194391"/>
                  <a:pt x="4497883" y="2209899"/>
                  <a:pt x="4559583" y="2217653"/>
                </a:cubicBezTo>
                <a:cubicBezTo>
                  <a:pt x="4760109" y="2240915"/>
                  <a:pt x="4983772" y="2225407"/>
                  <a:pt x="5161159" y="2240915"/>
                </a:cubicBezTo>
                <a:cubicBezTo>
                  <a:pt x="5207435" y="2240915"/>
                  <a:pt x="5253710" y="2248669"/>
                  <a:pt x="5292272" y="2240915"/>
                </a:cubicBezTo>
                <a:cubicBezTo>
                  <a:pt x="5299985" y="2240915"/>
                  <a:pt x="5307697" y="2225407"/>
                  <a:pt x="5323122" y="2225407"/>
                </a:cubicBezTo>
                <a:cubicBezTo>
                  <a:pt x="5330835" y="2225407"/>
                  <a:pt x="5400248" y="2248669"/>
                  <a:pt x="5400248" y="2248669"/>
                </a:cubicBezTo>
                <a:cubicBezTo>
                  <a:pt x="5400248" y="2256423"/>
                  <a:pt x="5299985" y="2256423"/>
                  <a:pt x="5299985" y="2256423"/>
                </a:cubicBezTo>
                <a:cubicBezTo>
                  <a:pt x="5192010" y="2264177"/>
                  <a:pt x="4937496" y="2264177"/>
                  <a:pt x="4806384" y="2256423"/>
                </a:cubicBezTo>
                <a:cubicBezTo>
                  <a:pt x="4590433" y="2248669"/>
                  <a:pt x="4420758" y="2248669"/>
                  <a:pt x="4227945" y="2209899"/>
                </a:cubicBezTo>
                <a:cubicBezTo>
                  <a:pt x="4158532" y="2202145"/>
                  <a:pt x="4081407" y="2186637"/>
                  <a:pt x="4011994" y="2163375"/>
                </a:cubicBezTo>
                <a:cubicBezTo>
                  <a:pt x="3880881" y="2124605"/>
                  <a:pt x="3734343" y="2070326"/>
                  <a:pt x="3634081" y="2023802"/>
                </a:cubicBezTo>
                <a:cubicBezTo>
                  <a:pt x="3572381" y="2000540"/>
                  <a:pt x="3641793" y="2047064"/>
                  <a:pt x="3664931" y="2047064"/>
                </a:cubicBezTo>
                <a:cubicBezTo>
                  <a:pt x="3803756" y="2116851"/>
                  <a:pt x="3942581" y="2155621"/>
                  <a:pt x="4112257" y="2209899"/>
                </a:cubicBezTo>
                <a:cubicBezTo>
                  <a:pt x="4166245" y="2225407"/>
                  <a:pt x="4065982" y="2209899"/>
                  <a:pt x="4027419" y="2202145"/>
                </a:cubicBezTo>
                <a:cubicBezTo>
                  <a:pt x="3788331" y="2147867"/>
                  <a:pt x="3595518" y="2054818"/>
                  <a:pt x="3433555" y="1938508"/>
                </a:cubicBezTo>
                <a:cubicBezTo>
                  <a:pt x="3287017" y="1853214"/>
                  <a:pt x="3140480" y="1736903"/>
                  <a:pt x="2993942" y="1651609"/>
                </a:cubicBezTo>
                <a:cubicBezTo>
                  <a:pt x="2939954" y="1620593"/>
                  <a:pt x="2893679" y="1581822"/>
                  <a:pt x="2839691" y="1550806"/>
                </a:cubicBezTo>
                <a:cubicBezTo>
                  <a:pt x="2808841" y="1543052"/>
                  <a:pt x="2777991" y="1543052"/>
                  <a:pt x="2747141" y="1535298"/>
                </a:cubicBezTo>
                <a:cubicBezTo>
                  <a:pt x="2700866" y="1519790"/>
                  <a:pt x="2662304" y="1488774"/>
                  <a:pt x="2616029" y="1473266"/>
                </a:cubicBezTo>
                <a:cubicBezTo>
                  <a:pt x="2500341" y="1411234"/>
                  <a:pt x="2361516" y="1364710"/>
                  <a:pt x="2222690" y="1333693"/>
                </a:cubicBezTo>
                <a:cubicBezTo>
                  <a:pt x="2214978" y="1333693"/>
                  <a:pt x="2214978" y="1333693"/>
                  <a:pt x="2207265" y="1333693"/>
                </a:cubicBezTo>
                <a:cubicBezTo>
                  <a:pt x="2207265" y="1318185"/>
                  <a:pt x="2199553" y="1318185"/>
                  <a:pt x="2191840" y="1318185"/>
                </a:cubicBezTo>
                <a:cubicBezTo>
                  <a:pt x="2176415" y="1310431"/>
                  <a:pt x="2160990" y="1333693"/>
                  <a:pt x="2191840" y="1318185"/>
                </a:cubicBezTo>
                <a:cubicBezTo>
                  <a:pt x="2191840" y="1318185"/>
                  <a:pt x="2191840" y="1318185"/>
                  <a:pt x="2191840" y="1333693"/>
                </a:cubicBezTo>
                <a:cubicBezTo>
                  <a:pt x="2168703" y="1333693"/>
                  <a:pt x="2160990" y="1318185"/>
                  <a:pt x="2153278" y="1318185"/>
                </a:cubicBezTo>
                <a:cubicBezTo>
                  <a:pt x="2168703" y="1318185"/>
                  <a:pt x="2153278" y="1302677"/>
                  <a:pt x="2153278" y="1318185"/>
                </a:cubicBezTo>
                <a:cubicBezTo>
                  <a:pt x="2107002" y="1318185"/>
                  <a:pt x="2168703" y="1302677"/>
                  <a:pt x="2122427" y="1310431"/>
                </a:cubicBezTo>
                <a:cubicBezTo>
                  <a:pt x="2091577" y="1310431"/>
                  <a:pt x="2145565" y="1302677"/>
                  <a:pt x="2099290" y="1302677"/>
                </a:cubicBezTo>
                <a:cubicBezTo>
                  <a:pt x="2091577" y="1294923"/>
                  <a:pt x="2076152" y="1302677"/>
                  <a:pt x="2076152" y="1302677"/>
                </a:cubicBezTo>
                <a:cubicBezTo>
                  <a:pt x="1975889" y="1302677"/>
                  <a:pt x="1867914" y="1263907"/>
                  <a:pt x="1759939" y="1256153"/>
                </a:cubicBezTo>
                <a:cubicBezTo>
                  <a:pt x="1682814" y="1248399"/>
                  <a:pt x="1605689" y="1256153"/>
                  <a:pt x="1528563" y="1248399"/>
                </a:cubicBezTo>
                <a:cubicBezTo>
                  <a:pt x="1389738" y="1248399"/>
                  <a:pt x="1258625" y="1217383"/>
                  <a:pt x="1119800" y="1240645"/>
                </a:cubicBezTo>
                <a:cubicBezTo>
                  <a:pt x="819012" y="1256153"/>
                  <a:pt x="510511" y="1263907"/>
                  <a:pt x="279135" y="1349202"/>
                </a:cubicBezTo>
                <a:cubicBezTo>
                  <a:pt x="202010" y="1380218"/>
                  <a:pt x="148023" y="1403480"/>
                  <a:pt x="117173" y="1403480"/>
                </a:cubicBezTo>
                <a:cubicBezTo>
                  <a:pt x="94035" y="1403480"/>
                  <a:pt x="117173" y="1387972"/>
                  <a:pt x="101747" y="1380218"/>
                </a:cubicBezTo>
                <a:cubicBezTo>
                  <a:pt x="101747" y="1380218"/>
                  <a:pt x="86322" y="1387972"/>
                  <a:pt x="63185" y="1387972"/>
                </a:cubicBezTo>
                <a:cubicBezTo>
                  <a:pt x="55472" y="1387972"/>
                  <a:pt x="40047" y="1364710"/>
                  <a:pt x="16910" y="1356956"/>
                </a:cubicBezTo>
                <a:cubicBezTo>
                  <a:pt x="-37078" y="1356956"/>
                  <a:pt x="55472" y="1333693"/>
                  <a:pt x="55472" y="1333693"/>
                </a:cubicBezTo>
                <a:cubicBezTo>
                  <a:pt x="63185" y="1318185"/>
                  <a:pt x="9197" y="1318185"/>
                  <a:pt x="16910" y="1302677"/>
                </a:cubicBezTo>
                <a:cubicBezTo>
                  <a:pt x="16910" y="1310431"/>
                  <a:pt x="94035" y="1271661"/>
                  <a:pt x="86322" y="1271661"/>
                </a:cubicBezTo>
                <a:cubicBezTo>
                  <a:pt x="117173" y="1256153"/>
                  <a:pt x="47760" y="1287169"/>
                  <a:pt x="47760" y="1287169"/>
                </a:cubicBezTo>
                <a:cubicBezTo>
                  <a:pt x="47760" y="1287169"/>
                  <a:pt x="47760" y="1287169"/>
                  <a:pt x="55472" y="1263907"/>
                </a:cubicBezTo>
                <a:cubicBezTo>
                  <a:pt x="70897" y="1263907"/>
                  <a:pt x="70897" y="1263907"/>
                  <a:pt x="70897" y="1263907"/>
                </a:cubicBezTo>
                <a:cubicBezTo>
                  <a:pt x="70897" y="1263907"/>
                  <a:pt x="63185" y="1263907"/>
                  <a:pt x="55472" y="1256153"/>
                </a:cubicBezTo>
                <a:cubicBezTo>
                  <a:pt x="-6228" y="1248399"/>
                  <a:pt x="94035" y="1209629"/>
                  <a:pt x="94035" y="1201875"/>
                </a:cubicBezTo>
                <a:cubicBezTo>
                  <a:pt x="86322" y="1186367"/>
                  <a:pt x="47760" y="1201875"/>
                  <a:pt x="47760" y="1194121"/>
                </a:cubicBezTo>
                <a:cubicBezTo>
                  <a:pt x="47760" y="1163105"/>
                  <a:pt x="86322" y="1170859"/>
                  <a:pt x="101747" y="1155351"/>
                </a:cubicBezTo>
                <a:cubicBezTo>
                  <a:pt x="101747" y="1155351"/>
                  <a:pt x="109460" y="1124335"/>
                  <a:pt x="109460" y="1139843"/>
                </a:cubicBezTo>
                <a:cubicBezTo>
                  <a:pt x="109460" y="1116581"/>
                  <a:pt x="94035" y="1124335"/>
                  <a:pt x="101747" y="1116581"/>
                </a:cubicBezTo>
                <a:cubicBezTo>
                  <a:pt x="101747" y="1116581"/>
                  <a:pt x="101747" y="1116581"/>
                  <a:pt x="117173" y="1116581"/>
                </a:cubicBezTo>
                <a:cubicBezTo>
                  <a:pt x="132598" y="1101073"/>
                  <a:pt x="109460" y="1101073"/>
                  <a:pt x="109460" y="1093319"/>
                </a:cubicBezTo>
                <a:cubicBezTo>
                  <a:pt x="109460" y="1054548"/>
                  <a:pt x="140310" y="1070056"/>
                  <a:pt x="155735" y="1062302"/>
                </a:cubicBezTo>
                <a:cubicBezTo>
                  <a:pt x="155735" y="1062302"/>
                  <a:pt x="163448" y="1054548"/>
                  <a:pt x="178873" y="1054548"/>
                </a:cubicBezTo>
                <a:cubicBezTo>
                  <a:pt x="217435" y="1031286"/>
                  <a:pt x="155735" y="1054548"/>
                  <a:pt x="148023" y="1054548"/>
                </a:cubicBezTo>
                <a:cubicBezTo>
                  <a:pt x="140310" y="1054548"/>
                  <a:pt x="101747" y="1054548"/>
                  <a:pt x="109460" y="1023532"/>
                </a:cubicBezTo>
                <a:cubicBezTo>
                  <a:pt x="117173" y="1015778"/>
                  <a:pt x="155735" y="1031286"/>
                  <a:pt x="178873" y="1015778"/>
                </a:cubicBezTo>
                <a:cubicBezTo>
                  <a:pt x="178873" y="1008024"/>
                  <a:pt x="140310" y="1015778"/>
                  <a:pt x="140310" y="1015778"/>
                </a:cubicBezTo>
                <a:cubicBezTo>
                  <a:pt x="140310" y="1015778"/>
                  <a:pt x="140310" y="1008024"/>
                  <a:pt x="140310" y="1002209"/>
                </a:cubicBezTo>
                <a:lnTo>
                  <a:pt x="140310" y="1000270"/>
                </a:lnTo>
                <a:cubicBezTo>
                  <a:pt x="148023" y="953746"/>
                  <a:pt x="217435" y="922730"/>
                  <a:pt x="294560" y="907222"/>
                </a:cubicBezTo>
                <a:cubicBezTo>
                  <a:pt x="441098" y="852944"/>
                  <a:pt x="672474" y="821927"/>
                  <a:pt x="842149" y="814173"/>
                </a:cubicBezTo>
                <a:cubicBezTo>
                  <a:pt x="1177644" y="785096"/>
                  <a:pt x="1547845" y="786550"/>
                  <a:pt x="1868155" y="825077"/>
                </a:cubicBezTo>
                <a:lnTo>
                  <a:pt x="1993779" y="843148"/>
                </a:lnTo>
                <a:lnTo>
                  <a:pt x="2168703" y="876206"/>
                </a:lnTo>
                <a:cubicBezTo>
                  <a:pt x="2122427" y="865544"/>
                  <a:pt x="2073983" y="855972"/>
                  <a:pt x="2023761" y="847461"/>
                </a:cubicBezTo>
                <a:lnTo>
                  <a:pt x="1993779" y="843148"/>
                </a:lnTo>
                <a:lnTo>
                  <a:pt x="1784041" y="803512"/>
                </a:lnTo>
                <a:cubicBezTo>
                  <a:pt x="1653892" y="783157"/>
                  <a:pt x="1520851" y="767649"/>
                  <a:pt x="1382026" y="759895"/>
                </a:cubicBezTo>
                <a:cubicBezTo>
                  <a:pt x="1304900" y="759895"/>
                  <a:pt x="1212350" y="759895"/>
                  <a:pt x="1127513" y="759895"/>
                </a:cubicBezTo>
                <a:cubicBezTo>
                  <a:pt x="1112087" y="759895"/>
                  <a:pt x="988687" y="767649"/>
                  <a:pt x="1042675" y="759895"/>
                </a:cubicBezTo>
                <a:cubicBezTo>
                  <a:pt x="1119800" y="744387"/>
                  <a:pt x="1220063" y="744387"/>
                  <a:pt x="1304900" y="744387"/>
                </a:cubicBezTo>
                <a:cubicBezTo>
                  <a:pt x="1335751" y="744387"/>
                  <a:pt x="1412876" y="744387"/>
                  <a:pt x="1358888" y="736633"/>
                </a:cubicBezTo>
                <a:cubicBezTo>
                  <a:pt x="1281763" y="728879"/>
                  <a:pt x="1173788" y="736633"/>
                  <a:pt x="1073525" y="744387"/>
                </a:cubicBezTo>
                <a:cubicBezTo>
                  <a:pt x="973262" y="744387"/>
                  <a:pt x="880712" y="759895"/>
                  <a:pt x="788162" y="759895"/>
                </a:cubicBezTo>
                <a:cubicBezTo>
                  <a:pt x="603061" y="775403"/>
                  <a:pt x="471948" y="814173"/>
                  <a:pt x="333123" y="852944"/>
                </a:cubicBezTo>
                <a:cubicBezTo>
                  <a:pt x="309985" y="852944"/>
                  <a:pt x="186585" y="899468"/>
                  <a:pt x="255998" y="860698"/>
                </a:cubicBezTo>
                <a:cubicBezTo>
                  <a:pt x="286848" y="852944"/>
                  <a:pt x="309985" y="837435"/>
                  <a:pt x="348548" y="829681"/>
                </a:cubicBezTo>
                <a:cubicBezTo>
                  <a:pt x="356261" y="829681"/>
                  <a:pt x="410248" y="814173"/>
                  <a:pt x="479661" y="806419"/>
                </a:cubicBezTo>
                <a:cubicBezTo>
                  <a:pt x="579924" y="775403"/>
                  <a:pt x="695611" y="759895"/>
                  <a:pt x="772737" y="759895"/>
                </a:cubicBezTo>
                <a:cubicBezTo>
                  <a:pt x="1011825" y="736633"/>
                  <a:pt x="1274050" y="721125"/>
                  <a:pt x="1490001" y="721125"/>
                </a:cubicBezTo>
                <a:cubicBezTo>
                  <a:pt x="1505426" y="721125"/>
                  <a:pt x="1536276" y="721125"/>
                  <a:pt x="1558449" y="721125"/>
                </a:cubicBezTo>
                <a:lnTo>
                  <a:pt x="1574838" y="721125"/>
                </a:lnTo>
                <a:cubicBezTo>
                  <a:pt x="1520851" y="697863"/>
                  <a:pt x="1412876" y="697863"/>
                  <a:pt x="1374313" y="697863"/>
                </a:cubicBezTo>
                <a:cubicBezTo>
                  <a:pt x="1335751" y="697863"/>
                  <a:pt x="1235488" y="697863"/>
                  <a:pt x="1304900" y="690109"/>
                </a:cubicBezTo>
                <a:cubicBezTo>
                  <a:pt x="1420588" y="690109"/>
                  <a:pt x="1551701" y="697863"/>
                  <a:pt x="1651964" y="713371"/>
                </a:cubicBezTo>
                <a:cubicBezTo>
                  <a:pt x="2060727" y="728879"/>
                  <a:pt x="2454066" y="837435"/>
                  <a:pt x="2777991" y="984762"/>
                </a:cubicBezTo>
                <a:cubicBezTo>
                  <a:pt x="2777991" y="1000270"/>
                  <a:pt x="2785704" y="1000270"/>
                  <a:pt x="2785704" y="1000270"/>
                </a:cubicBezTo>
                <a:cubicBezTo>
                  <a:pt x="2793416" y="1008024"/>
                  <a:pt x="2808841" y="984762"/>
                  <a:pt x="2785704" y="1000270"/>
                </a:cubicBezTo>
                <a:cubicBezTo>
                  <a:pt x="2785704" y="984762"/>
                  <a:pt x="2785704" y="984762"/>
                  <a:pt x="2777991" y="984762"/>
                </a:cubicBezTo>
                <a:cubicBezTo>
                  <a:pt x="2562041" y="883960"/>
                  <a:pt x="2315240" y="790911"/>
                  <a:pt x="2045302" y="736633"/>
                </a:cubicBezTo>
                <a:cubicBezTo>
                  <a:pt x="1999027" y="728879"/>
                  <a:pt x="1860202" y="713371"/>
                  <a:pt x="1952752" y="721125"/>
                </a:cubicBezTo>
                <a:cubicBezTo>
                  <a:pt x="2014452" y="728879"/>
                  <a:pt x="1991315" y="713371"/>
                  <a:pt x="1960464" y="713371"/>
                </a:cubicBezTo>
                <a:cubicBezTo>
                  <a:pt x="1921902" y="697863"/>
                  <a:pt x="1898764" y="690109"/>
                  <a:pt x="1867914" y="690109"/>
                </a:cubicBezTo>
                <a:cubicBezTo>
                  <a:pt x="1867914" y="690109"/>
                  <a:pt x="1821639" y="674601"/>
                  <a:pt x="1813927" y="682355"/>
                </a:cubicBezTo>
                <a:cubicBezTo>
                  <a:pt x="1813927" y="674601"/>
                  <a:pt x="1852489" y="674601"/>
                  <a:pt x="1860202" y="674601"/>
                </a:cubicBezTo>
                <a:cubicBezTo>
                  <a:pt x="1921902" y="682355"/>
                  <a:pt x="2006740" y="690109"/>
                  <a:pt x="2076152" y="713371"/>
                </a:cubicBezTo>
                <a:cubicBezTo>
                  <a:pt x="2292103" y="736633"/>
                  <a:pt x="2484916" y="814173"/>
                  <a:pt x="2654591" y="876206"/>
                </a:cubicBezTo>
                <a:cubicBezTo>
                  <a:pt x="2654591" y="883960"/>
                  <a:pt x="2677728" y="868452"/>
                  <a:pt x="2654591" y="876206"/>
                </a:cubicBezTo>
                <a:cubicBezTo>
                  <a:pt x="2616029" y="852944"/>
                  <a:pt x="2569753" y="829681"/>
                  <a:pt x="2531191" y="814173"/>
                </a:cubicBezTo>
                <a:cubicBezTo>
                  <a:pt x="2346090" y="744387"/>
                  <a:pt x="2122427" y="697863"/>
                  <a:pt x="1929614" y="651339"/>
                </a:cubicBezTo>
                <a:cubicBezTo>
                  <a:pt x="2014452" y="666847"/>
                  <a:pt x="2099290" y="674601"/>
                  <a:pt x="2168703" y="690109"/>
                </a:cubicBezTo>
                <a:cubicBezTo>
                  <a:pt x="2168703" y="690109"/>
                  <a:pt x="2284390" y="721125"/>
                  <a:pt x="2238115" y="697863"/>
                </a:cubicBezTo>
                <a:cubicBezTo>
                  <a:pt x="2207265" y="690109"/>
                  <a:pt x="2214978" y="690109"/>
                  <a:pt x="2168703" y="682355"/>
                </a:cubicBezTo>
                <a:cubicBezTo>
                  <a:pt x="2137852" y="682355"/>
                  <a:pt x="2099290" y="674601"/>
                  <a:pt x="2068440" y="666847"/>
                </a:cubicBezTo>
                <a:cubicBezTo>
                  <a:pt x="1991315" y="635831"/>
                  <a:pt x="2122427" y="643585"/>
                  <a:pt x="2137852" y="643585"/>
                </a:cubicBezTo>
                <a:cubicBezTo>
                  <a:pt x="2122427" y="643585"/>
                  <a:pt x="2022165" y="620323"/>
                  <a:pt x="2014452" y="620323"/>
                </a:cubicBezTo>
                <a:cubicBezTo>
                  <a:pt x="2191840" y="635831"/>
                  <a:pt x="2322953" y="682355"/>
                  <a:pt x="2469491" y="721125"/>
                </a:cubicBezTo>
                <a:cubicBezTo>
                  <a:pt x="2469491" y="736633"/>
                  <a:pt x="2492628" y="721125"/>
                  <a:pt x="2469491" y="721125"/>
                </a:cubicBezTo>
                <a:cubicBezTo>
                  <a:pt x="2338378" y="674601"/>
                  <a:pt x="2238115" y="643585"/>
                  <a:pt x="2091577" y="612569"/>
                </a:cubicBezTo>
                <a:cubicBezTo>
                  <a:pt x="1999027" y="597061"/>
                  <a:pt x="1991315" y="597061"/>
                  <a:pt x="1883339" y="573798"/>
                </a:cubicBezTo>
                <a:cubicBezTo>
                  <a:pt x="1875627" y="573798"/>
                  <a:pt x="1675101" y="542782"/>
                  <a:pt x="1675101" y="542782"/>
                </a:cubicBezTo>
                <a:cubicBezTo>
                  <a:pt x="1675101" y="535028"/>
                  <a:pt x="1698239" y="535028"/>
                  <a:pt x="1698239" y="535028"/>
                </a:cubicBezTo>
                <a:cubicBezTo>
                  <a:pt x="1721376" y="527274"/>
                  <a:pt x="1752227" y="535028"/>
                  <a:pt x="1783076" y="535028"/>
                </a:cubicBezTo>
                <a:cubicBezTo>
                  <a:pt x="1883339" y="542782"/>
                  <a:pt x="1975889" y="550536"/>
                  <a:pt x="2076152" y="566044"/>
                </a:cubicBezTo>
                <a:cubicBezTo>
                  <a:pt x="2091577" y="566044"/>
                  <a:pt x="2137852" y="581552"/>
                  <a:pt x="2145565" y="573798"/>
                </a:cubicBezTo>
                <a:cubicBezTo>
                  <a:pt x="2145565" y="566044"/>
                  <a:pt x="2076152" y="550536"/>
                  <a:pt x="2068440" y="550536"/>
                </a:cubicBezTo>
                <a:cubicBezTo>
                  <a:pt x="1991315" y="527274"/>
                  <a:pt x="2137852" y="542782"/>
                  <a:pt x="2160990" y="550536"/>
                </a:cubicBezTo>
                <a:cubicBezTo>
                  <a:pt x="2199553" y="566044"/>
                  <a:pt x="2299815" y="581552"/>
                  <a:pt x="2253540" y="566044"/>
                </a:cubicBezTo>
                <a:cubicBezTo>
                  <a:pt x="2176415" y="535028"/>
                  <a:pt x="2114715" y="535028"/>
                  <a:pt x="2045302" y="504012"/>
                </a:cubicBezTo>
                <a:cubicBezTo>
                  <a:pt x="1991315" y="496258"/>
                  <a:pt x="2053015" y="496258"/>
                  <a:pt x="2076152" y="496258"/>
                </a:cubicBezTo>
                <a:cubicBezTo>
                  <a:pt x="2153278" y="504012"/>
                  <a:pt x="2168703" y="504012"/>
                  <a:pt x="2238115" y="519520"/>
                </a:cubicBezTo>
                <a:cubicBezTo>
                  <a:pt x="2261253" y="527274"/>
                  <a:pt x="2353803" y="550536"/>
                  <a:pt x="2299815" y="535028"/>
                </a:cubicBezTo>
                <a:cubicBezTo>
                  <a:pt x="2284390" y="527274"/>
                  <a:pt x="2245828" y="519520"/>
                  <a:pt x="2222690" y="504012"/>
                </a:cubicBezTo>
                <a:cubicBezTo>
                  <a:pt x="2176415" y="496258"/>
                  <a:pt x="2137852" y="480750"/>
                  <a:pt x="2107002" y="472996"/>
                </a:cubicBezTo>
                <a:cubicBezTo>
                  <a:pt x="2068440" y="457488"/>
                  <a:pt x="2006740" y="457488"/>
                  <a:pt x="1968177" y="449734"/>
                </a:cubicBezTo>
                <a:cubicBezTo>
                  <a:pt x="1914189" y="434226"/>
                  <a:pt x="2014452" y="441980"/>
                  <a:pt x="2014452" y="426472"/>
                </a:cubicBezTo>
                <a:cubicBezTo>
                  <a:pt x="2022165" y="426472"/>
                  <a:pt x="1991315" y="426472"/>
                  <a:pt x="1991315" y="426472"/>
                </a:cubicBezTo>
                <a:cubicBezTo>
                  <a:pt x="2022165" y="410964"/>
                  <a:pt x="2029877" y="426472"/>
                  <a:pt x="2076152" y="426472"/>
                </a:cubicBezTo>
                <a:cubicBezTo>
                  <a:pt x="2091577" y="441980"/>
                  <a:pt x="2107002" y="426472"/>
                  <a:pt x="2076152" y="426472"/>
                </a:cubicBezTo>
                <a:cubicBezTo>
                  <a:pt x="2068440" y="410964"/>
                  <a:pt x="2014452" y="410964"/>
                  <a:pt x="2060727" y="410964"/>
                </a:cubicBezTo>
                <a:cubicBezTo>
                  <a:pt x="2099290" y="410964"/>
                  <a:pt x="2176415" y="441980"/>
                  <a:pt x="2207265" y="434226"/>
                </a:cubicBezTo>
                <a:cubicBezTo>
                  <a:pt x="2214978" y="441980"/>
                  <a:pt x="2238115" y="449734"/>
                  <a:pt x="2253540" y="449734"/>
                </a:cubicBezTo>
                <a:cubicBezTo>
                  <a:pt x="2253540" y="457488"/>
                  <a:pt x="2284390" y="441980"/>
                  <a:pt x="2253540" y="449734"/>
                </a:cubicBezTo>
                <a:cubicBezTo>
                  <a:pt x="2245828" y="441980"/>
                  <a:pt x="2222690" y="434226"/>
                  <a:pt x="2207265" y="434226"/>
                </a:cubicBezTo>
                <a:cubicBezTo>
                  <a:pt x="2153278" y="410964"/>
                  <a:pt x="2091577" y="403210"/>
                  <a:pt x="2022165" y="395456"/>
                </a:cubicBezTo>
                <a:cubicBezTo>
                  <a:pt x="2207265" y="395456"/>
                  <a:pt x="2338378" y="434226"/>
                  <a:pt x="2484916" y="480750"/>
                </a:cubicBezTo>
                <a:cubicBezTo>
                  <a:pt x="2592891" y="519520"/>
                  <a:pt x="2708579" y="566044"/>
                  <a:pt x="2808841" y="612569"/>
                </a:cubicBezTo>
                <a:cubicBezTo>
                  <a:pt x="2978517" y="682355"/>
                  <a:pt x="3094204" y="767649"/>
                  <a:pt x="3240742" y="852944"/>
                </a:cubicBezTo>
                <a:cubicBezTo>
                  <a:pt x="3256167" y="868452"/>
                  <a:pt x="3364143" y="938238"/>
                  <a:pt x="3379568" y="938238"/>
                </a:cubicBezTo>
                <a:cubicBezTo>
                  <a:pt x="3387280" y="938238"/>
                  <a:pt x="3379568" y="930484"/>
                  <a:pt x="3371855" y="930484"/>
                </a:cubicBezTo>
                <a:cubicBezTo>
                  <a:pt x="3341005" y="907222"/>
                  <a:pt x="3279305" y="860698"/>
                  <a:pt x="3256167" y="852944"/>
                </a:cubicBezTo>
                <a:cubicBezTo>
                  <a:pt x="3109630" y="744387"/>
                  <a:pt x="2993942" y="674601"/>
                  <a:pt x="2831979" y="589306"/>
                </a:cubicBezTo>
                <a:cubicBezTo>
                  <a:pt x="2639166" y="488504"/>
                  <a:pt x="2438640" y="426472"/>
                  <a:pt x="2214978" y="356686"/>
                </a:cubicBezTo>
                <a:cubicBezTo>
                  <a:pt x="2199553" y="356686"/>
                  <a:pt x="2168703" y="348932"/>
                  <a:pt x="2160990" y="348932"/>
                </a:cubicBezTo>
                <a:cubicBezTo>
                  <a:pt x="2160990" y="348932"/>
                  <a:pt x="2207265" y="348932"/>
                  <a:pt x="2168703" y="341178"/>
                </a:cubicBezTo>
                <a:cubicBezTo>
                  <a:pt x="2137852" y="333423"/>
                  <a:pt x="2060727" y="317915"/>
                  <a:pt x="2045302" y="310161"/>
                </a:cubicBezTo>
                <a:cubicBezTo>
                  <a:pt x="2245828" y="333423"/>
                  <a:pt x="2415503" y="387702"/>
                  <a:pt x="2592891" y="449734"/>
                </a:cubicBezTo>
                <a:cubicBezTo>
                  <a:pt x="2592891" y="449734"/>
                  <a:pt x="2592891" y="449734"/>
                  <a:pt x="2600603" y="449734"/>
                </a:cubicBezTo>
                <a:cubicBezTo>
                  <a:pt x="2600603" y="457488"/>
                  <a:pt x="2608316" y="449734"/>
                  <a:pt x="2616029" y="457488"/>
                </a:cubicBezTo>
                <a:cubicBezTo>
                  <a:pt x="2616029" y="449734"/>
                  <a:pt x="2608316" y="449734"/>
                  <a:pt x="2600603" y="449734"/>
                </a:cubicBezTo>
                <a:cubicBezTo>
                  <a:pt x="2600603" y="441980"/>
                  <a:pt x="2592891" y="449734"/>
                  <a:pt x="2592891" y="449734"/>
                </a:cubicBezTo>
                <a:cubicBezTo>
                  <a:pt x="2508053" y="403210"/>
                  <a:pt x="2415503" y="379948"/>
                  <a:pt x="2338378" y="341178"/>
                </a:cubicBezTo>
                <a:cubicBezTo>
                  <a:pt x="2353803" y="341178"/>
                  <a:pt x="2338378" y="317915"/>
                  <a:pt x="2338378" y="341178"/>
                </a:cubicBezTo>
                <a:cubicBezTo>
                  <a:pt x="2299815" y="341178"/>
                  <a:pt x="2292103" y="317915"/>
                  <a:pt x="2315240" y="317915"/>
                </a:cubicBezTo>
                <a:cubicBezTo>
                  <a:pt x="2369228" y="317915"/>
                  <a:pt x="2461778" y="364440"/>
                  <a:pt x="2500341" y="364440"/>
                </a:cubicBezTo>
                <a:cubicBezTo>
                  <a:pt x="2500341" y="379948"/>
                  <a:pt x="2508053" y="379948"/>
                  <a:pt x="2508053" y="379948"/>
                </a:cubicBezTo>
                <a:cubicBezTo>
                  <a:pt x="2508053" y="364440"/>
                  <a:pt x="2500341" y="364440"/>
                  <a:pt x="2500341" y="364440"/>
                </a:cubicBezTo>
                <a:cubicBezTo>
                  <a:pt x="2454066" y="348932"/>
                  <a:pt x="2423215" y="341178"/>
                  <a:pt x="2384653" y="317915"/>
                </a:cubicBezTo>
                <a:cubicBezTo>
                  <a:pt x="2369228" y="317915"/>
                  <a:pt x="2245828" y="294653"/>
                  <a:pt x="2245828" y="286899"/>
                </a:cubicBezTo>
                <a:cubicBezTo>
                  <a:pt x="2245828" y="286899"/>
                  <a:pt x="2361516" y="294653"/>
                  <a:pt x="2315240" y="286899"/>
                </a:cubicBezTo>
                <a:cubicBezTo>
                  <a:pt x="2245828" y="263637"/>
                  <a:pt x="2176415" y="255883"/>
                  <a:pt x="2114715" y="240375"/>
                </a:cubicBezTo>
                <a:cubicBezTo>
                  <a:pt x="2110858" y="240375"/>
                  <a:pt x="2102182" y="238921"/>
                  <a:pt x="2092300" y="236983"/>
                </a:cubicBezTo>
                <a:lnTo>
                  <a:pt x="2076734" y="233675"/>
                </a:lnTo>
                <a:lnTo>
                  <a:pt x="2192443" y="248371"/>
                </a:lnTo>
                <a:cubicBezTo>
                  <a:pt x="2308492" y="267999"/>
                  <a:pt x="2403934" y="298530"/>
                  <a:pt x="2508053" y="333423"/>
                </a:cubicBezTo>
                <a:cubicBezTo>
                  <a:pt x="2515766" y="341178"/>
                  <a:pt x="2592891" y="356686"/>
                  <a:pt x="2562041" y="348932"/>
                </a:cubicBezTo>
                <a:cubicBezTo>
                  <a:pt x="2508053" y="317915"/>
                  <a:pt x="2446353" y="294653"/>
                  <a:pt x="2384653" y="279145"/>
                </a:cubicBezTo>
                <a:cubicBezTo>
                  <a:pt x="2446353" y="286899"/>
                  <a:pt x="2492628" y="310161"/>
                  <a:pt x="2554328" y="317915"/>
                </a:cubicBezTo>
                <a:cubicBezTo>
                  <a:pt x="2515766" y="310161"/>
                  <a:pt x="2492628" y="294653"/>
                  <a:pt x="2461778" y="279145"/>
                </a:cubicBezTo>
                <a:cubicBezTo>
                  <a:pt x="2500341" y="279145"/>
                  <a:pt x="2515766" y="294653"/>
                  <a:pt x="2546616" y="302407"/>
                </a:cubicBezTo>
                <a:cubicBezTo>
                  <a:pt x="2554328" y="302407"/>
                  <a:pt x="2569753" y="294653"/>
                  <a:pt x="2592891" y="302407"/>
                </a:cubicBezTo>
                <a:cubicBezTo>
                  <a:pt x="2600603" y="302407"/>
                  <a:pt x="2646878" y="333423"/>
                  <a:pt x="2654591" y="333423"/>
                </a:cubicBezTo>
                <a:cubicBezTo>
                  <a:pt x="2685441" y="317915"/>
                  <a:pt x="2631453" y="310161"/>
                  <a:pt x="2616029" y="310161"/>
                </a:cubicBezTo>
                <a:cubicBezTo>
                  <a:pt x="2616029" y="310161"/>
                  <a:pt x="2616029" y="310161"/>
                  <a:pt x="2639166" y="302407"/>
                </a:cubicBezTo>
                <a:cubicBezTo>
                  <a:pt x="2585178" y="263637"/>
                  <a:pt x="2492628" y="240375"/>
                  <a:pt x="2361516" y="201605"/>
                </a:cubicBezTo>
                <a:cubicBezTo>
                  <a:pt x="2299815" y="186097"/>
                  <a:pt x="2160990" y="155081"/>
                  <a:pt x="2091577" y="139573"/>
                </a:cubicBezTo>
                <a:cubicBezTo>
                  <a:pt x="2091577" y="139573"/>
                  <a:pt x="2029877" y="116311"/>
                  <a:pt x="2060727" y="124065"/>
                </a:cubicBezTo>
                <a:cubicBezTo>
                  <a:pt x="2176415" y="139573"/>
                  <a:pt x="2307528" y="162835"/>
                  <a:pt x="2400078" y="162835"/>
                </a:cubicBezTo>
                <a:cubicBezTo>
                  <a:pt x="2400078" y="162835"/>
                  <a:pt x="2407791" y="155081"/>
                  <a:pt x="2415503" y="162835"/>
                </a:cubicBezTo>
                <a:cubicBezTo>
                  <a:pt x="2446353" y="162835"/>
                  <a:pt x="2469491" y="186097"/>
                  <a:pt x="2500341" y="193851"/>
                </a:cubicBezTo>
                <a:cubicBezTo>
                  <a:pt x="2515766" y="193851"/>
                  <a:pt x="2569753" y="193851"/>
                  <a:pt x="2546616" y="186097"/>
                </a:cubicBezTo>
                <a:cubicBezTo>
                  <a:pt x="2484916" y="155081"/>
                  <a:pt x="2407791" y="155081"/>
                  <a:pt x="2353803" y="116311"/>
                </a:cubicBezTo>
                <a:cubicBezTo>
                  <a:pt x="2268965" y="69786"/>
                  <a:pt x="2415503" y="116311"/>
                  <a:pt x="2461778" y="124065"/>
                </a:cubicBezTo>
                <a:cubicBezTo>
                  <a:pt x="2484916" y="139573"/>
                  <a:pt x="2500341" y="139573"/>
                  <a:pt x="2515766" y="147327"/>
                </a:cubicBezTo>
                <a:cubicBezTo>
                  <a:pt x="2546616" y="155081"/>
                  <a:pt x="2608316" y="170589"/>
                  <a:pt x="2585178" y="162835"/>
                </a:cubicBezTo>
                <a:cubicBezTo>
                  <a:pt x="2546616" y="147327"/>
                  <a:pt x="2515766" y="139573"/>
                  <a:pt x="2492628" y="124065"/>
                </a:cubicBezTo>
                <a:cubicBezTo>
                  <a:pt x="2469491" y="116311"/>
                  <a:pt x="2353803" y="62032"/>
                  <a:pt x="2438640" y="77540"/>
                </a:cubicBezTo>
                <a:cubicBezTo>
                  <a:pt x="2469491" y="93049"/>
                  <a:pt x="2508053" y="108557"/>
                  <a:pt x="2546616" y="116311"/>
                </a:cubicBezTo>
                <a:cubicBezTo>
                  <a:pt x="2662304" y="155081"/>
                  <a:pt x="2777991" y="193851"/>
                  <a:pt x="2878254" y="240375"/>
                </a:cubicBezTo>
                <a:cubicBezTo>
                  <a:pt x="3148192" y="356686"/>
                  <a:pt x="3387280" y="550536"/>
                  <a:pt x="3626368" y="697863"/>
                </a:cubicBezTo>
                <a:cubicBezTo>
                  <a:pt x="3742056" y="775403"/>
                  <a:pt x="3873169" y="837435"/>
                  <a:pt x="4019707" y="883960"/>
                </a:cubicBezTo>
                <a:cubicBezTo>
                  <a:pt x="4011994" y="883960"/>
                  <a:pt x="4011994" y="883960"/>
                  <a:pt x="4011994" y="883960"/>
                </a:cubicBezTo>
                <a:cubicBezTo>
                  <a:pt x="4011994" y="883960"/>
                  <a:pt x="4065982" y="907222"/>
                  <a:pt x="4081407" y="907222"/>
                </a:cubicBezTo>
                <a:cubicBezTo>
                  <a:pt x="4150819" y="922730"/>
                  <a:pt x="4251082" y="953746"/>
                  <a:pt x="4305070" y="953746"/>
                </a:cubicBezTo>
                <a:cubicBezTo>
                  <a:pt x="4305070" y="969254"/>
                  <a:pt x="4320495" y="961500"/>
                  <a:pt x="4328207" y="961500"/>
                </a:cubicBezTo>
                <a:cubicBezTo>
                  <a:pt x="4351345" y="977008"/>
                  <a:pt x="4374483" y="953746"/>
                  <a:pt x="4328207" y="961500"/>
                </a:cubicBezTo>
                <a:cubicBezTo>
                  <a:pt x="4328207" y="953746"/>
                  <a:pt x="4312782" y="961500"/>
                  <a:pt x="4305070" y="953746"/>
                </a:cubicBezTo>
                <a:cubicBezTo>
                  <a:pt x="4235657" y="930484"/>
                  <a:pt x="4166245" y="930484"/>
                  <a:pt x="4104544" y="907222"/>
                </a:cubicBezTo>
                <a:cubicBezTo>
                  <a:pt x="4104544" y="907222"/>
                  <a:pt x="4104544" y="907222"/>
                  <a:pt x="4119969" y="907222"/>
                </a:cubicBezTo>
                <a:cubicBezTo>
                  <a:pt x="4112257" y="899468"/>
                  <a:pt x="4065982" y="883960"/>
                  <a:pt x="4019707" y="876206"/>
                </a:cubicBezTo>
                <a:cubicBezTo>
                  <a:pt x="3634081" y="736633"/>
                  <a:pt x="3394993" y="496258"/>
                  <a:pt x="3071067" y="310161"/>
                </a:cubicBezTo>
                <a:cubicBezTo>
                  <a:pt x="2970804" y="255883"/>
                  <a:pt x="2855116" y="209359"/>
                  <a:pt x="2747141" y="155081"/>
                </a:cubicBezTo>
                <a:cubicBezTo>
                  <a:pt x="2745213" y="155081"/>
                  <a:pt x="2740393" y="152658"/>
                  <a:pt x="2734729" y="149386"/>
                </a:cubicBezTo>
                <a:lnTo>
                  <a:pt x="2721401" y="141161"/>
                </a:lnTo>
                <a:lnTo>
                  <a:pt x="2768110" y="155687"/>
                </a:lnTo>
                <a:cubicBezTo>
                  <a:pt x="2819446" y="174950"/>
                  <a:pt x="2868613" y="199666"/>
                  <a:pt x="2909104" y="193851"/>
                </a:cubicBezTo>
                <a:cubicBezTo>
                  <a:pt x="2909104" y="209359"/>
                  <a:pt x="2932242" y="193851"/>
                  <a:pt x="2909104" y="193851"/>
                </a:cubicBezTo>
                <a:cubicBezTo>
                  <a:pt x="2855116" y="170589"/>
                  <a:pt x="2785704" y="108557"/>
                  <a:pt x="2716291" y="69786"/>
                </a:cubicBezTo>
                <a:cubicBezTo>
                  <a:pt x="2700866" y="62032"/>
                  <a:pt x="2616029" y="31016"/>
                  <a:pt x="2662304" y="31016"/>
                </a:cubicBezTo>
                <a:cubicBezTo>
                  <a:pt x="2739429" y="46524"/>
                  <a:pt x="2785704" y="77540"/>
                  <a:pt x="2855116" y="93049"/>
                </a:cubicBezTo>
                <a:cubicBezTo>
                  <a:pt x="2855116" y="108557"/>
                  <a:pt x="2885966" y="77540"/>
                  <a:pt x="2855116" y="93049"/>
                </a:cubicBezTo>
                <a:cubicBezTo>
                  <a:pt x="2839691" y="69786"/>
                  <a:pt x="2808841" y="69786"/>
                  <a:pt x="2793416" y="54278"/>
                </a:cubicBezTo>
                <a:cubicBezTo>
                  <a:pt x="2716291" y="15508"/>
                  <a:pt x="2862829" y="69786"/>
                  <a:pt x="2862829" y="69786"/>
                </a:cubicBezTo>
                <a:cubicBezTo>
                  <a:pt x="2885966" y="69786"/>
                  <a:pt x="2824267" y="31016"/>
                  <a:pt x="2824267" y="31016"/>
                </a:cubicBezTo>
                <a:cubicBezTo>
                  <a:pt x="2824267" y="31016"/>
                  <a:pt x="2824267" y="31016"/>
                  <a:pt x="2847404" y="31016"/>
                </a:cubicBezTo>
                <a:cubicBezTo>
                  <a:pt x="2855116" y="15508"/>
                  <a:pt x="2801129" y="15508"/>
                  <a:pt x="2793416" y="0"/>
                </a:cubicBezTo>
                <a:close/>
              </a:path>
            </a:pathLst>
          </a:custGeom>
          <a:pattFill prst="pct80">
            <a:fgClr>
              <a:schemeClr val="bg1">
                <a:lumMod val="65000"/>
              </a:schemeClr>
            </a:fgClr>
            <a:bgClr>
              <a:schemeClr val="bg1">
                <a:lumMod val="95000"/>
              </a:schemeClr>
            </a:bgClr>
          </a:pattFill>
        </p:spPr>
        <p:txBody>
          <a:bodyPr wrap="square" anchor="ctr">
            <a:noAutofit/>
          </a:bodyPr>
          <a:lstStyle>
            <a:lvl1pPr marL="0" indent="0" algn="ctr">
              <a:buNone/>
              <a:defRPr sz="3600" b="0" i="0" baseline="0">
                <a:latin typeface="Roboto Condensed Light" charset="0"/>
                <a:ea typeface="Roboto Condensed Light" charset="0"/>
                <a:cs typeface="Roboto Condensed Light" charset="0"/>
              </a:defRPr>
            </a:lvl1pPr>
          </a:lstStyle>
          <a:p>
            <a:r>
              <a:rPr lang="en-US" dirty="0"/>
              <a:t>Insert Image</a:t>
            </a:r>
          </a:p>
        </p:txBody>
      </p:sp>
      <p:sp>
        <p:nvSpPr>
          <p:cNvPr id="6" name="Slide Number Placeholder 5"/>
          <p:cNvSpPr txBox="1">
            <a:spLocks/>
          </p:cNvSpPr>
          <p:nvPr userDrawn="1"/>
        </p:nvSpPr>
        <p:spPr>
          <a:xfrm>
            <a:off x="23107143" y="843231"/>
            <a:ext cx="1346306" cy="656590"/>
          </a:xfrm>
          <a:prstGeom prst="rect">
            <a:avLst/>
          </a:prstGeom>
        </p:spPr>
        <p:txBody>
          <a:bodyPr vert="horz" wrap="none" lIns="243840" tIns="121920" rIns="243840" bIns="12192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A290D8D-6BA0-418D-AFED-C65293F70DA0}" type="slidenum">
              <a:rPr lang="en-US" sz="2800" b="0" i="0" smtClean="0">
                <a:solidFill>
                  <a:schemeClr val="tx1"/>
                </a:solidFill>
                <a:latin typeface="Roboto Medium" charset="0"/>
                <a:ea typeface="Roboto Medium" charset="0"/>
                <a:cs typeface="Roboto Medium" charset="0"/>
              </a:rPr>
              <a:pPr algn="l"/>
              <a:t>‹#›</a:t>
            </a:fld>
            <a:endParaRPr lang="en-US" sz="2800" b="0" i="0" dirty="0">
              <a:solidFill>
                <a:schemeClr val="tx1"/>
              </a:solidFill>
              <a:latin typeface="Roboto Medium" charset="0"/>
              <a:ea typeface="Roboto Medium" charset="0"/>
              <a:cs typeface="Roboto Medium" charset="0"/>
            </a:endParaRPr>
          </a:p>
        </p:txBody>
      </p:sp>
      <p:cxnSp>
        <p:nvCxnSpPr>
          <p:cNvPr id="7" name="Straight Connector 6"/>
          <p:cNvCxnSpPr/>
          <p:nvPr userDrawn="1"/>
        </p:nvCxnSpPr>
        <p:spPr>
          <a:xfrm>
            <a:off x="23284703" y="1475106"/>
            <a:ext cx="116874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87980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meline 1">
    <p:spTree>
      <p:nvGrpSpPr>
        <p:cNvPr id="1" name=""/>
        <p:cNvGrpSpPr/>
        <p:nvPr/>
      </p:nvGrpSpPr>
      <p:grpSpPr>
        <a:xfrm>
          <a:off x="0" y="0"/>
          <a:ext cx="0" cy="0"/>
          <a:chOff x="0" y="0"/>
          <a:chExt cx="0" cy="0"/>
        </a:xfrm>
      </p:grpSpPr>
      <p:sp>
        <p:nvSpPr>
          <p:cNvPr id="7" name="Picture Placeholder 13"/>
          <p:cNvSpPr>
            <a:spLocks noGrp="1"/>
          </p:cNvSpPr>
          <p:nvPr>
            <p:ph type="pic" sz="quarter" idx="17"/>
          </p:nvPr>
        </p:nvSpPr>
        <p:spPr>
          <a:xfrm>
            <a:off x="13325332" y="9088243"/>
            <a:ext cx="6198936" cy="4036742"/>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9" name="Picture Placeholder 13"/>
          <p:cNvSpPr>
            <a:spLocks noGrp="1"/>
          </p:cNvSpPr>
          <p:nvPr>
            <p:ph type="pic" sz="quarter" idx="18"/>
          </p:nvPr>
        </p:nvSpPr>
        <p:spPr>
          <a:xfrm>
            <a:off x="4865952" y="6579221"/>
            <a:ext cx="6198936" cy="4036742"/>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extLst>
      <p:ext uri="{BB962C8B-B14F-4D97-AF65-F5344CB8AC3E}">
        <p14:creationId xmlns:p14="http://schemas.microsoft.com/office/powerpoint/2010/main" val="81148809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meline 2">
    <p:spTree>
      <p:nvGrpSpPr>
        <p:cNvPr id="1" name=""/>
        <p:cNvGrpSpPr/>
        <p:nvPr/>
      </p:nvGrpSpPr>
      <p:grpSpPr>
        <a:xfrm>
          <a:off x="0" y="0"/>
          <a:ext cx="0" cy="0"/>
          <a:chOff x="0" y="0"/>
          <a:chExt cx="0" cy="0"/>
        </a:xfrm>
      </p:grpSpPr>
      <p:sp>
        <p:nvSpPr>
          <p:cNvPr id="7" name="Picture Placeholder 13"/>
          <p:cNvSpPr>
            <a:spLocks noGrp="1"/>
          </p:cNvSpPr>
          <p:nvPr>
            <p:ph type="pic" sz="quarter" idx="17"/>
          </p:nvPr>
        </p:nvSpPr>
        <p:spPr>
          <a:xfrm>
            <a:off x="13325332" y="4527887"/>
            <a:ext cx="6198936" cy="4036742"/>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9" name="Picture Placeholder 13"/>
          <p:cNvSpPr>
            <a:spLocks noGrp="1"/>
          </p:cNvSpPr>
          <p:nvPr>
            <p:ph type="pic" sz="quarter" idx="18"/>
          </p:nvPr>
        </p:nvSpPr>
        <p:spPr>
          <a:xfrm>
            <a:off x="4865952" y="2018863"/>
            <a:ext cx="6198936" cy="4036742"/>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0" name="Picture Placeholder 13"/>
          <p:cNvSpPr>
            <a:spLocks noGrp="1"/>
          </p:cNvSpPr>
          <p:nvPr>
            <p:ph type="pic" sz="quarter" idx="19"/>
          </p:nvPr>
        </p:nvSpPr>
        <p:spPr>
          <a:xfrm>
            <a:off x="4865952" y="8352757"/>
            <a:ext cx="6198936" cy="4036742"/>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extLst>
      <p:ext uri="{BB962C8B-B14F-4D97-AF65-F5344CB8AC3E}">
        <p14:creationId xmlns:p14="http://schemas.microsoft.com/office/powerpoint/2010/main" val="307151681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Projects 2">
    <p:spTree>
      <p:nvGrpSpPr>
        <p:cNvPr id="1" name=""/>
        <p:cNvGrpSpPr/>
        <p:nvPr/>
      </p:nvGrpSpPr>
      <p:grpSpPr>
        <a:xfrm>
          <a:off x="0" y="0"/>
          <a:ext cx="0" cy="0"/>
          <a:chOff x="0" y="0"/>
          <a:chExt cx="0" cy="0"/>
        </a:xfrm>
      </p:grpSpPr>
      <p:sp>
        <p:nvSpPr>
          <p:cNvPr id="11" name="Picture Placeholder 13"/>
          <p:cNvSpPr>
            <a:spLocks noGrp="1"/>
          </p:cNvSpPr>
          <p:nvPr>
            <p:ph type="pic" sz="quarter" idx="18"/>
          </p:nvPr>
        </p:nvSpPr>
        <p:spPr>
          <a:xfrm>
            <a:off x="12192000" y="4530782"/>
            <a:ext cx="9590560" cy="7061200"/>
          </a:xfrm>
          <a:prstGeom prst="rect">
            <a:avLst/>
          </a:prstGeom>
          <a:effectLst/>
        </p:spPr>
        <p:txBody>
          <a:bodyPr>
            <a:norm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extLst>
      <p:ext uri="{BB962C8B-B14F-4D97-AF65-F5344CB8AC3E}">
        <p14:creationId xmlns:p14="http://schemas.microsoft.com/office/powerpoint/2010/main" val="395080580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ig Picture">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0" y="0"/>
            <a:ext cx="24384000" cy="137160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extLst>
      <p:ext uri="{BB962C8B-B14F-4D97-AF65-F5344CB8AC3E}">
        <p14:creationId xmlns:p14="http://schemas.microsoft.com/office/powerpoint/2010/main" val="96374227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8" name="Shape 8"/>
          <p:cNvSpPr>
            <a:spLocks noGrp="1"/>
          </p:cNvSpPr>
          <p:nvPr>
            <p:ph type="title"/>
          </p:nvPr>
        </p:nvSpPr>
        <p:spPr>
          <a:xfrm>
            <a:off x="635000" y="9448800"/>
            <a:ext cx="23114000" cy="2006600"/>
          </a:xfrm>
          <a:prstGeom prst="rect">
            <a:avLst/>
          </a:prstGeom>
        </p:spPr>
        <p:txBody>
          <a:bodyPr anchor="b"/>
          <a:lstStyle/>
          <a:p>
            <a:pPr lvl="0">
              <a:defRPr sz="1800"/>
            </a:pPr>
            <a:r>
              <a:rPr sz="11200"/>
              <a:t>标题文本</a:t>
            </a:r>
          </a:p>
        </p:txBody>
      </p:sp>
      <p:sp>
        <p:nvSpPr>
          <p:cNvPr id="9" name="Shape 9"/>
          <p:cNvSpPr>
            <a:spLocks noGrp="1"/>
          </p:cNvSpPr>
          <p:nvPr>
            <p:ph type="body" idx="1"/>
          </p:nvPr>
        </p:nvSpPr>
        <p:spPr>
          <a:xfrm>
            <a:off x="635000" y="11518900"/>
            <a:ext cx="23114000" cy="15875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pPr lvl="0">
              <a:defRPr sz="1800"/>
            </a:pPr>
            <a:r>
              <a:rPr sz="4400"/>
              <a:t>正文级别 1</a:t>
            </a:r>
          </a:p>
          <a:p>
            <a:pPr lvl="1">
              <a:defRPr sz="1800"/>
            </a:pPr>
            <a:r>
              <a:rPr sz="4400"/>
              <a:t>正文级别 2</a:t>
            </a:r>
          </a:p>
          <a:p>
            <a:pPr lvl="2">
              <a:defRPr sz="1800"/>
            </a:pPr>
            <a:r>
              <a:rPr sz="4400"/>
              <a:t>正文级别 3</a:t>
            </a:r>
          </a:p>
          <a:p>
            <a:pPr lvl="3">
              <a:defRPr sz="1800"/>
            </a:pPr>
            <a:r>
              <a:rPr sz="4400"/>
              <a:t>正文级别 4</a:t>
            </a:r>
          </a:p>
          <a:p>
            <a:pPr lvl="4">
              <a:defRPr sz="1800"/>
            </a:pPr>
            <a:r>
              <a:rPr sz="4400"/>
              <a:t>正文级别 5</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Portfolio 1">
    <p:spTree>
      <p:nvGrpSpPr>
        <p:cNvPr id="1" name=""/>
        <p:cNvGrpSpPr/>
        <p:nvPr/>
      </p:nvGrpSpPr>
      <p:grpSpPr>
        <a:xfrm>
          <a:off x="0" y="0"/>
          <a:ext cx="0" cy="0"/>
          <a:chOff x="0" y="0"/>
          <a:chExt cx="0" cy="0"/>
        </a:xfrm>
      </p:grpSpPr>
      <p:sp>
        <p:nvSpPr>
          <p:cNvPr id="6" name="Picture Placeholder 13"/>
          <p:cNvSpPr>
            <a:spLocks noGrp="1"/>
          </p:cNvSpPr>
          <p:nvPr>
            <p:ph type="pic" sz="quarter" idx="16"/>
          </p:nvPr>
        </p:nvSpPr>
        <p:spPr>
          <a:xfrm>
            <a:off x="12247228" y="3590692"/>
            <a:ext cx="9391772" cy="8723044"/>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pPr lvl="0"/>
            <a:endParaRPr lang="en-US" noProof="0" dirty="0"/>
          </a:p>
        </p:txBody>
      </p:sp>
    </p:spTree>
    <p:extLst>
      <p:ext uri="{BB962C8B-B14F-4D97-AF65-F5344CB8AC3E}">
        <p14:creationId xmlns:p14="http://schemas.microsoft.com/office/powerpoint/2010/main" val="327090056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Meet The Team">
    <p:spTree>
      <p:nvGrpSpPr>
        <p:cNvPr id="1" name=""/>
        <p:cNvGrpSpPr/>
        <p:nvPr/>
      </p:nvGrpSpPr>
      <p:grpSpPr>
        <a:xfrm>
          <a:off x="0" y="0"/>
          <a:ext cx="0" cy="0"/>
          <a:chOff x="0" y="0"/>
          <a:chExt cx="0" cy="0"/>
        </a:xfrm>
      </p:grpSpPr>
      <p:sp>
        <p:nvSpPr>
          <p:cNvPr id="14" name="Picture Placeholder 13"/>
          <p:cNvSpPr>
            <a:spLocks noGrp="1"/>
          </p:cNvSpPr>
          <p:nvPr>
            <p:ph type="pic" sz="quarter" idx="23"/>
          </p:nvPr>
        </p:nvSpPr>
        <p:spPr>
          <a:xfrm>
            <a:off x="2516335" y="4326520"/>
            <a:ext cx="3269442" cy="3791568"/>
          </a:xfrm>
          <a:custGeom>
            <a:avLst/>
            <a:gdLst>
              <a:gd name="connsiteX0" fmla="*/ 1634295 w 3268590"/>
              <a:gd name="connsiteY0" fmla="*/ 0 h 3791568"/>
              <a:gd name="connsiteX1" fmla="*/ 3268590 w 3268590"/>
              <a:gd name="connsiteY1" fmla="*/ 817148 h 3791568"/>
              <a:gd name="connsiteX2" fmla="*/ 3268590 w 3268590"/>
              <a:gd name="connsiteY2" fmla="*/ 2974420 h 3791568"/>
              <a:gd name="connsiteX3" fmla="*/ 1634295 w 3268590"/>
              <a:gd name="connsiteY3" fmla="*/ 3791568 h 3791568"/>
              <a:gd name="connsiteX4" fmla="*/ 0 w 3268590"/>
              <a:gd name="connsiteY4" fmla="*/ 2974420 h 3791568"/>
              <a:gd name="connsiteX5" fmla="*/ 0 w 3268590"/>
              <a:gd name="connsiteY5" fmla="*/ 817148 h 3791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8590" h="3791568">
                <a:moveTo>
                  <a:pt x="1634295" y="0"/>
                </a:moveTo>
                <a:lnTo>
                  <a:pt x="3268590" y="817148"/>
                </a:lnTo>
                <a:lnTo>
                  <a:pt x="3268590" y="2974420"/>
                </a:lnTo>
                <a:lnTo>
                  <a:pt x="1634295" y="3791568"/>
                </a:lnTo>
                <a:lnTo>
                  <a:pt x="0" y="2974420"/>
                </a:lnTo>
                <a:lnTo>
                  <a:pt x="0" y="817148"/>
                </a:lnTo>
                <a:close/>
              </a:path>
            </a:pathLst>
          </a:custGeom>
          <a:effectLst/>
        </p:spPr>
        <p:txBody>
          <a:bodyPr wrap="square">
            <a:no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6" name="Picture Placeholder 15"/>
          <p:cNvSpPr>
            <a:spLocks noGrp="1"/>
          </p:cNvSpPr>
          <p:nvPr>
            <p:ph type="pic" sz="quarter" idx="20"/>
          </p:nvPr>
        </p:nvSpPr>
        <p:spPr>
          <a:xfrm>
            <a:off x="18557663" y="4326520"/>
            <a:ext cx="3269442" cy="3791568"/>
          </a:xfrm>
          <a:custGeom>
            <a:avLst/>
            <a:gdLst>
              <a:gd name="connsiteX0" fmla="*/ 1634295 w 3268590"/>
              <a:gd name="connsiteY0" fmla="*/ 0 h 3791568"/>
              <a:gd name="connsiteX1" fmla="*/ 3268590 w 3268590"/>
              <a:gd name="connsiteY1" fmla="*/ 817148 h 3791568"/>
              <a:gd name="connsiteX2" fmla="*/ 3268590 w 3268590"/>
              <a:gd name="connsiteY2" fmla="*/ 2974420 h 3791568"/>
              <a:gd name="connsiteX3" fmla="*/ 1634295 w 3268590"/>
              <a:gd name="connsiteY3" fmla="*/ 3791568 h 3791568"/>
              <a:gd name="connsiteX4" fmla="*/ 0 w 3268590"/>
              <a:gd name="connsiteY4" fmla="*/ 2974420 h 3791568"/>
              <a:gd name="connsiteX5" fmla="*/ 0 w 3268590"/>
              <a:gd name="connsiteY5" fmla="*/ 817148 h 3791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8590" h="3791568">
                <a:moveTo>
                  <a:pt x="1634295" y="0"/>
                </a:moveTo>
                <a:lnTo>
                  <a:pt x="3268590" y="817148"/>
                </a:lnTo>
                <a:lnTo>
                  <a:pt x="3268590" y="2974420"/>
                </a:lnTo>
                <a:lnTo>
                  <a:pt x="1634295" y="3791568"/>
                </a:lnTo>
                <a:lnTo>
                  <a:pt x="0" y="2974420"/>
                </a:lnTo>
                <a:lnTo>
                  <a:pt x="0" y="817148"/>
                </a:lnTo>
                <a:close/>
              </a:path>
            </a:pathLst>
          </a:custGeom>
          <a:effectLst/>
        </p:spPr>
        <p:txBody>
          <a:bodyPr wrap="square">
            <a:no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7" name="Picture Placeholder 16"/>
          <p:cNvSpPr>
            <a:spLocks noGrp="1"/>
          </p:cNvSpPr>
          <p:nvPr>
            <p:ph type="pic" sz="quarter" idx="21"/>
          </p:nvPr>
        </p:nvSpPr>
        <p:spPr>
          <a:xfrm>
            <a:off x="13229895" y="4326520"/>
            <a:ext cx="3269442" cy="3791568"/>
          </a:xfrm>
          <a:custGeom>
            <a:avLst/>
            <a:gdLst>
              <a:gd name="connsiteX0" fmla="*/ 1634295 w 3268590"/>
              <a:gd name="connsiteY0" fmla="*/ 0 h 3791568"/>
              <a:gd name="connsiteX1" fmla="*/ 3268590 w 3268590"/>
              <a:gd name="connsiteY1" fmla="*/ 817148 h 3791568"/>
              <a:gd name="connsiteX2" fmla="*/ 3268590 w 3268590"/>
              <a:gd name="connsiteY2" fmla="*/ 2974420 h 3791568"/>
              <a:gd name="connsiteX3" fmla="*/ 1634295 w 3268590"/>
              <a:gd name="connsiteY3" fmla="*/ 3791568 h 3791568"/>
              <a:gd name="connsiteX4" fmla="*/ 0 w 3268590"/>
              <a:gd name="connsiteY4" fmla="*/ 2974420 h 3791568"/>
              <a:gd name="connsiteX5" fmla="*/ 0 w 3268590"/>
              <a:gd name="connsiteY5" fmla="*/ 817148 h 3791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8590" h="3791568">
                <a:moveTo>
                  <a:pt x="1634295" y="0"/>
                </a:moveTo>
                <a:lnTo>
                  <a:pt x="3268590" y="817148"/>
                </a:lnTo>
                <a:lnTo>
                  <a:pt x="3268590" y="2974420"/>
                </a:lnTo>
                <a:lnTo>
                  <a:pt x="1634295" y="3791568"/>
                </a:lnTo>
                <a:lnTo>
                  <a:pt x="0" y="2974420"/>
                </a:lnTo>
                <a:lnTo>
                  <a:pt x="0" y="817148"/>
                </a:lnTo>
                <a:close/>
              </a:path>
            </a:pathLst>
          </a:custGeom>
          <a:effectLst/>
        </p:spPr>
        <p:txBody>
          <a:bodyPr wrap="square">
            <a:no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
        <p:nvSpPr>
          <p:cNvPr id="18" name="Picture Placeholder 17"/>
          <p:cNvSpPr>
            <a:spLocks noGrp="1"/>
          </p:cNvSpPr>
          <p:nvPr>
            <p:ph type="pic" sz="quarter" idx="22"/>
          </p:nvPr>
        </p:nvSpPr>
        <p:spPr>
          <a:xfrm>
            <a:off x="7844103" y="4326520"/>
            <a:ext cx="3269442" cy="3791568"/>
          </a:xfrm>
          <a:custGeom>
            <a:avLst/>
            <a:gdLst>
              <a:gd name="connsiteX0" fmla="*/ 1634295 w 3268590"/>
              <a:gd name="connsiteY0" fmla="*/ 0 h 3791568"/>
              <a:gd name="connsiteX1" fmla="*/ 3268590 w 3268590"/>
              <a:gd name="connsiteY1" fmla="*/ 817148 h 3791568"/>
              <a:gd name="connsiteX2" fmla="*/ 3268590 w 3268590"/>
              <a:gd name="connsiteY2" fmla="*/ 2974420 h 3791568"/>
              <a:gd name="connsiteX3" fmla="*/ 1634295 w 3268590"/>
              <a:gd name="connsiteY3" fmla="*/ 3791568 h 3791568"/>
              <a:gd name="connsiteX4" fmla="*/ 0 w 3268590"/>
              <a:gd name="connsiteY4" fmla="*/ 2974420 h 3791568"/>
              <a:gd name="connsiteX5" fmla="*/ 0 w 3268590"/>
              <a:gd name="connsiteY5" fmla="*/ 817148 h 3791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8590" h="3791568">
                <a:moveTo>
                  <a:pt x="1634295" y="0"/>
                </a:moveTo>
                <a:lnTo>
                  <a:pt x="3268590" y="817148"/>
                </a:lnTo>
                <a:lnTo>
                  <a:pt x="3268590" y="2974420"/>
                </a:lnTo>
                <a:lnTo>
                  <a:pt x="1634295" y="3791568"/>
                </a:lnTo>
                <a:lnTo>
                  <a:pt x="0" y="2974420"/>
                </a:lnTo>
                <a:lnTo>
                  <a:pt x="0" y="817148"/>
                </a:lnTo>
                <a:close/>
              </a:path>
            </a:pathLst>
          </a:custGeom>
          <a:effectLst/>
        </p:spPr>
        <p:txBody>
          <a:bodyPr wrap="square">
            <a:noAutofit/>
          </a:bodyPr>
          <a:lstStyle>
            <a:lvl1pPr marL="0" indent="0">
              <a:buNone/>
              <a:defRPr sz="2600" b="0" i="0">
                <a:ln>
                  <a:noFill/>
                </a:ln>
                <a:solidFill>
                  <a:schemeClr val="bg1">
                    <a:lumMod val="85000"/>
                  </a:schemeClr>
                </a:solidFill>
                <a:latin typeface="Poppins Light" charset="0"/>
                <a:ea typeface="Poppins Light" charset="0"/>
                <a:cs typeface="Poppins Light" charset="0"/>
              </a:defRPr>
            </a:lvl1pPr>
          </a:lstStyle>
          <a:p>
            <a:pPr lvl="0"/>
            <a:endParaRPr lang="en-US" noProof="0" dirty="0"/>
          </a:p>
        </p:txBody>
      </p:sp>
    </p:spTree>
    <p:extLst>
      <p:ext uri="{BB962C8B-B14F-4D97-AF65-F5344CB8AC3E}">
        <p14:creationId xmlns:p14="http://schemas.microsoft.com/office/powerpoint/2010/main" val="200641067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3_Blank">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0" y="0"/>
            <a:ext cx="24384000" cy="13690600"/>
          </a:xfrm>
          <a:solidFill>
            <a:schemeClr val="bg1">
              <a:lumMod val="50000"/>
              <a:alpha val="60000"/>
            </a:schemeClr>
          </a:solidFill>
        </p:spPr>
        <p:txBody>
          <a:bodyPr/>
          <a:lstStyle>
            <a:lvl1pPr marL="0" indent="0" algn="ctr">
              <a:buNone/>
              <a:defRPr>
                <a:solidFill>
                  <a:schemeClr val="bg1">
                    <a:lumMod val="75000"/>
                  </a:schemeClr>
                </a:solidFill>
                <a:latin typeface="+mj-lt"/>
              </a:defRPr>
            </a:lvl1pPr>
          </a:lstStyle>
          <a:p>
            <a:endParaRPr lang="en-US"/>
          </a:p>
        </p:txBody>
      </p:sp>
      <p:sp>
        <p:nvSpPr>
          <p:cNvPr id="3" name="Picture Placeholder 2"/>
          <p:cNvSpPr>
            <a:spLocks noGrp="1"/>
          </p:cNvSpPr>
          <p:nvPr>
            <p:ph type="pic" sz="quarter" idx="14"/>
          </p:nvPr>
        </p:nvSpPr>
        <p:spPr>
          <a:xfrm>
            <a:off x="3366052" y="5625590"/>
            <a:ext cx="3424108" cy="3424936"/>
          </a:xfrm>
          <a:prstGeom prst="diamond">
            <a:avLst/>
          </a:prstGeom>
          <a:solidFill>
            <a:schemeClr val="bg1">
              <a:lumMod val="85000"/>
            </a:schemeClr>
          </a:solidFill>
        </p:spPr>
        <p:txBody>
          <a:bodyPr>
            <a:normAutofit/>
          </a:bodyPr>
          <a:lstStyle>
            <a:lvl1pPr marL="0" indent="0" algn="ctr">
              <a:buNone/>
              <a:defRPr sz="2800"/>
            </a:lvl1pPr>
          </a:lstStyle>
          <a:p>
            <a:endParaRPr lang="en-US"/>
          </a:p>
        </p:txBody>
      </p:sp>
      <p:sp>
        <p:nvSpPr>
          <p:cNvPr id="10" name="Picture Placeholder 2"/>
          <p:cNvSpPr>
            <a:spLocks noGrp="1"/>
          </p:cNvSpPr>
          <p:nvPr>
            <p:ph type="pic" sz="quarter" idx="15"/>
          </p:nvPr>
        </p:nvSpPr>
        <p:spPr>
          <a:xfrm>
            <a:off x="7766862" y="5625590"/>
            <a:ext cx="3424108" cy="3424936"/>
          </a:xfrm>
          <a:prstGeom prst="diamond">
            <a:avLst/>
          </a:prstGeom>
          <a:solidFill>
            <a:schemeClr val="bg1">
              <a:lumMod val="85000"/>
            </a:schemeClr>
          </a:solidFill>
        </p:spPr>
        <p:txBody>
          <a:bodyPr>
            <a:normAutofit/>
          </a:bodyPr>
          <a:lstStyle>
            <a:lvl1pPr marL="0" indent="0" algn="ctr">
              <a:buNone/>
              <a:defRPr sz="2800"/>
            </a:lvl1pPr>
          </a:lstStyle>
          <a:p>
            <a:endParaRPr lang="en-US"/>
          </a:p>
        </p:txBody>
      </p:sp>
      <p:sp>
        <p:nvSpPr>
          <p:cNvPr id="11" name="Picture Placeholder 2"/>
          <p:cNvSpPr>
            <a:spLocks noGrp="1"/>
          </p:cNvSpPr>
          <p:nvPr>
            <p:ph type="pic" sz="quarter" idx="16"/>
          </p:nvPr>
        </p:nvSpPr>
        <p:spPr>
          <a:xfrm>
            <a:off x="11916826" y="5625590"/>
            <a:ext cx="3424108" cy="3424936"/>
          </a:xfrm>
          <a:prstGeom prst="diamond">
            <a:avLst/>
          </a:prstGeom>
          <a:solidFill>
            <a:schemeClr val="bg1">
              <a:lumMod val="85000"/>
            </a:schemeClr>
          </a:solidFill>
        </p:spPr>
        <p:txBody>
          <a:bodyPr>
            <a:normAutofit/>
          </a:bodyPr>
          <a:lstStyle>
            <a:lvl1pPr marL="0" indent="0" algn="ctr">
              <a:buNone/>
              <a:defRPr sz="2800"/>
            </a:lvl1pPr>
          </a:lstStyle>
          <a:p>
            <a:endParaRPr lang="en-US"/>
          </a:p>
        </p:txBody>
      </p:sp>
      <p:sp>
        <p:nvSpPr>
          <p:cNvPr id="12" name="Picture Placeholder 2"/>
          <p:cNvSpPr>
            <a:spLocks noGrp="1"/>
          </p:cNvSpPr>
          <p:nvPr>
            <p:ph type="pic" sz="quarter" idx="17"/>
          </p:nvPr>
        </p:nvSpPr>
        <p:spPr>
          <a:xfrm>
            <a:off x="16066790" y="5625590"/>
            <a:ext cx="3424108" cy="3424936"/>
          </a:xfrm>
          <a:prstGeom prst="diamond">
            <a:avLst/>
          </a:prstGeom>
          <a:solidFill>
            <a:schemeClr val="bg1">
              <a:lumMod val="85000"/>
            </a:schemeClr>
          </a:solidFill>
        </p:spPr>
        <p:txBody>
          <a:bodyPr>
            <a:normAutofit/>
          </a:bodyPr>
          <a:lstStyle>
            <a:lvl1pPr marL="0" indent="0" algn="ctr">
              <a:buNone/>
              <a:defRPr sz="2800"/>
            </a:lvl1pPr>
          </a:lstStyle>
          <a:p>
            <a:endParaRPr lang="en-US"/>
          </a:p>
        </p:txBody>
      </p:sp>
      <p:sp>
        <p:nvSpPr>
          <p:cNvPr id="4" name="Slide Number Placeholder 3"/>
          <p:cNvSpPr>
            <a:spLocks noGrp="1"/>
          </p:cNvSpPr>
          <p:nvPr>
            <p:ph type="sldNum" sz="quarter" idx="12"/>
          </p:nvPr>
        </p:nvSpPr>
        <p:spPr>
          <a:xfrm>
            <a:off x="23172233" y="12999821"/>
            <a:ext cx="1211766" cy="691610"/>
          </a:xfrm>
        </p:spPr>
        <p:txBody>
          <a:bodyPr/>
          <a:lstStyle>
            <a:lvl1pPr>
              <a:defRPr sz="2000">
                <a:solidFill>
                  <a:schemeClr val="bg1">
                    <a:lumMod val="85000"/>
                  </a:schemeClr>
                </a:solidFill>
              </a:defRPr>
            </a:lvl1pPr>
          </a:lstStyle>
          <a:p>
            <a:fld id="{52E43EAC-4EE4-493E-B844-9691317359C0}" type="slidenum">
              <a:rPr lang="en-US" smtClean="0"/>
              <a:pPr/>
              <a:t>‹#›</a:t>
            </a:fld>
            <a:endParaRPr lang="en-US" dirty="0"/>
          </a:p>
        </p:txBody>
      </p:sp>
    </p:spTree>
    <p:extLst>
      <p:ext uri="{BB962C8B-B14F-4D97-AF65-F5344CB8AC3E}">
        <p14:creationId xmlns:p14="http://schemas.microsoft.com/office/powerpoint/2010/main" val="97272257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4_Blank">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0" y="0"/>
            <a:ext cx="24384000" cy="13690600"/>
          </a:xfrm>
          <a:solidFill>
            <a:schemeClr val="bg1">
              <a:lumMod val="50000"/>
              <a:alpha val="60000"/>
            </a:schemeClr>
          </a:solidFill>
        </p:spPr>
        <p:txBody>
          <a:bodyPr/>
          <a:lstStyle>
            <a:lvl1pPr marL="0" indent="0" algn="ctr">
              <a:buNone/>
              <a:defRPr>
                <a:solidFill>
                  <a:schemeClr val="bg1">
                    <a:lumMod val="75000"/>
                  </a:schemeClr>
                </a:solidFill>
                <a:latin typeface="+mj-lt"/>
              </a:defRPr>
            </a:lvl1pPr>
          </a:lstStyle>
          <a:p>
            <a:endParaRPr lang="en-US"/>
          </a:p>
        </p:txBody>
      </p:sp>
      <p:sp>
        <p:nvSpPr>
          <p:cNvPr id="3" name="Picture Placeholder 2"/>
          <p:cNvSpPr>
            <a:spLocks noGrp="1"/>
          </p:cNvSpPr>
          <p:nvPr>
            <p:ph type="pic" sz="quarter" idx="14"/>
          </p:nvPr>
        </p:nvSpPr>
        <p:spPr>
          <a:xfrm>
            <a:off x="9018723" y="3468733"/>
            <a:ext cx="7248678" cy="7250430"/>
          </a:xfrm>
          <a:prstGeom prst="diamond">
            <a:avLst/>
          </a:prstGeom>
          <a:solidFill>
            <a:schemeClr val="bg1">
              <a:lumMod val="85000"/>
            </a:schemeClr>
          </a:solidFill>
        </p:spPr>
        <p:txBody>
          <a:bodyPr>
            <a:normAutofit/>
          </a:bodyPr>
          <a:lstStyle>
            <a:lvl1pPr marL="0" indent="0" algn="ctr">
              <a:buNone/>
              <a:defRPr sz="2800"/>
            </a:lvl1pPr>
          </a:lstStyle>
          <a:p>
            <a:endParaRPr lang="en-US"/>
          </a:p>
        </p:txBody>
      </p:sp>
      <p:sp>
        <p:nvSpPr>
          <p:cNvPr id="4" name="Slide Number Placeholder 3"/>
          <p:cNvSpPr>
            <a:spLocks noGrp="1"/>
          </p:cNvSpPr>
          <p:nvPr>
            <p:ph type="sldNum" sz="quarter" idx="12"/>
          </p:nvPr>
        </p:nvSpPr>
        <p:spPr>
          <a:xfrm>
            <a:off x="23172233" y="12999821"/>
            <a:ext cx="1211766" cy="691610"/>
          </a:xfrm>
        </p:spPr>
        <p:txBody>
          <a:bodyPr/>
          <a:lstStyle>
            <a:lvl1pPr>
              <a:defRPr sz="2000">
                <a:solidFill>
                  <a:schemeClr val="bg1">
                    <a:lumMod val="85000"/>
                  </a:schemeClr>
                </a:solidFill>
              </a:defRPr>
            </a:lvl1pPr>
          </a:lstStyle>
          <a:p>
            <a:fld id="{52E43EAC-4EE4-493E-B844-9691317359C0}" type="slidenum">
              <a:rPr lang="en-US" smtClean="0"/>
              <a:pPr/>
              <a:t>‹#›</a:t>
            </a:fld>
            <a:endParaRPr lang="en-US" dirty="0"/>
          </a:p>
        </p:txBody>
      </p:sp>
    </p:spTree>
    <p:extLst>
      <p:ext uri="{BB962C8B-B14F-4D97-AF65-F5344CB8AC3E}">
        <p14:creationId xmlns:p14="http://schemas.microsoft.com/office/powerpoint/2010/main" val="290158153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Blank">
    <p:spTree>
      <p:nvGrpSpPr>
        <p:cNvPr id="1" name=""/>
        <p:cNvGrpSpPr/>
        <p:nvPr/>
      </p:nvGrpSpPr>
      <p:grpSpPr>
        <a:xfrm>
          <a:off x="0" y="0"/>
          <a:ext cx="0" cy="0"/>
          <a:chOff x="0" y="0"/>
          <a:chExt cx="0" cy="0"/>
        </a:xfrm>
      </p:grpSpPr>
      <p:sp>
        <p:nvSpPr>
          <p:cNvPr id="10" name="Picture Placeholder 17"/>
          <p:cNvSpPr>
            <a:spLocks noGrp="1"/>
          </p:cNvSpPr>
          <p:nvPr>
            <p:ph type="pic" sz="quarter" idx="15"/>
          </p:nvPr>
        </p:nvSpPr>
        <p:spPr>
          <a:xfrm rot="5400000" flipH="1">
            <a:off x="-974187" y="5474632"/>
            <a:ext cx="5992502" cy="4044132"/>
          </a:xfrm>
          <a:prstGeom prst="trapezoid">
            <a:avLst>
              <a:gd name="adj" fmla="val 9926"/>
            </a:avLst>
          </a:prstGeom>
          <a:solidFill>
            <a:schemeClr val="bg1">
              <a:lumMod val="50000"/>
            </a:schemeClr>
          </a:solidFill>
        </p:spPr>
        <p:txBody>
          <a:bodyPr>
            <a:normAutofit/>
          </a:bodyPr>
          <a:lstStyle>
            <a:lvl1pPr marL="0" indent="0" algn="ctr">
              <a:buNone/>
              <a:defRPr sz="4000">
                <a:solidFill>
                  <a:schemeClr val="bg1">
                    <a:lumMod val="75000"/>
                  </a:schemeClr>
                </a:solidFill>
                <a:latin typeface="+mj-lt"/>
              </a:defRPr>
            </a:lvl1pPr>
          </a:lstStyle>
          <a:p>
            <a:endParaRPr lang="en-US"/>
          </a:p>
        </p:txBody>
      </p:sp>
      <p:sp>
        <p:nvSpPr>
          <p:cNvPr id="11" name="Picture Placeholder 17"/>
          <p:cNvSpPr>
            <a:spLocks noGrp="1"/>
          </p:cNvSpPr>
          <p:nvPr>
            <p:ph type="pic" sz="quarter" idx="16"/>
          </p:nvPr>
        </p:nvSpPr>
        <p:spPr>
          <a:xfrm rot="16200000">
            <a:off x="19365687" y="5474634"/>
            <a:ext cx="5992502" cy="4044132"/>
          </a:xfrm>
          <a:prstGeom prst="trapezoid">
            <a:avLst>
              <a:gd name="adj" fmla="val 9926"/>
            </a:avLst>
          </a:prstGeom>
          <a:solidFill>
            <a:schemeClr val="bg1">
              <a:lumMod val="50000"/>
            </a:schemeClr>
          </a:solidFill>
        </p:spPr>
        <p:txBody>
          <a:bodyPr>
            <a:normAutofit/>
          </a:bodyPr>
          <a:lstStyle>
            <a:lvl1pPr marL="0" indent="0" algn="ctr">
              <a:buNone/>
              <a:defRPr sz="4000">
                <a:solidFill>
                  <a:schemeClr val="bg1">
                    <a:lumMod val="75000"/>
                  </a:schemeClr>
                </a:solidFill>
                <a:latin typeface="+mj-lt"/>
              </a:defRPr>
            </a:lvl1pPr>
          </a:lstStyle>
          <a:p>
            <a:endParaRPr lang="en-US"/>
          </a:p>
        </p:txBody>
      </p:sp>
      <p:sp>
        <p:nvSpPr>
          <p:cNvPr id="9" name="Picture Placeholder 17"/>
          <p:cNvSpPr>
            <a:spLocks noGrp="1"/>
          </p:cNvSpPr>
          <p:nvPr>
            <p:ph type="pic" sz="quarter" idx="14"/>
          </p:nvPr>
        </p:nvSpPr>
        <p:spPr>
          <a:xfrm>
            <a:off x="16193791" y="4937048"/>
            <a:ext cx="4146082" cy="5119296"/>
          </a:xfrm>
          <a:solidFill>
            <a:schemeClr val="bg1">
              <a:lumMod val="50000"/>
            </a:schemeClr>
          </a:solidFill>
        </p:spPr>
        <p:txBody>
          <a:bodyPr>
            <a:normAutofit/>
          </a:bodyPr>
          <a:lstStyle>
            <a:lvl1pPr marL="0" indent="0" algn="ctr">
              <a:buNone/>
              <a:defRPr sz="4000">
                <a:solidFill>
                  <a:schemeClr val="bg1">
                    <a:lumMod val="75000"/>
                  </a:schemeClr>
                </a:solidFill>
                <a:latin typeface="+mj-lt"/>
              </a:defRPr>
            </a:lvl1pPr>
          </a:lstStyle>
          <a:p>
            <a:endParaRPr lang="en-US"/>
          </a:p>
        </p:txBody>
      </p:sp>
      <p:sp>
        <p:nvSpPr>
          <p:cNvPr id="18" name="Picture Placeholder 17"/>
          <p:cNvSpPr>
            <a:spLocks noGrp="1"/>
          </p:cNvSpPr>
          <p:nvPr>
            <p:ph type="pic" sz="quarter" idx="13"/>
          </p:nvPr>
        </p:nvSpPr>
        <p:spPr>
          <a:xfrm>
            <a:off x="4044133" y="4937048"/>
            <a:ext cx="4146082" cy="5119296"/>
          </a:xfrm>
          <a:solidFill>
            <a:schemeClr val="bg1">
              <a:lumMod val="50000"/>
            </a:schemeClr>
          </a:solidFill>
        </p:spPr>
        <p:txBody>
          <a:bodyPr>
            <a:normAutofit/>
          </a:bodyPr>
          <a:lstStyle>
            <a:lvl1pPr marL="0" indent="0" algn="ctr">
              <a:buNone/>
              <a:defRPr sz="4000">
                <a:solidFill>
                  <a:schemeClr val="bg1">
                    <a:lumMod val="75000"/>
                  </a:schemeClr>
                </a:solidFill>
                <a:latin typeface="+mj-lt"/>
              </a:defRPr>
            </a:lvl1pPr>
          </a:lstStyle>
          <a:p>
            <a:endParaRPr lang="en-US"/>
          </a:p>
        </p:txBody>
      </p:sp>
      <p:sp>
        <p:nvSpPr>
          <p:cNvPr id="4" name="Slide Number Placeholder 3"/>
          <p:cNvSpPr>
            <a:spLocks noGrp="1"/>
          </p:cNvSpPr>
          <p:nvPr>
            <p:ph type="sldNum" sz="quarter" idx="12"/>
          </p:nvPr>
        </p:nvSpPr>
        <p:spPr>
          <a:xfrm>
            <a:off x="23172233" y="12999821"/>
            <a:ext cx="1211766" cy="691610"/>
          </a:xfrm>
        </p:spPr>
        <p:txBody>
          <a:bodyPr/>
          <a:lstStyle>
            <a:lvl1pPr>
              <a:defRPr sz="2000">
                <a:solidFill>
                  <a:schemeClr val="bg1">
                    <a:lumMod val="85000"/>
                  </a:schemeClr>
                </a:solidFill>
              </a:defRPr>
            </a:lvl1pPr>
          </a:lstStyle>
          <a:p>
            <a:fld id="{52E43EAC-4EE4-493E-B844-9691317359C0}" type="slidenum">
              <a:rPr lang="en-US" smtClean="0"/>
              <a:pPr/>
              <a:t>‹#›</a:t>
            </a:fld>
            <a:endParaRPr lang="en-US" dirty="0"/>
          </a:p>
        </p:txBody>
      </p:sp>
    </p:spTree>
    <p:extLst>
      <p:ext uri="{BB962C8B-B14F-4D97-AF65-F5344CB8AC3E}">
        <p14:creationId xmlns:p14="http://schemas.microsoft.com/office/powerpoint/2010/main" val="331845859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2_Blank">
    <p:spTree>
      <p:nvGrpSpPr>
        <p:cNvPr id="1" name=""/>
        <p:cNvGrpSpPr/>
        <p:nvPr/>
      </p:nvGrpSpPr>
      <p:grpSpPr>
        <a:xfrm>
          <a:off x="0" y="0"/>
          <a:ext cx="0" cy="0"/>
          <a:chOff x="0" y="0"/>
          <a:chExt cx="0" cy="0"/>
        </a:xfrm>
      </p:grpSpPr>
      <p:sp>
        <p:nvSpPr>
          <p:cNvPr id="9" name="Picture Placeholder 17"/>
          <p:cNvSpPr>
            <a:spLocks noGrp="1"/>
          </p:cNvSpPr>
          <p:nvPr>
            <p:ph type="pic" sz="quarter" idx="14"/>
          </p:nvPr>
        </p:nvSpPr>
        <p:spPr>
          <a:xfrm>
            <a:off x="717864" y="4991729"/>
            <a:ext cx="3959724" cy="3732542"/>
          </a:xfrm>
          <a:solidFill>
            <a:schemeClr val="bg1">
              <a:lumMod val="50000"/>
            </a:schemeClr>
          </a:solidFill>
        </p:spPr>
        <p:txBody>
          <a:bodyPr>
            <a:normAutofit/>
          </a:bodyPr>
          <a:lstStyle>
            <a:lvl1pPr marL="0" indent="0" algn="ctr">
              <a:buNone/>
              <a:defRPr sz="3600">
                <a:solidFill>
                  <a:schemeClr val="bg1">
                    <a:lumMod val="75000"/>
                  </a:schemeClr>
                </a:solidFill>
                <a:latin typeface="+mj-lt"/>
              </a:defRPr>
            </a:lvl1pPr>
          </a:lstStyle>
          <a:p>
            <a:endParaRPr lang="en-US"/>
          </a:p>
        </p:txBody>
      </p:sp>
      <p:sp>
        <p:nvSpPr>
          <p:cNvPr id="4" name="Slide Number Placeholder 3"/>
          <p:cNvSpPr>
            <a:spLocks noGrp="1"/>
          </p:cNvSpPr>
          <p:nvPr>
            <p:ph type="sldNum" sz="quarter" idx="12"/>
          </p:nvPr>
        </p:nvSpPr>
        <p:spPr>
          <a:xfrm>
            <a:off x="23172233" y="12999821"/>
            <a:ext cx="1211766" cy="691610"/>
          </a:xfrm>
        </p:spPr>
        <p:txBody>
          <a:bodyPr/>
          <a:lstStyle>
            <a:lvl1pPr>
              <a:defRPr sz="2000">
                <a:solidFill>
                  <a:schemeClr val="bg1">
                    <a:lumMod val="85000"/>
                  </a:schemeClr>
                </a:solidFill>
              </a:defRPr>
            </a:lvl1pPr>
          </a:lstStyle>
          <a:p>
            <a:fld id="{52E43EAC-4EE4-493E-B844-9691317359C0}" type="slidenum">
              <a:rPr lang="en-US" smtClean="0"/>
              <a:pPr/>
              <a:t>‹#›</a:t>
            </a:fld>
            <a:endParaRPr lang="en-US" dirty="0"/>
          </a:p>
        </p:txBody>
      </p:sp>
      <p:sp>
        <p:nvSpPr>
          <p:cNvPr id="18" name="Picture Placeholder 17"/>
          <p:cNvSpPr>
            <a:spLocks noGrp="1"/>
          </p:cNvSpPr>
          <p:nvPr>
            <p:ph type="pic" sz="quarter" idx="13"/>
          </p:nvPr>
        </p:nvSpPr>
        <p:spPr>
          <a:xfrm>
            <a:off x="8878762" y="1089231"/>
            <a:ext cx="3959724" cy="3732542"/>
          </a:xfrm>
          <a:solidFill>
            <a:schemeClr val="bg1">
              <a:lumMod val="50000"/>
            </a:schemeClr>
          </a:solidFill>
        </p:spPr>
        <p:txBody>
          <a:bodyPr>
            <a:normAutofit/>
          </a:bodyPr>
          <a:lstStyle>
            <a:lvl1pPr marL="0" indent="0" algn="ctr">
              <a:buNone/>
              <a:defRPr sz="3600">
                <a:solidFill>
                  <a:schemeClr val="bg1">
                    <a:lumMod val="75000"/>
                  </a:schemeClr>
                </a:solidFill>
                <a:latin typeface="+mj-lt"/>
              </a:defRPr>
            </a:lvl1pPr>
          </a:lstStyle>
          <a:p>
            <a:endParaRPr lang="en-US"/>
          </a:p>
        </p:txBody>
      </p:sp>
      <p:sp>
        <p:nvSpPr>
          <p:cNvPr id="10" name="Picture Placeholder 17"/>
          <p:cNvSpPr>
            <a:spLocks noGrp="1"/>
          </p:cNvSpPr>
          <p:nvPr>
            <p:ph type="pic" sz="quarter" idx="15"/>
          </p:nvPr>
        </p:nvSpPr>
        <p:spPr>
          <a:xfrm>
            <a:off x="8878760" y="8894231"/>
            <a:ext cx="3959724" cy="3732542"/>
          </a:xfrm>
          <a:solidFill>
            <a:schemeClr val="bg1">
              <a:lumMod val="50000"/>
            </a:schemeClr>
          </a:solidFill>
        </p:spPr>
        <p:txBody>
          <a:bodyPr>
            <a:normAutofit/>
          </a:bodyPr>
          <a:lstStyle>
            <a:lvl1pPr marL="0" indent="0" algn="ctr">
              <a:buNone/>
              <a:defRPr sz="3600">
                <a:solidFill>
                  <a:schemeClr val="bg1">
                    <a:lumMod val="75000"/>
                  </a:schemeClr>
                </a:solidFill>
                <a:latin typeface="+mj-lt"/>
              </a:defRPr>
            </a:lvl1pPr>
          </a:lstStyle>
          <a:p>
            <a:endParaRPr lang="en-US"/>
          </a:p>
        </p:txBody>
      </p:sp>
    </p:spTree>
    <p:extLst>
      <p:ext uri="{BB962C8B-B14F-4D97-AF65-F5344CB8AC3E}">
        <p14:creationId xmlns:p14="http://schemas.microsoft.com/office/powerpoint/2010/main" val="238824838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18" name="Picture Placeholder 17"/>
          <p:cNvSpPr>
            <a:spLocks noGrp="1"/>
          </p:cNvSpPr>
          <p:nvPr>
            <p:ph type="pic" sz="quarter" idx="13"/>
          </p:nvPr>
        </p:nvSpPr>
        <p:spPr>
          <a:xfrm>
            <a:off x="0" y="1"/>
            <a:ext cx="24384000" cy="6366934"/>
          </a:xfrm>
          <a:solidFill>
            <a:schemeClr val="bg1">
              <a:lumMod val="50000"/>
            </a:schemeClr>
          </a:solidFill>
        </p:spPr>
        <p:txBody>
          <a:bodyPr/>
          <a:lstStyle>
            <a:lvl1pPr marL="0" indent="0" algn="ctr">
              <a:buNone/>
              <a:defRPr>
                <a:solidFill>
                  <a:schemeClr val="bg1">
                    <a:lumMod val="75000"/>
                  </a:schemeClr>
                </a:solidFill>
                <a:latin typeface="+mj-lt"/>
              </a:defRPr>
            </a:lvl1pPr>
          </a:lstStyle>
          <a:p>
            <a:endParaRPr lang="en-US"/>
          </a:p>
        </p:txBody>
      </p:sp>
      <p:sp>
        <p:nvSpPr>
          <p:cNvPr id="4" name="Slide Number Placeholder 3"/>
          <p:cNvSpPr>
            <a:spLocks noGrp="1"/>
          </p:cNvSpPr>
          <p:nvPr>
            <p:ph type="sldNum" sz="quarter" idx="12"/>
          </p:nvPr>
        </p:nvSpPr>
        <p:spPr>
          <a:xfrm>
            <a:off x="23172233" y="12999821"/>
            <a:ext cx="1211766" cy="691610"/>
          </a:xfrm>
        </p:spPr>
        <p:txBody>
          <a:bodyPr/>
          <a:lstStyle>
            <a:lvl1pPr>
              <a:defRPr sz="2000">
                <a:solidFill>
                  <a:schemeClr val="bg1">
                    <a:lumMod val="85000"/>
                  </a:schemeClr>
                </a:solidFill>
              </a:defRPr>
            </a:lvl1pPr>
          </a:lstStyle>
          <a:p>
            <a:fld id="{52E43EAC-4EE4-493E-B844-9691317359C0}" type="slidenum">
              <a:rPr lang="en-US" smtClean="0"/>
              <a:pPr/>
              <a:t>‹#›</a:t>
            </a:fld>
            <a:endParaRPr lang="en-US" dirty="0"/>
          </a:p>
        </p:txBody>
      </p:sp>
    </p:spTree>
    <p:extLst>
      <p:ext uri="{BB962C8B-B14F-4D97-AF65-F5344CB8AC3E}">
        <p14:creationId xmlns:p14="http://schemas.microsoft.com/office/powerpoint/2010/main" val="287040701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标题 - 居中">
    <p:spTree>
      <p:nvGrpSpPr>
        <p:cNvPr id="1" name=""/>
        <p:cNvGrpSpPr/>
        <p:nvPr/>
      </p:nvGrpSpPr>
      <p:grpSpPr>
        <a:xfrm>
          <a:off x="0" y="0"/>
          <a:ext cx="0" cy="0"/>
          <a:chOff x="0" y="0"/>
          <a:chExt cx="0" cy="0"/>
        </a:xfrm>
      </p:grpSpPr>
      <p:sp>
        <p:nvSpPr>
          <p:cNvPr id="11" name="Shape 11"/>
          <p:cNvSpPr>
            <a:spLocks noGrp="1"/>
          </p:cNvSpPr>
          <p:nvPr>
            <p:ph type="title"/>
          </p:nvPr>
        </p:nvSpPr>
        <p:spPr>
          <a:xfrm>
            <a:off x="1778000" y="4533900"/>
            <a:ext cx="20828000" cy="4648200"/>
          </a:xfrm>
          <a:prstGeom prst="rect">
            <a:avLst/>
          </a:prstGeom>
        </p:spPr>
        <p:txBody>
          <a:bodyPr/>
          <a:lstStyle/>
          <a:p>
            <a:pPr lvl="0">
              <a:defRPr sz="1800"/>
            </a:pPr>
            <a:r>
              <a:rPr sz="11200"/>
              <a:t>标题文本</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照片 - 垂直">
    <p:spTree>
      <p:nvGrpSpPr>
        <p:cNvPr id="1" name=""/>
        <p:cNvGrpSpPr/>
        <p:nvPr/>
      </p:nvGrpSpPr>
      <p:grpSpPr>
        <a:xfrm>
          <a:off x="0" y="0"/>
          <a:ext cx="0" cy="0"/>
          <a:chOff x="0" y="0"/>
          <a:chExt cx="0" cy="0"/>
        </a:xfrm>
      </p:grpSpPr>
      <p:sp>
        <p:nvSpPr>
          <p:cNvPr id="13" name="Shape 13"/>
          <p:cNvSpPr>
            <a:spLocks noGrp="1"/>
          </p:cNvSpPr>
          <p:nvPr>
            <p:ph type="title"/>
          </p:nvPr>
        </p:nvSpPr>
        <p:spPr>
          <a:xfrm>
            <a:off x="1651000" y="1104900"/>
            <a:ext cx="10223500" cy="5613400"/>
          </a:xfrm>
          <a:prstGeom prst="rect">
            <a:avLst/>
          </a:prstGeom>
        </p:spPr>
        <p:txBody>
          <a:bodyPr anchor="b"/>
          <a:lstStyle>
            <a:lvl1pPr>
              <a:defRPr sz="8400"/>
            </a:lvl1pPr>
          </a:lstStyle>
          <a:p>
            <a:pPr lvl="0">
              <a:defRPr sz="1800"/>
            </a:pPr>
            <a:r>
              <a:rPr sz="8400"/>
              <a:t>标题文本</a:t>
            </a:r>
          </a:p>
        </p:txBody>
      </p:sp>
      <p:sp>
        <p:nvSpPr>
          <p:cNvPr id="14" name="Shape 14"/>
          <p:cNvSpPr>
            <a:spLocks noGrp="1"/>
          </p:cNvSpPr>
          <p:nvPr>
            <p:ph type="body" idx="1"/>
          </p:nvPr>
        </p:nvSpPr>
        <p:spPr>
          <a:xfrm>
            <a:off x="1651000" y="6845300"/>
            <a:ext cx="10223500" cy="57658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pPr lvl="0">
              <a:defRPr sz="1800"/>
            </a:pPr>
            <a:r>
              <a:rPr sz="4400"/>
              <a:t>正文级别 1</a:t>
            </a:r>
          </a:p>
          <a:p>
            <a:pPr lvl="1">
              <a:defRPr sz="1800"/>
            </a:pPr>
            <a:r>
              <a:rPr sz="4400"/>
              <a:t>正文级别 2</a:t>
            </a:r>
          </a:p>
          <a:p>
            <a:pPr lvl="2">
              <a:defRPr sz="1800"/>
            </a:pPr>
            <a:r>
              <a:rPr sz="4400"/>
              <a:t>正文级别 3</a:t>
            </a:r>
          </a:p>
          <a:p>
            <a:pPr lvl="3">
              <a:defRPr sz="1800"/>
            </a:pPr>
            <a:r>
              <a:rPr sz="4400"/>
              <a:t>正文级别 4</a:t>
            </a:r>
          </a:p>
          <a:p>
            <a:pPr lvl="4">
              <a:defRPr sz="1800"/>
            </a:pPr>
            <a:r>
              <a:rPr sz="4400"/>
              <a:t>正文级别 5</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标题 - 顶部对齐">
    <p:spTree>
      <p:nvGrpSpPr>
        <p:cNvPr id="1" name=""/>
        <p:cNvGrpSpPr/>
        <p:nvPr/>
      </p:nvGrpSpPr>
      <p:grpSpPr>
        <a:xfrm>
          <a:off x="0" y="0"/>
          <a:ext cx="0" cy="0"/>
          <a:chOff x="0" y="0"/>
          <a:chExt cx="0" cy="0"/>
        </a:xfrm>
      </p:grpSpPr>
      <p:sp>
        <p:nvSpPr>
          <p:cNvPr id="16" name="Shape 16"/>
          <p:cNvSpPr>
            <a:spLocks noGrp="1"/>
          </p:cNvSpPr>
          <p:nvPr>
            <p:ph type="title"/>
          </p:nvPr>
        </p:nvSpPr>
        <p:spPr>
          <a:prstGeom prst="rect">
            <a:avLst/>
          </a:prstGeom>
        </p:spPr>
        <p:txBody>
          <a:bodyPr/>
          <a:lstStyle/>
          <a:p>
            <a:pPr lvl="0">
              <a:defRPr sz="1800"/>
            </a:pPr>
            <a:r>
              <a:rPr sz="11200"/>
              <a:t>标题文本</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11200"/>
              <a:t>标题文本</a:t>
            </a:r>
          </a:p>
        </p:txBody>
      </p:sp>
      <p:sp>
        <p:nvSpPr>
          <p:cNvPr id="19" name="Shape 19"/>
          <p:cNvSpPr>
            <a:spLocks noGrp="1"/>
          </p:cNvSpPr>
          <p:nvPr>
            <p:ph type="body" idx="1"/>
          </p:nvPr>
        </p:nvSpPr>
        <p:spPr>
          <a:prstGeom prst="rect">
            <a:avLst/>
          </a:prstGeom>
        </p:spPr>
        <p:txBody>
          <a:bodyPr/>
          <a:lstStyle/>
          <a:p>
            <a:pPr lvl="0">
              <a:defRPr sz="1800"/>
            </a:pPr>
            <a:r>
              <a:rPr sz="5200"/>
              <a:t>正文级别 1</a:t>
            </a:r>
          </a:p>
          <a:p>
            <a:pPr lvl="1">
              <a:defRPr sz="1800"/>
            </a:pPr>
            <a:r>
              <a:rPr sz="5200"/>
              <a:t>正文级别 2</a:t>
            </a:r>
          </a:p>
          <a:p>
            <a:pPr lvl="2">
              <a:defRPr sz="1800"/>
            </a:pPr>
            <a:r>
              <a:rPr sz="5200"/>
              <a:t>正文级别 3</a:t>
            </a:r>
          </a:p>
          <a:p>
            <a:pPr lvl="3">
              <a:defRPr sz="1800"/>
            </a:pPr>
            <a:r>
              <a:rPr sz="5200"/>
              <a:t>正文级别 4</a:t>
            </a:r>
          </a:p>
          <a:p>
            <a:pPr lvl="4">
              <a:defRPr sz="1800"/>
            </a:pPr>
            <a:r>
              <a:rPr sz="5200"/>
              <a:t>正文级别 5</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标题、项目符号与照片">
    <p:spTree>
      <p:nvGrpSpPr>
        <p:cNvPr id="1" name=""/>
        <p:cNvGrpSpPr/>
        <p:nvPr/>
      </p:nvGrpSpPr>
      <p:grpSpPr>
        <a:xfrm>
          <a:off x="0" y="0"/>
          <a:ext cx="0" cy="0"/>
          <a:chOff x="0" y="0"/>
          <a:chExt cx="0" cy="0"/>
        </a:xfrm>
      </p:grpSpPr>
      <p:sp>
        <p:nvSpPr>
          <p:cNvPr id="21" name="Shape 21"/>
          <p:cNvSpPr>
            <a:spLocks noGrp="1"/>
          </p:cNvSpPr>
          <p:nvPr>
            <p:ph type="title"/>
          </p:nvPr>
        </p:nvSpPr>
        <p:spPr>
          <a:prstGeom prst="rect">
            <a:avLst/>
          </a:prstGeom>
        </p:spPr>
        <p:txBody>
          <a:bodyPr/>
          <a:lstStyle/>
          <a:p>
            <a:pPr lvl="0">
              <a:defRPr sz="1800"/>
            </a:pPr>
            <a:r>
              <a:rPr sz="11200"/>
              <a:t>标题文本</a:t>
            </a:r>
          </a:p>
        </p:txBody>
      </p:sp>
      <p:sp>
        <p:nvSpPr>
          <p:cNvPr id="22" name="Shape 22"/>
          <p:cNvSpPr>
            <a:spLocks noGrp="1"/>
          </p:cNvSpPr>
          <p:nvPr>
            <p:ph type="body" idx="1"/>
          </p:nvPr>
        </p:nvSpPr>
        <p:spPr>
          <a:xfrm>
            <a:off x="1689100" y="3238500"/>
            <a:ext cx="10007600" cy="9207500"/>
          </a:xfrm>
          <a:prstGeom prst="rect">
            <a:avLst/>
          </a:prstGeom>
        </p:spPr>
        <p:txBody>
          <a:bodyPr/>
          <a:lstStyle>
            <a:lvl1pPr marL="558800" indent="-558800">
              <a:spcBef>
                <a:spcPts val="4500"/>
              </a:spcBef>
              <a:defRPr sz="4500"/>
            </a:lvl1pPr>
            <a:lvl2pPr marL="1117600" indent="-558800">
              <a:spcBef>
                <a:spcPts val="4500"/>
              </a:spcBef>
              <a:defRPr sz="4500"/>
            </a:lvl2pPr>
            <a:lvl3pPr marL="1676400" indent="-558800">
              <a:spcBef>
                <a:spcPts val="4500"/>
              </a:spcBef>
              <a:defRPr sz="4500"/>
            </a:lvl3pPr>
            <a:lvl4pPr marL="2235200" indent="-558800">
              <a:spcBef>
                <a:spcPts val="4500"/>
              </a:spcBef>
              <a:defRPr sz="4500"/>
            </a:lvl4pPr>
            <a:lvl5pPr marL="2794000" indent="-558800">
              <a:spcBef>
                <a:spcPts val="4500"/>
              </a:spcBef>
              <a:defRPr sz="4500"/>
            </a:lvl5pPr>
          </a:lstStyle>
          <a:p>
            <a:pPr lvl="0">
              <a:defRPr sz="1800"/>
            </a:pPr>
            <a:r>
              <a:rPr sz="4500"/>
              <a:t>正文级别 1</a:t>
            </a:r>
          </a:p>
          <a:p>
            <a:pPr lvl="1">
              <a:defRPr sz="1800"/>
            </a:pPr>
            <a:r>
              <a:rPr sz="4500"/>
              <a:t>正文级别 2</a:t>
            </a:r>
          </a:p>
          <a:p>
            <a:pPr lvl="2">
              <a:defRPr sz="1800"/>
            </a:pPr>
            <a:r>
              <a:rPr sz="4500"/>
              <a:t>正文级别 3</a:t>
            </a:r>
          </a:p>
          <a:p>
            <a:pPr lvl="3">
              <a:defRPr sz="1800"/>
            </a:pPr>
            <a:r>
              <a:rPr sz="4500"/>
              <a:t>正文级别 4</a:t>
            </a:r>
          </a:p>
          <a:p>
            <a:pPr lvl="4">
              <a:defRPr sz="1800"/>
            </a:pPr>
            <a:r>
              <a:rPr sz="4500"/>
              <a:t>正文级别 5</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项目符号">
    <p:spTree>
      <p:nvGrpSpPr>
        <p:cNvPr id="1" name=""/>
        <p:cNvGrpSpPr/>
        <p:nvPr/>
      </p:nvGrpSpPr>
      <p:grpSpPr>
        <a:xfrm>
          <a:off x="0" y="0"/>
          <a:ext cx="0" cy="0"/>
          <a:chOff x="0" y="0"/>
          <a:chExt cx="0" cy="0"/>
        </a:xfrm>
      </p:grpSpPr>
      <p:sp>
        <p:nvSpPr>
          <p:cNvPr id="24" name="Shape 24"/>
          <p:cNvSpPr>
            <a:spLocks noGrp="1"/>
          </p:cNvSpPr>
          <p:nvPr>
            <p:ph type="body" idx="1"/>
          </p:nvPr>
        </p:nvSpPr>
        <p:spPr>
          <a:xfrm>
            <a:off x="1689100" y="1778000"/>
            <a:ext cx="21005800" cy="10147300"/>
          </a:xfrm>
          <a:prstGeom prst="rect">
            <a:avLst/>
          </a:prstGeom>
        </p:spPr>
        <p:txBody>
          <a:bodyPr/>
          <a:lstStyle/>
          <a:p>
            <a:pPr lvl="0">
              <a:defRPr sz="1800"/>
            </a:pPr>
            <a:r>
              <a:rPr sz="5200"/>
              <a:t>正文级别 1</a:t>
            </a:r>
          </a:p>
          <a:p>
            <a:pPr lvl="1">
              <a:defRPr sz="1800"/>
            </a:pPr>
            <a:r>
              <a:rPr sz="5200"/>
              <a:t>正文级别 2</a:t>
            </a:r>
          </a:p>
          <a:p>
            <a:pPr lvl="2">
              <a:defRPr sz="1800"/>
            </a:pPr>
            <a:r>
              <a:rPr sz="5200"/>
              <a:t>正文级别 3</a:t>
            </a:r>
          </a:p>
          <a:p>
            <a:pPr lvl="3">
              <a:defRPr sz="1800"/>
            </a:pPr>
            <a:r>
              <a:rPr sz="5200"/>
              <a:t>正文级别 4</a:t>
            </a:r>
          </a:p>
          <a:p>
            <a:pPr lvl="4">
              <a:defRPr sz="1800"/>
            </a:pPr>
            <a:r>
              <a:rPr sz="5200"/>
              <a:t>正文级别 5</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照片 - 3 联">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1689100" y="952500"/>
            <a:ext cx="21005800" cy="22860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a:defRPr sz="1800"/>
            </a:pPr>
            <a:r>
              <a:rPr sz="11200"/>
              <a:t>标题文本</a:t>
            </a:r>
          </a:p>
        </p:txBody>
      </p:sp>
      <p:sp>
        <p:nvSpPr>
          <p:cNvPr id="3" name="Shape 3"/>
          <p:cNvSpPr>
            <a:spLocks noGrp="1"/>
          </p:cNvSpPr>
          <p:nvPr>
            <p:ph type="body" idx="1"/>
          </p:nvPr>
        </p:nvSpPr>
        <p:spPr>
          <a:xfrm>
            <a:off x="1689100" y="3238500"/>
            <a:ext cx="21005800" cy="92075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a:defRPr sz="1800"/>
            </a:pPr>
            <a:r>
              <a:rPr sz="5200"/>
              <a:t>正文级别 1</a:t>
            </a:r>
          </a:p>
          <a:p>
            <a:pPr lvl="1">
              <a:defRPr sz="1800"/>
            </a:pPr>
            <a:r>
              <a:rPr sz="5200"/>
              <a:t>正文级别 2</a:t>
            </a:r>
          </a:p>
          <a:p>
            <a:pPr lvl="2">
              <a:defRPr sz="1800"/>
            </a:pPr>
            <a:r>
              <a:rPr sz="5200"/>
              <a:t>正文级别 3</a:t>
            </a:r>
          </a:p>
          <a:p>
            <a:pPr lvl="3">
              <a:defRPr sz="1800"/>
            </a:pPr>
            <a:r>
              <a:rPr sz="5200"/>
              <a:t>正文级别 4</a:t>
            </a:r>
          </a:p>
          <a:p>
            <a:pPr lvl="4">
              <a:defRPr sz="1800"/>
            </a:pPr>
            <a:r>
              <a:rPr sz="5200"/>
              <a:t>正文级别 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9" r:id="rId19"/>
    <p:sldLayoutId id="2147483670" r:id="rId20"/>
    <p:sldLayoutId id="2147483671" r:id="rId21"/>
    <p:sldLayoutId id="2147483674" r:id="rId22"/>
    <p:sldLayoutId id="2147483675" r:id="rId23"/>
    <p:sldLayoutId id="2147483676" r:id="rId24"/>
    <p:sldLayoutId id="2147483677" r:id="rId25"/>
    <p:sldLayoutId id="2147483678" r:id="rId26"/>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ctr" defTabSz="825500">
        <a:defRPr sz="11200">
          <a:latin typeface="+mn-lt"/>
          <a:ea typeface="+mn-ea"/>
          <a:cs typeface="+mn-cs"/>
          <a:sym typeface="Helvetica Light"/>
        </a:defRPr>
      </a:lvl1pPr>
      <a:lvl2pPr indent="228600" algn="ctr" defTabSz="825500">
        <a:defRPr sz="11200">
          <a:latin typeface="+mn-lt"/>
          <a:ea typeface="+mn-ea"/>
          <a:cs typeface="+mn-cs"/>
          <a:sym typeface="Helvetica Light"/>
        </a:defRPr>
      </a:lvl2pPr>
      <a:lvl3pPr indent="457200" algn="ctr" defTabSz="825500">
        <a:defRPr sz="11200">
          <a:latin typeface="+mn-lt"/>
          <a:ea typeface="+mn-ea"/>
          <a:cs typeface="+mn-cs"/>
          <a:sym typeface="Helvetica Light"/>
        </a:defRPr>
      </a:lvl3pPr>
      <a:lvl4pPr indent="685800" algn="ctr" defTabSz="825500">
        <a:defRPr sz="11200">
          <a:latin typeface="+mn-lt"/>
          <a:ea typeface="+mn-ea"/>
          <a:cs typeface="+mn-cs"/>
          <a:sym typeface="Helvetica Light"/>
        </a:defRPr>
      </a:lvl4pPr>
      <a:lvl5pPr indent="914400" algn="ctr" defTabSz="825500">
        <a:defRPr sz="11200">
          <a:latin typeface="+mn-lt"/>
          <a:ea typeface="+mn-ea"/>
          <a:cs typeface="+mn-cs"/>
          <a:sym typeface="Helvetica Light"/>
        </a:defRPr>
      </a:lvl5pPr>
      <a:lvl6pPr indent="1143000" algn="ctr" defTabSz="825500">
        <a:defRPr sz="11200">
          <a:latin typeface="+mn-lt"/>
          <a:ea typeface="+mn-ea"/>
          <a:cs typeface="+mn-cs"/>
          <a:sym typeface="Helvetica Light"/>
        </a:defRPr>
      </a:lvl6pPr>
      <a:lvl7pPr indent="1371600" algn="ctr" defTabSz="825500">
        <a:defRPr sz="11200">
          <a:latin typeface="+mn-lt"/>
          <a:ea typeface="+mn-ea"/>
          <a:cs typeface="+mn-cs"/>
          <a:sym typeface="Helvetica Light"/>
        </a:defRPr>
      </a:lvl7pPr>
      <a:lvl8pPr indent="1600200" algn="ctr" defTabSz="825500">
        <a:defRPr sz="11200">
          <a:latin typeface="+mn-lt"/>
          <a:ea typeface="+mn-ea"/>
          <a:cs typeface="+mn-cs"/>
          <a:sym typeface="Helvetica Light"/>
        </a:defRPr>
      </a:lvl8pPr>
      <a:lvl9pPr indent="1828800" algn="ctr" defTabSz="825500">
        <a:defRPr sz="11200">
          <a:latin typeface="+mn-lt"/>
          <a:ea typeface="+mn-ea"/>
          <a:cs typeface="+mn-cs"/>
          <a:sym typeface="Helvetica Light"/>
        </a:defRPr>
      </a:lvl9pPr>
    </p:titleStyle>
    <p:bodyStyle>
      <a:lvl1pPr marL="635000" indent="-635000" defTabSz="825500">
        <a:spcBef>
          <a:spcPts val="5900"/>
        </a:spcBef>
        <a:buSzPct val="75000"/>
        <a:buChar char="•"/>
        <a:defRPr sz="5200">
          <a:latin typeface="+mn-lt"/>
          <a:ea typeface="+mn-ea"/>
          <a:cs typeface="+mn-cs"/>
          <a:sym typeface="Helvetica Light"/>
        </a:defRPr>
      </a:lvl1pPr>
      <a:lvl2pPr marL="1270000" indent="-635000" defTabSz="825500">
        <a:spcBef>
          <a:spcPts val="5900"/>
        </a:spcBef>
        <a:buSzPct val="75000"/>
        <a:buChar char="•"/>
        <a:defRPr sz="5200">
          <a:latin typeface="+mn-lt"/>
          <a:ea typeface="+mn-ea"/>
          <a:cs typeface="+mn-cs"/>
          <a:sym typeface="Helvetica Light"/>
        </a:defRPr>
      </a:lvl2pPr>
      <a:lvl3pPr marL="1905000" indent="-635000" defTabSz="825500">
        <a:spcBef>
          <a:spcPts val="5900"/>
        </a:spcBef>
        <a:buSzPct val="75000"/>
        <a:buChar char="•"/>
        <a:defRPr sz="5200">
          <a:latin typeface="+mn-lt"/>
          <a:ea typeface="+mn-ea"/>
          <a:cs typeface="+mn-cs"/>
          <a:sym typeface="Helvetica Light"/>
        </a:defRPr>
      </a:lvl3pPr>
      <a:lvl4pPr marL="2540000" indent="-635000" defTabSz="825500">
        <a:spcBef>
          <a:spcPts val="5900"/>
        </a:spcBef>
        <a:buSzPct val="75000"/>
        <a:buChar char="•"/>
        <a:defRPr sz="5200">
          <a:latin typeface="+mn-lt"/>
          <a:ea typeface="+mn-ea"/>
          <a:cs typeface="+mn-cs"/>
          <a:sym typeface="Helvetica Light"/>
        </a:defRPr>
      </a:lvl4pPr>
      <a:lvl5pPr marL="3175000" indent="-635000" defTabSz="825500">
        <a:spcBef>
          <a:spcPts val="5900"/>
        </a:spcBef>
        <a:buSzPct val="75000"/>
        <a:buChar char="•"/>
        <a:defRPr sz="5200">
          <a:latin typeface="+mn-lt"/>
          <a:ea typeface="+mn-ea"/>
          <a:cs typeface="+mn-cs"/>
          <a:sym typeface="Helvetica Light"/>
        </a:defRPr>
      </a:lvl5pPr>
      <a:lvl6pPr marL="3810000" indent="-635000" defTabSz="825500">
        <a:spcBef>
          <a:spcPts val="5900"/>
        </a:spcBef>
        <a:buSzPct val="75000"/>
        <a:buChar char="•"/>
        <a:defRPr sz="5200">
          <a:latin typeface="+mn-lt"/>
          <a:ea typeface="+mn-ea"/>
          <a:cs typeface="+mn-cs"/>
          <a:sym typeface="Helvetica Light"/>
        </a:defRPr>
      </a:lvl6pPr>
      <a:lvl7pPr marL="4445000" indent="-635000" defTabSz="825500">
        <a:spcBef>
          <a:spcPts val="5900"/>
        </a:spcBef>
        <a:buSzPct val="75000"/>
        <a:buChar char="•"/>
        <a:defRPr sz="5200">
          <a:latin typeface="+mn-lt"/>
          <a:ea typeface="+mn-ea"/>
          <a:cs typeface="+mn-cs"/>
          <a:sym typeface="Helvetica Light"/>
        </a:defRPr>
      </a:lvl7pPr>
      <a:lvl8pPr marL="5080000" indent="-635000" defTabSz="825500">
        <a:spcBef>
          <a:spcPts val="5900"/>
        </a:spcBef>
        <a:buSzPct val="75000"/>
        <a:buChar char="•"/>
        <a:defRPr sz="5200">
          <a:latin typeface="+mn-lt"/>
          <a:ea typeface="+mn-ea"/>
          <a:cs typeface="+mn-cs"/>
          <a:sym typeface="Helvetica Light"/>
        </a:defRPr>
      </a:lvl8pPr>
      <a:lvl9pPr marL="5715000" indent="-635000" defTabSz="825500">
        <a:spcBef>
          <a:spcPts val="5900"/>
        </a:spcBef>
        <a:buSzPct val="75000"/>
        <a:buChar char="•"/>
        <a:defRPr sz="5200">
          <a:latin typeface="+mn-lt"/>
          <a:ea typeface="+mn-ea"/>
          <a:cs typeface="+mn-cs"/>
          <a:sym typeface="Helvetica Light"/>
        </a:defRPr>
      </a:lvl9pPr>
    </p:bodyStyle>
    <p:otherStyle>
      <a:lvl1pPr algn="ctr" defTabSz="825500">
        <a:defRPr sz="2400">
          <a:solidFill>
            <a:schemeClr val="tx1"/>
          </a:solidFill>
          <a:latin typeface="+mn-lt"/>
          <a:ea typeface="+mn-ea"/>
          <a:cs typeface="+mn-cs"/>
          <a:sym typeface="Helvetica Light"/>
        </a:defRPr>
      </a:lvl1pPr>
      <a:lvl2pPr indent="228600" algn="ctr" defTabSz="825500">
        <a:defRPr sz="2400">
          <a:solidFill>
            <a:schemeClr val="tx1"/>
          </a:solidFill>
          <a:latin typeface="+mn-lt"/>
          <a:ea typeface="+mn-ea"/>
          <a:cs typeface="+mn-cs"/>
          <a:sym typeface="Helvetica Light"/>
        </a:defRPr>
      </a:lvl2pPr>
      <a:lvl3pPr indent="457200" algn="ctr" defTabSz="825500">
        <a:defRPr sz="2400">
          <a:solidFill>
            <a:schemeClr val="tx1"/>
          </a:solidFill>
          <a:latin typeface="+mn-lt"/>
          <a:ea typeface="+mn-ea"/>
          <a:cs typeface="+mn-cs"/>
          <a:sym typeface="Helvetica Light"/>
        </a:defRPr>
      </a:lvl3pPr>
      <a:lvl4pPr indent="685800" algn="ctr" defTabSz="825500">
        <a:defRPr sz="2400">
          <a:solidFill>
            <a:schemeClr val="tx1"/>
          </a:solidFill>
          <a:latin typeface="+mn-lt"/>
          <a:ea typeface="+mn-ea"/>
          <a:cs typeface="+mn-cs"/>
          <a:sym typeface="Helvetica Light"/>
        </a:defRPr>
      </a:lvl4pPr>
      <a:lvl5pPr indent="914400" algn="ctr" defTabSz="825500">
        <a:defRPr sz="2400">
          <a:solidFill>
            <a:schemeClr val="tx1"/>
          </a:solidFill>
          <a:latin typeface="+mn-lt"/>
          <a:ea typeface="+mn-ea"/>
          <a:cs typeface="+mn-cs"/>
          <a:sym typeface="Helvetica Light"/>
        </a:defRPr>
      </a:lvl5pPr>
      <a:lvl6pPr indent="1143000" algn="ctr" defTabSz="825500">
        <a:defRPr sz="2400">
          <a:solidFill>
            <a:schemeClr val="tx1"/>
          </a:solidFill>
          <a:latin typeface="+mn-lt"/>
          <a:ea typeface="+mn-ea"/>
          <a:cs typeface="+mn-cs"/>
          <a:sym typeface="Helvetica Light"/>
        </a:defRPr>
      </a:lvl6pPr>
      <a:lvl7pPr indent="1371600" algn="ctr" defTabSz="825500">
        <a:defRPr sz="2400">
          <a:solidFill>
            <a:schemeClr val="tx1"/>
          </a:solidFill>
          <a:latin typeface="+mn-lt"/>
          <a:ea typeface="+mn-ea"/>
          <a:cs typeface="+mn-cs"/>
          <a:sym typeface="Helvetica Light"/>
        </a:defRPr>
      </a:lvl7pPr>
      <a:lvl8pPr indent="1600200" algn="ctr" defTabSz="825500">
        <a:defRPr sz="2400">
          <a:solidFill>
            <a:schemeClr val="tx1"/>
          </a:solidFill>
          <a:latin typeface="+mn-lt"/>
          <a:ea typeface="+mn-ea"/>
          <a:cs typeface="+mn-cs"/>
          <a:sym typeface="Helvetica Light"/>
        </a:defRPr>
      </a:lvl8pPr>
      <a:lvl9pPr indent="1828800" algn="ctr" defTabSz="825500">
        <a:defRPr sz="2400">
          <a:solidFill>
            <a:schemeClr val="tx1"/>
          </a:solidFill>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3.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6.xml"/><Relationship Id="rId5" Type="http://schemas.openxmlformats.org/officeDocument/2006/relationships/image" Target="../media/image7.jpg"/><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7.xml"/><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7.jp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1.jpg"/><Relationship Id="rId4" Type="http://schemas.openxmlformats.org/officeDocument/2006/relationships/image" Target="../media/image10.jp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0.xml"/><Relationship Id="rId4" Type="http://schemas.openxmlformats.org/officeDocument/2006/relationships/image" Target="../media/image12.jp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1.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5.xml"/><Relationship Id="rId5" Type="http://schemas.openxmlformats.org/officeDocument/2006/relationships/image" Target="../media/image5.jpeg"/><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2.xml"/><Relationship Id="rId5" Type="http://schemas.openxmlformats.org/officeDocument/2006/relationships/image" Target="../media/image7.jp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image2.jpeg"/>
          <p:cNvPicPr/>
          <p:nvPr/>
        </p:nvPicPr>
        <p:blipFill>
          <a:blip r:embed="rId3"/>
          <a:stretch>
            <a:fillRect/>
          </a:stretch>
        </p:blipFill>
        <p:spPr>
          <a:xfrm>
            <a:off x="-1" y="0"/>
            <a:ext cx="24384001" cy="13716002"/>
          </a:xfrm>
          <a:prstGeom prst="rect">
            <a:avLst/>
          </a:prstGeom>
          <a:ln w="12700">
            <a:miter lim="400000"/>
          </a:ln>
        </p:spPr>
      </p:pic>
      <p:grpSp>
        <p:nvGrpSpPr>
          <p:cNvPr id="3" name="Group 3">
            <a:extLst>
              <a:ext uri="{FF2B5EF4-FFF2-40B4-BE49-F238E27FC236}">
                <a16:creationId xmlns:a16="http://schemas.microsoft.com/office/drawing/2014/main" id="{C35A658F-4944-4816-BBB8-679F3FB34100}"/>
              </a:ext>
            </a:extLst>
          </p:cNvPr>
          <p:cNvGrpSpPr/>
          <p:nvPr/>
        </p:nvGrpSpPr>
        <p:grpSpPr>
          <a:xfrm>
            <a:off x="7216776" y="1549400"/>
            <a:ext cx="9931400" cy="9906000"/>
            <a:chOff x="7213600" y="1549400"/>
            <a:chExt cx="9931400" cy="9906000"/>
          </a:xfrm>
          <a:solidFill>
            <a:schemeClr val="bg1">
              <a:lumMod val="95000"/>
            </a:schemeClr>
          </a:solidFill>
        </p:grpSpPr>
        <p:sp>
          <p:nvSpPr>
            <p:cNvPr id="4" name="L-Shape 2">
              <a:extLst>
                <a:ext uri="{FF2B5EF4-FFF2-40B4-BE49-F238E27FC236}">
                  <a16:creationId xmlns:a16="http://schemas.microsoft.com/office/drawing/2014/main" id="{00095E66-59F6-4AA2-AFBE-38D01316E328}"/>
                </a:ext>
              </a:extLst>
            </p:cNvPr>
            <p:cNvSpPr/>
            <p:nvPr/>
          </p:nvSpPr>
          <p:spPr>
            <a:xfrm rot="10800000">
              <a:off x="7772400" y="1549400"/>
              <a:ext cx="9372600" cy="9906000"/>
            </a:xfrm>
            <a:prstGeom prst="corner">
              <a:avLst>
                <a:gd name="adj1" fmla="val 5876"/>
                <a:gd name="adj2" fmla="val 572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5" name="L-Shape 53">
              <a:extLst>
                <a:ext uri="{FF2B5EF4-FFF2-40B4-BE49-F238E27FC236}">
                  <a16:creationId xmlns:a16="http://schemas.microsoft.com/office/drawing/2014/main" id="{660538A5-7D0F-4D1F-8E60-CA8B1F7B1A19}"/>
                </a:ext>
              </a:extLst>
            </p:cNvPr>
            <p:cNvSpPr/>
            <p:nvPr/>
          </p:nvSpPr>
          <p:spPr>
            <a:xfrm>
              <a:off x="7213600" y="1549400"/>
              <a:ext cx="4216400" cy="9906000"/>
            </a:xfrm>
            <a:prstGeom prst="corner">
              <a:avLst>
                <a:gd name="adj1" fmla="val 12651"/>
                <a:gd name="adj2" fmla="val 1385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grpSp>
      <p:sp>
        <p:nvSpPr>
          <p:cNvPr id="6" name="Hexagon 4">
            <a:extLst>
              <a:ext uri="{FF2B5EF4-FFF2-40B4-BE49-F238E27FC236}">
                <a16:creationId xmlns:a16="http://schemas.microsoft.com/office/drawing/2014/main" id="{47064AAB-F5B3-48E4-9959-683CFC368B4A}"/>
              </a:ext>
            </a:extLst>
          </p:cNvPr>
          <p:cNvSpPr/>
          <p:nvPr/>
        </p:nvSpPr>
        <p:spPr>
          <a:xfrm rot="5400000">
            <a:off x="12657933" y="8006558"/>
            <a:ext cx="5851526" cy="5043488"/>
          </a:xfrm>
          <a:prstGeom prst="hexag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7" name="TextBox 54">
            <a:extLst>
              <a:ext uri="{FF2B5EF4-FFF2-40B4-BE49-F238E27FC236}">
                <a16:creationId xmlns:a16="http://schemas.microsoft.com/office/drawing/2014/main" id="{88B1557B-E794-4E49-B0AE-60531631983B}"/>
              </a:ext>
            </a:extLst>
          </p:cNvPr>
          <p:cNvSpPr txBox="1">
            <a:spLocks noChangeArrowheads="1"/>
          </p:cNvSpPr>
          <p:nvPr/>
        </p:nvSpPr>
        <p:spPr bwMode="auto">
          <a:xfrm>
            <a:off x="3904061" y="3437891"/>
            <a:ext cx="11701700" cy="244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algn="l" defTabSz="914400">
              <a:lnSpc>
                <a:spcPct val="150000"/>
              </a:lnSpc>
            </a:pPr>
            <a:r>
              <a:rPr lang="zh-CN" altLang="en-US" sz="11500" dirty="0">
                <a:solidFill>
                  <a:schemeClr val="tx2"/>
                </a:solidFill>
                <a:latin typeface="微软雅黑 Light" panose="020B0502040204020203" pitchFamily="34" charset="-122"/>
                <a:ea typeface="微软雅黑 Light" panose="020B0502040204020203" pitchFamily="34" charset="-122"/>
                <a:cs typeface="Lato"/>
              </a:rPr>
              <a:t>清新文艺</a:t>
            </a:r>
            <a:endParaRPr lang="en-US" altLang="zh-CN" sz="11500" dirty="0">
              <a:solidFill>
                <a:schemeClr val="tx2"/>
              </a:solidFill>
              <a:latin typeface="微软雅黑 Light" panose="020B0502040204020203" pitchFamily="34" charset="-122"/>
              <a:ea typeface="微软雅黑 Light" panose="020B0502040204020203" pitchFamily="34" charset="-122"/>
              <a:cs typeface="Lato"/>
            </a:endParaRPr>
          </a:p>
        </p:txBody>
      </p:sp>
      <p:sp>
        <p:nvSpPr>
          <p:cNvPr id="8" name="TextBox 57">
            <a:extLst>
              <a:ext uri="{FF2B5EF4-FFF2-40B4-BE49-F238E27FC236}">
                <a16:creationId xmlns:a16="http://schemas.microsoft.com/office/drawing/2014/main" id="{74CA78DF-E9D1-4C1D-9FF6-5F94BD4F40FA}"/>
              </a:ext>
            </a:extLst>
          </p:cNvPr>
          <p:cNvSpPr txBox="1">
            <a:spLocks noChangeArrowheads="1"/>
          </p:cNvSpPr>
          <p:nvPr/>
        </p:nvSpPr>
        <p:spPr bwMode="auto">
          <a:xfrm>
            <a:off x="4054157" y="2730005"/>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algn="dist" defTabSz="914400"/>
            <a:r>
              <a:rPr lang="zh-CN" altLang="en-US" sz="4000" b="1" dirty="0">
                <a:solidFill>
                  <a:schemeClr val="tx2"/>
                </a:solidFill>
                <a:latin typeface="Poppins SemiBold"/>
                <a:ea typeface="Poppins SemiBold"/>
                <a:cs typeface="Poppins SemiBold"/>
              </a:rPr>
              <a:t>空灵</a:t>
            </a:r>
            <a:endParaRPr lang="en-US" altLang="zh-CN" sz="4000" b="1" dirty="0">
              <a:solidFill>
                <a:schemeClr val="tx2"/>
              </a:solidFill>
              <a:latin typeface="Poppins SemiBold"/>
              <a:ea typeface="Poppins SemiBold"/>
              <a:cs typeface="Poppins SemiBold"/>
            </a:endParaRPr>
          </a:p>
        </p:txBody>
      </p:sp>
      <p:sp>
        <p:nvSpPr>
          <p:cNvPr id="9" name="Rectangle 58">
            <a:extLst>
              <a:ext uri="{FF2B5EF4-FFF2-40B4-BE49-F238E27FC236}">
                <a16:creationId xmlns:a16="http://schemas.microsoft.com/office/drawing/2014/main" id="{FA835253-15B8-464C-B1BB-23E5152C4F72}"/>
              </a:ext>
            </a:extLst>
          </p:cNvPr>
          <p:cNvSpPr/>
          <p:nvPr/>
        </p:nvSpPr>
        <p:spPr>
          <a:xfrm>
            <a:off x="4241166" y="8711884"/>
            <a:ext cx="5329554" cy="1133155"/>
          </a:xfrm>
          <a:prstGeom prst="rect">
            <a:avLst/>
          </a:prstGeom>
          <a:no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10" name="TextBox 59">
            <a:extLst>
              <a:ext uri="{FF2B5EF4-FFF2-40B4-BE49-F238E27FC236}">
                <a16:creationId xmlns:a16="http://schemas.microsoft.com/office/drawing/2014/main" id="{5F1112E5-800F-4A74-A4C6-1F590E5410EB}"/>
              </a:ext>
            </a:extLst>
          </p:cNvPr>
          <p:cNvSpPr txBox="1">
            <a:spLocks noChangeArrowheads="1"/>
          </p:cNvSpPr>
          <p:nvPr/>
        </p:nvSpPr>
        <p:spPr bwMode="auto">
          <a:xfrm>
            <a:off x="5274490" y="8886262"/>
            <a:ext cx="308289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zh-CN" altLang="en-US" sz="4000" b="1" dirty="0">
                <a:solidFill>
                  <a:schemeClr val="tx2"/>
                </a:solidFill>
                <a:latin typeface="Poppins SemiBold"/>
                <a:ea typeface="Poppins SemiBold"/>
                <a:cs typeface="Poppins SemiBold"/>
              </a:rPr>
              <a:t>汇报人：</a:t>
            </a:r>
            <a:r>
              <a:rPr lang="en-US" altLang="zh-CN" sz="4000" b="1" dirty="0">
                <a:solidFill>
                  <a:schemeClr val="tx2"/>
                </a:solidFill>
                <a:latin typeface="Poppins SemiBold"/>
                <a:ea typeface="Poppins SemiBold"/>
                <a:cs typeface="Poppins SemiBold"/>
              </a:rPr>
              <a:t>XXX</a:t>
            </a:r>
          </a:p>
        </p:txBody>
      </p:sp>
      <p:pic>
        <p:nvPicPr>
          <p:cNvPr id="11" name="图片占位符 1">
            <a:extLst>
              <a:ext uri="{FF2B5EF4-FFF2-40B4-BE49-F238E27FC236}">
                <a16:creationId xmlns:a16="http://schemas.microsoft.com/office/drawing/2014/main" id="{88D7E015-0535-4B3F-AED2-01D80BAF94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13061950" y="7602539"/>
            <a:ext cx="5043488" cy="5851526"/>
          </a:xfrm>
          <a:custGeom>
            <a:avLst/>
            <a:gdLst>
              <a:gd name="T0" fmla="*/ 2522219 w 5044439"/>
              <a:gd name="T1" fmla="*/ 0 h 5851550"/>
              <a:gd name="T2" fmla="*/ 5044439 w 5044439"/>
              <a:gd name="T3" fmla="*/ 1261110 h 5851550"/>
              <a:gd name="T4" fmla="*/ 5044439 w 5044439"/>
              <a:gd name="T5" fmla="*/ 4590440 h 5851550"/>
              <a:gd name="T6" fmla="*/ 2522219 w 5044439"/>
              <a:gd name="T7" fmla="*/ 5851550 h 5851550"/>
              <a:gd name="T8" fmla="*/ 0 w 5044439"/>
              <a:gd name="T9" fmla="*/ 4590440 h 5851550"/>
              <a:gd name="T10" fmla="*/ 0 w 5044439"/>
              <a:gd name="T11" fmla="*/ 1261110 h 585155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044439" h="5851550">
                <a:moveTo>
                  <a:pt x="2522219" y="0"/>
                </a:moveTo>
                <a:lnTo>
                  <a:pt x="5044439" y="1261110"/>
                </a:lnTo>
                <a:lnTo>
                  <a:pt x="5044439" y="4590440"/>
                </a:lnTo>
                <a:lnTo>
                  <a:pt x="2522219" y="5851550"/>
                </a:lnTo>
                <a:lnTo>
                  <a:pt x="0" y="4590440"/>
                </a:lnTo>
                <a:lnTo>
                  <a:pt x="0" y="1261110"/>
                </a:lnTo>
                <a:lnTo>
                  <a:pt x="2522219" y="0"/>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2" name="Title 2">
            <a:extLst>
              <a:ext uri="{FF2B5EF4-FFF2-40B4-BE49-F238E27FC236}">
                <a16:creationId xmlns:a16="http://schemas.microsoft.com/office/drawing/2014/main" id="{3D482475-702D-4C13-880D-CF29F9D4227D}"/>
              </a:ext>
            </a:extLst>
          </p:cNvPr>
          <p:cNvSpPr txBox="1">
            <a:spLocks/>
          </p:cNvSpPr>
          <p:nvPr/>
        </p:nvSpPr>
        <p:spPr>
          <a:xfrm>
            <a:off x="13899106" y="2450191"/>
            <a:ext cx="9213068" cy="2842602"/>
          </a:xfrm>
          <a:prstGeom prst="rect">
            <a:avLst/>
          </a:prstGeom>
        </p:spPr>
        <p:txBody>
          <a:bodyPr/>
          <a:lstStyle>
            <a:lvl1pPr algn="l" defTabSz="914400" rtl="0" eaLnBrk="1" latinLnBrk="0" hangingPunct="1">
              <a:lnSpc>
                <a:spcPct val="75000"/>
              </a:lnSpc>
              <a:spcBef>
                <a:spcPct val="0"/>
              </a:spcBef>
              <a:buNone/>
              <a:defRPr sz="5400" b="1" i="0" kern="1200">
                <a:solidFill>
                  <a:schemeClr val="tx1"/>
                </a:solidFill>
                <a:latin typeface="Roboto" charset="0"/>
                <a:ea typeface="Roboto" charset="0"/>
                <a:cs typeface="Roboto" charset="0"/>
              </a:defRPr>
            </a:lvl1pPr>
          </a:lstStyle>
          <a:p>
            <a:endParaRPr lang="en-US" sz="11500" dirty="0">
              <a:solidFill>
                <a:schemeClr val="bg2">
                  <a:lumMod val="50000"/>
                </a:schemeClr>
              </a:solidFill>
              <a:latin typeface="Roboto Condensed Light" charset="0"/>
              <a:ea typeface="Roboto Condensed Light" charset="0"/>
              <a:cs typeface="Roboto Condensed Light" charset="0"/>
            </a:endParaRPr>
          </a:p>
        </p:txBody>
      </p:sp>
      <p:sp>
        <p:nvSpPr>
          <p:cNvPr id="2" name="矩形 1">
            <a:extLst>
              <a:ext uri="{FF2B5EF4-FFF2-40B4-BE49-F238E27FC236}">
                <a16:creationId xmlns:a16="http://schemas.microsoft.com/office/drawing/2014/main" id="{4C26B5CB-E9AF-40CE-87E4-82AE0753DDCD}"/>
              </a:ext>
            </a:extLst>
          </p:cNvPr>
          <p:cNvSpPr/>
          <p:nvPr/>
        </p:nvSpPr>
        <p:spPr>
          <a:xfrm>
            <a:off x="3901559" y="5361530"/>
            <a:ext cx="11578811" cy="2445862"/>
          </a:xfrm>
          <a:prstGeom prst="rect">
            <a:avLst/>
          </a:prstGeom>
        </p:spPr>
        <p:txBody>
          <a:bodyPr wrap="none">
            <a:spAutoFit/>
          </a:bodyPr>
          <a:lstStyle/>
          <a:p>
            <a:pPr algn="l" defTabSz="914400">
              <a:lnSpc>
                <a:spcPct val="150000"/>
              </a:lnSpc>
            </a:pPr>
            <a:r>
              <a:rPr lang="zh-CN" altLang="en-US" sz="11500" dirty="0">
                <a:solidFill>
                  <a:schemeClr val="tx2"/>
                </a:solidFill>
                <a:latin typeface="微软雅黑 Light" panose="020B0502040204020203" pitchFamily="34" charset="-122"/>
                <a:ea typeface="微软雅黑 Light" panose="020B0502040204020203" pitchFamily="34" charset="-122"/>
                <a:cs typeface="Lato"/>
              </a:rPr>
              <a:t>旅游项目介绍</a:t>
            </a:r>
            <a:r>
              <a:rPr lang="en-US" altLang="zh-CN" sz="11500" dirty="0">
                <a:solidFill>
                  <a:schemeClr val="tx2"/>
                </a:solidFill>
                <a:latin typeface="微软雅黑 Light" panose="020B0502040204020203" pitchFamily="34" charset="-122"/>
                <a:ea typeface="微软雅黑 Light" panose="020B0502040204020203" pitchFamily="34" charset="-122"/>
                <a:cs typeface="Lato"/>
              </a:rPr>
              <a:t>PPT</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nodePh="1">
                                  <p:stCondLst>
                                    <p:cond delay="0"/>
                                  </p:stCondLst>
                                  <p:endCondLst>
                                    <p:cond evt="begin" delay="0">
                                      <p:tn val="37"/>
                                    </p:cond>
                                  </p:end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animBg="1"/>
      <p:bldP spid="10" grpId="0"/>
      <p:bldP spid="12"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image2.jpeg">
            <a:extLst>
              <a:ext uri="{FF2B5EF4-FFF2-40B4-BE49-F238E27FC236}">
                <a16:creationId xmlns:a16="http://schemas.microsoft.com/office/drawing/2014/main" id="{A4623693-9E01-4FC6-AC97-DE00BFCC131F}"/>
              </a:ext>
            </a:extLst>
          </p:cNvPr>
          <p:cNvPicPr/>
          <p:nvPr/>
        </p:nvPicPr>
        <p:blipFill>
          <a:blip r:embed="rId3"/>
          <a:stretch>
            <a:fillRect/>
          </a:stretch>
        </p:blipFill>
        <p:spPr>
          <a:xfrm>
            <a:off x="-1599701" y="-1726605"/>
            <a:ext cx="27583403" cy="15442607"/>
          </a:xfrm>
          <a:prstGeom prst="rect">
            <a:avLst/>
          </a:prstGeom>
          <a:ln w="12700">
            <a:miter lim="400000"/>
          </a:ln>
        </p:spPr>
      </p:pic>
      <p:pic>
        <p:nvPicPr>
          <p:cNvPr id="11" name="图片占位符 10"/>
          <p:cNvPicPr>
            <a:picLocks noGrp="1" noChangeAspect="1"/>
          </p:cNvPicPr>
          <p:nvPr>
            <p:ph type="pic" sz="quarter" idx="14"/>
          </p:nvPr>
        </p:nvPicPr>
        <p:blipFill>
          <a:blip r:embed="rId4">
            <a:extLst>
              <a:ext uri="{28A0092B-C50C-407E-A947-70E740481C1C}">
                <a14:useLocalDpi xmlns:a14="http://schemas.microsoft.com/office/drawing/2010/main" val="0"/>
              </a:ext>
            </a:extLst>
          </a:blip>
          <a:stretch>
            <a:fillRect/>
          </a:stretch>
        </p:blipFill>
        <p:spPr>
          <a:xfrm>
            <a:off x="9018723" y="3453875"/>
            <a:ext cx="7248678" cy="7247464"/>
          </a:xfrm>
        </p:spPr>
      </p:pic>
      <p:cxnSp>
        <p:nvCxnSpPr>
          <p:cNvPr id="6" name="Straight Connector 5"/>
          <p:cNvCxnSpPr/>
          <p:nvPr/>
        </p:nvCxnSpPr>
        <p:spPr>
          <a:xfrm>
            <a:off x="1447800" y="7059548"/>
            <a:ext cx="22199600"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52E43EAC-4EE4-493E-B844-9691317359C0}" type="slidenum">
              <a:rPr lang="en-US" smtClean="0"/>
              <a:pPr/>
              <a:t>10</a:t>
            </a:fld>
            <a:endParaRPr lang="en-US" dirty="0"/>
          </a:p>
        </p:txBody>
      </p:sp>
      <p:sp>
        <p:nvSpPr>
          <p:cNvPr id="49" name="Rectangle 48"/>
          <p:cNvSpPr/>
          <p:nvPr/>
        </p:nvSpPr>
        <p:spPr>
          <a:xfrm>
            <a:off x="2467861" y="301077"/>
            <a:ext cx="19448278" cy="1280122"/>
          </a:xfrm>
          <a:prstGeom prst="rect">
            <a:avLst/>
          </a:prstGeom>
        </p:spPr>
        <p:txBody>
          <a:bodyPr vert="horz" lIns="182880" tIns="91440" rIns="182880" bIns="91440" rtlCol="0" anchor="ctr">
            <a:noAutofit/>
          </a:bodyPr>
          <a:lstStyle/>
          <a:p>
            <a:pPr defTabSz="1828164">
              <a:spcBef>
                <a:spcPct val="0"/>
              </a:spcBef>
            </a:pPr>
            <a:r>
              <a:rPr lang="en-US" sz="9600" noProof="1">
                <a:solidFill>
                  <a:schemeClr val="bg2">
                    <a:lumMod val="50000"/>
                  </a:schemeClr>
                </a:solidFill>
                <a:latin typeface="Bebas Neue" panose="020B0606020202050201" pitchFamily="34" charset="0"/>
                <a:ea typeface="Roboto Light" panose="02000000000000000000" pitchFamily="2" charset="0"/>
                <a:cs typeface="Lato Light" panose="020F0402020204030203" pitchFamily="34" charset="0"/>
              </a:rPr>
              <a:t>Meet Our CEO</a:t>
            </a:r>
          </a:p>
        </p:txBody>
      </p:sp>
      <p:sp>
        <p:nvSpPr>
          <p:cNvPr id="31" name="TextBox 30"/>
          <p:cNvSpPr txBox="1"/>
          <p:nvPr/>
        </p:nvSpPr>
        <p:spPr>
          <a:xfrm>
            <a:off x="1441117" y="5711247"/>
            <a:ext cx="4997266" cy="1538882"/>
          </a:xfrm>
          <a:prstGeom prst="rect">
            <a:avLst/>
          </a:prstGeom>
        </p:spPr>
        <p:txBody>
          <a:bodyPr vert="horz" lIns="182880" tIns="91440" rIns="182880" bIns="91440" rtlCol="0" anchor="ctr">
            <a:noAutofit/>
          </a:bodyPr>
          <a:lstStyle>
            <a:defPPr>
              <a:defRPr lang="en-US"/>
            </a:defPPr>
            <a:lvl1pPr defTabSz="914082">
              <a:spcBef>
                <a:spcPct val="0"/>
              </a:spcBef>
              <a:defRPr sz="4400">
                <a:solidFill>
                  <a:schemeClr val="tx1">
                    <a:lumMod val="65000"/>
                    <a:lumOff val="35000"/>
                  </a:schemeClr>
                </a:solidFill>
                <a:latin typeface="Bebas Neue" panose="020B0606020202050201" pitchFamily="34" charset="0"/>
                <a:ea typeface="Roboto Light" panose="02000000000000000000" pitchFamily="2" charset="0"/>
                <a:cs typeface="Lato Light" panose="020F0402020204030203" pitchFamily="34" charset="0"/>
              </a:defRPr>
            </a:lvl1pPr>
          </a:lstStyle>
          <a:p>
            <a:r>
              <a:rPr lang="id-ID" sz="7200" dirty="0">
                <a:solidFill>
                  <a:schemeClr val="tx1">
                    <a:lumMod val="75000"/>
                    <a:lumOff val="25000"/>
                  </a:schemeClr>
                </a:solidFill>
              </a:rPr>
              <a:t>MONICA GLI</a:t>
            </a:r>
          </a:p>
        </p:txBody>
      </p:sp>
      <p:sp>
        <p:nvSpPr>
          <p:cNvPr id="33" name="Freeform 9"/>
          <p:cNvSpPr>
            <a:spLocks noEditPoints="1"/>
          </p:cNvSpPr>
          <p:nvPr/>
        </p:nvSpPr>
        <p:spPr bwMode="auto">
          <a:xfrm>
            <a:off x="11748233" y="11290632"/>
            <a:ext cx="460050" cy="46058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id-ID" sz="10000">
              <a:solidFill>
                <a:schemeClr val="tx1">
                  <a:lumMod val="75000"/>
                  <a:lumOff val="25000"/>
                </a:schemeClr>
              </a:solidFill>
              <a:latin typeface="+mj-lt"/>
            </a:endParaRPr>
          </a:p>
        </p:txBody>
      </p:sp>
      <p:sp>
        <p:nvSpPr>
          <p:cNvPr id="37" name="Freeform 13"/>
          <p:cNvSpPr>
            <a:spLocks/>
          </p:cNvSpPr>
          <p:nvPr/>
        </p:nvSpPr>
        <p:spPr bwMode="auto">
          <a:xfrm>
            <a:off x="12420359" y="11308451"/>
            <a:ext cx="443106" cy="443622"/>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id-ID" sz="10000">
              <a:solidFill>
                <a:schemeClr val="tx1">
                  <a:lumMod val="75000"/>
                  <a:lumOff val="25000"/>
                </a:schemeClr>
              </a:solidFill>
              <a:latin typeface="+mj-lt"/>
            </a:endParaRPr>
          </a:p>
        </p:txBody>
      </p:sp>
      <p:sp>
        <p:nvSpPr>
          <p:cNvPr id="47" name="Freeform 16"/>
          <p:cNvSpPr>
            <a:spLocks/>
          </p:cNvSpPr>
          <p:nvPr/>
        </p:nvSpPr>
        <p:spPr bwMode="auto">
          <a:xfrm>
            <a:off x="13139396" y="11308835"/>
            <a:ext cx="555424" cy="451362"/>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en-US" sz="5600" dirty="0">
              <a:solidFill>
                <a:schemeClr val="tx1">
                  <a:lumMod val="75000"/>
                  <a:lumOff val="25000"/>
                </a:schemeClr>
              </a:solidFill>
              <a:latin typeface="+mj-lt"/>
            </a:endParaRPr>
          </a:p>
        </p:txBody>
      </p:sp>
      <p:sp>
        <p:nvSpPr>
          <p:cNvPr id="40" name="Diamond 39"/>
          <p:cNvSpPr/>
          <p:nvPr/>
        </p:nvSpPr>
        <p:spPr>
          <a:xfrm>
            <a:off x="9002098" y="3453874"/>
            <a:ext cx="7247472" cy="7247464"/>
          </a:xfrm>
          <a:prstGeom prst="diamond">
            <a:avLst/>
          </a:pr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7" name="Oval 6"/>
          <p:cNvSpPr/>
          <p:nvPr/>
        </p:nvSpPr>
        <p:spPr>
          <a:xfrm flipH="1">
            <a:off x="8722187" y="6482821"/>
            <a:ext cx="1148450" cy="1148450"/>
          </a:xfrm>
          <a:prstGeom prst="ellipse">
            <a:avLst/>
          </a:prstGeom>
          <a:solidFill>
            <a:schemeClr val="bg1"/>
          </a:solid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solidFill>
                <a:schemeClr val="tx1">
                  <a:lumMod val="75000"/>
                  <a:lumOff val="25000"/>
                </a:schemeClr>
              </a:solidFill>
            </a:endParaRPr>
          </a:p>
        </p:txBody>
      </p:sp>
      <p:sp>
        <p:nvSpPr>
          <p:cNvPr id="42" name="Oval 41"/>
          <p:cNvSpPr/>
          <p:nvPr/>
        </p:nvSpPr>
        <p:spPr>
          <a:xfrm flipH="1">
            <a:off x="15398863" y="6480689"/>
            <a:ext cx="1148450" cy="1148450"/>
          </a:xfrm>
          <a:prstGeom prst="ellipse">
            <a:avLst/>
          </a:prstGeom>
          <a:solidFill>
            <a:schemeClr val="bg1"/>
          </a:solid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solidFill>
                <a:schemeClr val="tx1">
                  <a:lumMod val="75000"/>
                  <a:lumOff val="25000"/>
                </a:schemeClr>
              </a:solidFill>
            </a:endParaRPr>
          </a:p>
        </p:txBody>
      </p:sp>
      <p:sp>
        <p:nvSpPr>
          <p:cNvPr id="44" name="Oval 43"/>
          <p:cNvSpPr/>
          <p:nvPr/>
        </p:nvSpPr>
        <p:spPr>
          <a:xfrm flipH="1">
            <a:off x="11978259" y="9785463"/>
            <a:ext cx="1148450" cy="1148450"/>
          </a:xfrm>
          <a:prstGeom prst="ellipse">
            <a:avLst/>
          </a:prstGeom>
          <a:solidFill>
            <a:schemeClr val="bg1"/>
          </a:solid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solidFill>
                <a:schemeClr val="tx1">
                  <a:lumMod val="75000"/>
                  <a:lumOff val="25000"/>
                </a:schemeClr>
              </a:solidFill>
            </a:endParaRPr>
          </a:p>
        </p:txBody>
      </p:sp>
      <p:sp>
        <p:nvSpPr>
          <p:cNvPr id="46" name="Rectangle 45"/>
          <p:cNvSpPr/>
          <p:nvPr/>
        </p:nvSpPr>
        <p:spPr>
          <a:xfrm>
            <a:off x="1441119" y="7725556"/>
            <a:ext cx="6629866" cy="4524315"/>
          </a:xfrm>
          <a:prstGeom prst="rect">
            <a:avLst/>
          </a:prstGeom>
        </p:spPr>
        <p:txBody>
          <a:bodyPr wrap="square">
            <a:spAutoFit/>
          </a:bodyPr>
          <a:lstStyle/>
          <a:p>
            <a:pPr algn="just"/>
            <a:r>
              <a:rPr lang="en-US" sz="2400" noProof="1">
                <a:solidFill>
                  <a:schemeClr val="tx1">
                    <a:lumMod val="75000"/>
                    <a:lumOff val="25000"/>
                  </a:schemeClr>
                </a:solidFill>
                <a:latin typeface="+mj-lt"/>
                <a:ea typeface="Roboto Light" panose="02000000000000000000" pitchFamily="2"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Nunc elementum fringilla nisl, a ornare arcu condimentum a. Nulla euismod congue arcu quis feugiat. Phasellus porttitor felis mauris, sed suscipit quam egestas nec. Suspendisse sapien quam, cursus et tincidunt quis, ultricies sit amet. third-party research, surveys and studies.</a:t>
            </a:r>
          </a:p>
        </p:txBody>
      </p:sp>
      <p:sp>
        <p:nvSpPr>
          <p:cNvPr id="77" name="TextBox 76"/>
          <p:cNvSpPr txBox="1"/>
          <p:nvPr/>
        </p:nvSpPr>
        <p:spPr>
          <a:xfrm>
            <a:off x="16793830" y="7701781"/>
            <a:ext cx="2813316" cy="430887"/>
          </a:xfrm>
          <a:prstGeom prst="rect">
            <a:avLst/>
          </a:prstGeom>
          <a:noFill/>
        </p:spPr>
        <p:txBody>
          <a:bodyPr wrap="square" rtlCol="0">
            <a:spAutoFit/>
          </a:bodyPr>
          <a:lstStyle/>
          <a:p>
            <a:r>
              <a:rPr lang="id-ID" sz="2200" b="1" dirty="0">
                <a:solidFill>
                  <a:schemeClr val="tx1">
                    <a:lumMod val="75000"/>
                    <a:lumOff val="25000"/>
                  </a:schemeClr>
                </a:solidFill>
                <a:latin typeface="+mj-lt"/>
                <a:ea typeface="Roboto Light" panose="02000000000000000000" pitchFamily="2" charset="0"/>
                <a:cs typeface="Raavi" panose="02000500000000000000" pitchFamily="2"/>
              </a:rPr>
              <a:t>Keyboarding</a:t>
            </a:r>
            <a:endParaRPr lang="en-US" sz="2200" b="1" dirty="0">
              <a:solidFill>
                <a:schemeClr val="tx1">
                  <a:lumMod val="75000"/>
                  <a:lumOff val="25000"/>
                </a:schemeClr>
              </a:solidFill>
              <a:latin typeface="+mj-lt"/>
              <a:ea typeface="Roboto Light" panose="02000000000000000000" pitchFamily="2" charset="0"/>
              <a:cs typeface="Raavi" panose="02000500000000000000" pitchFamily="2"/>
            </a:endParaRPr>
          </a:p>
        </p:txBody>
      </p:sp>
      <p:sp>
        <p:nvSpPr>
          <p:cNvPr id="84" name="TextBox 83"/>
          <p:cNvSpPr txBox="1"/>
          <p:nvPr/>
        </p:nvSpPr>
        <p:spPr>
          <a:xfrm>
            <a:off x="16793830" y="8255821"/>
            <a:ext cx="2813316" cy="430887"/>
          </a:xfrm>
          <a:prstGeom prst="rect">
            <a:avLst/>
          </a:prstGeom>
          <a:noFill/>
        </p:spPr>
        <p:txBody>
          <a:bodyPr wrap="square" rtlCol="0">
            <a:spAutoFit/>
          </a:bodyPr>
          <a:lstStyle/>
          <a:p>
            <a:r>
              <a:rPr lang="id-ID" sz="2200" b="1" dirty="0">
                <a:solidFill>
                  <a:schemeClr val="tx1">
                    <a:lumMod val="75000"/>
                    <a:lumOff val="25000"/>
                  </a:schemeClr>
                </a:solidFill>
                <a:latin typeface="+mj-lt"/>
                <a:ea typeface="Roboto Light" panose="02000000000000000000" pitchFamily="2" charset="0"/>
                <a:cs typeface="Raavi" panose="02000500000000000000" pitchFamily="2"/>
              </a:rPr>
              <a:t>Filing</a:t>
            </a:r>
            <a:endParaRPr lang="en-US" sz="2200" b="1" dirty="0">
              <a:solidFill>
                <a:schemeClr val="tx1">
                  <a:lumMod val="75000"/>
                  <a:lumOff val="25000"/>
                </a:schemeClr>
              </a:solidFill>
              <a:latin typeface="+mj-lt"/>
              <a:ea typeface="Roboto Light" panose="02000000000000000000" pitchFamily="2" charset="0"/>
              <a:cs typeface="Raavi" panose="02000500000000000000" pitchFamily="2"/>
            </a:endParaRPr>
          </a:p>
        </p:txBody>
      </p:sp>
      <p:sp>
        <p:nvSpPr>
          <p:cNvPr id="91" name="TextBox 90"/>
          <p:cNvSpPr txBox="1"/>
          <p:nvPr/>
        </p:nvSpPr>
        <p:spPr>
          <a:xfrm>
            <a:off x="16793830" y="8868913"/>
            <a:ext cx="2813316" cy="430887"/>
          </a:xfrm>
          <a:prstGeom prst="rect">
            <a:avLst/>
          </a:prstGeom>
          <a:noFill/>
        </p:spPr>
        <p:txBody>
          <a:bodyPr wrap="square" rtlCol="0">
            <a:spAutoFit/>
          </a:bodyPr>
          <a:lstStyle/>
          <a:p>
            <a:r>
              <a:rPr lang="id-ID" sz="2200" b="1" dirty="0">
                <a:solidFill>
                  <a:schemeClr val="tx1">
                    <a:lumMod val="75000"/>
                    <a:lumOff val="25000"/>
                  </a:schemeClr>
                </a:solidFill>
                <a:latin typeface="+mj-lt"/>
                <a:ea typeface="Roboto Light" panose="02000000000000000000" pitchFamily="2" charset="0"/>
                <a:cs typeface="Raavi" panose="02000500000000000000" pitchFamily="2"/>
              </a:rPr>
              <a:t>Externship</a:t>
            </a:r>
            <a:endParaRPr lang="en-US" sz="2200" b="1" dirty="0">
              <a:solidFill>
                <a:schemeClr val="tx1">
                  <a:lumMod val="75000"/>
                  <a:lumOff val="25000"/>
                </a:schemeClr>
              </a:solidFill>
              <a:latin typeface="+mj-lt"/>
              <a:ea typeface="Roboto Light" panose="02000000000000000000" pitchFamily="2" charset="0"/>
              <a:cs typeface="Raavi" panose="02000500000000000000" pitchFamily="2"/>
            </a:endParaRPr>
          </a:p>
        </p:txBody>
      </p:sp>
      <p:sp>
        <p:nvSpPr>
          <p:cNvPr id="98" name="TextBox 97"/>
          <p:cNvSpPr txBox="1"/>
          <p:nvPr/>
        </p:nvSpPr>
        <p:spPr>
          <a:xfrm>
            <a:off x="16793830" y="9418331"/>
            <a:ext cx="2813316" cy="430887"/>
          </a:xfrm>
          <a:prstGeom prst="rect">
            <a:avLst/>
          </a:prstGeom>
          <a:noFill/>
        </p:spPr>
        <p:txBody>
          <a:bodyPr wrap="square" rtlCol="0">
            <a:spAutoFit/>
          </a:bodyPr>
          <a:lstStyle/>
          <a:p>
            <a:r>
              <a:rPr lang="id-ID" sz="2200" b="1" dirty="0">
                <a:solidFill>
                  <a:schemeClr val="tx1">
                    <a:lumMod val="75000"/>
                    <a:lumOff val="25000"/>
                  </a:schemeClr>
                </a:solidFill>
                <a:latin typeface="+mj-lt"/>
                <a:ea typeface="Roboto Light" panose="02000000000000000000" pitchFamily="2" charset="0"/>
                <a:cs typeface="Raavi" panose="02000500000000000000" pitchFamily="2"/>
              </a:rPr>
              <a:t>Business English</a:t>
            </a:r>
            <a:endParaRPr lang="en-US" sz="2200" b="1" dirty="0">
              <a:solidFill>
                <a:schemeClr val="tx1">
                  <a:lumMod val="75000"/>
                  <a:lumOff val="25000"/>
                </a:schemeClr>
              </a:solidFill>
              <a:latin typeface="+mj-lt"/>
              <a:ea typeface="Roboto Light" panose="02000000000000000000" pitchFamily="2" charset="0"/>
              <a:cs typeface="Raavi" panose="02000500000000000000" pitchFamily="2"/>
            </a:endParaRPr>
          </a:p>
        </p:txBody>
      </p:sp>
      <p:sp>
        <p:nvSpPr>
          <p:cNvPr id="105" name="TextBox 104"/>
          <p:cNvSpPr txBox="1"/>
          <p:nvPr/>
        </p:nvSpPr>
        <p:spPr>
          <a:xfrm>
            <a:off x="16793830" y="9941551"/>
            <a:ext cx="2813316" cy="430887"/>
          </a:xfrm>
          <a:prstGeom prst="rect">
            <a:avLst/>
          </a:prstGeom>
          <a:noFill/>
        </p:spPr>
        <p:txBody>
          <a:bodyPr wrap="square" rtlCol="0">
            <a:spAutoFit/>
          </a:bodyPr>
          <a:lstStyle/>
          <a:p>
            <a:r>
              <a:rPr lang="id-ID" sz="2200" b="1" dirty="0">
                <a:solidFill>
                  <a:schemeClr val="tx1">
                    <a:lumMod val="75000"/>
                    <a:lumOff val="25000"/>
                  </a:schemeClr>
                </a:solidFill>
                <a:latin typeface="+mj-lt"/>
                <a:ea typeface="Roboto Light" panose="02000000000000000000" pitchFamily="2" charset="0"/>
                <a:cs typeface="Raavi" panose="02000500000000000000" pitchFamily="2"/>
              </a:rPr>
              <a:t>MS Word</a:t>
            </a:r>
            <a:endParaRPr lang="en-US" sz="2200" b="1" dirty="0">
              <a:solidFill>
                <a:schemeClr val="tx1">
                  <a:lumMod val="75000"/>
                  <a:lumOff val="25000"/>
                </a:schemeClr>
              </a:solidFill>
              <a:latin typeface="+mj-lt"/>
              <a:ea typeface="Roboto Light" panose="02000000000000000000" pitchFamily="2" charset="0"/>
              <a:cs typeface="Raavi" panose="02000500000000000000" pitchFamily="2"/>
            </a:endParaRPr>
          </a:p>
        </p:txBody>
      </p:sp>
      <p:sp>
        <p:nvSpPr>
          <p:cNvPr id="79" name="Parallelogram 78"/>
          <p:cNvSpPr/>
          <p:nvPr/>
        </p:nvSpPr>
        <p:spPr>
          <a:xfrm>
            <a:off x="22333397" y="7828339"/>
            <a:ext cx="685558" cy="300878"/>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80" name="Parallelogram 79"/>
          <p:cNvSpPr/>
          <p:nvPr/>
        </p:nvSpPr>
        <p:spPr>
          <a:xfrm>
            <a:off x="21651835" y="7828339"/>
            <a:ext cx="685558" cy="300878"/>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81" name="Parallelogram 80"/>
          <p:cNvSpPr/>
          <p:nvPr/>
        </p:nvSpPr>
        <p:spPr>
          <a:xfrm>
            <a:off x="20970273" y="7828339"/>
            <a:ext cx="685558" cy="300878"/>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82" name="Parallelogram 81"/>
          <p:cNvSpPr/>
          <p:nvPr/>
        </p:nvSpPr>
        <p:spPr>
          <a:xfrm>
            <a:off x="20288709" y="7828341"/>
            <a:ext cx="685558" cy="300882"/>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83" name="Parallelogram 82"/>
          <p:cNvSpPr/>
          <p:nvPr/>
        </p:nvSpPr>
        <p:spPr>
          <a:xfrm>
            <a:off x="19607147" y="7828336"/>
            <a:ext cx="685558" cy="300880"/>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86" name="Parallelogram 85"/>
          <p:cNvSpPr/>
          <p:nvPr/>
        </p:nvSpPr>
        <p:spPr>
          <a:xfrm>
            <a:off x="22333397" y="8382379"/>
            <a:ext cx="685558" cy="300878"/>
          </a:xfrm>
          <a:prstGeom prst="parallelogram">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87" name="Parallelogram 86"/>
          <p:cNvSpPr/>
          <p:nvPr/>
        </p:nvSpPr>
        <p:spPr>
          <a:xfrm>
            <a:off x="21651835" y="8382379"/>
            <a:ext cx="685558" cy="300878"/>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88" name="Parallelogram 87"/>
          <p:cNvSpPr/>
          <p:nvPr/>
        </p:nvSpPr>
        <p:spPr>
          <a:xfrm>
            <a:off x="20970273" y="8382379"/>
            <a:ext cx="685558" cy="300878"/>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89" name="Parallelogram 88"/>
          <p:cNvSpPr/>
          <p:nvPr/>
        </p:nvSpPr>
        <p:spPr>
          <a:xfrm>
            <a:off x="20288709" y="8382381"/>
            <a:ext cx="685558" cy="300882"/>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90" name="Parallelogram 89"/>
          <p:cNvSpPr/>
          <p:nvPr/>
        </p:nvSpPr>
        <p:spPr>
          <a:xfrm>
            <a:off x="19607147" y="8382376"/>
            <a:ext cx="685558" cy="300880"/>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93" name="Parallelogram 92"/>
          <p:cNvSpPr/>
          <p:nvPr/>
        </p:nvSpPr>
        <p:spPr>
          <a:xfrm>
            <a:off x="22333397" y="8995471"/>
            <a:ext cx="685558" cy="300878"/>
          </a:xfrm>
          <a:prstGeom prst="parallelogram">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94" name="Parallelogram 93"/>
          <p:cNvSpPr/>
          <p:nvPr/>
        </p:nvSpPr>
        <p:spPr>
          <a:xfrm>
            <a:off x="21651835" y="8995471"/>
            <a:ext cx="685558" cy="300878"/>
          </a:xfrm>
          <a:prstGeom prst="parallelogram">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95" name="Parallelogram 94"/>
          <p:cNvSpPr/>
          <p:nvPr/>
        </p:nvSpPr>
        <p:spPr>
          <a:xfrm>
            <a:off x="20970273" y="8995471"/>
            <a:ext cx="685558" cy="300878"/>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96" name="Parallelogram 95"/>
          <p:cNvSpPr/>
          <p:nvPr/>
        </p:nvSpPr>
        <p:spPr>
          <a:xfrm>
            <a:off x="20288709" y="8995473"/>
            <a:ext cx="685558" cy="300882"/>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97" name="Parallelogram 96"/>
          <p:cNvSpPr/>
          <p:nvPr/>
        </p:nvSpPr>
        <p:spPr>
          <a:xfrm>
            <a:off x="19607147" y="8995468"/>
            <a:ext cx="685558" cy="300880"/>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00" name="Parallelogram 99"/>
          <p:cNvSpPr/>
          <p:nvPr/>
        </p:nvSpPr>
        <p:spPr>
          <a:xfrm>
            <a:off x="22333397" y="9544889"/>
            <a:ext cx="685558" cy="300878"/>
          </a:xfrm>
          <a:prstGeom prst="parallelogram">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01" name="Parallelogram 100"/>
          <p:cNvSpPr/>
          <p:nvPr/>
        </p:nvSpPr>
        <p:spPr>
          <a:xfrm>
            <a:off x="21651835" y="9544889"/>
            <a:ext cx="685558" cy="300878"/>
          </a:xfrm>
          <a:prstGeom prst="parallelogram">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02" name="Parallelogram 101"/>
          <p:cNvSpPr/>
          <p:nvPr/>
        </p:nvSpPr>
        <p:spPr>
          <a:xfrm>
            <a:off x="20970273" y="9544889"/>
            <a:ext cx="685558" cy="300878"/>
          </a:xfrm>
          <a:prstGeom prst="parallelogram">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03" name="Parallelogram 102"/>
          <p:cNvSpPr/>
          <p:nvPr/>
        </p:nvSpPr>
        <p:spPr>
          <a:xfrm>
            <a:off x="20288709" y="9544891"/>
            <a:ext cx="685558" cy="300882"/>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04" name="Parallelogram 103"/>
          <p:cNvSpPr/>
          <p:nvPr/>
        </p:nvSpPr>
        <p:spPr>
          <a:xfrm>
            <a:off x="19607147" y="9544886"/>
            <a:ext cx="685558" cy="300880"/>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07" name="Parallelogram 106"/>
          <p:cNvSpPr/>
          <p:nvPr/>
        </p:nvSpPr>
        <p:spPr>
          <a:xfrm>
            <a:off x="22333397" y="10068109"/>
            <a:ext cx="685558" cy="300878"/>
          </a:xfrm>
          <a:prstGeom prst="parallelogram">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08" name="Parallelogram 107"/>
          <p:cNvSpPr/>
          <p:nvPr/>
        </p:nvSpPr>
        <p:spPr>
          <a:xfrm>
            <a:off x="21651835" y="10068109"/>
            <a:ext cx="685558" cy="300878"/>
          </a:xfrm>
          <a:prstGeom prst="parallelogram">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09" name="Parallelogram 108"/>
          <p:cNvSpPr/>
          <p:nvPr/>
        </p:nvSpPr>
        <p:spPr>
          <a:xfrm>
            <a:off x="20970273" y="10068109"/>
            <a:ext cx="685558" cy="300878"/>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10" name="Parallelogram 109"/>
          <p:cNvSpPr/>
          <p:nvPr/>
        </p:nvSpPr>
        <p:spPr>
          <a:xfrm>
            <a:off x="20288709" y="10068111"/>
            <a:ext cx="685558" cy="300882"/>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11" name="Parallelogram 110"/>
          <p:cNvSpPr/>
          <p:nvPr/>
        </p:nvSpPr>
        <p:spPr>
          <a:xfrm>
            <a:off x="19607147" y="10068106"/>
            <a:ext cx="685558" cy="300880"/>
          </a:xfrm>
          <a:prstGeom prst="parallelogram">
            <a:avLst/>
          </a:prstGeom>
          <a:pattFill prst="ltUpDiag">
            <a:fgClr>
              <a:schemeClr val="tx1">
                <a:lumMod val="65000"/>
                <a:lumOff val="35000"/>
              </a:schemeClr>
            </a:fgClr>
            <a:bgClr>
              <a:schemeClr val="tx1">
                <a:lumMod val="85000"/>
                <a:lumOff val="15000"/>
              </a:schemeClr>
            </a:bgClr>
          </a:patt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solidFill>
                <a:schemeClr val="tx1">
                  <a:lumMod val="75000"/>
                  <a:lumOff val="25000"/>
                </a:schemeClr>
              </a:solidFill>
              <a:latin typeface="+mj-lt"/>
              <a:ea typeface="Roboto Light" panose="02000000000000000000" pitchFamily="2" charset="0"/>
            </a:endParaRPr>
          </a:p>
        </p:txBody>
      </p:sp>
      <p:sp>
        <p:nvSpPr>
          <p:cNvPr id="112" name="TextBox 111"/>
          <p:cNvSpPr txBox="1"/>
          <p:nvPr/>
        </p:nvSpPr>
        <p:spPr>
          <a:xfrm>
            <a:off x="16652310" y="6132097"/>
            <a:ext cx="5346335" cy="954107"/>
          </a:xfrm>
          <a:prstGeom prst="rect">
            <a:avLst/>
          </a:prstGeom>
          <a:noFill/>
        </p:spPr>
        <p:txBody>
          <a:bodyPr wrap="none" rtlCol="0">
            <a:spAutoFit/>
          </a:bodyPr>
          <a:lstStyle/>
          <a:p>
            <a:r>
              <a:rPr lang="id-ID" sz="5600" dirty="0">
                <a:solidFill>
                  <a:schemeClr val="tx1">
                    <a:lumMod val="75000"/>
                    <a:lumOff val="25000"/>
                  </a:schemeClr>
                </a:solidFill>
                <a:latin typeface="Bebas Neue" panose="020B0606020202050201" pitchFamily="34" charset="0"/>
                <a:ea typeface="Roboto Light" panose="02000000000000000000" pitchFamily="2" charset="0"/>
              </a:rPr>
              <a:t>Professional Skills</a:t>
            </a:r>
          </a:p>
        </p:txBody>
      </p:sp>
      <p:sp>
        <p:nvSpPr>
          <p:cNvPr id="113" name="TextBox 112"/>
          <p:cNvSpPr txBox="1"/>
          <p:nvPr/>
        </p:nvSpPr>
        <p:spPr>
          <a:xfrm>
            <a:off x="16774779" y="7064613"/>
            <a:ext cx="6903406" cy="461665"/>
          </a:xfrm>
          <a:prstGeom prst="rect">
            <a:avLst/>
          </a:prstGeom>
          <a:noFill/>
        </p:spPr>
        <p:txBody>
          <a:bodyPr wrap="square" rtlCol="0">
            <a:spAutoFit/>
          </a:bodyPr>
          <a:lstStyle/>
          <a:p>
            <a:r>
              <a:rPr lang="id-ID" sz="2400" dirty="0">
                <a:solidFill>
                  <a:schemeClr val="tx1">
                    <a:lumMod val="75000"/>
                    <a:lumOff val="25000"/>
                  </a:schemeClr>
                </a:solidFill>
                <a:latin typeface="+mj-lt"/>
                <a:ea typeface="Roboto Light" panose="02000000000000000000" pitchFamily="2" charset="0"/>
              </a:rPr>
              <a:t>Something about me that you should know</a:t>
            </a:r>
            <a:endParaRPr lang="en-US" sz="2400" dirty="0">
              <a:solidFill>
                <a:schemeClr val="tx1">
                  <a:lumMod val="75000"/>
                  <a:lumOff val="25000"/>
                </a:schemeClr>
              </a:solidFill>
              <a:latin typeface="+mj-lt"/>
              <a:ea typeface="Roboto Light" panose="02000000000000000000" pitchFamily="2" charset="0"/>
            </a:endParaRPr>
          </a:p>
        </p:txBody>
      </p:sp>
      <p:sp>
        <p:nvSpPr>
          <p:cNvPr id="114" name="TextBox 113"/>
          <p:cNvSpPr txBox="1"/>
          <p:nvPr/>
        </p:nvSpPr>
        <p:spPr>
          <a:xfrm>
            <a:off x="1441114" y="7143535"/>
            <a:ext cx="2734644" cy="649922"/>
          </a:xfrm>
          <a:prstGeom prst="rect">
            <a:avLst/>
          </a:prstGeom>
        </p:spPr>
        <p:txBody>
          <a:bodyPr vert="horz" lIns="182880" tIns="91440" rIns="182880" bIns="91440" rtlCol="0" anchor="ctr">
            <a:noAutofit/>
          </a:bodyPr>
          <a:lstStyle>
            <a:defPPr>
              <a:defRPr lang="en-US"/>
            </a:defPPr>
            <a:lvl1pPr defTabSz="914082">
              <a:spcBef>
                <a:spcPct val="0"/>
              </a:spcBef>
              <a:defRPr sz="4400">
                <a:solidFill>
                  <a:schemeClr val="tx1">
                    <a:lumMod val="65000"/>
                    <a:lumOff val="35000"/>
                  </a:schemeClr>
                </a:solidFill>
                <a:latin typeface="Bebas Neue" panose="020B0606020202050201" pitchFamily="34" charset="0"/>
                <a:ea typeface="Roboto Light" panose="02000000000000000000" pitchFamily="2" charset="0"/>
                <a:cs typeface="Lato Light" panose="020F0402020204030203" pitchFamily="34" charset="0"/>
              </a:defRPr>
            </a:lvl1pPr>
          </a:lstStyle>
          <a:p>
            <a:r>
              <a:rPr lang="id-ID" sz="3600" dirty="0">
                <a:solidFill>
                  <a:schemeClr val="tx1">
                    <a:lumMod val="75000"/>
                    <a:lumOff val="25000"/>
                  </a:schemeClr>
                </a:solidFill>
              </a:rPr>
              <a:t>About </a:t>
            </a:r>
            <a:r>
              <a:rPr lang="en-US" sz="3600" dirty="0">
                <a:solidFill>
                  <a:schemeClr val="tx1">
                    <a:lumMod val="75000"/>
                    <a:lumOff val="25000"/>
                  </a:schemeClr>
                </a:solidFill>
              </a:rPr>
              <a:t>CEO</a:t>
            </a:r>
            <a:endParaRPr lang="id-ID" sz="3600" dirty="0">
              <a:solidFill>
                <a:schemeClr val="tx1">
                  <a:lumMod val="75000"/>
                  <a:lumOff val="25000"/>
                </a:schemeClr>
              </a:solidFill>
            </a:endParaRPr>
          </a:p>
        </p:txBody>
      </p:sp>
      <p:grpSp>
        <p:nvGrpSpPr>
          <p:cNvPr id="5" name="Group 4"/>
          <p:cNvGrpSpPr/>
          <p:nvPr/>
        </p:nvGrpSpPr>
        <p:grpSpPr>
          <a:xfrm>
            <a:off x="15617504" y="6673271"/>
            <a:ext cx="722944" cy="764086"/>
            <a:chOff x="7994529" y="3340922"/>
            <a:chExt cx="170237" cy="179925"/>
          </a:xfrm>
        </p:grpSpPr>
        <p:sp>
          <p:nvSpPr>
            <p:cNvPr id="52" name="Freeform 11383"/>
            <p:cNvSpPr>
              <a:spLocks noEditPoints="1"/>
            </p:cNvSpPr>
            <p:nvPr/>
          </p:nvSpPr>
          <p:spPr bwMode="auto">
            <a:xfrm>
              <a:off x="8037435" y="3375523"/>
              <a:ext cx="85810" cy="119027"/>
            </a:xfrm>
            <a:custGeom>
              <a:avLst/>
              <a:gdLst>
                <a:gd name="T0" fmla="*/ 111 w 248"/>
                <a:gd name="T1" fmla="*/ 0 h 342"/>
                <a:gd name="T2" fmla="*/ 75 w 248"/>
                <a:gd name="T3" fmla="*/ 10 h 342"/>
                <a:gd name="T4" fmla="*/ 45 w 248"/>
                <a:gd name="T5" fmla="*/ 28 h 342"/>
                <a:gd name="T6" fmla="*/ 20 w 248"/>
                <a:gd name="T7" fmla="*/ 57 h 342"/>
                <a:gd name="T8" fmla="*/ 5 w 248"/>
                <a:gd name="T9" fmla="*/ 91 h 342"/>
                <a:gd name="T10" fmla="*/ 0 w 248"/>
                <a:gd name="T11" fmla="*/ 129 h 342"/>
                <a:gd name="T12" fmla="*/ 2 w 248"/>
                <a:gd name="T13" fmla="*/ 155 h 342"/>
                <a:gd name="T14" fmla="*/ 14 w 248"/>
                <a:gd name="T15" fmla="*/ 192 h 342"/>
                <a:gd name="T16" fmla="*/ 36 w 248"/>
                <a:gd name="T17" fmla="*/ 222 h 342"/>
                <a:gd name="T18" fmla="*/ 54 w 248"/>
                <a:gd name="T19" fmla="*/ 265 h 342"/>
                <a:gd name="T20" fmla="*/ 58 w 248"/>
                <a:gd name="T21" fmla="*/ 280 h 342"/>
                <a:gd name="T22" fmla="*/ 60 w 248"/>
                <a:gd name="T23" fmla="*/ 311 h 342"/>
                <a:gd name="T24" fmla="*/ 70 w 248"/>
                <a:gd name="T25" fmla="*/ 328 h 342"/>
                <a:gd name="T26" fmla="*/ 78 w 248"/>
                <a:gd name="T27" fmla="*/ 334 h 342"/>
                <a:gd name="T28" fmla="*/ 108 w 248"/>
                <a:gd name="T29" fmla="*/ 342 h 342"/>
                <a:gd name="T30" fmla="*/ 130 w 248"/>
                <a:gd name="T31" fmla="*/ 342 h 342"/>
                <a:gd name="T32" fmla="*/ 171 w 248"/>
                <a:gd name="T33" fmla="*/ 333 h 342"/>
                <a:gd name="T34" fmla="*/ 172 w 248"/>
                <a:gd name="T35" fmla="*/ 331 h 342"/>
                <a:gd name="T36" fmla="*/ 184 w 248"/>
                <a:gd name="T37" fmla="*/ 318 h 342"/>
                <a:gd name="T38" fmla="*/ 190 w 248"/>
                <a:gd name="T39" fmla="*/ 292 h 342"/>
                <a:gd name="T40" fmla="*/ 189 w 248"/>
                <a:gd name="T41" fmla="*/ 275 h 342"/>
                <a:gd name="T42" fmla="*/ 210 w 248"/>
                <a:gd name="T43" fmla="*/ 224 h 342"/>
                <a:gd name="T44" fmla="*/ 225 w 248"/>
                <a:gd name="T45" fmla="*/ 203 h 342"/>
                <a:gd name="T46" fmla="*/ 242 w 248"/>
                <a:gd name="T47" fmla="*/ 168 h 342"/>
                <a:gd name="T48" fmla="*/ 248 w 248"/>
                <a:gd name="T49" fmla="*/ 129 h 342"/>
                <a:gd name="T50" fmla="*/ 245 w 248"/>
                <a:gd name="T51" fmla="*/ 103 h 342"/>
                <a:gd name="T52" fmla="*/ 233 w 248"/>
                <a:gd name="T53" fmla="*/ 68 h 342"/>
                <a:gd name="T54" fmla="*/ 211 w 248"/>
                <a:gd name="T55" fmla="*/ 38 h 342"/>
                <a:gd name="T56" fmla="*/ 182 w 248"/>
                <a:gd name="T57" fmla="*/ 15 h 342"/>
                <a:gd name="T58" fmla="*/ 148 w 248"/>
                <a:gd name="T59" fmla="*/ 2 h 342"/>
                <a:gd name="T60" fmla="*/ 124 w 248"/>
                <a:gd name="T61" fmla="*/ 0 h 342"/>
                <a:gd name="T62" fmla="*/ 109 w 248"/>
                <a:gd name="T63" fmla="*/ 207 h 342"/>
                <a:gd name="T64" fmla="*/ 71 w 248"/>
                <a:gd name="T65" fmla="*/ 190 h 342"/>
                <a:gd name="T66" fmla="*/ 47 w 248"/>
                <a:gd name="T67" fmla="*/ 158 h 342"/>
                <a:gd name="T68" fmla="*/ 40 w 248"/>
                <a:gd name="T69" fmla="*/ 134 h 342"/>
                <a:gd name="T70" fmla="*/ 40 w 248"/>
                <a:gd name="T71" fmla="*/ 115 h 342"/>
                <a:gd name="T72" fmla="*/ 45 w 248"/>
                <a:gd name="T73" fmla="*/ 91 h 342"/>
                <a:gd name="T74" fmla="*/ 64 w 248"/>
                <a:gd name="T75" fmla="*/ 64 h 342"/>
                <a:gd name="T76" fmla="*/ 91 w 248"/>
                <a:gd name="T77" fmla="*/ 45 h 342"/>
                <a:gd name="T78" fmla="*/ 114 w 248"/>
                <a:gd name="T79" fmla="*/ 39 h 342"/>
                <a:gd name="T80" fmla="*/ 139 w 248"/>
                <a:gd name="T81" fmla="*/ 40 h 342"/>
                <a:gd name="T82" fmla="*/ 178 w 248"/>
                <a:gd name="T83" fmla="*/ 58 h 342"/>
                <a:gd name="T84" fmla="*/ 203 w 248"/>
                <a:gd name="T85" fmla="*/ 94 h 342"/>
                <a:gd name="T86" fmla="*/ 209 w 248"/>
                <a:gd name="T87" fmla="*/ 124 h 342"/>
                <a:gd name="T88" fmla="*/ 207 w 248"/>
                <a:gd name="T89" fmla="*/ 141 h 342"/>
                <a:gd name="T90" fmla="*/ 198 w 248"/>
                <a:gd name="T91" fmla="*/ 164 h 342"/>
                <a:gd name="T92" fmla="*/ 171 w 248"/>
                <a:gd name="T93" fmla="*/ 194 h 342"/>
                <a:gd name="T94" fmla="*/ 148 w 248"/>
                <a:gd name="T95" fmla="*/ 205 h 342"/>
                <a:gd name="T96" fmla="*/ 124 w 248"/>
                <a:gd name="T97" fmla="*/ 20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342">
                  <a:moveTo>
                    <a:pt x="124" y="0"/>
                  </a:moveTo>
                  <a:lnTo>
                    <a:pt x="124" y="0"/>
                  </a:lnTo>
                  <a:lnTo>
                    <a:pt x="111" y="0"/>
                  </a:lnTo>
                  <a:lnTo>
                    <a:pt x="99" y="2"/>
                  </a:lnTo>
                  <a:lnTo>
                    <a:pt x="87" y="5"/>
                  </a:lnTo>
                  <a:lnTo>
                    <a:pt x="75" y="10"/>
                  </a:lnTo>
                  <a:lnTo>
                    <a:pt x="65" y="15"/>
                  </a:lnTo>
                  <a:lnTo>
                    <a:pt x="54" y="22"/>
                  </a:lnTo>
                  <a:lnTo>
                    <a:pt x="45" y="28"/>
                  </a:lnTo>
                  <a:lnTo>
                    <a:pt x="36" y="38"/>
                  </a:lnTo>
                  <a:lnTo>
                    <a:pt x="28" y="47"/>
                  </a:lnTo>
                  <a:lnTo>
                    <a:pt x="20" y="57"/>
                  </a:lnTo>
                  <a:lnTo>
                    <a:pt x="14" y="68"/>
                  </a:lnTo>
                  <a:lnTo>
                    <a:pt x="9" y="79"/>
                  </a:lnTo>
                  <a:lnTo>
                    <a:pt x="5" y="91"/>
                  </a:lnTo>
                  <a:lnTo>
                    <a:pt x="2" y="103"/>
                  </a:lnTo>
                  <a:lnTo>
                    <a:pt x="0" y="116"/>
                  </a:lnTo>
                  <a:lnTo>
                    <a:pt x="0" y="129"/>
                  </a:lnTo>
                  <a:lnTo>
                    <a:pt x="0" y="129"/>
                  </a:lnTo>
                  <a:lnTo>
                    <a:pt x="0" y="142"/>
                  </a:lnTo>
                  <a:lnTo>
                    <a:pt x="2" y="155"/>
                  </a:lnTo>
                  <a:lnTo>
                    <a:pt x="5" y="168"/>
                  </a:lnTo>
                  <a:lnTo>
                    <a:pt x="9" y="180"/>
                  </a:lnTo>
                  <a:lnTo>
                    <a:pt x="14" y="192"/>
                  </a:lnTo>
                  <a:lnTo>
                    <a:pt x="20" y="202"/>
                  </a:lnTo>
                  <a:lnTo>
                    <a:pt x="28" y="213"/>
                  </a:lnTo>
                  <a:lnTo>
                    <a:pt x="36" y="222"/>
                  </a:lnTo>
                  <a:lnTo>
                    <a:pt x="36" y="222"/>
                  </a:lnTo>
                  <a:lnTo>
                    <a:pt x="48" y="247"/>
                  </a:lnTo>
                  <a:lnTo>
                    <a:pt x="54" y="265"/>
                  </a:lnTo>
                  <a:lnTo>
                    <a:pt x="57" y="275"/>
                  </a:lnTo>
                  <a:lnTo>
                    <a:pt x="58" y="280"/>
                  </a:lnTo>
                  <a:lnTo>
                    <a:pt x="58" y="280"/>
                  </a:lnTo>
                  <a:lnTo>
                    <a:pt x="56" y="292"/>
                  </a:lnTo>
                  <a:lnTo>
                    <a:pt x="57" y="303"/>
                  </a:lnTo>
                  <a:lnTo>
                    <a:pt x="60" y="311"/>
                  </a:lnTo>
                  <a:lnTo>
                    <a:pt x="62" y="317"/>
                  </a:lnTo>
                  <a:lnTo>
                    <a:pt x="66" y="324"/>
                  </a:lnTo>
                  <a:lnTo>
                    <a:pt x="70" y="328"/>
                  </a:lnTo>
                  <a:lnTo>
                    <a:pt x="75" y="331"/>
                  </a:lnTo>
                  <a:lnTo>
                    <a:pt x="75" y="331"/>
                  </a:lnTo>
                  <a:lnTo>
                    <a:pt x="78" y="334"/>
                  </a:lnTo>
                  <a:lnTo>
                    <a:pt x="86" y="337"/>
                  </a:lnTo>
                  <a:lnTo>
                    <a:pt x="100" y="341"/>
                  </a:lnTo>
                  <a:lnTo>
                    <a:pt x="108" y="342"/>
                  </a:lnTo>
                  <a:lnTo>
                    <a:pt x="118" y="342"/>
                  </a:lnTo>
                  <a:lnTo>
                    <a:pt x="118" y="342"/>
                  </a:lnTo>
                  <a:lnTo>
                    <a:pt x="130" y="342"/>
                  </a:lnTo>
                  <a:lnTo>
                    <a:pt x="143" y="339"/>
                  </a:lnTo>
                  <a:lnTo>
                    <a:pt x="156" y="337"/>
                  </a:lnTo>
                  <a:lnTo>
                    <a:pt x="171" y="333"/>
                  </a:lnTo>
                  <a:lnTo>
                    <a:pt x="171" y="333"/>
                  </a:lnTo>
                  <a:lnTo>
                    <a:pt x="172" y="331"/>
                  </a:lnTo>
                  <a:lnTo>
                    <a:pt x="172" y="331"/>
                  </a:lnTo>
                  <a:lnTo>
                    <a:pt x="176" y="329"/>
                  </a:lnTo>
                  <a:lnTo>
                    <a:pt x="180" y="325"/>
                  </a:lnTo>
                  <a:lnTo>
                    <a:pt x="184" y="318"/>
                  </a:lnTo>
                  <a:lnTo>
                    <a:pt x="188" y="312"/>
                  </a:lnTo>
                  <a:lnTo>
                    <a:pt x="190" y="303"/>
                  </a:lnTo>
                  <a:lnTo>
                    <a:pt x="190" y="292"/>
                  </a:lnTo>
                  <a:lnTo>
                    <a:pt x="189" y="280"/>
                  </a:lnTo>
                  <a:lnTo>
                    <a:pt x="189" y="280"/>
                  </a:lnTo>
                  <a:lnTo>
                    <a:pt x="189" y="275"/>
                  </a:lnTo>
                  <a:lnTo>
                    <a:pt x="192" y="265"/>
                  </a:lnTo>
                  <a:lnTo>
                    <a:pt x="198" y="248"/>
                  </a:lnTo>
                  <a:lnTo>
                    <a:pt x="210" y="224"/>
                  </a:lnTo>
                  <a:lnTo>
                    <a:pt x="210" y="224"/>
                  </a:lnTo>
                  <a:lnTo>
                    <a:pt x="218" y="214"/>
                  </a:lnTo>
                  <a:lnTo>
                    <a:pt x="225" y="203"/>
                  </a:lnTo>
                  <a:lnTo>
                    <a:pt x="232" y="193"/>
                  </a:lnTo>
                  <a:lnTo>
                    <a:pt x="239" y="181"/>
                  </a:lnTo>
                  <a:lnTo>
                    <a:pt x="242" y="168"/>
                  </a:lnTo>
                  <a:lnTo>
                    <a:pt x="245" y="156"/>
                  </a:lnTo>
                  <a:lnTo>
                    <a:pt x="248" y="143"/>
                  </a:lnTo>
                  <a:lnTo>
                    <a:pt x="248" y="129"/>
                  </a:lnTo>
                  <a:lnTo>
                    <a:pt x="248" y="129"/>
                  </a:lnTo>
                  <a:lnTo>
                    <a:pt x="248" y="116"/>
                  </a:lnTo>
                  <a:lnTo>
                    <a:pt x="245" y="103"/>
                  </a:lnTo>
                  <a:lnTo>
                    <a:pt x="242" y="91"/>
                  </a:lnTo>
                  <a:lnTo>
                    <a:pt x="239" y="79"/>
                  </a:lnTo>
                  <a:lnTo>
                    <a:pt x="233" y="68"/>
                  </a:lnTo>
                  <a:lnTo>
                    <a:pt x="227" y="57"/>
                  </a:lnTo>
                  <a:lnTo>
                    <a:pt x="220" y="47"/>
                  </a:lnTo>
                  <a:lnTo>
                    <a:pt x="211" y="38"/>
                  </a:lnTo>
                  <a:lnTo>
                    <a:pt x="203" y="28"/>
                  </a:lnTo>
                  <a:lnTo>
                    <a:pt x="193" y="22"/>
                  </a:lnTo>
                  <a:lnTo>
                    <a:pt x="182" y="15"/>
                  </a:lnTo>
                  <a:lnTo>
                    <a:pt x="172" y="10"/>
                  </a:lnTo>
                  <a:lnTo>
                    <a:pt x="160" y="5"/>
                  </a:lnTo>
                  <a:lnTo>
                    <a:pt x="148" y="2"/>
                  </a:lnTo>
                  <a:lnTo>
                    <a:pt x="137" y="0"/>
                  </a:lnTo>
                  <a:lnTo>
                    <a:pt x="124" y="0"/>
                  </a:lnTo>
                  <a:lnTo>
                    <a:pt x="124" y="0"/>
                  </a:lnTo>
                  <a:close/>
                  <a:moveTo>
                    <a:pt x="124" y="209"/>
                  </a:moveTo>
                  <a:lnTo>
                    <a:pt x="124" y="209"/>
                  </a:lnTo>
                  <a:lnTo>
                    <a:pt x="109" y="207"/>
                  </a:lnTo>
                  <a:lnTo>
                    <a:pt x="96" y="203"/>
                  </a:lnTo>
                  <a:lnTo>
                    <a:pt x="83" y="198"/>
                  </a:lnTo>
                  <a:lnTo>
                    <a:pt x="71" y="190"/>
                  </a:lnTo>
                  <a:lnTo>
                    <a:pt x="61" y="181"/>
                  </a:lnTo>
                  <a:lnTo>
                    <a:pt x="53" y="169"/>
                  </a:lnTo>
                  <a:lnTo>
                    <a:pt x="47" y="158"/>
                  </a:lnTo>
                  <a:lnTo>
                    <a:pt x="41" y="145"/>
                  </a:lnTo>
                  <a:lnTo>
                    <a:pt x="41" y="145"/>
                  </a:lnTo>
                  <a:lnTo>
                    <a:pt x="40" y="134"/>
                  </a:lnTo>
                  <a:lnTo>
                    <a:pt x="39" y="124"/>
                  </a:lnTo>
                  <a:lnTo>
                    <a:pt x="39" y="124"/>
                  </a:lnTo>
                  <a:lnTo>
                    <a:pt x="40" y="115"/>
                  </a:lnTo>
                  <a:lnTo>
                    <a:pt x="41" y="107"/>
                  </a:lnTo>
                  <a:lnTo>
                    <a:pt x="43" y="99"/>
                  </a:lnTo>
                  <a:lnTo>
                    <a:pt x="45" y="91"/>
                  </a:lnTo>
                  <a:lnTo>
                    <a:pt x="49" y="83"/>
                  </a:lnTo>
                  <a:lnTo>
                    <a:pt x="53" y="77"/>
                  </a:lnTo>
                  <a:lnTo>
                    <a:pt x="64" y="64"/>
                  </a:lnTo>
                  <a:lnTo>
                    <a:pt x="77" y="53"/>
                  </a:lnTo>
                  <a:lnTo>
                    <a:pt x="83" y="49"/>
                  </a:lnTo>
                  <a:lnTo>
                    <a:pt x="91" y="45"/>
                  </a:lnTo>
                  <a:lnTo>
                    <a:pt x="99" y="43"/>
                  </a:lnTo>
                  <a:lnTo>
                    <a:pt x="107" y="40"/>
                  </a:lnTo>
                  <a:lnTo>
                    <a:pt x="114" y="39"/>
                  </a:lnTo>
                  <a:lnTo>
                    <a:pt x="124" y="39"/>
                  </a:lnTo>
                  <a:lnTo>
                    <a:pt x="124" y="39"/>
                  </a:lnTo>
                  <a:lnTo>
                    <a:pt x="139" y="40"/>
                  </a:lnTo>
                  <a:lnTo>
                    <a:pt x="154" y="44"/>
                  </a:lnTo>
                  <a:lnTo>
                    <a:pt x="167" y="51"/>
                  </a:lnTo>
                  <a:lnTo>
                    <a:pt x="178" y="58"/>
                  </a:lnTo>
                  <a:lnTo>
                    <a:pt x="189" y="69"/>
                  </a:lnTo>
                  <a:lnTo>
                    <a:pt x="197" y="81"/>
                  </a:lnTo>
                  <a:lnTo>
                    <a:pt x="203" y="94"/>
                  </a:lnTo>
                  <a:lnTo>
                    <a:pt x="207" y="108"/>
                  </a:lnTo>
                  <a:lnTo>
                    <a:pt x="207" y="108"/>
                  </a:lnTo>
                  <a:lnTo>
                    <a:pt x="209" y="124"/>
                  </a:lnTo>
                  <a:lnTo>
                    <a:pt x="209" y="124"/>
                  </a:lnTo>
                  <a:lnTo>
                    <a:pt x="209" y="132"/>
                  </a:lnTo>
                  <a:lnTo>
                    <a:pt x="207" y="141"/>
                  </a:lnTo>
                  <a:lnTo>
                    <a:pt x="205" y="149"/>
                  </a:lnTo>
                  <a:lnTo>
                    <a:pt x="202" y="156"/>
                  </a:lnTo>
                  <a:lnTo>
                    <a:pt x="198" y="164"/>
                  </a:lnTo>
                  <a:lnTo>
                    <a:pt x="194" y="171"/>
                  </a:lnTo>
                  <a:lnTo>
                    <a:pt x="184" y="184"/>
                  </a:lnTo>
                  <a:lnTo>
                    <a:pt x="171" y="194"/>
                  </a:lnTo>
                  <a:lnTo>
                    <a:pt x="164" y="198"/>
                  </a:lnTo>
                  <a:lnTo>
                    <a:pt x="156" y="201"/>
                  </a:lnTo>
                  <a:lnTo>
                    <a:pt x="148" y="205"/>
                  </a:lnTo>
                  <a:lnTo>
                    <a:pt x="141" y="206"/>
                  </a:lnTo>
                  <a:lnTo>
                    <a:pt x="133" y="207"/>
                  </a:lnTo>
                  <a:lnTo>
                    <a:pt x="124" y="209"/>
                  </a:lnTo>
                  <a:lnTo>
                    <a:pt x="124" y="209"/>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53" name="Freeform 11384"/>
            <p:cNvSpPr>
              <a:spLocks/>
            </p:cNvSpPr>
            <p:nvPr/>
          </p:nvSpPr>
          <p:spPr bwMode="auto">
            <a:xfrm>
              <a:off x="8066499" y="3498702"/>
              <a:ext cx="26296" cy="22145"/>
            </a:xfrm>
            <a:custGeom>
              <a:avLst/>
              <a:gdLst>
                <a:gd name="T0" fmla="*/ 49 w 76"/>
                <a:gd name="T1" fmla="*/ 63 h 63"/>
                <a:gd name="T2" fmla="*/ 70 w 76"/>
                <a:gd name="T3" fmla="*/ 43 h 63"/>
                <a:gd name="T4" fmla="*/ 76 w 76"/>
                <a:gd name="T5" fmla="*/ 0 h 63"/>
                <a:gd name="T6" fmla="*/ 72 w 76"/>
                <a:gd name="T7" fmla="*/ 2 h 63"/>
                <a:gd name="T8" fmla="*/ 72 w 76"/>
                <a:gd name="T9" fmla="*/ 2 h 63"/>
                <a:gd name="T10" fmla="*/ 61 w 76"/>
                <a:gd name="T11" fmla="*/ 4 h 63"/>
                <a:gd name="T12" fmla="*/ 51 w 76"/>
                <a:gd name="T13" fmla="*/ 7 h 63"/>
                <a:gd name="T14" fmla="*/ 36 w 76"/>
                <a:gd name="T15" fmla="*/ 7 h 63"/>
                <a:gd name="T16" fmla="*/ 36 w 76"/>
                <a:gd name="T17" fmla="*/ 7 h 63"/>
                <a:gd name="T18" fmla="*/ 19 w 76"/>
                <a:gd name="T19" fmla="*/ 5 h 63"/>
                <a:gd name="T20" fmla="*/ 4 w 76"/>
                <a:gd name="T21" fmla="*/ 2 h 63"/>
                <a:gd name="T22" fmla="*/ 0 w 76"/>
                <a:gd name="T23" fmla="*/ 0 h 63"/>
                <a:gd name="T24" fmla="*/ 2 w 76"/>
                <a:gd name="T25" fmla="*/ 45 h 63"/>
                <a:gd name="T26" fmla="*/ 23 w 76"/>
                <a:gd name="T27" fmla="*/ 63 h 63"/>
                <a:gd name="T28" fmla="*/ 49 w 76"/>
                <a:gd name="T2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63">
                  <a:moveTo>
                    <a:pt x="49" y="63"/>
                  </a:moveTo>
                  <a:lnTo>
                    <a:pt x="70" y="43"/>
                  </a:lnTo>
                  <a:lnTo>
                    <a:pt x="76" y="0"/>
                  </a:lnTo>
                  <a:lnTo>
                    <a:pt x="72" y="2"/>
                  </a:lnTo>
                  <a:lnTo>
                    <a:pt x="72" y="2"/>
                  </a:lnTo>
                  <a:lnTo>
                    <a:pt x="61" y="4"/>
                  </a:lnTo>
                  <a:lnTo>
                    <a:pt x="51" y="7"/>
                  </a:lnTo>
                  <a:lnTo>
                    <a:pt x="36" y="7"/>
                  </a:lnTo>
                  <a:lnTo>
                    <a:pt x="36" y="7"/>
                  </a:lnTo>
                  <a:lnTo>
                    <a:pt x="19" y="5"/>
                  </a:lnTo>
                  <a:lnTo>
                    <a:pt x="4" y="2"/>
                  </a:lnTo>
                  <a:lnTo>
                    <a:pt x="0" y="0"/>
                  </a:lnTo>
                  <a:lnTo>
                    <a:pt x="2" y="45"/>
                  </a:lnTo>
                  <a:lnTo>
                    <a:pt x="23" y="63"/>
                  </a:lnTo>
                  <a:lnTo>
                    <a:pt x="49" y="63"/>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54" name="Freeform 11385"/>
            <p:cNvSpPr>
              <a:spLocks/>
            </p:cNvSpPr>
            <p:nvPr/>
          </p:nvSpPr>
          <p:spPr bwMode="auto">
            <a:xfrm>
              <a:off x="7994529" y="3422580"/>
              <a:ext cx="16608" cy="12456"/>
            </a:xfrm>
            <a:custGeom>
              <a:avLst/>
              <a:gdLst>
                <a:gd name="T0" fmla="*/ 47 w 49"/>
                <a:gd name="T1" fmla="*/ 17 h 33"/>
                <a:gd name="T2" fmla="*/ 47 w 49"/>
                <a:gd name="T3" fmla="*/ 17 h 33"/>
                <a:gd name="T4" fmla="*/ 48 w 49"/>
                <a:gd name="T5" fmla="*/ 9 h 33"/>
                <a:gd name="T6" fmla="*/ 49 w 49"/>
                <a:gd name="T7" fmla="*/ 0 h 33"/>
                <a:gd name="T8" fmla="*/ 0 w 49"/>
                <a:gd name="T9" fmla="*/ 0 h 33"/>
                <a:gd name="T10" fmla="*/ 0 w 49"/>
                <a:gd name="T11" fmla="*/ 33 h 33"/>
                <a:gd name="T12" fmla="*/ 49 w 49"/>
                <a:gd name="T13" fmla="*/ 33 h 33"/>
                <a:gd name="T14" fmla="*/ 49 w 49"/>
                <a:gd name="T15" fmla="*/ 33 h 33"/>
                <a:gd name="T16" fmla="*/ 48 w 49"/>
                <a:gd name="T17" fmla="*/ 26 h 33"/>
                <a:gd name="T18" fmla="*/ 47 w 49"/>
                <a:gd name="T19" fmla="*/ 17 h 33"/>
                <a:gd name="T20" fmla="*/ 47 w 49"/>
                <a:gd name="T21"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3">
                  <a:moveTo>
                    <a:pt x="47" y="17"/>
                  </a:moveTo>
                  <a:lnTo>
                    <a:pt x="47" y="17"/>
                  </a:lnTo>
                  <a:lnTo>
                    <a:pt x="48" y="9"/>
                  </a:lnTo>
                  <a:lnTo>
                    <a:pt x="49" y="0"/>
                  </a:lnTo>
                  <a:lnTo>
                    <a:pt x="0" y="0"/>
                  </a:lnTo>
                  <a:lnTo>
                    <a:pt x="0" y="33"/>
                  </a:lnTo>
                  <a:lnTo>
                    <a:pt x="49" y="33"/>
                  </a:lnTo>
                  <a:lnTo>
                    <a:pt x="49" y="33"/>
                  </a:lnTo>
                  <a:lnTo>
                    <a:pt x="48" y="26"/>
                  </a:lnTo>
                  <a:lnTo>
                    <a:pt x="47" y="17"/>
                  </a:lnTo>
                  <a:lnTo>
                    <a:pt x="47" y="17"/>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55" name="Freeform 11386"/>
            <p:cNvSpPr>
              <a:spLocks/>
            </p:cNvSpPr>
            <p:nvPr/>
          </p:nvSpPr>
          <p:spPr bwMode="auto">
            <a:xfrm>
              <a:off x="8148158" y="3422580"/>
              <a:ext cx="16608" cy="12456"/>
            </a:xfrm>
            <a:custGeom>
              <a:avLst/>
              <a:gdLst>
                <a:gd name="T0" fmla="*/ 0 w 49"/>
                <a:gd name="T1" fmla="*/ 0 h 33"/>
                <a:gd name="T2" fmla="*/ 0 w 49"/>
                <a:gd name="T3" fmla="*/ 0 h 33"/>
                <a:gd name="T4" fmla="*/ 1 w 49"/>
                <a:gd name="T5" fmla="*/ 9 h 33"/>
                <a:gd name="T6" fmla="*/ 2 w 49"/>
                <a:gd name="T7" fmla="*/ 17 h 33"/>
                <a:gd name="T8" fmla="*/ 2 w 49"/>
                <a:gd name="T9" fmla="*/ 17 h 33"/>
                <a:gd name="T10" fmla="*/ 1 w 49"/>
                <a:gd name="T11" fmla="*/ 26 h 33"/>
                <a:gd name="T12" fmla="*/ 0 w 49"/>
                <a:gd name="T13" fmla="*/ 33 h 33"/>
                <a:gd name="T14" fmla="*/ 49 w 49"/>
                <a:gd name="T15" fmla="*/ 33 h 33"/>
                <a:gd name="T16" fmla="*/ 49 w 49"/>
                <a:gd name="T17" fmla="*/ 0 h 33"/>
                <a:gd name="T18" fmla="*/ 0 w 49"/>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33">
                  <a:moveTo>
                    <a:pt x="0" y="0"/>
                  </a:moveTo>
                  <a:lnTo>
                    <a:pt x="0" y="0"/>
                  </a:lnTo>
                  <a:lnTo>
                    <a:pt x="1" y="9"/>
                  </a:lnTo>
                  <a:lnTo>
                    <a:pt x="2" y="17"/>
                  </a:lnTo>
                  <a:lnTo>
                    <a:pt x="2" y="17"/>
                  </a:lnTo>
                  <a:lnTo>
                    <a:pt x="1" y="26"/>
                  </a:lnTo>
                  <a:lnTo>
                    <a:pt x="0" y="33"/>
                  </a:lnTo>
                  <a:lnTo>
                    <a:pt x="49" y="33"/>
                  </a:lnTo>
                  <a:lnTo>
                    <a:pt x="49" y="0"/>
                  </a:lnTo>
                  <a:lnTo>
                    <a:pt x="0" y="0"/>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56" name="Freeform 11387"/>
            <p:cNvSpPr>
              <a:spLocks/>
            </p:cNvSpPr>
            <p:nvPr/>
          </p:nvSpPr>
          <p:spPr bwMode="auto">
            <a:xfrm>
              <a:off x="8077572" y="3340922"/>
              <a:ext cx="12456" cy="19376"/>
            </a:xfrm>
            <a:custGeom>
              <a:avLst/>
              <a:gdLst>
                <a:gd name="T0" fmla="*/ 34 w 34"/>
                <a:gd name="T1" fmla="*/ 57 h 57"/>
                <a:gd name="T2" fmla="*/ 34 w 34"/>
                <a:gd name="T3" fmla="*/ 0 h 57"/>
                <a:gd name="T4" fmla="*/ 0 w 34"/>
                <a:gd name="T5" fmla="*/ 0 h 57"/>
                <a:gd name="T6" fmla="*/ 0 w 34"/>
                <a:gd name="T7" fmla="*/ 54 h 57"/>
                <a:gd name="T8" fmla="*/ 0 w 34"/>
                <a:gd name="T9" fmla="*/ 54 h 57"/>
                <a:gd name="T10" fmla="*/ 6 w 34"/>
                <a:gd name="T11" fmla="*/ 54 h 57"/>
                <a:gd name="T12" fmla="*/ 6 w 34"/>
                <a:gd name="T13" fmla="*/ 54 h 57"/>
                <a:gd name="T14" fmla="*/ 20 w 34"/>
                <a:gd name="T15" fmla="*/ 54 h 57"/>
                <a:gd name="T16" fmla="*/ 34 w 34"/>
                <a:gd name="T17" fmla="*/ 57 h 57"/>
                <a:gd name="T18" fmla="*/ 34 w 34"/>
                <a:gd name="T1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57">
                  <a:moveTo>
                    <a:pt x="34" y="57"/>
                  </a:moveTo>
                  <a:lnTo>
                    <a:pt x="34" y="0"/>
                  </a:lnTo>
                  <a:lnTo>
                    <a:pt x="0" y="0"/>
                  </a:lnTo>
                  <a:lnTo>
                    <a:pt x="0" y="54"/>
                  </a:lnTo>
                  <a:lnTo>
                    <a:pt x="0" y="54"/>
                  </a:lnTo>
                  <a:lnTo>
                    <a:pt x="6" y="54"/>
                  </a:lnTo>
                  <a:lnTo>
                    <a:pt x="6" y="54"/>
                  </a:lnTo>
                  <a:lnTo>
                    <a:pt x="20" y="54"/>
                  </a:lnTo>
                  <a:lnTo>
                    <a:pt x="34" y="57"/>
                  </a:lnTo>
                  <a:lnTo>
                    <a:pt x="34" y="57"/>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57" name="Freeform 11388"/>
            <p:cNvSpPr>
              <a:spLocks/>
            </p:cNvSpPr>
            <p:nvPr/>
          </p:nvSpPr>
          <p:spPr bwMode="auto">
            <a:xfrm>
              <a:off x="8013905" y="3364450"/>
              <a:ext cx="20761" cy="20761"/>
            </a:xfrm>
            <a:custGeom>
              <a:avLst/>
              <a:gdLst>
                <a:gd name="T0" fmla="*/ 61 w 61"/>
                <a:gd name="T1" fmla="*/ 38 h 62"/>
                <a:gd name="T2" fmla="*/ 23 w 61"/>
                <a:gd name="T3" fmla="*/ 0 h 62"/>
                <a:gd name="T4" fmla="*/ 0 w 61"/>
                <a:gd name="T5" fmla="*/ 25 h 62"/>
                <a:gd name="T6" fmla="*/ 38 w 61"/>
                <a:gd name="T7" fmla="*/ 62 h 62"/>
                <a:gd name="T8" fmla="*/ 38 w 61"/>
                <a:gd name="T9" fmla="*/ 62 h 62"/>
                <a:gd name="T10" fmla="*/ 48 w 61"/>
                <a:gd name="T11" fmla="*/ 49 h 62"/>
                <a:gd name="T12" fmla="*/ 61 w 61"/>
                <a:gd name="T13" fmla="*/ 38 h 62"/>
                <a:gd name="T14" fmla="*/ 61 w 61"/>
                <a:gd name="T15" fmla="*/ 38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62">
                  <a:moveTo>
                    <a:pt x="61" y="38"/>
                  </a:moveTo>
                  <a:lnTo>
                    <a:pt x="23" y="0"/>
                  </a:lnTo>
                  <a:lnTo>
                    <a:pt x="0" y="25"/>
                  </a:lnTo>
                  <a:lnTo>
                    <a:pt x="38" y="62"/>
                  </a:lnTo>
                  <a:lnTo>
                    <a:pt x="38" y="62"/>
                  </a:lnTo>
                  <a:lnTo>
                    <a:pt x="48" y="49"/>
                  </a:lnTo>
                  <a:lnTo>
                    <a:pt x="61" y="38"/>
                  </a:lnTo>
                  <a:lnTo>
                    <a:pt x="61" y="38"/>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58" name="Freeform 11389"/>
            <p:cNvSpPr>
              <a:spLocks/>
            </p:cNvSpPr>
            <p:nvPr/>
          </p:nvSpPr>
          <p:spPr bwMode="auto">
            <a:xfrm>
              <a:off x="8124629" y="3364450"/>
              <a:ext cx="19376" cy="20761"/>
            </a:xfrm>
            <a:custGeom>
              <a:avLst/>
              <a:gdLst>
                <a:gd name="T0" fmla="*/ 0 w 58"/>
                <a:gd name="T1" fmla="*/ 35 h 60"/>
                <a:gd name="T2" fmla="*/ 0 w 58"/>
                <a:gd name="T3" fmla="*/ 35 h 60"/>
                <a:gd name="T4" fmla="*/ 13 w 58"/>
                <a:gd name="T5" fmla="*/ 47 h 60"/>
                <a:gd name="T6" fmla="*/ 23 w 58"/>
                <a:gd name="T7" fmla="*/ 60 h 60"/>
                <a:gd name="T8" fmla="*/ 58 w 58"/>
                <a:gd name="T9" fmla="*/ 25 h 60"/>
                <a:gd name="T10" fmla="*/ 34 w 58"/>
                <a:gd name="T11" fmla="*/ 0 h 60"/>
                <a:gd name="T12" fmla="*/ 0 w 58"/>
                <a:gd name="T13" fmla="*/ 35 h 60"/>
              </a:gdLst>
              <a:ahLst/>
              <a:cxnLst>
                <a:cxn ang="0">
                  <a:pos x="T0" y="T1"/>
                </a:cxn>
                <a:cxn ang="0">
                  <a:pos x="T2" y="T3"/>
                </a:cxn>
                <a:cxn ang="0">
                  <a:pos x="T4" y="T5"/>
                </a:cxn>
                <a:cxn ang="0">
                  <a:pos x="T6" y="T7"/>
                </a:cxn>
                <a:cxn ang="0">
                  <a:pos x="T8" y="T9"/>
                </a:cxn>
                <a:cxn ang="0">
                  <a:pos x="T10" y="T11"/>
                </a:cxn>
                <a:cxn ang="0">
                  <a:pos x="T12" y="T13"/>
                </a:cxn>
              </a:cxnLst>
              <a:rect l="0" t="0" r="r" b="b"/>
              <a:pathLst>
                <a:path w="58" h="60">
                  <a:moveTo>
                    <a:pt x="0" y="35"/>
                  </a:moveTo>
                  <a:lnTo>
                    <a:pt x="0" y="35"/>
                  </a:lnTo>
                  <a:lnTo>
                    <a:pt x="13" y="47"/>
                  </a:lnTo>
                  <a:lnTo>
                    <a:pt x="23" y="60"/>
                  </a:lnTo>
                  <a:lnTo>
                    <a:pt x="58" y="25"/>
                  </a:lnTo>
                  <a:lnTo>
                    <a:pt x="34" y="0"/>
                  </a:lnTo>
                  <a:lnTo>
                    <a:pt x="0" y="35"/>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60" name="Freeform 11391"/>
            <p:cNvSpPr>
              <a:spLocks/>
            </p:cNvSpPr>
            <p:nvPr/>
          </p:nvSpPr>
          <p:spPr bwMode="auto">
            <a:xfrm>
              <a:off x="8063731" y="3404587"/>
              <a:ext cx="31833" cy="30449"/>
            </a:xfrm>
            <a:custGeom>
              <a:avLst/>
              <a:gdLst>
                <a:gd name="T0" fmla="*/ 85 w 90"/>
                <a:gd name="T1" fmla="*/ 35 h 90"/>
                <a:gd name="T2" fmla="*/ 55 w 90"/>
                <a:gd name="T3" fmla="*/ 35 h 90"/>
                <a:gd name="T4" fmla="*/ 55 w 90"/>
                <a:gd name="T5" fmla="*/ 5 h 90"/>
                <a:gd name="T6" fmla="*/ 55 w 90"/>
                <a:gd name="T7" fmla="*/ 5 h 90"/>
                <a:gd name="T8" fmla="*/ 55 w 90"/>
                <a:gd name="T9" fmla="*/ 3 h 90"/>
                <a:gd name="T10" fmla="*/ 53 w 90"/>
                <a:gd name="T11" fmla="*/ 1 h 90"/>
                <a:gd name="T12" fmla="*/ 52 w 90"/>
                <a:gd name="T13" fmla="*/ 0 h 90"/>
                <a:gd name="T14" fmla="*/ 50 w 90"/>
                <a:gd name="T15" fmla="*/ 0 h 90"/>
                <a:gd name="T16" fmla="*/ 40 w 90"/>
                <a:gd name="T17" fmla="*/ 0 h 90"/>
                <a:gd name="T18" fmla="*/ 40 w 90"/>
                <a:gd name="T19" fmla="*/ 0 h 90"/>
                <a:gd name="T20" fmla="*/ 39 w 90"/>
                <a:gd name="T21" fmla="*/ 0 h 90"/>
                <a:gd name="T22" fmla="*/ 36 w 90"/>
                <a:gd name="T23" fmla="*/ 1 h 90"/>
                <a:gd name="T24" fmla="*/ 35 w 90"/>
                <a:gd name="T25" fmla="*/ 3 h 90"/>
                <a:gd name="T26" fmla="*/ 35 w 90"/>
                <a:gd name="T27" fmla="*/ 5 h 90"/>
                <a:gd name="T28" fmla="*/ 35 w 90"/>
                <a:gd name="T29" fmla="*/ 35 h 90"/>
                <a:gd name="T30" fmla="*/ 5 w 90"/>
                <a:gd name="T31" fmla="*/ 35 h 90"/>
                <a:gd name="T32" fmla="*/ 5 w 90"/>
                <a:gd name="T33" fmla="*/ 35 h 90"/>
                <a:gd name="T34" fmla="*/ 4 w 90"/>
                <a:gd name="T35" fmla="*/ 35 h 90"/>
                <a:gd name="T36" fmla="*/ 1 w 90"/>
                <a:gd name="T37" fmla="*/ 37 h 90"/>
                <a:gd name="T38" fmla="*/ 1 w 90"/>
                <a:gd name="T39" fmla="*/ 38 h 90"/>
                <a:gd name="T40" fmla="*/ 0 w 90"/>
                <a:gd name="T41" fmla="*/ 40 h 90"/>
                <a:gd name="T42" fmla="*/ 0 w 90"/>
                <a:gd name="T43" fmla="*/ 50 h 90"/>
                <a:gd name="T44" fmla="*/ 0 w 90"/>
                <a:gd name="T45" fmla="*/ 50 h 90"/>
                <a:gd name="T46" fmla="*/ 1 w 90"/>
                <a:gd name="T47" fmla="*/ 51 h 90"/>
                <a:gd name="T48" fmla="*/ 1 w 90"/>
                <a:gd name="T49" fmla="*/ 54 h 90"/>
                <a:gd name="T50" fmla="*/ 4 w 90"/>
                <a:gd name="T51" fmla="*/ 54 h 90"/>
                <a:gd name="T52" fmla="*/ 5 w 90"/>
                <a:gd name="T53" fmla="*/ 55 h 90"/>
                <a:gd name="T54" fmla="*/ 35 w 90"/>
                <a:gd name="T55" fmla="*/ 55 h 90"/>
                <a:gd name="T56" fmla="*/ 35 w 90"/>
                <a:gd name="T57" fmla="*/ 85 h 90"/>
                <a:gd name="T58" fmla="*/ 35 w 90"/>
                <a:gd name="T59" fmla="*/ 85 h 90"/>
                <a:gd name="T60" fmla="*/ 35 w 90"/>
                <a:gd name="T61" fmla="*/ 86 h 90"/>
                <a:gd name="T62" fmla="*/ 36 w 90"/>
                <a:gd name="T63" fmla="*/ 89 h 90"/>
                <a:gd name="T64" fmla="*/ 39 w 90"/>
                <a:gd name="T65" fmla="*/ 89 h 90"/>
                <a:gd name="T66" fmla="*/ 40 w 90"/>
                <a:gd name="T67" fmla="*/ 90 h 90"/>
                <a:gd name="T68" fmla="*/ 50 w 90"/>
                <a:gd name="T69" fmla="*/ 90 h 90"/>
                <a:gd name="T70" fmla="*/ 50 w 90"/>
                <a:gd name="T71" fmla="*/ 90 h 90"/>
                <a:gd name="T72" fmla="*/ 52 w 90"/>
                <a:gd name="T73" fmla="*/ 89 h 90"/>
                <a:gd name="T74" fmla="*/ 53 w 90"/>
                <a:gd name="T75" fmla="*/ 89 h 90"/>
                <a:gd name="T76" fmla="*/ 55 w 90"/>
                <a:gd name="T77" fmla="*/ 86 h 90"/>
                <a:gd name="T78" fmla="*/ 55 w 90"/>
                <a:gd name="T79" fmla="*/ 85 h 90"/>
                <a:gd name="T80" fmla="*/ 55 w 90"/>
                <a:gd name="T81" fmla="*/ 55 h 90"/>
                <a:gd name="T82" fmla="*/ 85 w 90"/>
                <a:gd name="T83" fmla="*/ 55 h 90"/>
                <a:gd name="T84" fmla="*/ 85 w 90"/>
                <a:gd name="T85" fmla="*/ 55 h 90"/>
                <a:gd name="T86" fmla="*/ 87 w 90"/>
                <a:gd name="T87" fmla="*/ 54 h 90"/>
                <a:gd name="T88" fmla="*/ 89 w 90"/>
                <a:gd name="T89" fmla="*/ 54 h 90"/>
                <a:gd name="T90" fmla="*/ 90 w 90"/>
                <a:gd name="T91" fmla="*/ 51 h 90"/>
                <a:gd name="T92" fmla="*/ 90 w 90"/>
                <a:gd name="T93" fmla="*/ 50 h 90"/>
                <a:gd name="T94" fmla="*/ 90 w 90"/>
                <a:gd name="T95" fmla="*/ 40 h 90"/>
                <a:gd name="T96" fmla="*/ 90 w 90"/>
                <a:gd name="T97" fmla="*/ 40 h 90"/>
                <a:gd name="T98" fmla="*/ 90 w 90"/>
                <a:gd name="T99" fmla="*/ 38 h 90"/>
                <a:gd name="T100" fmla="*/ 89 w 90"/>
                <a:gd name="T101" fmla="*/ 37 h 90"/>
                <a:gd name="T102" fmla="*/ 87 w 90"/>
                <a:gd name="T103" fmla="*/ 35 h 90"/>
                <a:gd name="T104" fmla="*/ 85 w 90"/>
                <a:gd name="T105" fmla="*/ 35 h 90"/>
                <a:gd name="T106" fmla="*/ 85 w 90"/>
                <a:gd name="T107" fmla="*/ 3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 h="90">
                  <a:moveTo>
                    <a:pt x="85" y="35"/>
                  </a:moveTo>
                  <a:lnTo>
                    <a:pt x="55" y="35"/>
                  </a:lnTo>
                  <a:lnTo>
                    <a:pt x="55" y="5"/>
                  </a:lnTo>
                  <a:lnTo>
                    <a:pt x="55" y="5"/>
                  </a:lnTo>
                  <a:lnTo>
                    <a:pt x="55" y="3"/>
                  </a:lnTo>
                  <a:lnTo>
                    <a:pt x="53" y="1"/>
                  </a:lnTo>
                  <a:lnTo>
                    <a:pt x="52" y="0"/>
                  </a:lnTo>
                  <a:lnTo>
                    <a:pt x="50" y="0"/>
                  </a:lnTo>
                  <a:lnTo>
                    <a:pt x="40" y="0"/>
                  </a:lnTo>
                  <a:lnTo>
                    <a:pt x="40" y="0"/>
                  </a:lnTo>
                  <a:lnTo>
                    <a:pt x="39" y="0"/>
                  </a:lnTo>
                  <a:lnTo>
                    <a:pt x="36" y="1"/>
                  </a:lnTo>
                  <a:lnTo>
                    <a:pt x="35" y="3"/>
                  </a:lnTo>
                  <a:lnTo>
                    <a:pt x="35" y="5"/>
                  </a:lnTo>
                  <a:lnTo>
                    <a:pt x="35" y="35"/>
                  </a:lnTo>
                  <a:lnTo>
                    <a:pt x="5" y="35"/>
                  </a:lnTo>
                  <a:lnTo>
                    <a:pt x="5" y="35"/>
                  </a:lnTo>
                  <a:lnTo>
                    <a:pt x="4" y="35"/>
                  </a:lnTo>
                  <a:lnTo>
                    <a:pt x="1" y="37"/>
                  </a:lnTo>
                  <a:lnTo>
                    <a:pt x="1" y="38"/>
                  </a:lnTo>
                  <a:lnTo>
                    <a:pt x="0" y="40"/>
                  </a:lnTo>
                  <a:lnTo>
                    <a:pt x="0" y="50"/>
                  </a:lnTo>
                  <a:lnTo>
                    <a:pt x="0" y="50"/>
                  </a:lnTo>
                  <a:lnTo>
                    <a:pt x="1" y="51"/>
                  </a:lnTo>
                  <a:lnTo>
                    <a:pt x="1" y="54"/>
                  </a:lnTo>
                  <a:lnTo>
                    <a:pt x="4" y="54"/>
                  </a:lnTo>
                  <a:lnTo>
                    <a:pt x="5" y="55"/>
                  </a:lnTo>
                  <a:lnTo>
                    <a:pt x="35" y="55"/>
                  </a:lnTo>
                  <a:lnTo>
                    <a:pt x="35" y="85"/>
                  </a:lnTo>
                  <a:lnTo>
                    <a:pt x="35" y="85"/>
                  </a:lnTo>
                  <a:lnTo>
                    <a:pt x="35" y="86"/>
                  </a:lnTo>
                  <a:lnTo>
                    <a:pt x="36" y="89"/>
                  </a:lnTo>
                  <a:lnTo>
                    <a:pt x="39" y="89"/>
                  </a:lnTo>
                  <a:lnTo>
                    <a:pt x="40" y="90"/>
                  </a:lnTo>
                  <a:lnTo>
                    <a:pt x="50" y="90"/>
                  </a:lnTo>
                  <a:lnTo>
                    <a:pt x="50" y="90"/>
                  </a:lnTo>
                  <a:lnTo>
                    <a:pt x="52" y="89"/>
                  </a:lnTo>
                  <a:lnTo>
                    <a:pt x="53" y="89"/>
                  </a:lnTo>
                  <a:lnTo>
                    <a:pt x="55" y="86"/>
                  </a:lnTo>
                  <a:lnTo>
                    <a:pt x="55" y="85"/>
                  </a:lnTo>
                  <a:lnTo>
                    <a:pt x="55" y="55"/>
                  </a:lnTo>
                  <a:lnTo>
                    <a:pt x="85" y="55"/>
                  </a:lnTo>
                  <a:lnTo>
                    <a:pt x="85" y="55"/>
                  </a:lnTo>
                  <a:lnTo>
                    <a:pt x="87" y="54"/>
                  </a:lnTo>
                  <a:lnTo>
                    <a:pt x="89" y="54"/>
                  </a:lnTo>
                  <a:lnTo>
                    <a:pt x="90" y="51"/>
                  </a:lnTo>
                  <a:lnTo>
                    <a:pt x="90" y="50"/>
                  </a:lnTo>
                  <a:lnTo>
                    <a:pt x="90" y="40"/>
                  </a:lnTo>
                  <a:lnTo>
                    <a:pt x="90" y="40"/>
                  </a:lnTo>
                  <a:lnTo>
                    <a:pt x="90" y="38"/>
                  </a:lnTo>
                  <a:lnTo>
                    <a:pt x="89" y="37"/>
                  </a:lnTo>
                  <a:lnTo>
                    <a:pt x="87" y="35"/>
                  </a:lnTo>
                  <a:lnTo>
                    <a:pt x="85" y="35"/>
                  </a:lnTo>
                  <a:lnTo>
                    <a:pt x="85" y="35"/>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4" name="Group 3"/>
          <p:cNvGrpSpPr/>
          <p:nvPr/>
        </p:nvGrpSpPr>
        <p:grpSpPr>
          <a:xfrm>
            <a:off x="9019118" y="6715639"/>
            <a:ext cx="578780" cy="757446"/>
            <a:chOff x="1185755" y="1227684"/>
            <a:chExt cx="350162" cy="458255"/>
          </a:xfrm>
          <a:solidFill>
            <a:schemeClr val="tx1">
              <a:lumMod val="85000"/>
              <a:lumOff val="15000"/>
            </a:schemeClr>
          </a:solidFill>
        </p:grpSpPr>
        <p:sp>
          <p:nvSpPr>
            <p:cNvPr id="61" name="Freeform 10951"/>
            <p:cNvSpPr>
              <a:spLocks/>
            </p:cNvSpPr>
            <p:nvPr/>
          </p:nvSpPr>
          <p:spPr bwMode="auto">
            <a:xfrm>
              <a:off x="1185755" y="1227684"/>
              <a:ext cx="350162" cy="415627"/>
            </a:xfrm>
            <a:custGeom>
              <a:avLst/>
              <a:gdLst>
                <a:gd name="T0" fmla="*/ 917 w 918"/>
                <a:gd name="T1" fmla="*/ 897 h 1091"/>
                <a:gd name="T2" fmla="*/ 887 w 918"/>
                <a:gd name="T3" fmla="*/ 794 h 1091"/>
                <a:gd name="T4" fmla="*/ 821 w 918"/>
                <a:gd name="T5" fmla="*/ 730 h 1091"/>
                <a:gd name="T6" fmla="*/ 727 w 918"/>
                <a:gd name="T7" fmla="*/ 696 h 1091"/>
                <a:gd name="T8" fmla="*/ 624 w 918"/>
                <a:gd name="T9" fmla="*/ 671 h 1091"/>
                <a:gd name="T10" fmla="*/ 572 w 918"/>
                <a:gd name="T11" fmla="*/ 629 h 1091"/>
                <a:gd name="T12" fmla="*/ 572 w 918"/>
                <a:gd name="T13" fmla="*/ 536 h 1091"/>
                <a:gd name="T14" fmla="*/ 616 w 918"/>
                <a:gd name="T15" fmla="*/ 484 h 1091"/>
                <a:gd name="T16" fmla="*/ 663 w 918"/>
                <a:gd name="T17" fmla="*/ 421 h 1091"/>
                <a:gd name="T18" fmla="*/ 695 w 918"/>
                <a:gd name="T19" fmla="*/ 377 h 1091"/>
                <a:gd name="T20" fmla="*/ 689 w 918"/>
                <a:gd name="T21" fmla="*/ 301 h 1091"/>
                <a:gd name="T22" fmla="*/ 667 w 918"/>
                <a:gd name="T23" fmla="*/ 291 h 1091"/>
                <a:gd name="T24" fmla="*/ 662 w 918"/>
                <a:gd name="T25" fmla="*/ 222 h 1091"/>
                <a:gd name="T26" fmla="*/ 662 w 918"/>
                <a:gd name="T27" fmla="*/ 113 h 1091"/>
                <a:gd name="T28" fmla="*/ 635 w 918"/>
                <a:gd name="T29" fmla="*/ 61 h 1091"/>
                <a:gd name="T30" fmla="*/ 608 w 918"/>
                <a:gd name="T31" fmla="*/ 54 h 1091"/>
                <a:gd name="T32" fmla="*/ 569 w 918"/>
                <a:gd name="T33" fmla="*/ 56 h 1091"/>
                <a:gd name="T34" fmla="*/ 542 w 918"/>
                <a:gd name="T35" fmla="*/ 40 h 1091"/>
                <a:gd name="T36" fmla="*/ 508 w 918"/>
                <a:gd name="T37" fmla="*/ 2 h 1091"/>
                <a:gd name="T38" fmla="*/ 470 w 918"/>
                <a:gd name="T39" fmla="*/ 0 h 1091"/>
                <a:gd name="T40" fmla="*/ 362 w 918"/>
                <a:gd name="T41" fmla="*/ 30 h 1091"/>
                <a:gd name="T42" fmla="*/ 320 w 918"/>
                <a:gd name="T43" fmla="*/ 39 h 1091"/>
                <a:gd name="T44" fmla="*/ 281 w 918"/>
                <a:gd name="T45" fmla="*/ 64 h 1091"/>
                <a:gd name="T46" fmla="*/ 261 w 918"/>
                <a:gd name="T47" fmla="*/ 96 h 1091"/>
                <a:gd name="T48" fmla="*/ 248 w 918"/>
                <a:gd name="T49" fmla="*/ 197 h 1091"/>
                <a:gd name="T50" fmla="*/ 234 w 918"/>
                <a:gd name="T51" fmla="*/ 290 h 1091"/>
                <a:gd name="T52" fmla="*/ 217 w 918"/>
                <a:gd name="T53" fmla="*/ 333 h 1091"/>
                <a:gd name="T54" fmla="*/ 219 w 918"/>
                <a:gd name="T55" fmla="*/ 376 h 1091"/>
                <a:gd name="T56" fmla="*/ 236 w 918"/>
                <a:gd name="T57" fmla="*/ 408 h 1091"/>
                <a:gd name="T58" fmla="*/ 270 w 918"/>
                <a:gd name="T59" fmla="*/ 440 h 1091"/>
                <a:gd name="T60" fmla="*/ 320 w 918"/>
                <a:gd name="T61" fmla="*/ 514 h 1091"/>
                <a:gd name="T62" fmla="*/ 343 w 918"/>
                <a:gd name="T63" fmla="*/ 535 h 1091"/>
                <a:gd name="T64" fmla="*/ 339 w 918"/>
                <a:gd name="T65" fmla="*/ 638 h 1091"/>
                <a:gd name="T66" fmla="*/ 273 w 918"/>
                <a:gd name="T67" fmla="*/ 680 h 1091"/>
                <a:gd name="T68" fmla="*/ 142 w 918"/>
                <a:gd name="T69" fmla="*/ 714 h 1091"/>
                <a:gd name="T70" fmla="*/ 47 w 918"/>
                <a:gd name="T71" fmla="*/ 760 h 1091"/>
                <a:gd name="T72" fmla="*/ 22 w 918"/>
                <a:gd name="T73" fmla="*/ 794 h 1091"/>
                <a:gd name="T74" fmla="*/ 5 w 918"/>
                <a:gd name="T75" fmla="*/ 881 h 1091"/>
                <a:gd name="T76" fmla="*/ 0 w 918"/>
                <a:gd name="T77" fmla="*/ 919 h 1091"/>
                <a:gd name="T78" fmla="*/ 2 w 918"/>
                <a:gd name="T79" fmla="*/ 944 h 1091"/>
                <a:gd name="T80" fmla="*/ 42 w 918"/>
                <a:gd name="T81" fmla="*/ 996 h 1091"/>
                <a:gd name="T82" fmla="*/ 124 w 918"/>
                <a:gd name="T83" fmla="*/ 1041 h 1091"/>
                <a:gd name="T84" fmla="*/ 241 w 918"/>
                <a:gd name="T85" fmla="*/ 1073 h 1091"/>
                <a:gd name="T86" fmla="*/ 346 w 918"/>
                <a:gd name="T87" fmla="*/ 1086 h 1091"/>
                <a:gd name="T88" fmla="*/ 507 w 918"/>
                <a:gd name="T89" fmla="*/ 1090 h 1091"/>
                <a:gd name="T90" fmla="*/ 505 w 918"/>
                <a:gd name="T91" fmla="*/ 1013 h 1091"/>
                <a:gd name="T92" fmla="*/ 540 w 918"/>
                <a:gd name="T93" fmla="*/ 939 h 1091"/>
                <a:gd name="T94" fmla="*/ 606 w 918"/>
                <a:gd name="T95" fmla="*/ 889 h 1091"/>
                <a:gd name="T96" fmla="*/ 672 w 918"/>
                <a:gd name="T97" fmla="*/ 876 h 1091"/>
                <a:gd name="T98" fmla="*/ 747 w 918"/>
                <a:gd name="T99" fmla="*/ 893 h 1091"/>
                <a:gd name="T100" fmla="*/ 804 w 918"/>
                <a:gd name="T101" fmla="*/ 937 h 1091"/>
                <a:gd name="T102" fmla="*/ 838 w 918"/>
                <a:gd name="T103" fmla="*/ 1003 h 1091"/>
                <a:gd name="T104" fmla="*/ 892 w 918"/>
                <a:gd name="T105" fmla="*/ 980 h 1091"/>
                <a:gd name="T106" fmla="*/ 915 w 918"/>
                <a:gd name="T107" fmla="*/ 944 h 1091"/>
                <a:gd name="T108" fmla="*/ 918 w 918"/>
                <a:gd name="T109" fmla="*/ 927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18" h="1091">
                  <a:moveTo>
                    <a:pt x="918" y="926"/>
                  </a:moveTo>
                  <a:lnTo>
                    <a:pt x="918" y="926"/>
                  </a:lnTo>
                  <a:lnTo>
                    <a:pt x="918" y="924"/>
                  </a:lnTo>
                  <a:lnTo>
                    <a:pt x="918" y="924"/>
                  </a:lnTo>
                  <a:lnTo>
                    <a:pt x="917" y="897"/>
                  </a:lnTo>
                  <a:lnTo>
                    <a:pt x="914" y="873"/>
                  </a:lnTo>
                  <a:lnTo>
                    <a:pt x="910" y="850"/>
                  </a:lnTo>
                  <a:lnTo>
                    <a:pt x="904" y="829"/>
                  </a:lnTo>
                  <a:lnTo>
                    <a:pt x="896" y="811"/>
                  </a:lnTo>
                  <a:lnTo>
                    <a:pt x="887" y="794"/>
                  </a:lnTo>
                  <a:lnTo>
                    <a:pt x="876" y="778"/>
                  </a:lnTo>
                  <a:lnTo>
                    <a:pt x="864" y="764"/>
                  </a:lnTo>
                  <a:lnTo>
                    <a:pt x="851" y="751"/>
                  </a:lnTo>
                  <a:lnTo>
                    <a:pt x="837" y="739"/>
                  </a:lnTo>
                  <a:lnTo>
                    <a:pt x="821" y="730"/>
                  </a:lnTo>
                  <a:lnTo>
                    <a:pt x="804" y="721"/>
                  </a:lnTo>
                  <a:lnTo>
                    <a:pt x="786" y="713"/>
                  </a:lnTo>
                  <a:lnTo>
                    <a:pt x="768" y="706"/>
                  </a:lnTo>
                  <a:lnTo>
                    <a:pt x="748" y="701"/>
                  </a:lnTo>
                  <a:lnTo>
                    <a:pt x="727" y="696"/>
                  </a:lnTo>
                  <a:lnTo>
                    <a:pt x="727" y="696"/>
                  </a:lnTo>
                  <a:lnTo>
                    <a:pt x="691" y="688"/>
                  </a:lnTo>
                  <a:lnTo>
                    <a:pt x="655" y="681"/>
                  </a:lnTo>
                  <a:lnTo>
                    <a:pt x="640" y="676"/>
                  </a:lnTo>
                  <a:lnTo>
                    <a:pt x="624" y="671"/>
                  </a:lnTo>
                  <a:lnTo>
                    <a:pt x="611" y="666"/>
                  </a:lnTo>
                  <a:lnTo>
                    <a:pt x="598" y="659"/>
                  </a:lnTo>
                  <a:lnTo>
                    <a:pt x="587" y="650"/>
                  </a:lnTo>
                  <a:lnTo>
                    <a:pt x="578" y="641"/>
                  </a:lnTo>
                  <a:lnTo>
                    <a:pt x="572" y="629"/>
                  </a:lnTo>
                  <a:lnTo>
                    <a:pt x="567" y="615"/>
                  </a:lnTo>
                  <a:lnTo>
                    <a:pt x="564" y="599"/>
                  </a:lnTo>
                  <a:lnTo>
                    <a:pt x="564" y="581"/>
                  </a:lnTo>
                  <a:lnTo>
                    <a:pt x="567" y="560"/>
                  </a:lnTo>
                  <a:lnTo>
                    <a:pt x="572" y="536"/>
                  </a:lnTo>
                  <a:lnTo>
                    <a:pt x="572" y="536"/>
                  </a:lnTo>
                  <a:lnTo>
                    <a:pt x="581" y="529"/>
                  </a:lnTo>
                  <a:lnTo>
                    <a:pt x="589" y="521"/>
                  </a:lnTo>
                  <a:lnTo>
                    <a:pt x="603" y="504"/>
                  </a:lnTo>
                  <a:lnTo>
                    <a:pt x="616" y="484"/>
                  </a:lnTo>
                  <a:lnTo>
                    <a:pt x="628" y="466"/>
                  </a:lnTo>
                  <a:lnTo>
                    <a:pt x="641" y="446"/>
                  </a:lnTo>
                  <a:lnTo>
                    <a:pt x="648" y="437"/>
                  </a:lnTo>
                  <a:lnTo>
                    <a:pt x="654" y="429"/>
                  </a:lnTo>
                  <a:lnTo>
                    <a:pt x="663" y="421"/>
                  </a:lnTo>
                  <a:lnTo>
                    <a:pt x="671" y="414"/>
                  </a:lnTo>
                  <a:lnTo>
                    <a:pt x="682" y="408"/>
                  </a:lnTo>
                  <a:lnTo>
                    <a:pt x="692" y="403"/>
                  </a:lnTo>
                  <a:lnTo>
                    <a:pt x="692" y="403"/>
                  </a:lnTo>
                  <a:lnTo>
                    <a:pt x="695" y="377"/>
                  </a:lnTo>
                  <a:lnTo>
                    <a:pt x="695" y="355"/>
                  </a:lnTo>
                  <a:lnTo>
                    <a:pt x="693" y="331"/>
                  </a:lnTo>
                  <a:lnTo>
                    <a:pt x="692" y="305"/>
                  </a:lnTo>
                  <a:lnTo>
                    <a:pt x="692" y="305"/>
                  </a:lnTo>
                  <a:lnTo>
                    <a:pt x="689" y="301"/>
                  </a:lnTo>
                  <a:lnTo>
                    <a:pt x="685" y="297"/>
                  </a:lnTo>
                  <a:lnTo>
                    <a:pt x="682" y="296"/>
                  </a:lnTo>
                  <a:lnTo>
                    <a:pt x="676" y="295"/>
                  </a:lnTo>
                  <a:lnTo>
                    <a:pt x="671" y="292"/>
                  </a:lnTo>
                  <a:lnTo>
                    <a:pt x="667" y="291"/>
                  </a:lnTo>
                  <a:lnTo>
                    <a:pt x="663" y="288"/>
                  </a:lnTo>
                  <a:lnTo>
                    <a:pt x="661" y="283"/>
                  </a:lnTo>
                  <a:lnTo>
                    <a:pt x="661" y="283"/>
                  </a:lnTo>
                  <a:lnTo>
                    <a:pt x="661" y="253"/>
                  </a:lnTo>
                  <a:lnTo>
                    <a:pt x="662" y="222"/>
                  </a:lnTo>
                  <a:lnTo>
                    <a:pt x="665" y="189"/>
                  </a:lnTo>
                  <a:lnTo>
                    <a:pt x="666" y="158"/>
                  </a:lnTo>
                  <a:lnTo>
                    <a:pt x="666" y="142"/>
                  </a:lnTo>
                  <a:lnTo>
                    <a:pt x="665" y="128"/>
                  </a:lnTo>
                  <a:lnTo>
                    <a:pt x="662" y="113"/>
                  </a:lnTo>
                  <a:lnTo>
                    <a:pt x="659" y="100"/>
                  </a:lnTo>
                  <a:lnTo>
                    <a:pt x="655" y="88"/>
                  </a:lnTo>
                  <a:lnTo>
                    <a:pt x="650" y="78"/>
                  </a:lnTo>
                  <a:lnTo>
                    <a:pt x="642" y="69"/>
                  </a:lnTo>
                  <a:lnTo>
                    <a:pt x="635" y="61"/>
                  </a:lnTo>
                  <a:lnTo>
                    <a:pt x="635" y="61"/>
                  </a:lnTo>
                  <a:lnTo>
                    <a:pt x="628" y="58"/>
                  </a:lnTo>
                  <a:lnTo>
                    <a:pt x="621" y="56"/>
                  </a:lnTo>
                  <a:lnTo>
                    <a:pt x="615" y="54"/>
                  </a:lnTo>
                  <a:lnTo>
                    <a:pt x="608" y="54"/>
                  </a:lnTo>
                  <a:lnTo>
                    <a:pt x="608" y="54"/>
                  </a:lnTo>
                  <a:lnTo>
                    <a:pt x="594" y="54"/>
                  </a:lnTo>
                  <a:lnTo>
                    <a:pt x="580" y="56"/>
                  </a:lnTo>
                  <a:lnTo>
                    <a:pt x="580" y="56"/>
                  </a:lnTo>
                  <a:lnTo>
                    <a:pt x="569" y="56"/>
                  </a:lnTo>
                  <a:lnTo>
                    <a:pt x="559" y="52"/>
                  </a:lnTo>
                  <a:lnTo>
                    <a:pt x="559" y="52"/>
                  </a:lnTo>
                  <a:lnTo>
                    <a:pt x="554" y="51"/>
                  </a:lnTo>
                  <a:lnTo>
                    <a:pt x="550" y="47"/>
                  </a:lnTo>
                  <a:lnTo>
                    <a:pt x="542" y="40"/>
                  </a:lnTo>
                  <a:lnTo>
                    <a:pt x="535" y="32"/>
                  </a:lnTo>
                  <a:lnTo>
                    <a:pt x="529" y="23"/>
                  </a:lnTo>
                  <a:lnTo>
                    <a:pt x="522" y="15"/>
                  </a:lnTo>
                  <a:lnTo>
                    <a:pt x="516" y="7"/>
                  </a:lnTo>
                  <a:lnTo>
                    <a:pt x="508" y="2"/>
                  </a:lnTo>
                  <a:lnTo>
                    <a:pt x="503" y="1"/>
                  </a:lnTo>
                  <a:lnTo>
                    <a:pt x="496" y="0"/>
                  </a:lnTo>
                  <a:lnTo>
                    <a:pt x="496" y="0"/>
                  </a:lnTo>
                  <a:lnTo>
                    <a:pt x="470" y="0"/>
                  </a:lnTo>
                  <a:lnTo>
                    <a:pt x="470" y="0"/>
                  </a:lnTo>
                  <a:lnTo>
                    <a:pt x="453" y="9"/>
                  </a:lnTo>
                  <a:lnTo>
                    <a:pt x="435" y="17"/>
                  </a:lnTo>
                  <a:lnTo>
                    <a:pt x="418" y="21"/>
                  </a:lnTo>
                  <a:lnTo>
                    <a:pt x="398" y="24"/>
                  </a:lnTo>
                  <a:lnTo>
                    <a:pt x="362" y="30"/>
                  </a:lnTo>
                  <a:lnTo>
                    <a:pt x="345" y="34"/>
                  </a:lnTo>
                  <a:lnTo>
                    <a:pt x="326" y="37"/>
                  </a:lnTo>
                  <a:lnTo>
                    <a:pt x="326" y="37"/>
                  </a:lnTo>
                  <a:lnTo>
                    <a:pt x="320" y="39"/>
                  </a:lnTo>
                  <a:lnTo>
                    <a:pt x="320" y="39"/>
                  </a:lnTo>
                  <a:lnTo>
                    <a:pt x="309" y="43"/>
                  </a:lnTo>
                  <a:lnTo>
                    <a:pt x="301" y="47"/>
                  </a:lnTo>
                  <a:lnTo>
                    <a:pt x="294" y="52"/>
                  </a:lnTo>
                  <a:lnTo>
                    <a:pt x="287" y="57"/>
                  </a:lnTo>
                  <a:lnTo>
                    <a:pt x="281" y="64"/>
                  </a:lnTo>
                  <a:lnTo>
                    <a:pt x="274" y="70"/>
                  </a:lnTo>
                  <a:lnTo>
                    <a:pt x="270" y="77"/>
                  </a:lnTo>
                  <a:lnTo>
                    <a:pt x="265" y="84"/>
                  </a:lnTo>
                  <a:lnTo>
                    <a:pt x="265" y="84"/>
                  </a:lnTo>
                  <a:lnTo>
                    <a:pt x="261" y="96"/>
                  </a:lnTo>
                  <a:lnTo>
                    <a:pt x="257" y="108"/>
                  </a:lnTo>
                  <a:lnTo>
                    <a:pt x="253" y="121"/>
                  </a:lnTo>
                  <a:lnTo>
                    <a:pt x="251" y="135"/>
                  </a:lnTo>
                  <a:lnTo>
                    <a:pt x="248" y="164"/>
                  </a:lnTo>
                  <a:lnTo>
                    <a:pt x="248" y="197"/>
                  </a:lnTo>
                  <a:lnTo>
                    <a:pt x="248" y="197"/>
                  </a:lnTo>
                  <a:lnTo>
                    <a:pt x="248" y="279"/>
                  </a:lnTo>
                  <a:lnTo>
                    <a:pt x="248" y="279"/>
                  </a:lnTo>
                  <a:lnTo>
                    <a:pt x="240" y="284"/>
                  </a:lnTo>
                  <a:lnTo>
                    <a:pt x="234" y="290"/>
                  </a:lnTo>
                  <a:lnTo>
                    <a:pt x="228" y="297"/>
                  </a:lnTo>
                  <a:lnTo>
                    <a:pt x="223" y="305"/>
                  </a:lnTo>
                  <a:lnTo>
                    <a:pt x="221" y="314"/>
                  </a:lnTo>
                  <a:lnTo>
                    <a:pt x="218" y="324"/>
                  </a:lnTo>
                  <a:lnTo>
                    <a:pt x="217" y="333"/>
                  </a:lnTo>
                  <a:lnTo>
                    <a:pt x="215" y="342"/>
                  </a:lnTo>
                  <a:lnTo>
                    <a:pt x="215" y="342"/>
                  </a:lnTo>
                  <a:lnTo>
                    <a:pt x="215" y="354"/>
                  </a:lnTo>
                  <a:lnTo>
                    <a:pt x="217" y="365"/>
                  </a:lnTo>
                  <a:lnTo>
                    <a:pt x="219" y="376"/>
                  </a:lnTo>
                  <a:lnTo>
                    <a:pt x="222" y="386"/>
                  </a:lnTo>
                  <a:lnTo>
                    <a:pt x="222" y="386"/>
                  </a:lnTo>
                  <a:lnTo>
                    <a:pt x="226" y="395"/>
                  </a:lnTo>
                  <a:lnTo>
                    <a:pt x="230" y="402"/>
                  </a:lnTo>
                  <a:lnTo>
                    <a:pt x="236" y="408"/>
                  </a:lnTo>
                  <a:lnTo>
                    <a:pt x="241" y="414"/>
                  </a:lnTo>
                  <a:lnTo>
                    <a:pt x="256" y="425"/>
                  </a:lnTo>
                  <a:lnTo>
                    <a:pt x="264" y="432"/>
                  </a:lnTo>
                  <a:lnTo>
                    <a:pt x="270" y="440"/>
                  </a:lnTo>
                  <a:lnTo>
                    <a:pt x="270" y="440"/>
                  </a:lnTo>
                  <a:lnTo>
                    <a:pt x="278" y="450"/>
                  </a:lnTo>
                  <a:lnTo>
                    <a:pt x="286" y="461"/>
                  </a:lnTo>
                  <a:lnTo>
                    <a:pt x="299" y="484"/>
                  </a:lnTo>
                  <a:lnTo>
                    <a:pt x="313" y="505"/>
                  </a:lnTo>
                  <a:lnTo>
                    <a:pt x="320" y="514"/>
                  </a:lnTo>
                  <a:lnTo>
                    <a:pt x="326" y="523"/>
                  </a:lnTo>
                  <a:lnTo>
                    <a:pt x="326" y="523"/>
                  </a:lnTo>
                  <a:lnTo>
                    <a:pt x="332" y="529"/>
                  </a:lnTo>
                  <a:lnTo>
                    <a:pt x="338" y="532"/>
                  </a:lnTo>
                  <a:lnTo>
                    <a:pt x="343" y="535"/>
                  </a:lnTo>
                  <a:lnTo>
                    <a:pt x="350" y="538"/>
                  </a:lnTo>
                  <a:lnTo>
                    <a:pt x="350" y="538"/>
                  </a:lnTo>
                  <a:lnTo>
                    <a:pt x="350" y="625"/>
                  </a:lnTo>
                  <a:lnTo>
                    <a:pt x="350" y="625"/>
                  </a:lnTo>
                  <a:lnTo>
                    <a:pt x="339" y="638"/>
                  </a:lnTo>
                  <a:lnTo>
                    <a:pt x="326" y="650"/>
                  </a:lnTo>
                  <a:lnTo>
                    <a:pt x="326" y="650"/>
                  </a:lnTo>
                  <a:lnTo>
                    <a:pt x="311" y="662"/>
                  </a:lnTo>
                  <a:lnTo>
                    <a:pt x="292" y="672"/>
                  </a:lnTo>
                  <a:lnTo>
                    <a:pt x="273" y="680"/>
                  </a:lnTo>
                  <a:lnTo>
                    <a:pt x="252" y="688"/>
                  </a:lnTo>
                  <a:lnTo>
                    <a:pt x="230" y="693"/>
                  </a:lnTo>
                  <a:lnTo>
                    <a:pt x="209" y="698"/>
                  </a:lnTo>
                  <a:lnTo>
                    <a:pt x="163" y="709"/>
                  </a:lnTo>
                  <a:lnTo>
                    <a:pt x="142" y="714"/>
                  </a:lnTo>
                  <a:lnTo>
                    <a:pt x="120" y="721"/>
                  </a:lnTo>
                  <a:lnTo>
                    <a:pt x="100" y="728"/>
                  </a:lnTo>
                  <a:lnTo>
                    <a:pt x="81" y="738"/>
                  </a:lnTo>
                  <a:lnTo>
                    <a:pt x="63" y="748"/>
                  </a:lnTo>
                  <a:lnTo>
                    <a:pt x="47" y="760"/>
                  </a:lnTo>
                  <a:lnTo>
                    <a:pt x="40" y="768"/>
                  </a:lnTo>
                  <a:lnTo>
                    <a:pt x="34" y="775"/>
                  </a:lnTo>
                  <a:lnTo>
                    <a:pt x="27" y="785"/>
                  </a:lnTo>
                  <a:lnTo>
                    <a:pt x="22" y="794"/>
                  </a:lnTo>
                  <a:lnTo>
                    <a:pt x="22" y="794"/>
                  </a:lnTo>
                  <a:lnTo>
                    <a:pt x="17" y="805"/>
                  </a:lnTo>
                  <a:lnTo>
                    <a:pt x="13" y="818"/>
                  </a:lnTo>
                  <a:lnTo>
                    <a:pt x="10" y="833"/>
                  </a:lnTo>
                  <a:lnTo>
                    <a:pt x="9" y="849"/>
                  </a:lnTo>
                  <a:lnTo>
                    <a:pt x="5" y="881"/>
                  </a:lnTo>
                  <a:lnTo>
                    <a:pt x="2" y="899"/>
                  </a:lnTo>
                  <a:lnTo>
                    <a:pt x="0" y="918"/>
                  </a:lnTo>
                  <a:lnTo>
                    <a:pt x="0" y="918"/>
                  </a:lnTo>
                  <a:lnTo>
                    <a:pt x="0" y="919"/>
                  </a:lnTo>
                  <a:lnTo>
                    <a:pt x="0" y="919"/>
                  </a:lnTo>
                  <a:lnTo>
                    <a:pt x="0" y="931"/>
                  </a:lnTo>
                  <a:lnTo>
                    <a:pt x="0" y="932"/>
                  </a:lnTo>
                  <a:lnTo>
                    <a:pt x="0" y="932"/>
                  </a:lnTo>
                  <a:lnTo>
                    <a:pt x="0" y="932"/>
                  </a:lnTo>
                  <a:lnTo>
                    <a:pt x="2" y="944"/>
                  </a:lnTo>
                  <a:lnTo>
                    <a:pt x="6" y="954"/>
                  </a:lnTo>
                  <a:lnTo>
                    <a:pt x="13" y="965"/>
                  </a:lnTo>
                  <a:lnTo>
                    <a:pt x="21" y="977"/>
                  </a:lnTo>
                  <a:lnTo>
                    <a:pt x="30" y="986"/>
                  </a:lnTo>
                  <a:lnTo>
                    <a:pt x="42" y="996"/>
                  </a:lnTo>
                  <a:lnTo>
                    <a:pt x="55" y="1005"/>
                  </a:lnTo>
                  <a:lnTo>
                    <a:pt x="70" y="1016"/>
                  </a:lnTo>
                  <a:lnTo>
                    <a:pt x="86" y="1024"/>
                  </a:lnTo>
                  <a:lnTo>
                    <a:pt x="104" y="1033"/>
                  </a:lnTo>
                  <a:lnTo>
                    <a:pt x="124" y="1041"/>
                  </a:lnTo>
                  <a:lnTo>
                    <a:pt x="145" y="1048"/>
                  </a:lnTo>
                  <a:lnTo>
                    <a:pt x="167" y="1055"/>
                  </a:lnTo>
                  <a:lnTo>
                    <a:pt x="190" y="1061"/>
                  </a:lnTo>
                  <a:lnTo>
                    <a:pt x="215" y="1068"/>
                  </a:lnTo>
                  <a:lnTo>
                    <a:pt x="241" y="1073"/>
                  </a:lnTo>
                  <a:lnTo>
                    <a:pt x="241" y="1073"/>
                  </a:lnTo>
                  <a:lnTo>
                    <a:pt x="243" y="1072"/>
                  </a:lnTo>
                  <a:lnTo>
                    <a:pt x="243" y="1072"/>
                  </a:lnTo>
                  <a:lnTo>
                    <a:pt x="294" y="1080"/>
                  </a:lnTo>
                  <a:lnTo>
                    <a:pt x="346" y="1086"/>
                  </a:lnTo>
                  <a:lnTo>
                    <a:pt x="402" y="1090"/>
                  </a:lnTo>
                  <a:lnTo>
                    <a:pt x="460" y="1091"/>
                  </a:lnTo>
                  <a:lnTo>
                    <a:pt x="460" y="1091"/>
                  </a:lnTo>
                  <a:lnTo>
                    <a:pt x="507" y="1090"/>
                  </a:lnTo>
                  <a:lnTo>
                    <a:pt x="507" y="1090"/>
                  </a:lnTo>
                  <a:lnTo>
                    <a:pt x="503" y="1069"/>
                  </a:lnTo>
                  <a:lnTo>
                    <a:pt x="501" y="1047"/>
                  </a:lnTo>
                  <a:lnTo>
                    <a:pt x="501" y="1047"/>
                  </a:lnTo>
                  <a:lnTo>
                    <a:pt x="503" y="1030"/>
                  </a:lnTo>
                  <a:lnTo>
                    <a:pt x="505" y="1013"/>
                  </a:lnTo>
                  <a:lnTo>
                    <a:pt x="509" y="996"/>
                  </a:lnTo>
                  <a:lnTo>
                    <a:pt x="514" y="980"/>
                  </a:lnTo>
                  <a:lnTo>
                    <a:pt x="522" y="966"/>
                  </a:lnTo>
                  <a:lnTo>
                    <a:pt x="530" y="952"/>
                  </a:lnTo>
                  <a:lnTo>
                    <a:pt x="540" y="939"/>
                  </a:lnTo>
                  <a:lnTo>
                    <a:pt x="552" y="926"/>
                  </a:lnTo>
                  <a:lnTo>
                    <a:pt x="564" y="915"/>
                  </a:lnTo>
                  <a:lnTo>
                    <a:pt x="577" y="905"/>
                  </a:lnTo>
                  <a:lnTo>
                    <a:pt x="591" y="897"/>
                  </a:lnTo>
                  <a:lnTo>
                    <a:pt x="606" y="889"/>
                  </a:lnTo>
                  <a:lnTo>
                    <a:pt x="621" y="884"/>
                  </a:lnTo>
                  <a:lnTo>
                    <a:pt x="638" y="880"/>
                  </a:lnTo>
                  <a:lnTo>
                    <a:pt x="655" y="877"/>
                  </a:lnTo>
                  <a:lnTo>
                    <a:pt x="672" y="876"/>
                  </a:lnTo>
                  <a:lnTo>
                    <a:pt x="672" y="876"/>
                  </a:lnTo>
                  <a:lnTo>
                    <a:pt x="688" y="876"/>
                  </a:lnTo>
                  <a:lnTo>
                    <a:pt x="704" y="879"/>
                  </a:lnTo>
                  <a:lnTo>
                    <a:pt x="718" y="882"/>
                  </a:lnTo>
                  <a:lnTo>
                    <a:pt x="732" y="886"/>
                  </a:lnTo>
                  <a:lnTo>
                    <a:pt x="747" y="893"/>
                  </a:lnTo>
                  <a:lnTo>
                    <a:pt x="760" y="899"/>
                  </a:lnTo>
                  <a:lnTo>
                    <a:pt x="772" y="907"/>
                  </a:lnTo>
                  <a:lnTo>
                    <a:pt x="783" y="916"/>
                  </a:lnTo>
                  <a:lnTo>
                    <a:pt x="794" y="926"/>
                  </a:lnTo>
                  <a:lnTo>
                    <a:pt x="804" y="937"/>
                  </a:lnTo>
                  <a:lnTo>
                    <a:pt x="813" y="949"/>
                  </a:lnTo>
                  <a:lnTo>
                    <a:pt x="821" y="961"/>
                  </a:lnTo>
                  <a:lnTo>
                    <a:pt x="828" y="974"/>
                  </a:lnTo>
                  <a:lnTo>
                    <a:pt x="834" y="988"/>
                  </a:lnTo>
                  <a:lnTo>
                    <a:pt x="838" y="1003"/>
                  </a:lnTo>
                  <a:lnTo>
                    <a:pt x="842" y="1017"/>
                  </a:lnTo>
                  <a:lnTo>
                    <a:pt x="842" y="1017"/>
                  </a:lnTo>
                  <a:lnTo>
                    <a:pt x="864" y="1003"/>
                  </a:lnTo>
                  <a:lnTo>
                    <a:pt x="884" y="988"/>
                  </a:lnTo>
                  <a:lnTo>
                    <a:pt x="892" y="980"/>
                  </a:lnTo>
                  <a:lnTo>
                    <a:pt x="898" y="973"/>
                  </a:lnTo>
                  <a:lnTo>
                    <a:pt x="905" y="965"/>
                  </a:lnTo>
                  <a:lnTo>
                    <a:pt x="910" y="957"/>
                  </a:lnTo>
                  <a:lnTo>
                    <a:pt x="910" y="957"/>
                  </a:lnTo>
                  <a:lnTo>
                    <a:pt x="915" y="944"/>
                  </a:lnTo>
                  <a:lnTo>
                    <a:pt x="917" y="937"/>
                  </a:lnTo>
                  <a:lnTo>
                    <a:pt x="918" y="931"/>
                  </a:lnTo>
                  <a:lnTo>
                    <a:pt x="918" y="931"/>
                  </a:lnTo>
                  <a:lnTo>
                    <a:pt x="918" y="931"/>
                  </a:lnTo>
                  <a:lnTo>
                    <a:pt x="918" y="927"/>
                  </a:lnTo>
                  <a:lnTo>
                    <a:pt x="918" y="9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62" name="Freeform 61"/>
            <p:cNvSpPr>
              <a:spLocks/>
            </p:cNvSpPr>
            <p:nvPr/>
          </p:nvSpPr>
          <p:spPr bwMode="auto">
            <a:xfrm>
              <a:off x="1388240" y="1574801"/>
              <a:ext cx="111138" cy="111138"/>
            </a:xfrm>
            <a:custGeom>
              <a:avLst/>
              <a:gdLst>
                <a:gd name="connsiteX0" fmla="*/ 51546 w 111138"/>
                <a:gd name="connsiteY0" fmla="*/ 28927 h 111138"/>
                <a:gd name="connsiteX1" fmla="*/ 50397 w 111138"/>
                <a:gd name="connsiteY1" fmla="*/ 30054 h 111138"/>
                <a:gd name="connsiteX2" fmla="*/ 49248 w 111138"/>
                <a:gd name="connsiteY2" fmla="*/ 30805 h 111138"/>
                <a:gd name="connsiteX3" fmla="*/ 49248 w 111138"/>
                <a:gd name="connsiteY3" fmla="*/ 32308 h 111138"/>
                <a:gd name="connsiteX4" fmla="*/ 49248 w 111138"/>
                <a:gd name="connsiteY4" fmla="*/ 51467 h 111138"/>
                <a:gd name="connsiteX5" fmla="*/ 29329 w 111138"/>
                <a:gd name="connsiteY5" fmla="*/ 51467 h 111138"/>
                <a:gd name="connsiteX6" fmla="*/ 28179 w 111138"/>
                <a:gd name="connsiteY6" fmla="*/ 52219 h 111138"/>
                <a:gd name="connsiteX7" fmla="*/ 27030 w 111138"/>
                <a:gd name="connsiteY7" fmla="*/ 52594 h 111138"/>
                <a:gd name="connsiteX8" fmla="*/ 26264 w 111138"/>
                <a:gd name="connsiteY8" fmla="*/ 53721 h 111138"/>
                <a:gd name="connsiteX9" fmla="*/ 25881 w 111138"/>
                <a:gd name="connsiteY9" fmla="*/ 54848 h 111138"/>
                <a:gd name="connsiteX10" fmla="*/ 25881 w 111138"/>
                <a:gd name="connsiteY10" fmla="*/ 60859 h 111138"/>
                <a:gd name="connsiteX11" fmla="*/ 26264 w 111138"/>
                <a:gd name="connsiteY11" fmla="*/ 62362 h 111138"/>
                <a:gd name="connsiteX12" fmla="*/ 27030 w 111138"/>
                <a:gd name="connsiteY12" fmla="*/ 63489 h 111138"/>
                <a:gd name="connsiteX13" fmla="*/ 28179 w 111138"/>
                <a:gd name="connsiteY13" fmla="*/ 63864 h 111138"/>
                <a:gd name="connsiteX14" fmla="*/ 29329 w 111138"/>
                <a:gd name="connsiteY14" fmla="*/ 64240 h 111138"/>
                <a:gd name="connsiteX15" fmla="*/ 49248 w 111138"/>
                <a:gd name="connsiteY15" fmla="*/ 64240 h 111138"/>
                <a:gd name="connsiteX16" fmla="*/ 49248 w 111138"/>
                <a:gd name="connsiteY16" fmla="*/ 83399 h 111138"/>
                <a:gd name="connsiteX17" fmla="*/ 49248 w 111138"/>
                <a:gd name="connsiteY17" fmla="*/ 84902 h 111138"/>
                <a:gd name="connsiteX18" fmla="*/ 50397 w 111138"/>
                <a:gd name="connsiteY18" fmla="*/ 86029 h 111138"/>
                <a:gd name="connsiteX19" fmla="*/ 51546 w 111138"/>
                <a:gd name="connsiteY19" fmla="*/ 86780 h 111138"/>
                <a:gd name="connsiteX20" fmla="*/ 52696 w 111138"/>
                <a:gd name="connsiteY20" fmla="*/ 86780 h 111138"/>
                <a:gd name="connsiteX21" fmla="*/ 58825 w 111138"/>
                <a:gd name="connsiteY21" fmla="*/ 86780 h 111138"/>
                <a:gd name="connsiteX22" fmla="*/ 59974 w 111138"/>
                <a:gd name="connsiteY22" fmla="*/ 86780 h 111138"/>
                <a:gd name="connsiteX23" fmla="*/ 61506 w 111138"/>
                <a:gd name="connsiteY23" fmla="*/ 86029 h 111138"/>
                <a:gd name="connsiteX24" fmla="*/ 61889 w 111138"/>
                <a:gd name="connsiteY24" fmla="*/ 84902 h 111138"/>
                <a:gd name="connsiteX25" fmla="*/ 62272 w 111138"/>
                <a:gd name="connsiteY25" fmla="*/ 83399 h 111138"/>
                <a:gd name="connsiteX26" fmla="*/ 62272 w 111138"/>
                <a:gd name="connsiteY26" fmla="*/ 64240 h 111138"/>
                <a:gd name="connsiteX27" fmla="*/ 81808 w 111138"/>
                <a:gd name="connsiteY27" fmla="*/ 64240 h 111138"/>
                <a:gd name="connsiteX28" fmla="*/ 83341 w 111138"/>
                <a:gd name="connsiteY28" fmla="*/ 63864 h 111138"/>
                <a:gd name="connsiteX29" fmla="*/ 84490 w 111138"/>
                <a:gd name="connsiteY29" fmla="*/ 63489 h 111138"/>
                <a:gd name="connsiteX30" fmla="*/ 84873 w 111138"/>
                <a:gd name="connsiteY30" fmla="*/ 62362 h 111138"/>
                <a:gd name="connsiteX31" fmla="*/ 85256 w 111138"/>
                <a:gd name="connsiteY31" fmla="*/ 60859 h 111138"/>
                <a:gd name="connsiteX32" fmla="*/ 85256 w 111138"/>
                <a:gd name="connsiteY32" fmla="*/ 54848 h 111138"/>
                <a:gd name="connsiteX33" fmla="*/ 84873 w 111138"/>
                <a:gd name="connsiteY33" fmla="*/ 53721 h 111138"/>
                <a:gd name="connsiteX34" fmla="*/ 84490 w 111138"/>
                <a:gd name="connsiteY34" fmla="*/ 52594 h 111138"/>
                <a:gd name="connsiteX35" fmla="*/ 83341 w 111138"/>
                <a:gd name="connsiteY35" fmla="*/ 52219 h 111138"/>
                <a:gd name="connsiteX36" fmla="*/ 81808 w 111138"/>
                <a:gd name="connsiteY36" fmla="*/ 51467 h 111138"/>
                <a:gd name="connsiteX37" fmla="*/ 62272 w 111138"/>
                <a:gd name="connsiteY37" fmla="*/ 51467 h 111138"/>
                <a:gd name="connsiteX38" fmla="*/ 62272 w 111138"/>
                <a:gd name="connsiteY38" fmla="*/ 32308 h 111138"/>
                <a:gd name="connsiteX39" fmla="*/ 61889 w 111138"/>
                <a:gd name="connsiteY39" fmla="*/ 30805 h 111138"/>
                <a:gd name="connsiteX40" fmla="*/ 61506 w 111138"/>
                <a:gd name="connsiteY40" fmla="*/ 30054 h 111138"/>
                <a:gd name="connsiteX41" fmla="*/ 59974 w 111138"/>
                <a:gd name="connsiteY41" fmla="*/ 28927 h 111138"/>
                <a:gd name="connsiteX42" fmla="*/ 58825 w 111138"/>
                <a:gd name="connsiteY42" fmla="*/ 28927 h 111138"/>
                <a:gd name="connsiteX43" fmla="*/ 52696 w 111138"/>
                <a:gd name="connsiteY43" fmla="*/ 28927 h 111138"/>
                <a:gd name="connsiteX44" fmla="*/ 55188 w 111138"/>
                <a:gd name="connsiteY44" fmla="*/ 0 h 111138"/>
                <a:gd name="connsiteX45" fmla="*/ 60136 w 111138"/>
                <a:gd name="connsiteY45" fmla="*/ 382 h 111138"/>
                <a:gd name="connsiteX46" fmla="*/ 65084 w 111138"/>
                <a:gd name="connsiteY46" fmla="*/ 764 h 111138"/>
                <a:gd name="connsiteX47" fmla="*/ 70032 w 111138"/>
                <a:gd name="connsiteY47" fmla="*/ 1910 h 111138"/>
                <a:gd name="connsiteX48" fmla="*/ 74600 w 111138"/>
                <a:gd name="connsiteY48" fmla="*/ 3437 h 111138"/>
                <a:gd name="connsiteX49" fmla="*/ 79167 w 111138"/>
                <a:gd name="connsiteY49" fmla="*/ 5347 h 111138"/>
                <a:gd name="connsiteX50" fmla="*/ 82973 w 111138"/>
                <a:gd name="connsiteY50" fmla="*/ 8020 h 111138"/>
                <a:gd name="connsiteX51" fmla="*/ 87540 w 111138"/>
                <a:gd name="connsiteY51" fmla="*/ 10312 h 111138"/>
                <a:gd name="connsiteX52" fmla="*/ 90966 w 111138"/>
                <a:gd name="connsiteY52" fmla="*/ 13367 h 111138"/>
                <a:gd name="connsiteX53" fmla="*/ 94391 w 111138"/>
                <a:gd name="connsiteY53" fmla="*/ 16423 h 111138"/>
                <a:gd name="connsiteX54" fmla="*/ 97436 w 111138"/>
                <a:gd name="connsiteY54" fmla="*/ 19860 h 111138"/>
                <a:gd name="connsiteX55" fmla="*/ 100481 w 111138"/>
                <a:gd name="connsiteY55" fmla="*/ 24061 h 111138"/>
                <a:gd name="connsiteX56" fmla="*/ 103145 w 111138"/>
                <a:gd name="connsiteY56" fmla="*/ 27880 h 111138"/>
                <a:gd name="connsiteX57" fmla="*/ 105429 w 111138"/>
                <a:gd name="connsiteY57" fmla="*/ 31699 h 111138"/>
                <a:gd name="connsiteX58" fmla="*/ 107332 w 111138"/>
                <a:gd name="connsiteY58" fmla="*/ 36282 h 111138"/>
                <a:gd name="connsiteX59" fmla="*/ 108854 w 111138"/>
                <a:gd name="connsiteY59" fmla="*/ 40865 h 111138"/>
                <a:gd name="connsiteX60" fmla="*/ 109996 w 111138"/>
                <a:gd name="connsiteY60" fmla="*/ 45830 h 111138"/>
                <a:gd name="connsiteX61" fmla="*/ 110377 w 111138"/>
                <a:gd name="connsiteY61" fmla="*/ 50795 h 111138"/>
                <a:gd name="connsiteX62" fmla="*/ 111138 w 111138"/>
                <a:gd name="connsiteY62" fmla="*/ 55760 h 111138"/>
                <a:gd name="connsiteX63" fmla="*/ 110377 w 111138"/>
                <a:gd name="connsiteY63" fmla="*/ 61107 h 111138"/>
                <a:gd name="connsiteX64" fmla="*/ 109616 w 111138"/>
                <a:gd name="connsiteY64" fmla="*/ 66836 h 111138"/>
                <a:gd name="connsiteX65" fmla="*/ 108474 w 111138"/>
                <a:gd name="connsiteY65" fmla="*/ 72182 h 111138"/>
                <a:gd name="connsiteX66" fmla="*/ 106571 w 111138"/>
                <a:gd name="connsiteY66" fmla="*/ 77147 h 111138"/>
                <a:gd name="connsiteX67" fmla="*/ 103906 w 111138"/>
                <a:gd name="connsiteY67" fmla="*/ 82112 h 111138"/>
                <a:gd name="connsiteX68" fmla="*/ 101623 w 111138"/>
                <a:gd name="connsiteY68" fmla="*/ 86695 h 111138"/>
                <a:gd name="connsiteX69" fmla="*/ 98197 w 111138"/>
                <a:gd name="connsiteY69" fmla="*/ 91278 h 111138"/>
                <a:gd name="connsiteX70" fmla="*/ 94391 w 111138"/>
                <a:gd name="connsiteY70" fmla="*/ 95098 h 111138"/>
                <a:gd name="connsiteX71" fmla="*/ 90585 w 111138"/>
                <a:gd name="connsiteY71" fmla="*/ 98535 h 111138"/>
                <a:gd name="connsiteX72" fmla="*/ 86018 w 111138"/>
                <a:gd name="connsiteY72" fmla="*/ 101590 h 111138"/>
                <a:gd name="connsiteX73" fmla="*/ 81831 w 111138"/>
                <a:gd name="connsiteY73" fmla="*/ 104645 h 111138"/>
                <a:gd name="connsiteX74" fmla="*/ 77264 w 111138"/>
                <a:gd name="connsiteY74" fmla="*/ 107319 h 111138"/>
                <a:gd name="connsiteX75" fmla="*/ 71555 w 111138"/>
                <a:gd name="connsiteY75" fmla="*/ 108847 h 111138"/>
                <a:gd name="connsiteX76" fmla="*/ 66607 w 111138"/>
                <a:gd name="connsiteY76" fmla="*/ 109992 h 111138"/>
                <a:gd name="connsiteX77" fmla="*/ 61278 w 111138"/>
                <a:gd name="connsiteY77" fmla="*/ 111138 h 111138"/>
                <a:gd name="connsiteX78" fmla="*/ 55188 w 111138"/>
                <a:gd name="connsiteY78" fmla="*/ 111138 h 111138"/>
                <a:gd name="connsiteX79" fmla="*/ 51002 w 111138"/>
                <a:gd name="connsiteY79" fmla="*/ 111138 h 111138"/>
                <a:gd name="connsiteX80" fmla="*/ 45673 w 111138"/>
                <a:gd name="connsiteY80" fmla="*/ 110756 h 111138"/>
                <a:gd name="connsiteX81" fmla="*/ 41487 w 111138"/>
                <a:gd name="connsiteY81" fmla="*/ 109610 h 111138"/>
                <a:gd name="connsiteX82" fmla="*/ 36919 w 111138"/>
                <a:gd name="connsiteY82" fmla="*/ 108083 h 111138"/>
                <a:gd name="connsiteX83" fmla="*/ 33113 w 111138"/>
                <a:gd name="connsiteY83" fmla="*/ 106555 h 111138"/>
                <a:gd name="connsiteX84" fmla="*/ 28546 w 111138"/>
                <a:gd name="connsiteY84" fmla="*/ 104645 h 111138"/>
                <a:gd name="connsiteX85" fmla="*/ 25120 w 111138"/>
                <a:gd name="connsiteY85" fmla="*/ 102354 h 111138"/>
                <a:gd name="connsiteX86" fmla="*/ 20934 w 111138"/>
                <a:gd name="connsiteY86" fmla="*/ 99681 h 111138"/>
                <a:gd name="connsiteX87" fmla="*/ 17889 w 111138"/>
                <a:gd name="connsiteY87" fmla="*/ 96625 h 111138"/>
                <a:gd name="connsiteX88" fmla="*/ 14463 w 111138"/>
                <a:gd name="connsiteY88" fmla="*/ 93188 h 111138"/>
                <a:gd name="connsiteX89" fmla="*/ 11418 w 111138"/>
                <a:gd name="connsiteY89" fmla="*/ 89751 h 111138"/>
                <a:gd name="connsiteX90" fmla="*/ 9135 w 111138"/>
                <a:gd name="connsiteY90" fmla="*/ 86313 h 111138"/>
                <a:gd name="connsiteX91" fmla="*/ 6470 w 111138"/>
                <a:gd name="connsiteY91" fmla="*/ 82112 h 111138"/>
                <a:gd name="connsiteX92" fmla="*/ 4567 w 111138"/>
                <a:gd name="connsiteY92" fmla="*/ 78293 h 111138"/>
                <a:gd name="connsiteX93" fmla="*/ 3045 w 111138"/>
                <a:gd name="connsiteY93" fmla="*/ 74092 h 111138"/>
                <a:gd name="connsiteX94" fmla="*/ 1523 w 111138"/>
                <a:gd name="connsiteY94" fmla="*/ 69891 h 111138"/>
                <a:gd name="connsiteX95" fmla="*/ 761 w 111138"/>
                <a:gd name="connsiteY95" fmla="*/ 62635 h 111138"/>
                <a:gd name="connsiteX96" fmla="*/ 0 w 111138"/>
                <a:gd name="connsiteY96" fmla="*/ 55760 h 111138"/>
                <a:gd name="connsiteX97" fmla="*/ 0 w 111138"/>
                <a:gd name="connsiteY97" fmla="*/ 49649 h 111138"/>
                <a:gd name="connsiteX98" fmla="*/ 1142 w 111138"/>
                <a:gd name="connsiteY98" fmla="*/ 44302 h 111138"/>
                <a:gd name="connsiteX99" fmla="*/ 2664 w 111138"/>
                <a:gd name="connsiteY99" fmla="*/ 39338 h 111138"/>
                <a:gd name="connsiteX100" fmla="*/ 4187 w 111138"/>
                <a:gd name="connsiteY100" fmla="*/ 33991 h 111138"/>
                <a:gd name="connsiteX101" fmla="*/ 6470 w 111138"/>
                <a:gd name="connsiteY101" fmla="*/ 29408 h 111138"/>
                <a:gd name="connsiteX102" fmla="*/ 9515 w 111138"/>
                <a:gd name="connsiteY102" fmla="*/ 24443 h 111138"/>
                <a:gd name="connsiteX103" fmla="*/ 12560 w 111138"/>
                <a:gd name="connsiteY103" fmla="*/ 20242 h 111138"/>
                <a:gd name="connsiteX104" fmla="*/ 15986 w 111138"/>
                <a:gd name="connsiteY104" fmla="*/ 16423 h 111138"/>
                <a:gd name="connsiteX105" fmla="*/ 20172 w 111138"/>
                <a:gd name="connsiteY105" fmla="*/ 12985 h 111138"/>
                <a:gd name="connsiteX106" fmla="*/ 24359 w 111138"/>
                <a:gd name="connsiteY106" fmla="*/ 9548 h 111138"/>
                <a:gd name="connsiteX107" fmla="*/ 28926 w 111138"/>
                <a:gd name="connsiteY107" fmla="*/ 6875 h 111138"/>
                <a:gd name="connsiteX108" fmla="*/ 33874 w 111138"/>
                <a:gd name="connsiteY108" fmla="*/ 4583 h 111138"/>
                <a:gd name="connsiteX109" fmla="*/ 38822 w 111138"/>
                <a:gd name="connsiteY109" fmla="*/ 2292 h 111138"/>
                <a:gd name="connsiteX110" fmla="*/ 44531 w 111138"/>
                <a:gd name="connsiteY110" fmla="*/ 1528 h 111138"/>
                <a:gd name="connsiteX111" fmla="*/ 49860 w 111138"/>
                <a:gd name="connsiteY111" fmla="*/ 382 h 11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11138" h="111138">
                  <a:moveTo>
                    <a:pt x="51546" y="28927"/>
                  </a:moveTo>
                  <a:lnTo>
                    <a:pt x="50397" y="30054"/>
                  </a:lnTo>
                  <a:lnTo>
                    <a:pt x="49248" y="30805"/>
                  </a:lnTo>
                  <a:lnTo>
                    <a:pt x="49248" y="32308"/>
                  </a:lnTo>
                  <a:lnTo>
                    <a:pt x="49248" y="51467"/>
                  </a:lnTo>
                  <a:lnTo>
                    <a:pt x="29329" y="51467"/>
                  </a:lnTo>
                  <a:lnTo>
                    <a:pt x="28179" y="52219"/>
                  </a:lnTo>
                  <a:lnTo>
                    <a:pt x="27030" y="52594"/>
                  </a:lnTo>
                  <a:lnTo>
                    <a:pt x="26264" y="53721"/>
                  </a:lnTo>
                  <a:lnTo>
                    <a:pt x="25881" y="54848"/>
                  </a:lnTo>
                  <a:lnTo>
                    <a:pt x="25881" y="60859"/>
                  </a:lnTo>
                  <a:lnTo>
                    <a:pt x="26264" y="62362"/>
                  </a:lnTo>
                  <a:lnTo>
                    <a:pt x="27030" y="63489"/>
                  </a:lnTo>
                  <a:lnTo>
                    <a:pt x="28179" y="63864"/>
                  </a:lnTo>
                  <a:lnTo>
                    <a:pt x="29329" y="64240"/>
                  </a:lnTo>
                  <a:lnTo>
                    <a:pt x="49248" y="64240"/>
                  </a:lnTo>
                  <a:lnTo>
                    <a:pt x="49248" y="83399"/>
                  </a:lnTo>
                  <a:lnTo>
                    <a:pt x="49248" y="84902"/>
                  </a:lnTo>
                  <a:lnTo>
                    <a:pt x="50397" y="86029"/>
                  </a:lnTo>
                  <a:lnTo>
                    <a:pt x="51546" y="86780"/>
                  </a:lnTo>
                  <a:lnTo>
                    <a:pt x="52696" y="86780"/>
                  </a:lnTo>
                  <a:lnTo>
                    <a:pt x="58825" y="86780"/>
                  </a:lnTo>
                  <a:lnTo>
                    <a:pt x="59974" y="86780"/>
                  </a:lnTo>
                  <a:lnTo>
                    <a:pt x="61506" y="86029"/>
                  </a:lnTo>
                  <a:lnTo>
                    <a:pt x="61889" y="84902"/>
                  </a:lnTo>
                  <a:lnTo>
                    <a:pt x="62272" y="83399"/>
                  </a:lnTo>
                  <a:lnTo>
                    <a:pt x="62272" y="64240"/>
                  </a:lnTo>
                  <a:lnTo>
                    <a:pt x="81808" y="64240"/>
                  </a:lnTo>
                  <a:lnTo>
                    <a:pt x="83341" y="63864"/>
                  </a:lnTo>
                  <a:lnTo>
                    <a:pt x="84490" y="63489"/>
                  </a:lnTo>
                  <a:lnTo>
                    <a:pt x="84873" y="62362"/>
                  </a:lnTo>
                  <a:lnTo>
                    <a:pt x="85256" y="60859"/>
                  </a:lnTo>
                  <a:lnTo>
                    <a:pt x="85256" y="54848"/>
                  </a:lnTo>
                  <a:lnTo>
                    <a:pt x="84873" y="53721"/>
                  </a:lnTo>
                  <a:lnTo>
                    <a:pt x="84490" y="52594"/>
                  </a:lnTo>
                  <a:lnTo>
                    <a:pt x="83341" y="52219"/>
                  </a:lnTo>
                  <a:lnTo>
                    <a:pt x="81808" y="51467"/>
                  </a:lnTo>
                  <a:lnTo>
                    <a:pt x="62272" y="51467"/>
                  </a:lnTo>
                  <a:lnTo>
                    <a:pt x="62272" y="32308"/>
                  </a:lnTo>
                  <a:lnTo>
                    <a:pt x="61889" y="30805"/>
                  </a:lnTo>
                  <a:lnTo>
                    <a:pt x="61506" y="30054"/>
                  </a:lnTo>
                  <a:lnTo>
                    <a:pt x="59974" y="28927"/>
                  </a:lnTo>
                  <a:lnTo>
                    <a:pt x="58825" y="28927"/>
                  </a:lnTo>
                  <a:lnTo>
                    <a:pt x="52696" y="28927"/>
                  </a:lnTo>
                  <a:close/>
                  <a:moveTo>
                    <a:pt x="55188" y="0"/>
                  </a:moveTo>
                  <a:lnTo>
                    <a:pt x="60136" y="382"/>
                  </a:lnTo>
                  <a:lnTo>
                    <a:pt x="65084" y="764"/>
                  </a:lnTo>
                  <a:lnTo>
                    <a:pt x="70032" y="1910"/>
                  </a:lnTo>
                  <a:lnTo>
                    <a:pt x="74600" y="3437"/>
                  </a:lnTo>
                  <a:lnTo>
                    <a:pt x="79167" y="5347"/>
                  </a:lnTo>
                  <a:lnTo>
                    <a:pt x="82973" y="8020"/>
                  </a:lnTo>
                  <a:lnTo>
                    <a:pt x="87540" y="10312"/>
                  </a:lnTo>
                  <a:lnTo>
                    <a:pt x="90966" y="13367"/>
                  </a:lnTo>
                  <a:lnTo>
                    <a:pt x="94391" y="16423"/>
                  </a:lnTo>
                  <a:lnTo>
                    <a:pt x="97436" y="19860"/>
                  </a:lnTo>
                  <a:lnTo>
                    <a:pt x="100481" y="24061"/>
                  </a:lnTo>
                  <a:lnTo>
                    <a:pt x="103145" y="27880"/>
                  </a:lnTo>
                  <a:lnTo>
                    <a:pt x="105429" y="31699"/>
                  </a:lnTo>
                  <a:lnTo>
                    <a:pt x="107332" y="36282"/>
                  </a:lnTo>
                  <a:lnTo>
                    <a:pt x="108854" y="40865"/>
                  </a:lnTo>
                  <a:lnTo>
                    <a:pt x="109996" y="45830"/>
                  </a:lnTo>
                  <a:lnTo>
                    <a:pt x="110377" y="50795"/>
                  </a:lnTo>
                  <a:lnTo>
                    <a:pt x="111138" y="55760"/>
                  </a:lnTo>
                  <a:lnTo>
                    <a:pt x="110377" y="61107"/>
                  </a:lnTo>
                  <a:lnTo>
                    <a:pt x="109616" y="66836"/>
                  </a:lnTo>
                  <a:lnTo>
                    <a:pt x="108474" y="72182"/>
                  </a:lnTo>
                  <a:lnTo>
                    <a:pt x="106571" y="77147"/>
                  </a:lnTo>
                  <a:lnTo>
                    <a:pt x="103906" y="82112"/>
                  </a:lnTo>
                  <a:lnTo>
                    <a:pt x="101623" y="86695"/>
                  </a:lnTo>
                  <a:lnTo>
                    <a:pt x="98197" y="91278"/>
                  </a:lnTo>
                  <a:lnTo>
                    <a:pt x="94391" y="95098"/>
                  </a:lnTo>
                  <a:lnTo>
                    <a:pt x="90585" y="98535"/>
                  </a:lnTo>
                  <a:lnTo>
                    <a:pt x="86018" y="101590"/>
                  </a:lnTo>
                  <a:lnTo>
                    <a:pt x="81831" y="104645"/>
                  </a:lnTo>
                  <a:lnTo>
                    <a:pt x="77264" y="107319"/>
                  </a:lnTo>
                  <a:lnTo>
                    <a:pt x="71555" y="108847"/>
                  </a:lnTo>
                  <a:lnTo>
                    <a:pt x="66607" y="109992"/>
                  </a:lnTo>
                  <a:lnTo>
                    <a:pt x="61278" y="111138"/>
                  </a:lnTo>
                  <a:lnTo>
                    <a:pt x="55188" y="111138"/>
                  </a:lnTo>
                  <a:lnTo>
                    <a:pt x="51002" y="111138"/>
                  </a:lnTo>
                  <a:lnTo>
                    <a:pt x="45673" y="110756"/>
                  </a:lnTo>
                  <a:lnTo>
                    <a:pt x="41487" y="109610"/>
                  </a:lnTo>
                  <a:lnTo>
                    <a:pt x="36919" y="108083"/>
                  </a:lnTo>
                  <a:lnTo>
                    <a:pt x="33113" y="106555"/>
                  </a:lnTo>
                  <a:lnTo>
                    <a:pt x="28546" y="104645"/>
                  </a:lnTo>
                  <a:lnTo>
                    <a:pt x="25120" y="102354"/>
                  </a:lnTo>
                  <a:lnTo>
                    <a:pt x="20934" y="99681"/>
                  </a:lnTo>
                  <a:lnTo>
                    <a:pt x="17889" y="96625"/>
                  </a:lnTo>
                  <a:lnTo>
                    <a:pt x="14463" y="93188"/>
                  </a:lnTo>
                  <a:lnTo>
                    <a:pt x="11418" y="89751"/>
                  </a:lnTo>
                  <a:lnTo>
                    <a:pt x="9135" y="86313"/>
                  </a:lnTo>
                  <a:lnTo>
                    <a:pt x="6470" y="82112"/>
                  </a:lnTo>
                  <a:lnTo>
                    <a:pt x="4567" y="78293"/>
                  </a:lnTo>
                  <a:lnTo>
                    <a:pt x="3045" y="74092"/>
                  </a:lnTo>
                  <a:lnTo>
                    <a:pt x="1523" y="69891"/>
                  </a:lnTo>
                  <a:lnTo>
                    <a:pt x="761" y="62635"/>
                  </a:lnTo>
                  <a:lnTo>
                    <a:pt x="0" y="55760"/>
                  </a:lnTo>
                  <a:lnTo>
                    <a:pt x="0" y="49649"/>
                  </a:lnTo>
                  <a:lnTo>
                    <a:pt x="1142" y="44302"/>
                  </a:lnTo>
                  <a:lnTo>
                    <a:pt x="2664" y="39338"/>
                  </a:lnTo>
                  <a:lnTo>
                    <a:pt x="4187" y="33991"/>
                  </a:lnTo>
                  <a:lnTo>
                    <a:pt x="6470" y="29408"/>
                  </a:lnTo>
                  <a:lnTo>
                    <a:pt x="9515" y="24443"/>
                  </a:lnTo>
                  <a:lnTo>
                    <a:pt x="12560" y="20242"/>
                  </a:lnTo>
                  <a:lnTo>
                    <a:pt x="15986" y="16423"/>
                  </a:lnTo>
                  <a:lnTo>
                    <a:pt x="20172" y="12985"/>
                  </a:lnTo>
                  <a:lnTo>
                    <a:pt x="24359" y="9548"/>
                  </a:lnTo>
                  <a:lnTo>
                    <a:pt x="28926" y="6875"/>
                  </a:lnTo>
                  <a:lnTo>
                    <a:pt x="33874" y="4583"/>
                  </a:lnTo>
                  <a:lnTo>
                    <a:pt x="38822" y="2292"/>
                  </a:lnTo>
                  <a:lnTo>
                    <a:pt x="44531" y="1528"/>
                  </a:lnTo>
                  <a:lnTo>
                    <a:pt x="49860"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noAutofit/>
            </a:bodyPr>
            <a:lstStyle/>
            <a:p>
              <a:endParaRPr lang="en-US" sz="10000"/>
            </a:p>
          </p:txBody>
        </p:sp>
      </p:grpSp>
      <p:sp>
        <p:nvSpPr>
          <p:cNvPr id="65" name="Freeform 107"/>
          <p:cNvSpPr>
            <a:spLocks noEditPoints="1"/>
          </p:cNvSpPr>
          <p:nvPr/>
        </p:nvSpPr>
        <p:spPr bwMode="auto">
          <a:xfrm>
            <a:off x="12295668" y="10093035"/>
            <a:ext cx="503864" cy="530382"/>
          </a:xfrm>
          <a:custGeom>
            <a:avLst/>
            <a:gdLst>
              <a:gd name="T0" fmla="*/ 269 w 285"/>
              <a:gd name="T1" fmla="*/ 124 h 300"/>
              <a:gd name="T2" fmla="*/ 252 w 285"/>
              <a:gd name="T3" fmla="*/ 168 h 300"/>
              <a:gd name="T4" fmla="*/ 210 w 285"/>
              <a:gd name="T5" fmla="*/ 213 h 300"/>
              <a:gd name="T6" fmla="*/ 164 w 285"/>
              <a:gd name="T7" fmla="*/ 221 h 300"/>
              <a:gd name="T8" fmla="*/ 143 w 285"/>
              <a:gd name="T9" fmla="*/ 211 h 300"/>
              <a:gd name="T10" fmla="*/ 115 w 285"/>
              <a:gd name="T11" fmla="*/ 224 h 300"/>
              <a:gd name="T12" fmla="*/ 92 w 285"/>
              <a:gd name="T13" fmla="*/ 231 h 300"/>
              <a:gd name="T14" fmla="*/ 58 w 285"/>
              <a:gd name="T15" fmla="*/ 220 h 300"/>
              <a:gd name="T16" fmla="*/ 44 w 285"/>
              <a:gd name="T17" fmla="*/ 186 h 300"/>
              <a:gd name="T18" fmla="*/ 55 w 285"/>
              <a:gd name="T19" fmla="*/ 120 h 300"/>
              <a:gd name="T20" fmla="*/ 80 w 285"/>
              <a:gd name="T21" fmla="*/ 79 h 300"/>
              <a:gd name="T22" fmla="*/ 116 w 285"/>
              <a:gd name="T23" fmla="*/ 58 h 300"/>
              <a:gd name="T24" fmla="*/ 144 w 285"/>
              <a:gd name="T25" fmla="*/ 59 h 300"/>
              <a:gd name="T26" fmla="*/ 158 w 285"/>
              <a:gd name="T27" fmla="*/ 60 h 300"/>
              <a:gd name="T28" fmla="*/ 184 w 285"/>
              <a:gd name="T29" fmla="*/ 44 h 300"/>
              <a:gd name="T30" fmla="*/ 196 w 285"/>
              <a:gd name="T31" fmla="*/ 51 h 300"/>
              <a:gd name="T32" fmla="*/ 176 w 285"/>
              <a:gd name="T33" fmla="*/ 160 h 300"/>
              <a:gd name="T34" fmla="*/ 174 w 285"/>
              <a:gd name="T35" fmla="*/ 194 h 300"/>
              <a:gd name="T36" fmla="*/ 195 w 285"/>
              <a:gd name="T37" fmla="*/ 191 h 300"/>
              <a:gd name="T38" fmla="*/ 227 w 285"/>
              <a:gd name="T39" fmla="*/ 151 h 300"/>
              <a:gd name="T40" fmla="*/ 235 w 285"/>
              <a:gd name="T41" fmla="*/ 89 h 300"/>
              <a:gd name="T42" fmla="*/ 219 w 285"/>
              <a:gd name="T43" fmla="*/ 51 h 300"/>
              <a:gd name="T44" fmla="*/ 191 w 285"/>
              <a:gd name="T45" fmla="*/ 28 h 300"/>
              <a:gd name="T46" fmla="*/ 136 w 285"/>
              <a:gd name="T47" fmla="*/ 22 h 300"/>
              <a:gd name="T48" fmla="*/ 97 w 285"/>
              <a:gd name="T49" fmla="*/ 33 h 300"/>
              <a:gd name="T50" fmla="*/ 49 w 285"/>
              <a:gd name="T51" fmla="*/ 73 h 300"/>
              <a:gd name="T52" fmla="*/ 29 w 285"/>
              <a:gd name="T53" fmla="*/ 110 h 300"/>
              <a:gd name="T54" fmla="*/ 22 w 285"/>
              <a:gd name="T55" fmla="*/ 152 h 300"/>
              <a:gd name="T56" fmla="*/ 37 w 285"/>
              <a:gd name="T57" fmla="*/ 217 h 300"/>
              <a:gd name="T58" fmla="*/ 67 w 285"/>
              <a:gd name="T59" fmla="*/ 251 h 300"/>
              <a:gd name="T60" fmla="*/ 137 w 285"/>
              <a:gd name="T61" fmla="*/ 269 h 300"/>
              <a:gd name="T62" fmla="*/ 190 w 285"/>
              <a:gd name="T63" fmla="*/ 256 h 300"/>
              <a:gd name="T64" fmla="*/ 232 w 285"/>
              <a:gd name="T65" fmla="*/ 224 h 300"/>
              <a:gd name="T66" fmla="*/ 261 w 285"/>
              <a:gd name="T67" fmla="*/ 192 h 300"/>
              <a:gd name="T68" fmla="*/ 283 w 285"/>
              <a:gd name="T69" fmla="*/ 194 h 300"/>
              <a:gd name="T70" fmla="*/ 284 w 285"/>
              <a:gd name="T71" fmla="*/ 203 h 300"/>
              <a:gd name="T72" fmla="*/ 251 w 285"/>
              <a:gd name="T73" fmla="*/ 253 h 300"/>
              <a:gd name="T74" fmla="*/ 195 w 285"/>
              <a:gd name="T75" fmla="*/ 289 h 300"/>
              <a:gd name="T76" fmla="*/ 136 w 285"/>
              <a:gd name="T77" fmla="*/ 300 h 300"/>
              <a:gd name="T78" fmla="*/ 76 w 285"/>
              <a:gd name="T79" fmla="*/ 288 h 300"/>
              <a:gd name="T80" fmla="*/ 32 w 285"/>
              <a:gd name="T81" fmla="*/ 254 h 300"/>
              <a:gd name="T82" fmla="*/ 4 w 285"/>
              <a:gd name="T83" fmla="*/ 197 h 300"/>
              <a:gd name="T84" fmla="*/ 1 w 285"/>
              <a:gd name="T85" fmla="*/ 145 h 300"/>
              <a:gd name="T86" fmla="*/ 26 w 285"/>
              <a:gd name="T87" fmla="*/ 75 h 300"/>
              <a:gd name="T88" fmla="*/ 60 w 285"/>
              <a:gd name="T89" fmla="*/ 36 h 300"/>
              <a:gd name="T90" fmla="*/ 116 w 285"/>
              <a:gd name="T91" fmla="*/ 7 h 300"/>
              <a:gd name="T92" fmla="*/ 173 w 285"/>
              <a:gd name="T93" fmla="*/ 0 h 300"/>
              <a:gd name="T94" fmla="*/ 218 w 285"/>
              <a:gd name="T95" fmla="*/ 14 h 300"/>
              <a:gd name="T96" fmla="*/ 265 w 285"/>
              <a:gd name="T97" fmla="*/ 66 h 300"/>
              <a:gd name="T98" fmla="*/ 117 w 285"/>
              <a:gd name="T99" fmla="*/ 76 h 300"/>
              <a:gd name="T100" fmla="*/ 90 w 285"/>
              <a:gd name="T101" fmla="*/ 117 h 300"/>
              <a:gd name="T102" fmla="*/ 77 w 285"/>
              <a:gd name="T103" fmla="*/ 180 h 300"/>
              <a:gd name="T104" fmla="*/ 88 w 285"/>
              <a:gd name="T105" fmla="*/ 208 h 300"/>
              <a:gd name="T106" fmla="*/ 105 w 285"/>
              <a:gd name="T107" fmla="*/ 207 h 300"/>
              <a:gd name="T108" fmla="*/ 130 w 285"/>
              <a:gd name="T109" fmla="*/ 175 h 300"/>
              <a:gd name="T110" fmla="*/ 145 w 285"/>
              <a:gd name="T111" fmla="*/ 126 h 300"/>
              <a:gd name="T112" fmla="*/ 144 w 285"/>
              <a:gd name="T113" fmla="*/ 77 h 300"/>
              <a:gd name="T114" fmla="*/ 127 w 285"/>
              <a:gd name="T115" fmla="*/ 7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5" h="300">
                <a:moveTo>
                  <a:pt x="268" y="79"/>
                </a:moveTo>
                <a:lnTo>
                  <a:pt x="268" y="79"/>
                </a:lnTo>
                <a:lnTo>
                  <a:pt x="270" y="90"/>
                </a:lnTo>
                <a:lnTo>
                  <a:pt x="271" y="101"/>
                </a:lnTo>
                <a:lnTo>
                  <a:pt x="270" y="112"/>
                </a:lnTo>
                <a:lnTo>
                  <a:pt x="269" y="124"/>
                </a:lnTo>
                <a:lnTo>
                  <a:pt x="267" y="134"/>
                </a:lnTo>
                <a:lnTo>
                  <a:pt x="263" y="145"/>
                </a:lnTo>
                <a:lnTo>
                  <a:pt x="258" y="157"/>
                </a:lnTo>
                <a:lnTo>
                  <a:pt x="252" y="168"/>
                </a:lnTo>
                <a:lnTo>
                  <a:pt x="252" y="168"/>
                </a:lnTo>
                <a:lnTo>
                  <a:pt x="252" y="168"/>
                </a:lnTo>
                <a:lnTo>
                  <a:pt x="245" y="179"/>
                </a:lnTo>
                <a:lnTo>
                  <a:pt x="238" y="188"/>
                </a:lnTo>
                <a:lnTo>
                  <a:pt x="233" y="196"/>
                </a:lnTo>
                <a:lnTo>
                  <a:pt x="226" y="203"/>
                </a:lnTo>
                <a:lnTo>
                  <a:pt x="218" y="209"/>
                </a:lnTo>
                <a:lnTo>
                  <a:pt x="210" y="213"/>
                </a:lnTo>
                <a:lnTo>
                  <a:pt x="200" y="217"/>
                </a:lnTo>
                <a:lnTo>
                  <a:pt x="189" y="221"/>
                </a:lnTo>
                <a:lnTo>
                  <a:pt x="175" y="221"/>
                </a:lnTo>
                <a:lnTo>
                  <a:pt x="175" y="221"/>
                </a:lnTo>
                <a:lnTo>
                  <a:pt x="169" y="222"/>
                </a:lnTo>
                <a:lnTo>
                  <a:pt x="164" y="221"/>
                </a:lnTo>
                <a:lnTo>
                  <a:pt x="158" y="220"/>
                </a:lnTo>
                <a:lnTo>
                  <a:pt x="152" y="218"/>
                </a:lnTo>
                <a:lnTo>
                  <a:pt x="152" y="218"/>
                </a:lnTo>
                <a:lnTo>
                  <a:pt x="152" y="218"/>
                </a:lnTo>
                <a:lnTo>
                  <a:pt x="148" y="214"/>
                </a:lnTo>
                <a:lnTo>
                  <a:pt x="143" y="211"/>
                </a:lnTo>
                <a:lnTo>
                  <a:pt x="140" y="207"/>
                </a:lnTo>
                <a:lnTo>
                  <a:pt x="136" y="202"/>
                </a:lnTo>
                <a:lnTo>
                  <a:pt x="136" y="202"/>
                </a:lnTo>
                <a:lnTo>
                  <a:pt x="136" y="202"/>
                </a:lnTo>
                <a:lnTo>
                  <a:pt x="126" y="214"/>
                </a:lnTo>
                <a:lnTo>
                  <a:pt x="115" y="224"/>
                </a:lnTo>
                <a:lnTo>
                  <a:pt x="109" y="226"/>
                </a:lnTo>
                <a:lnTo>
                  <a:pt x="103" y="229"/>
                </a:lnTo>
                <a:lnTo>
                  <a:pt x="98" y="230"/>
                </a:lnTo>
                <a:lnTo>
                  <a:pt x="92" y="231"/>
                </a:lnTo>
                <a:lnTo>
                  <a:pt x="92" y="231"/>
                </a:lnTo>
                <a:lnTo>
                  <a:pt x="92" y="231"/>
                </a:lnTo>
                <a:lnTo>
                  <a:pt x="81" y="231"/>
                </a:lnTo>
                <a:lnTo>
                  <a:pt x="75" y="230"/>
                </a:lnTo>
                <a:lnTo>
                  <a:pt x="71" y="228"/>
                </a:lnTo>
                <a:lnTo>
                  <a:pt x="66" y="226"/>
                </a:lnTo>
                <a:lnTo>
                  <a:pt x="61" y="224"/>
                </a:lnTo>
                <a:lnTo>
                  <a:pt x="58" y="220"/>
                </a:lnTo>
                <a:lnTo>
                  <a:pt x="55" y="216"/>
                </a:lnTo>
                <a:lnTo>
                  <a:pt x="55" y="216"/>
                </a:lnTo>
                <a:lnTo>
                  <a:pt x="55" y="216"/>
                </a:lnTo>
                <a:lnTo>
                  <a:pt x="50" y="208"/>
                </a:lnTo>
                <a:lnTo>
                  <a:pt x="47" y="197"/>
                </a:lnTo>
                <a:lnTo>
                  <a:pt x="44" y="186"/>
                </a:lnTo>
                <a:lnTo>
                  <a:pt x="44" y="174"/>
                </a:lnTo>
                <a:lnTo>
                  <a:pt x="44" y="174"/>
                </a:lnTo>
                <a:lnTo>
                  <a:pt x="44" y="174"/>
                </a:lnTo>
                <a:lnTo>
                  <a:pt x="46" y="155"/>
                </a:lnTo>
                <a:lnTo>
                  <a:pt x="49" y="138"/>
                </a:lnTo>
                <a:lnTo>
                  <a:pt x="55" y="120"/>
                </a:lnTo>
                <a:lnTo>
                  <a:pt x="63" y="103"/>
                </a:lnTo>
                <a:lnTo>
                  <a:pt x="63" y="103"/>
                </a:lnTo>
                <a:lnTo>
                  <a:pt x="63" y="103"/>
                </a:lnTo>
                <a:lnTo>
                  <a:pt x="68" y="94"/>
                </a:lnTo>
                <a:lnTo>
                  <a:pt x="74" y="86"/>
                </a:lnTo>
                <a:lnTo>
                  <a:pt x="80" y="79"/>
                </a:lnTo>
                <a:lnTo>
                  <a:pt x="86" y="74"/>
                </a:lnTo>
                <a:lnTo>
                  <a:pt x="93" y="68"/>
                </a:lnTo>
                <a:lnTo>
                  <a:pt x="101" y="64"/>
                </a:lnTo>
                <a:lnTo>
                  <a:pt x="108" y="60"/>
                </a:lnTo>
                <a:lnTo>
                  <a:pt x="116" y="58"/>
                </a:lnTo>
                <a:lnTo>
                  <a:pt x="116" y="58"/>
                </a:lnTo>
                <a:lnTo>
                  <a:pt x="116" y="58"/>
                </a:lnTo>
                <a:lnTo>
                  <a:pt x="123" y="57"/>
                </a:lnTo>
                <a:lnTo>
                  <a:pt x="130" y="56"/>
                </a:lnTo>
                <a:lnTo>
                  <a:pt x="135" y="56"/>
                </a:lnTo>
                <a:lnTo>
                  <a:pt x="140" y="57"/>
                </a:lnTo>
                <a:lnTo>
                  <a:pt x="144" y="59"/>
                </a:lnTo>
                <a:lnTo>
                  <a:pt x="149" y="61"/>
                </a:lnTo>
                <a:lnTo>
                  <a:pt x="152" y="65"/>
                </a:lnTo>
                <a:lnTo>
                  <a:pt x="156" y="68"/>
                </a:lnTo>
                <a:lnTo>
                  <a:pt x="156" y="68"/>
                </a:lnTo>
                <a:lnTo>
                  <a:pt x="156" y="68"/>
                </a:lnTo>
                <a:lnTo>
                  <a:pt x="158" y="60"/>
                </a:lnTo>
                <a:lnTo>
                  <a:pt x="161" y="53"/>
                </a:lnTo>
                <a:lnTo>
                  <a:pt x="167" y="49"/>
                </a:lnTo>
                <a:lnTo>
                  <a:pt x="175" y="45"/>
                </a:lnTo>
                <a:lnTo>
                  <a:pt x="175" y="45"/>
                </a:lnTo>
                <a:lnTo>
                  <a:pt x="175" y="45"/>
                </a:lnTo>
                <a:lnTo>
                  <a:pt x="184" y="44"/>
                </a:lnTo>
                <a:lnTo>
                  <a:pt x="191" y="44"/>
                </a:lnTo>
                <a:lnTo>
                  <a:pt x="194" y="47"/>
                </a:lnTo>
                <a:lnTo>
                  <a:pt x="195" y="49"/>
                </a:lnTo>
                <a:lnTo>
                  <a:pt x="196" y="51"/>
                </a:lnTo>
                <a:lnTo>
                  <a:pt x="196" y="51"/>
                </a:lnTo>
                <a:lnTo>
                  <a:pt x="196" y="51"/>
                </a:lnTo>
                <a:lnTo>
                  <a:pt x="196" y="53"/>
                </a:lnTo>
                <a:lnTo>
                  <a:pt x="196" y="53"/>
                </a:lnTo>
                <a:lnTo>
                  <a:pt x="196" y="53"/>
                </a:lnTo>
                <a:lnTo>
                  <a:pt x="186" y="107"/>
                </a:lnTo>
                <a:lnTo>
                  <a:pt x="179" y="148"/>
                </a:lnTo>
                <a:lnTo>
                  <a:pt x="176" y="160"/>
                </a:lnTo>
                <a:lnTo>
                  <a:pt x="176" y="160"/>
                </a:lnTo>
                <a:lnTo>
                  <a:pt x="170" y="187"/>
                </a:lnTo>
                <a:lnTo>
                  <a:pt x="170" y="187"/>
                </a:lnTo>
                <a:lnTo>
                  <a:pt x="170" y="187"/>
                </a:lnTo>
                <a:lnTo>
                  <a:pt x="172" y="191"/>
                </a:lnTo>
                <a:lnTo>
                  <a:pt x="174" y="194"/>
                </a:lnTo>
                <a:lnTo>
                  <a:pt x="177" y="195"/>
                </a:lnTo>
                <a:lnTo>
                  <a:pt x="182" y="195"/>
                </a:lnTo>
                <a:lnTo>
                  <a:pt x="182" y="195"/>
                </a:lnTo>
                <a:lnTo>
                  <a:pt x="182" y="195"/>
                </a:lnTo>
                <a:lnTo>
                  <a:pt x="190" y="194"/>
                </a:lnTo>
                <a:lnTo>
                  <a:pt x="195" y="191"/>
                </a:lnTo>
                <a:lnTo>
                  <a:pt x="202" y="187"/>
                </a:lnTo>
                <a:lnTo>
                  <a:pt x="208" y="183"/>
                </a:lnTo>
                <a:lnTo>
                  <a:pt x="213" y="177"/>
                </a:lnTo>
                <a:lnTo>
                  <a:pt x="218" y="169"/>
                </a:lnTo>
                <a:lnTo>
                  <a:pt x="223" y="161"/>
                </a:lnTo>
                <a:lnTo>
                  <a:pt x="227" y="151"/>
                </a:lnTo>
                <a:lnTo>
                  <a:pt x="227" y="151"/>
                </a:lnTo>
                <a:lnTo>
                  <a:pt x="227" y="151"/>
                </a:lnTo>
                <a:lnTo>
                  <a:pt x="233" y="135"/>
                </a:lnTo>
                <a:lnTo>
                  <a:pt x="235" y="119"/>
                </a:lnTo>
                <a:lnTo>
                  <a:pt x="236" y="103"/>
                </a:lnTo>
                <a:lnTo>
                  <a:pt x="235" y="89"/>
                </a:lnTo>
                <a:lnTo>
                  <a:pt x="235" y="89"/>
                </a:lnTo>
                <a:lnTo>
                  <a:pt x="235" y="89"/>
                </a:lnTo>
                <a:lnTo>
                  <a:pt x="233" y="78"/>
                </a:lnTo>
                <a:lnTo>
                  <a:pt x="229" y="68"/>
                </a:lnTo>
                <a:lnTo>
                  <a:pt x="225" y="59"/>
                </a:lnTo>
                <a:lnTo>
                  <a:pt x="219" y="51"/>
                </a:lnTo>
                <a:lnTo>
                  <a:pt x="213" y="44"/>
                </a:lnTo>
                <a:lnTo>
                  <a:pt x="207" y="39"/>
                </a:lnTo>
                <a:lnTo>
                  <a:pt x="199" y="33"/>
                </a:lnTo>
                <a:lnTo>
                  <a:pt x="191" y="28"/>
                </a:lnTo>
                <a:lnTo>
                  <a:pt x="191" y="28"/>
                </a:lnTo>
                <a:lnTo>
                  <a:pt x="191" y="28"/>
                </a:lnTo>
                <a:lnTo>
                  <a:pt x="182" y="25"/>
                </a:lnTo>
                <a:lnTo>
                  <a:pt x="174" y="23"/>
                </a:lnTo>
                <a:lnTo>
                  <a:pt x="165" y="22"/>
                </a:lnTo>
                <a:lnTo>
                  <a:pt x="156" y="20"/>
                </a:lnTo>
                <a:lnTo>
                  <a:pt x="147" y="20"/>
                </a:lnTo>
                <a:lnTo>
                  <a:pt x="136" y="22"/>
                </a:lnTo>
                <a:lnTo>
                  <a:pt x="127" y="23"/>
                </a:lnTo>
                <a:lnTo>
                  <a:pt x="117" y="26"/>
                </a:lnTo>
                <a:lnTo>
                  <a:pt x="117" y="26"/>
                </a:lnTo>
                <a:lnTo>
                  <a:pt x="117" y="26"/>
                </a:lnTo>
                <a:lnTo>
                  <a:pt x="107" y="30"/>
                </a:lnTo>
                <a:lnTo>
                  <a:pt x="97" y="33"/>
                </a:lnTo>
                <a:lnTo>
                  <a:pt x="88" y="39"/>
                </a:lnTo>
                <a:lnTo>
                  <a:pt x="79" y="44"/>
                </a:lnTo>
                <a:lnTo>
                  <a:pt x="71" y="50"/>
                </a:lnTo>
                <a:lnTo>
                  <a:pt x="63" y="57"/>
                </a:lnTo>
                <a:lnTo>
                  <a:pt x="55" y="65"/>
                </a:lnTo>
                <a:lnTo>
                  <a:pt x="49" y="73"/>
                </a:lnTo>
                <a:lnTo>
                  <a:pt x="49" y="73"/>
                </a:lnTo>
                <a:lnTo>
                  <a:pt x="49" y="73"/>
                </a:lnTo>
                <a:lnTo>
                  <a:pt x="42" y="82"/>
                </a:lnTo>
                <a:lnTo>
                  <a:pt x="37" y="91"/>
                </a:lnTo>
                <a:lnTo>
                  <a:pt x="32" y="100"/>
                </a:lnTo>
                <a:lnTo>
                  <a:pt x="29" y="110"/>
                </a:lnTo>
                <a:lnTo>
                  <a:pt x="26" y="120"/>
                </a:lnTo>
                <a:lnTo>
                  <a:pt x="24" y="131"/>
                </a:lnTo>
                <a:lnTo>
                  <a:pt x="22" y="141"/>
                </a:lnTo>
                <a:lnTo>
                  <a:pt x="22" y="152"/>
                </a:lnTo>
                <a:lnTo>
                  <a:pt x="22" y="152"/>
                </a:lnTo>
                <a:lnTo>
                  <a:pt x="22" y="152"/>
                </a:lnTo>
                <a:lnTo>
                  <a:pt x="22" y="163"/>
                </a:lnTo>
                <a:lnTo>
                  <a:pt x="23" y="176"/>
                </a:lnTo>
                <a:lnTo>
                  <a:pt x="25" y="186"/>
                </a:lnTo>
                <a:lnTo>
                  <a:pt x="27" y="196"/>
                </a:lnTo>
                <a:lnTo>
                  <a:pt x="32" y="207"/>
                </a:lnTo>
                <a:lnTo>
                  <a:pt x="37" y="217"/>
                </a:lnTo>
                <a:lnTo>
                  <a:pt x="42" y="226"/>
                </a:lnTo>
                <a:lnTo>
                  <a:pt x="49" y="234"/>
                </a:lnTo>
                <a:lnTo>
                  <a:pt x="49" y="234"/>
                </a:lnTo>
                <a:lnTo>
                  <a:pt x="49" y="234"/>
                </a:lnTo>
                <a:lnTo>
                  <a:pt x="58" y="243"/>
                </a:lnTo>
                <a:lnTo>
                  <a:pt x="67" y="251"/>
                </a:lnTo>
                <a:lnTo>
                  <a:pt x="76" y="256"/>
                </a:lnTo>
                <a:lnTo>
                  <a:pt x="88" y="261"/>
                </a:lnTo>
                <a:lnTo>
                  <a:pt x="99" y="266"/>
                </a:lnTo>
                <a:lnTo>
                  <a:pt x="110" y="268"/>
                </a:lnTo>
                <a:lnTo>
                  <a:pt x="124" y="269"/>
                </a:lnTo>
                <a:lnTo>
                  <a:pt x="137" y="269"/>
                </a:lnTo>
                <a:lnTo>
                  <a:pt x="137" y="269"/>
                </a:lnTo>
                <a:lnTo>
                  <a:pt x="137" y="269"/>
                </a:lnTo>
                <a:lnTo>
                  <a:pt x="151" y="268"/>
                </a:lnTo>
                <a:lnTo>
                  <a:pt x="165" y="266"/>
                </a:lnTo>
                <a:lnTo>
                  <a:pt x="177" y="261"/>
                </a:lnTo>
                <a:lnTo>
                  <a:pt x="190" y="256"/>
                </a:lnTo>
                <a:lnTo>
                  <a:pt x="201" y="250"/>
                </a:lnTo>
                <a:lnTo>
                  <a:pt x="212" y="242"/>
                </a:lnTo>
                <a:lnTo>
                  <a:pt x="223" y="234"/>
                </a:lnTo>
                <a:lnTo>
                  <a:pt x="232" y="224"/>
                </a:lnTo>
                <a:lnTo>
                  <a:pt x="232" y="224"/>
                </a:lnTo>
                <a:lnTo>
                  <a:pt x="232" y="224"/>
                </a:lnTo>
                <a:lnTo>
                  <a:pt x="248" y="203"/>
                </a:lnTo>
                <a:lnTo>
                  <a:pt x="248" y="203"/>
                </a:lnTo>
                <a:lnTo>
                  <a:pt x="248" y="203"/>
                </a:lnTo>
                <a:lnTo>
                  <a:pt x="251" y="199"/>
                </a:lnTo>
                <a:lnTo>
                  <a:pt x="257" y="194"/>
                </a:lnTo>
                <a:lnTo>
                  <a:pt x="261" y="192"/>
                </a:lnTo>
                <a:lnTo>
                  <a:pt x="267" y="191"/>
                </a:lnTo>
                <a:lnTo>
                  <a:pt x="267" y="191"/>
                </a:lnTo>
                <a:lnTo>
                  <a:pt x="267" y="191"/>
                </a:lnTo>
                <a:lnTo>
                  <a:pt x="274" y="191"/>
                </a:lnTo>
                <a:lnTo>
                  <a:pt x="279" y="192"/>
                </a:lnTo>
                <a:lnTo>
                  <a:pt x="283" y="194"/>
                </a:lnTo>
                <a:lnTo>
                  <a:pt x="285" y="197"/>
                </a:lnTo>
                <a:lnTo>
                  <a:pt x="285" y="197"/>
                </a:lnTo>
                <a:lnTo>
                  <a:pt x="285" y="197"/>
                </a:lnTo>
                <a:lnTo>
                  <a:pt x="285" y="200"/>
                </a:lnTo>
                <a:lnTo>
                  <a:pt x="284" y="203"/>
                </a:lnTo>
                <a:lnTo>
                  <a:pt x="284" y="203"/>
                </a:lnTo>
                <a:lnTo>
                  <a:pt x="284" y="203"/>
                </a:lnTo>
                <a:lnTo>
                  <a:pt x="278" y="214"/>
                </a:lnTo>
                <a:lnTo>
                  <a:pt x="272" y="225"/>
                </a:lnTo>
                <a:lnTo>
                  <a:pt x="266" y="235"/>
                </a:lnTo>
                <a:lnTo>
                  <a:pt x="259" y="244"/>
                </a:lnTo>
                <a:lnTo>
                  <a:pt x="251" y="253"/>
                </a:lnTo>
                <a:lnTo>
                  <a:pt x="243" y="260"/>
                </a:lnTo>
                <a:lnTo>
                  <a:pt x="234" y="268"/>
                </a:lnTo>
                <a:lnTo>
                  <a:pt x="225" y="273"/>
                </a:lnTo>
                <a:lnTo>
                  <a:pt x="216" y="279"/>
                </a:lnTo>
                <a:lnTo>
                  <a:pt x="206" y="285"/>
                </a:lnTo>
                <a:lnTo>
                  <a:pt x="195" y="289"/>
                </a:lnTo>
                <a:lnTo>
                  <a:pt x="184" y="293"/>
                </a:lnTo>
                <a:lnTo>
                  <a:pt x="173" y="295"/>
                </a:lnTo>
                <a:lnTo>
                  <a:pt x="161" y="297"/>
                </a:lnTo>
                <a:lnTo>
                  <a:pt x="149" y="298"/>
                </a:lnTo>
                <a:lnTo>
                  <a:pt x="136" y="300"/>
                </a:lnTo>
                <a:lnTo>
                  <a:pt x="136" y="300"/>
                </a:lnTo>
                <a:lnTo>
                  <a:pt x="136" y="300"/>
                </a:lnTo>
                <a:lnTo>
                  <a:pt x="120" y="298"/>
                </a:lnTo>
                <a:lnTo>
                  <a:pt x="105" y="297"/>
                </a:lnTo>
                <a:lnTo>
                  <a:pt x="90" y="293"/>
                </a:lnTo>
                <a:lnTo>
                  <a:pt x="76" y="288"/>
                </a:lnTo>
                <a:lnTo>
                  <a:pt x="76" y="288"/>
                </a:lnTo>
                <a:lnTo>
                  <a:pt x="76" y="288"/>
                </a:lnTo>
                <a:lnTo>
                  <a:pt x="64" y="281"/>
                </a:lnTo>
                <a:lnTo>
                  <a:pt x="52" y="273"/>
                </a:lnTo>
                <a:lnTo>
                  <a:pt x="42" y="264"/>
                </a:lnTo>
                <a:lnTo>
                  <a:pt x="32" y="254"/>
                </a:lnTo>
                <a:lnTo>
                  <a:pt x="32" y="254"/>
                </a:lnTo>
                <a:lnTo>
                  <a:pt x="32" y="254"/>
                </a:lnTo>
                <a:lnTo>
                  <a:pt x="24" y="244"/>
                </a:lnTo>
                <a:lnTo>
                  <a:pt x="17" y="234"/>
                </a:lnTo>
                <a:lnTo>
                  <a:pt x="12" y="222"/>
                </a:lnTo>
                <a:lnTo>
                  <a:pt x="7" y="210"/>
                </a:lnTo>
                <a:lnTo>
                  <a:pt x="4" y="197"/>
                </a:lnTo>
                <a:lnTo>
                  <a:pt x="1" y="185"/>
                </a:lnTo>
                <a:lnTo>
                  <a:pt x="0" y="171"/>
                </a:lnTo>
                <a:lnTo>
                  <a:pt x="0" y="158"/>
                </a:lnTo>
                <a:lnTo>
                  <a:pt x="0" y="158"/>
                </a:lnTo>
                <a:lnTo>
                  <a:pt x="0" y="158"/>
                </a:lnTo>
                <a:lnTo>
                  <a:pt x="1" y="145"/>
                </a:lnTo>
                <a:lnTo>
                  <a:pt x="4" y="132"/>
                </a:lnTo>
                <a:lnTo>
                  <a:pt x="6" y="120"/>
                </a:lnTo>
                <a:lnTo>
                  <a:pt x="9" y="108"/>
                </a:lnTo>
                <a:lnTo>
                  <a:pt x="15" y="96"/>
                </a:lnTo>
                <a:lnTo>
                  <a:pt x="20" y="85"/>
                </a:lnTo>
                <a:lnTo>
                  <a:pt x="26" y="75"/>
                </a:lnTo>
                <a:lnTo>
                  <a:pt x="34" y="65"/>
                </a:lnTo>
                <a:lnTo>
                  <a:pt x="34" y="65"/>
                </a:lnTo>
                <a:lnTo>
                  <a:pt x="34" y="65"/>
                </a:lnTo>
                <a:lnTo>
                  <a:pt x="42" y="55"/>
                </a:lnTo>
                <a:lnTo>
                  <a:pt x="51" y="45"/>
                </a:lnTo>
                <a:lnTo>
                  <a:pt x="60" y="36"/>
                </a:lnTo>
                <a:lnTo>
                  <a:pt x="71" y="30"/>
                </a:lnTo>
                <a:lnTo>
                  <a:pt x="81" y="23"/>
                </a:lnTo>
                <a:lnTo>
                  <a:pt x="92" y="17"/>
                </a:lnTo>
                <a:lnTo>
                  <a:pt x="103" y="11"/>
                </a:lnTo>
                <a:lnTo>
                  <a:pt x="116" y="7"/>
                </a:lnTo>
                <a:lnTo>
                  <a:pt x="116" y="7"/>
                </a:lnTo>
                <a:lnTo>
                  <a:pt x="116" y="7"/>
                </a:lnTo>
                <a:lnTo>
                  <a:pt x="127" y="3"/>
                </a:lnTo>
                <a:lnTo>
                  <a:pt x="139" y="1"/>
                </a:lnTo>
                <a:lnTo>
                  <a:pt x="150" y="0"/>
                </a:lnTo>
                <a:lnTo>
                  <a:pt x="161" y="0"/>
                </a:lnTo>
                <a:lnTo>
                  <a:pt x="173" y="0"/>
                </a:lnTo>
                <a:lnTo>
                  <a:pt x="184" y="2"/>
                </a:lnTo>
                <a:lnTo>
                  <a:pt x="195" y="5"/>
                </a:lnTo>
                <a:lnTo>
                  <a:pt x="206" y="8"/>
                </a:lnTo>
                <a:lnTo>
                  <a:pt x="206" y="8"/>
                </a:lnTo>
                <a:lnTo>
                  <a:pt x="206" y="8"/>
                </a:lnTo>
                <a:lnTo>
                  <a:pt x="218" y="14"/>
                </a:lnTo>
                <a:lnTo>
                  <a:pt x="228" y="19"/>
                </a:lnTo>
                <a:lnTo>
                  <a:pt x="238" y="26"/>
                </a:lnTo>
                <a:lnTo>
                  <a:pt x="246" y="35"/>
                </a:lnTo>
                <a:lnTo>
                  <a:pt x="253" y="44"/>
                </a:lnTo>
                <a:lnTo>
                  <a:pt x="260" y="55"/>
                </a:lnTo>
                <a:lnTo>
                  <a:pt x="265" y="66"/>
                </a:lnTo>
                <a:lnTo>
                  <a:pt x="268" y="79"/>
                </a:lnTo>
                <a:lnTo>
                  <a:pt x="268" y="79"/>
                </a:lnTo>
                <a:close/>
                <a:moveTo>
                  <a:pt x="127" y="72"/>
                </a:moveTo>
                <a:lnTo>
                  <a:pt x="127" y="72"/>
                </a:lnTo>
                <a:lnTo>
                  <a:pt x="122" y="73"/>
                </a:lnTo>
                <a:lnTo>
                  <a:pt x="117" y="76"/>
                </a:lnTo>
                <a:lnTo>
                  <a:pt x="111" y="81"/>
                </a:lnTo>
                <a:lnTo>
                  <a:pt x="107" y="85"/>
                </a:lnTo>
                <a:lnTo>
                  <a:pt x="102" y="92"/>
                </a:lnTo>
                <a:lnTo>
                  <a:pt x="98" y="99"/>
                </a:lnTo>
                <a:lnTo>
                  <a:pt x="90" y="117"/>
                </a:lnTo>
                <a:lnTo>
                  <a:pt x="90" y="117"/>
                </a:lnTo>
                <a:lnTo>
                  <a:pt x="90" y="117"/>
                </a:lnTo>
                <a:lnTo>
                  <a:pt x="84" y="134"/>
                </a:lnTo>
                <a:lnTo>
                  <a:pt x="80" y="151"/>
                </a:lnTo>
                <a:lnTo>
                  <a:pt x="77" y="166"/>
                </a:lnTo>
                <a:lnTo>
                  <a:pt x="77" y="180"/>
                </a:lnTo>
                <a:lnTo>
                  <a:pt x="77" y="180"/>
                </a:lnTo>
                <a:lnTo>
                  <a:pt x="77" y="180"/>
                </a:lnTo>
                <a:lnTo>
                  <a:pt x="79" y="194"/>
                </a:lnTo>
                <a:lnTo>
                  <a:pt x="81" y="199"/>
                </a:lnTo>
                <a:lnTo>
                  <a:pt x="82" y="203"/>
                </a:lnTo>
                <a:lnTo>
                  <a:pt x="85" y="205"/>
                </a:lnTo>
                <a:lnTo>
                  <a:pt x="88" y="208"/>
                </a:lnTo>
                <a:lnTo>
                  <a:pt x="92" y="209"/>
                </a:lnTo>
                <a:lnTo>
                  <a:pt x="96" y="209"/>
                </a:lnTo>
                <a:lnTo>
                  <a:pt x="96" y="209"/>
                </a:lnTo>
                <a:lnTo>
                  <a:pt x="96" y="209"/>
                </a:lnTo>
                <a:lnTo>
                  <a:pt x="100" y="208"/>
                </a:lnTo>
                <a:lnTo>
                  <a:pt x="105" y="207"/>
                </a:lnTo>
                <a:lnTo>
                  <a:pt x="109" y="203"/>
                </a:lnTo>
                <a:lnTo>
                  <a:pt x="114" y="200"/>
                </a:lnTo>
                <a:lnTo>
                  <a:pt x="122" y="190"/>
                </a:lnTo>
                <a:lnTo>
                  <a:pt x="130" y="175"/>
                </a:lnTo>
                <a:lnTo>
                  <a:pt x="130" y="175"/>
                </a:lnTo>
                <a:lnTo>
                  <a:pt x="130" y="175"/>
                </a:lnTo>
                <a:lnTo>
                  <a:pt x="135" y="163"/>
                </a:lnTo>
                <a:lnTo>
                  <a:pt x="140" y="151"/>
                </a:lnTo>
                <a:lnTo>
                  <a:pt x="143" y="138"/>
                </a:lnTo>
                <a:lnTo>
                  <a:pt x="145" y="126"/>
                </a:lnTo>
                <a:lnTo>
                  <a:pt x="145" y="126"/>
                </a:lnTo>
                <a:lnTo>
                  <a:pt x="145" y="126"/>
                </a:lnTo>
                <a:lnTo>
                  <a:pt x="149" y="108"/>
                </a:lnTo>
                <a:lnTo>
                  <a:pt x="149" y="92"/>
                </a:lnTo>
                <a:lnTo>
                  <a:pt x="149" y="92"/>
                </a:lnTo>
                <a:lnTo>
                  <a:pt x="149" y="92"/>
                </a:lnTo>
                <a:lnTo>
                  <a:pt x="147" y="82"/>
                </a:lnTo>
                <a:lnTo>
                  <a:pt x="144" y="77"/>
                </a:lnTo>
                <a:lnTo>
                  <a:pt x="142" y="74"/>
                </a:lnTo>
                <a:lnTo>
                  <a:pt x="139" y="72"/>
                </a:lnTo>
                <a:lnTo>
                  <a:pt x="135" y="70"/>
                </a:lnTo>
                <a:lnTo>
                  <a:pt x="132" y="70"/>
                </a:lnTo>
                <a:lnTo>
                  <a:pt x="127" y="72"/>
                </a:lnTo>
                <a:lnTo>
                  <a:pt x="127" y="72"/>
                </a:ln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en-US" sz="10000"/>
          </a:p>
        </p:txBody>
      </p:sp>
    </p:spTree>
    <p:extLst>
      <p:ext uri="{BB962C8B-B14F-4D97-AF65-F5344CB8AC3E}">
        <p14:creationId xmlns:p14="http://schemas.microsoft.com/office/powerpoint/2010/main" val="93296627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randombar(horizontal)">
                                      <p:cBhvr>
                                        <p:cTn id="16" dur="500"/>
                                        <p:tgtEl>
                                          <p:spTgt spid="49"/>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randombar(horizontal)">
                                      <p:cBhvr>
                                        <p:cTn id="19" dur="500"/>
                                        <p:tgtEl>
                                          <p:spTgt spid="3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randombar(horizontal)">
                                      <p:cBhvr>
                                        <p:cTn id="22" dur="500"/>
                                        <p:tgtEl>
                                          <p:spTgt spid="33"/>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randombar(horizontal)">
                                      <p:cBhvr>
                                        <p:cTn id="25" dur="500"/>
                                        <p:tgtEl>
                                          <p:spTgt spid="37"/>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randombar(horizontal)">
                                      <p:cBhvr>
                                        <p:cTn id="28" dur="500"/>
                                        <p:tgtEl>
                                          <p:spTgt spid="4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randombar(horizontal)">
                                      <p:cBhvr>
                                        <p:cTn id="31" dur="500"/>
                                        <p:tgtEl>
                                          <p:spTgt spid="40"/>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randombar(horizontal)">
                                      <p:cBhvr>
                                        <p:cTn id="37" dur="500"/>
                                        <p:tgtEl>
                                          <p:spTgt spid="42"/>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randombar(horizontal)">
                                      <p:cBhvr>
                                        <p:cTn id="40" dur="500"/>
                                        <p:tgtEl>
                                          <p:spTgt spid="44"/>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randombar(horizontal)">
                                      <p:cBhvr>
                                        <p:cTn id="43" dur="500"/>
                                        <p:tgtEl>
                                          <p:spTgt spid="46"/>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randombar(horizontal)">
                                      <p:cBhvr>
                                        <p:cTn id="46" dur="500"/>
                                        <p:tgtEl>
                                          <p:spTgt spid="77"/>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randombar(horizontal)">
                                      <p:cBhvr>
                                        <p:cTn id="49" dur="500"/>
                                        <p:tgtEl>
                                          <p:spTgt spid="84"/>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91"/>
                                        </p:tgtEl>
                                        <p:attrNameLst>
                                          <p:attrName>style.visibility</p:attrName>
                                        </p:attrNameLst>
                                      </p:cBhvr>
                                      <p:to>
                                        <p:strVal val="visible"/>
                                      </p:to>
                                    </p:set>
                                    <p:animEffect transition="in" filter="randombar(horizontal)">
                                      <p:cBhvr>
                                        <p:cTn id="52" dur="500"/>
                                        <p:tgtEl>
                                          <p:spTgt spid="91"/>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98"/>
                                        </p:tgtEl>
                                        <p:attrNameLst>
                                          <p:attrName>style.visibility</p:attrName>
                                        </p:attrNameLst>
                                      </p:cBhvr>
                                      <p:to>
                                        <p:strVal val="visible"/>
                                      </p:to>
                                    </p:set>
                                    <p:animEffect transition="in" filter="randombar(horizontal)">
                                      <p:cBhvr>
                                        <p:cTn id="55" dur="500"/>
                                        <p:tgtEl>
                                          <p:spTgt spid="98"/>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105"/>
                                        </p:tgtEl>
                                        <p:attrNameLst>
                                          <p:attrName>style.visibility</p:attrName>
                                        </p:attrNameLst>
                                      </p:cBhvr>
                                      <p:to>
                                        <p:strVal val="visible"/>
                                      </p:to>
                                    </p:set>
                                    <p:animEffect transition="in" filter="randombar(horizontal)">
                                      <p:cBhvr>
                                        <p:cTn id="58" dur="500"/>
                                        <p:tgtEl>
                                          <p:spTgt spid="105"/>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randombar(horizontal)">
                                      <p:cBhvr>
                                        <p:cTn id="61" dur="500"/>
                                        <p:tgtEl>
                                          <p:spTgt spid="79"/>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80"/>
                                        </p:tgtEl>
                                        <p:attrNameLst>
                                          <p:attrName>style.visibility</p:attrName>
                                        </p:attrNameLst>
                                      </p:cBhvr>
                                      <p:to>
                                        <p:strVal val="visible"/>
                                      </p:to>
                                    </p:set>
                                    <p:animEffect transition="in" filter="randombar(horizontal)">
                                      <p:cBhvr>
                                        <p:cTn id="64" dur="500"/>
                                        <p:tgtEl>
                                          <p:spTgt spid="80"/>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81"/>
                                        </p:tgtEl>
                                        <p:attrNameLst>
                                          <p:attrName>style.visibility</p:attrName>
                                        </p:attrNameLst>
                                      </p:cBhvr>
                                      <p:to>
                                        <p:strVal val="visible"/>
                                      </p:to>
                                    </p:set>
                                    <p:animEffect transition="in" filter="randombar(horizontal)">
                                      <p:cBhvr>
                                        <p:cTn id="67" dur="500"/>
                                        <p:tgtEl>
                                          <p:spTgt spid="81"/>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randombar(horizontal)">
                                      <p:cBhvr>
                                        <p:cTn id="70" dur="500"/>
                                        <p:tgtEl>
                                          <p:spTgt spid="82"/>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randombar(horizontal)">
                                      <p:cBhvr>
                                        <p:cTn id="73" dur="500"/>
                                        <p:tgtEl>
                                          <p:spTgt spid="83"/>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86"/>
                                        </p:tgtEl>
                                        <p:attrNameLst>
                                          <p:attrName>style.visibility</p:attrName>
                                        </p:attrNameLst>
                                      </p:cBhvr>
                                      <p:to>
                                        <p:strVal val="visible"/>
                                      </p:to>
                                    </p:set>
                                    <p:animEffect transition="in" filter="randombar(horizontal)">
                                      <p:cBhvr>
                                        <p:cTn id="76" dur="500"/>
                                        <p:tgtEl>
                                          <p:spTgt spid="86"/>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87"/>
                                        </p:tgtEl>
                                        <p:attrNameLst>
                                          <p:attrName>style.visibility</p:attrName>
                                        </p:attrNameLst>
                                      </p:cBhvr>
                                      <p:to>
                                        <p:strVal val="visible"/>
                                      </p:to>
                                    </p:set>
                                    <p:animEffect transition="in" filter="randombar(horizontal)">
                                      <p:cBhvr>
                                        <p:cTn id="79" dur="500"/>
                                        <p:tgtEl>
                                          <p:spTgt spid="87"/>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88"/>
                                        </p:tgtEl>
                                        <p:attrNameLst>
                                          <p:attrName>style.visibility</p:attrName>
                                        </p:attrNameLst>
                                      </p:cBhvr>
                                      <p:to>
                                        <p:strVal val="visible"/>
                                      </p:to>
                                    </p:set>
                                    <p:animEffect transition="in" filter="randombar(horizontal)">
                                      <p:cBhvr>
                                        <p:cTn id="82" dur="500"/>
                                        <p:tgtEl>
                                          <p:spTgt spid="88"/>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89"/>
                                        </p:tgtEl>
                                        <p:attrNameLst>
                                          <p:attrName>style.visibility</p:attrName>
                                        </p:attrNameLst>
                                      </p:cBhvr>
                                      <p:to>
                                        <p:strVal val="visible"/>
                                      </p:to>
                                    </p:set>
                                    <p:animEffect transition="in" filter="randombar(horizontal)">
                                      <p:cBhvr>
                                        <p:cTn id="85" dur="500"/>
                                        <p:tgtEl>
                                          <p:spTgt spid="89"/>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randombar(horizontal)">
                                      <p:cBhvr>
                                        <p:cTn id="88" dur="500"/>
                                        <p:tgtEl>
                                          <p:spTgt spid="90"/>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93"/>
                                        </p:tgtEl>
                                        <p:attrNameLst>
                                          <p:attrName>style.visibility</p:attrName>
                                        </p:attrNameLst>
                                      </p:cBhvr>
                                      <p:to>
                                        <p:strVal val="visible"/>
                                      </p:to>
                                    </p:set>
                                    <p:animEffect transition="in" filter="randombar(horizontal)">
                                      <p:cBhvr>
                                        <p:cTn id="91" dur="500"/>
                                        <p:tgtEl>
                                          <p:spTgt spid="93"/>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94"/>
                                        </p:tgtEl>
                                        <p:attrNameLst>
                                          <p:attrName>style.visibility</p:attrName>
                                        </p:attrNameLst>
                                      </p:cBhvr>
                                      <p:to>
                                        <p:strVal val="visible"/>
                                      </p:to>
                                    </p:set>
                                    <p:animEffect transition="in" filter="randombar(horizontal)">
                                      <p:cBhvr>
                                        <p:cTn id="94" dur="500"/>
                                        <p:tgtEl>
                                          <p:spTgt spid="94"/>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95"/>
                                        </p:tgtEl>
                                        <p:attrNameLst>
                                          <p:attrName>style.visibility</p:attrName>
                                        </p:attrNameLst>
                                      </p:cBhvr>
                                      <p:to>
                                        <p:strVal val="visible"/>
                                      </p:to>
                                    </p:set>
                                    <p:animEffect transition="in" filter="randombar(horizontal)">
                                      <p:cBhvr>
                                        <p:cTn id="97" dur="500"/>
                                        <p:tgtEl>
                                          <p:spTgt spid="95"/>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96"/>
                                        </p:tgtEl>
                                        <p:attrNameLst>
                                          <p:attrName>style.visibility</p:attrName>
                                        </p:attrNameLst>
                                      </p:cBhvr>
                                      <p:to>
                                        <p:strVal val="visible"/>
                                      </p:to>
                                    </p:set>
                                    <p:animEffect transition="in" filter="randombar(horizontal)">
                                      <p:cBhvr>
                                        <p:cTn id="100" dur="500"/>
                                        <p:tgtEl>
                                          <p:spTgt spid="96"/>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97"/>
                                        </p:tgtEl>
                                        <p:attrNameLst>
                                          <p:attrName>style.visibility</p:attrName>
                                        </p:attrNameLst>
                                      </p:cBhvr>
                                      <p:to>
                                        <p:strVal val="visible"/>
                                      </p:to>
                                    </p:set>
                                    <p:animEffect transition="in" filter="randombar(horizontal)">
                                      <p:cBhvr>
                                        <p:cTn id="103" dur="500"/>
                                        <p:tgtEl>
                                          <p:spTgt spid="97"/>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100"/>
                                        </p:tgtEl>
                                        <p:attrNameLst>
                                          <p:attrName>style.visibility</p:attrName>
                                        </p:attrNameLst>
                                      </p:cBhvr>
                                      <p:to>
                                        <p:strVal val="visible"/>
                                      </p:to>
                                    </p:set>
                                    <p:animEffect transition="in" filter="randombar(horizontal)">
                                      <p:cBhvr>
                                        <p:cTn id="106" dur="500"/>
                                        <p:tgtEl>
                                          <p:spTgt spid="100"/>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101"/>
                                        </p:tgtEl>
                                        <p:attrNameLst>
                                          <p:attrName>style.visibility</p:attrName>
                                        </p:attrNameLst>
                                      </p:cBhvr>
                                      <p:to>
                                        <p:strVal val="visible"/>
                                      </p:to>
                                    </p:set>
                                    <p:animEffect transition="in" filter="randombar(horizontal)">
                                      <p:cBhvr>
                                        <p:cTn id="109" dur="500"/>
                                        <p:tgtEl>
                                          <p:spTgt spid="101"/>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102"/>
                                        </p:tgtEl>
                                        <p:attrNameLst>
                                          <p:attrName>style.visibility</p:attrName>
                                        </p:attrNameLst>
                                      </p:cBhvr>
                                      <p:to>
                                        <p:strVal val="visible"/>
                                      </p:to>
                                    </p:set>
                                    <p:animEffect transition="in" filter="randombar(horizontal)">
                                      <p:cBhvr>
                                        <p:cTn id="112" dur="500"/>
                                        <p:tgtEl>
                                          <p:spTgt spid="102"/>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103"/>
                                        </p:tgtEl>
                                        <p:attrNameLst>
                                          <p:attrName>style.visibility</p:attrName>
                                        </p:attrNameLst>
                                      </p:cBhvr>
                                      <p:to>
                                        <p:strVal val="visible"/>
                                      </p:to>
                                    </p:set>
                                    <p:animEffect transition="in" filter="randombar(horizontal)">
                                      <p:cBhvr>
                                        <p:cTn id="115" dur="500"/>
                                        <p:tgtEl>
                                          <p:spTgt spid="103"/>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104"/>
                                        </p:tgtEl>
                                        <p:attrNameLst>
                                          <p:attrName>style.visibility</p:attrName>
                                        </p:attrNameLst>
                                      </p:cBhvr>
                                      <p:to>
                                        <p:strVal val="visible"/>
                                      </p:to>
                                    </p:set>
                                    <p:animEffect transition="in" filter="randombar(horizontal)">
                                      <p:cBhvr>
                                        <p:cTn id="118" dur="500"/>
                                        <p:tgtEl>
                                          <p:spTgt spid="104"/>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107"/>
                                        </p:tgtEl>
                                        <p:attrNameLst>
                                          <p:attrName>style.visibility</p:attrName>
                                        </p:attrNameLst>
                                      </p:cBhvr>
                                      <p:to>
                                        <p:strVal val="visible"/>
                                      </p:to>
                                    </p:set>
                                    <p:animEffect transition="in" filter="randombar(horizontal)">
                                      <p:cBhvr>
                                        <p:cTn id="121" dur="500"/>
                                        <p:tgtEl>
                                          <p:spTgt spid="107"/>
                                        </p:tgtEl>
                                      </p:cBhvr>
                                    </p:animEffect>
                                  </p:childTnLst>
                                </p:cTn>
                              </p:par>
                              <p:par>
                                <p:cTn id="122" presetID="14" presetClass="entr" presetSubtype="10" fill="hold" grpId="0" nodeType="withEffect">
                                  <p:stCondLst>
                                    <p:cond delay="0"/>
                                  </p:stCondLst>
                                  <p:childTnLst>
                                    <p:set>
                                      <p:cBhvr>
                                        <p:cTn id="123" dur="1" fill="hold">
                                          <p:stCondLst>
                                            <p:cond delay="0"/>
                                          </p:stCondLst>
                                        </p:cTn>
                                        <p:tgtEl>
                                          <p:spTgt spid="108"/>
                                        </p:tgtEl>
                                        <p:attrNameLst>
                                          <p:attrName>style.visibility</p:attrName>
                                        </p:attrNameLst>
                                      </p:cBhvr>
                                      <p:to>
                                        <p:strVal val="visible"/>
                                      </p:to>
                                    </p:set>
                                    <p:animEffect transition="in" filter="randombar(horizontal)">
                                      <p:cBhvr>
                                        <p:cTn id="124" dur="500"/>
                                        <p:tgtEl>
                                          <p:spTgt spid="108"/>
                                        </p:tgtEl>
                                      </p:cBhvr>
                                    </p:animEffect>
                                  </p:childTnLst>
                                </p:cTn>
                              </p:par>
                              <p:par>
                                <p:cTn id="125" presetID="14" presetClass="entr" presetSubtype="10" fill="hold" grpId="0" nodeType="withEffect">
                                  <p:stCondLst>
                                    <p:cond delay="0"/>
                                  </p:stCondLst>
                                  <p:childTnLst>
                                    <p:set>
                                      <p:cBhvr>
                                        <p:cTn id="126" dur="1" fill="hold">
                                          <p:stCondLst>
                                            <p:cond delay="0"/>
                                          </p:stCondLst>
                                        </p:cTn>
                                        <p:tgtEl>
                                          <p:spTgt spid="109"/>
                                        </p:tgtEl>
                                        <p:attrNameLst>
                                          <p:attrName>style.visibility</p:attrName>
                                        </p:attrNameLst>
                                      </p:cBhvr>
                                      <p:to>
                                        <p:strVal val="visible"/>
                                      </p:to>
                                    </p:set>
                                    <p:animEffect transition="in" filter="randombar(horizontal)">
                                      <p:cBhvr>
                                        <p:cTn id="127" dur="500"/>
                                        <p:tgtEl>
                                          <p:spTgt spid="109"/>
                                        </p:tgtEl>
                                      </p:cBhvr>
                                    </p:animEffect>
                                  </p:childTnLst>
                                </p:cTn>
                              </p:par>
                              <p:par>
                                <p:cTn id="128" presetID="14" presetClass="entr" presetSubtype="10" fill="hold" grpId="0" nodeType="withEffect">
                                  <p:stCondLst>
                                    <p:cond delay="0"/>
                                  </p:stCondLst>
                                  <p:childTnLst>
                                    <p:set>
                                      <p:cBhvr>
                                        <p:cTn id="129" dur="1" fill="hold">
                                          <p:stCondLst>
                                            <p:cond delay="0"/>
                                          </p:stCondLst>
                                        </p:cTn>
                                        <p:tgtEl>
                                          <p:spTgt spid="110"/>
                                        </p:tgtEl>
                                        <p:attrNameLst>
                                          <p:attrName>style.visibility</p:attrName>
                                        </p:attrNameLst>
                                      </p:cBhvr>
                                      <p:to>
                                        <p:strVal val="visible"/>
                                      </p:to>
                                    </p:set>
                                    <p:animEffect transition="in" filter="randombar(horizontal)">
                                      <p:cBhvr>
                                        <p:cTn id="130" dur="500"/>
                                        <p:tgtEl>
                                          <p:spTgt spid="110"/>
                                        </p:tgtEl>
                                      </p:cBhvr>
                                    </p:animEffect>
                                  </p:childTnLst>
                                </p:cTn>
                              </p:par>
                              <p:par>
                                <p:cTn id="131" presetID="14" presetClass="entr" presetSubtype="10" fill="hold" grpId="0" nodeType="withEffect">
                                  <p:stCondLst>
                                    <p:cond delay="0"/>
                                  </p:stCondLst>
                                  <p:childTnLst>
                                    <p:set>
                                      <p:cBhvr>
                                        <p:cTn id="132" dur="1" fill="hold">
                                          <p:stCondLst>
                                            <p:cond delay="0"/>
                                          </p:stCondLst>
                                        </p:cTn>
                                        <p:tgtEl>
                                          <p:spTgt spid="111"/>
                                        </p:tgtEl>
                                        <p:attrNameLst>
                                          <p:attrName>style.visibility</p:attrName>
                                        </p:attrNameLst>
                                      </p:cBhvr>
                                      <p:to>
                                        <p:strVal val="visible"/>
                                      </p:to>
                                    </p:set>
                                    <p:animEffect transition="in" filter="randombar(horizontal)">
                                      <p:cBhvr>
                                        <p:cTn id="133" dur="500"/>
                                        <p:tgtEl>
                                          <p:spTgt spid="111"/>
                                        </p:tgtEl>
                                      </p:cBhvr>
                                    </p:animEffect>
                                  </p:childTnLst>
                                </p:cTn>
                              </p:par>
                              <p:par>
                                <p:cTn id="134" presetID="14" presetClass="entr" presetSubtype="10" fill="hold" grpId="0" nodeType="withEffect">
                                  <p:stCondLst>
                                    <p:cond delay="0"/>
                                  </p:stCondLst>
                                  <p:childTnLst>
                                    <p:set>
                                      <p:cBhvr>
                                        <p:cTn id="135" dur="1" fill="hold">
                                          <p:stCondLst>
                                            <p:cond delay="0"/>
                                          </p:stCondLst>
                                        </p:cTn>
                                        <p:tgtEl>
                                          <p:spTgt spid="112"/>
                                        </p:tgtEl>
                                        <p:attrNameLst>
                                          <p:attrName>style.visibility</p:attrName>
                                        </p:attrNameLst>
                                      </p:cBhvr>
                                      <p:to>
                                        <p:strVal val="visible"/>
                                      </p:to>
                                    </p:set>
                                    <p:animEffect transition="in" filter="randombar(horizontal)">
                                      <p:cBhvr>
                                        <p:cTn id="136" dur="500"/>
                                        <p:tgtEl>
                                          <p:spTgt spid="112"/>
                                        </p:tgtEl>
                                      </p:cBhvr>
                                    </p:animEffect>
                                  </p:childTnLst>
                                </p:cTn>
                              </p:par>
                              <p:par>
                                <p:cTn id="137" presetID="14" presetClass="entr" presetSubtype="10" fill="hold" grpId="0" nodeType="withEffect">
                                  <p:stCondLst>
                                    <p:cond delay="0"/>
                                  </p:stCondLst>
                                  <p:childTnLst>
                                    <p:set>
                                      <p:cBhvr>
                                        <p:cTn id="138" dur="1" fill="hold">
                                          <p:stCondLst>
                                            <p:cond delay="0"/>
                                          </p:stCondLst>
                                        </p:cTn>
                                        <p:tgtEl>
                                          <p:spTgt spid="113"/>
                                        </p:tgtEl>
                                        <p:attrNameLst>
                                          <p:attrName>style.visibility</p:attrName>
                                        </p:attrNameLst>
                                      </p:cBhvr>
                                      <p:to>
                                        <p:strVal val="visible"/>
                                      </p:to>
                                    </p:set>
                                    <p:animEffect transition="in" filter="randombar(horizontal)">
                                      <p:cBhvr>
                                        <p:cTn id="139" dur="500"/>
                                        <p:tgtEl>
                                          <p:spTgt spid="113"/>
                                        </p:tgtEl>
                                      </p:cBhvr>
                                    </p:animEffect>
                                  </p:childTnLst>
                                </p:cTn>
                              </p:par>
                              <p:par>
                                <p:cTn id="140" presetID="14" presetClass="entr" presetSubtype="10" fill="hold" grpId="0" nodeType="withEffect">
                                  <p:stCondLst>
                                    <p:cond delay="0"/>
                                  </p:stCondLst>
                                  <p:childTnLst>
                                    <p:set>
                                      <p:cBhvr>
                                        <p:cTn id="141" dur="1" fill="hold">
                                          <p:stCondLst>
                                            <p:cond delay="0"/>
                                          </p:stCondLst>
                                        </p:cTn>
                                        <p:tgtEl>
                                          <p:spTgt spid="114"/>
                                        </p:tgtEl>
                                        <p:attrNameLst>
                                          <p:attrName>style.visibility</p:attrName>
                                        </p:attrNameLst>
                                      </p:cBhvr>
                                      <p:to>
                                        <p:strVal val="visible"/>
                                      </p:to>
                                    </p:set>
                                    <p:animEffect transition="in" filter="randombar(horizontal)">
                                      <p:cBhvr>
                                        <p:cTn id="142" dur="500"/>
                                        <p:tgtEl>
                                          <p:spTgt spid="114"/>
                                        </p:tgtEl>
                                      </p:cBhvr>
                                    </p:animEffect>
                                  </p:childTnLst>
                                </p:cTn>
                              </p:par>
                              <p:par>
                                <p:cTn id="143" presetID="14" presetClass="entr" presetSubtype="10" fill="hold" nodeType="withEffect">
                                  <p:stCondLst>
                                    <p:cond delay="0"/>
                                  </p:stCondLst>
                                  <p:childTnLst>
                                    <p:set>
                                      <p:cBhvr>
                                        <p:cTn id="144" dur="1" fill="hold">
                                          <p:stCondLst>
                                            <p:cond delay="0"/>
                                          </p:stCondLst>
                                        </p:cTn>
                                        <p:tgtEl>
                                          <p:spTgt spid="5"/>
                                        </p:tgtEl>
                                        <p:attrNameLst>
                                          <p:attrName>style.visibility</p:attrName>
                                        </p:attrNameLst>
                                      </p:cBhvr>
                                      <p:to>
                                        <p:strVal val="visible"/>
                                      </p:to>
                                    </p:set>
                                    <p:animEffect transition="in" filter="randombar(horizontal)">
                                      <p:cBhvr>
                                        <p:cTn id="145" dur="500"/>
                                        <p:tgtEl>
                                          <p:spTgt spid="5"/>
                                        </p:tgtEl>
                                      </p:cBhvr>
                                    </p:animEffect>
                                  </p:childTnLst>
                                </p:cTn>
                              </p:par>
                              <p:par>
                                <p:cTn id="146" presetID="14" presetClass="entr" presetSubtype="10" fill="hold" nodeType="withEffect">
                                  <p:stCondLst>
                                    <p:cond delay="0"/>
                                  </p:stCondLst>
                                  <p:childTnLst>
                                    <p:set>
                                      <p:cBhvr>
                                        <p:cTn id="147" dur="1" fill="hold">
                                          <p:stCondLst>
                                            <p:cond delay="0"/>
                                          </p:stCondLst>
                                        </p:cTn>
                                        <p:tgtEl>
                                          <p:spTgt spid="4"/>
                                        </p:tgtEl>
                                        <p:attrNameLst>
                                          <p:attrName>style.visibility</p:attrName>
                                        </p:attrNameLst>
                                      </p:cBhvr>
                                      <p:to>
                                        <p:strVal val="visible"/>
                                      </p:to>
                                    </p:set>
                                    <p:animEffect transition="in" filter="randombar(horizontal)">
                                      <p:cBhvr>
                                        <p:cTn id="148" dur="500"/>
                                        <p:tgtEl>
                                          <p:spTgt spid="4"/>
                                        </p:tgtEl>
                                      </p:cBhvr>
                                    </p:animEffect>
                                  </p:childTnLst>
                                </p:cTn>
                              </p:par>
                              <p:par>
                                <p:cTn id="149" presetID="14" presetClass="entr" presetSubtype="10" fill="hold" grpId="0" nodeType="withEffect">
                                  <p:stCondLst>
                                    <p:cond delay="0"/>
                                  </p:stCondLst>
                                  <p:childTnLst>
                                    <p:set>
                                      <p:cBhvr>
                                        <p:cTn id="150" dur="1" fill="hold">
                                          <p:stCondLst>
                                            <p:cond delay="0"/>
                                          </p:stCondLst>
                                        </p:cTn>
                                        <p:tgtEl>
                                          <p:spTgt spid="65"/>
                                        </p:tgtEl>
                                        <p:attrNameLst>
                                          <p:attrName>style.visibility</p:attrName>
                                        </p:attrNameLst>
                                      </p:cBhvr>
                                      <p:to>
                                        <p:strVal val="visible"/>
                                      </p:to>
                                    </p:set>
                                    <p:animEffect transition="in" filter="randombar(horizontal)">
                                      <p:cBhvr>
                                        <p:cTn id="15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9" grpId="0"/>
      <p:bldP spid="31" grpId="0"/>
      <p:bldP spid="33" grpId="0" animBg="1"/>
      <p:bldP spid="37" grpId="0" animBg="1"/>
      <p:bldP spid="47" grpId="0" animBg="1"/>
      <p:bldP spid="40" grpId="0" animBg="1"/>
      <p:bldP spid="7" grpId="0" animBg="1"/>
      <p:bldP spid="42" grpId="0" animBg="1"/>
      <p:bldP spid="44" grpId="0" animBg="1"/>
      <p:bldP spid="46" grpId="0"/>
      <p:bldP spid="77" grpId="0"/>
      <p:bldP spid="84" grpId="0"/>
      <p:bldP spid="91" grpId="0"/>
      <p:bldP spid="98" grpId="0"/>
      <p:bldP spid="105" grpId="0"/>
      <p:bldP spid="79" grpId="0" animBg="1"/>
      <p:bldP spid="80" grpId="0" animBg="1"/>
      <p:bldP spid="81" grpId="0" animBg="1"/>
      <p:bldP spid="82" grpId="0" animBg="1"/>
      <p:bldP spid="83" grpId="0" animBg="1"/>
      <p:bldP spid="86" grpId="0" animBg="1"/>
      <p:bldP spid="87" grpId="0" animBg="1"/>
      <p:bldP spid="88" grpId="0" animBg="1"/>
      <p:bldP spid="89" grpId="0" animBg="1"/>
      <p:bldP spid="90" grpId="0" animBg="1"/>
      <p:bldP spid="93" grpId="0" animBg="1"/>
      <p:bldP spid="94" grpId="0" animBg="1"/>
      <p:bldP spid="95" grpId="0" animBg="1"/>
      <p:bldP spid="96" grpId="0" animBg="1"/>
      <p:bldP spid="97" grpId="0" animBg="1"/>
      <p:bldP spid="100" grpId="0" animBg="1"/>
      <p:bldP spid="101" grpId="0" animBg="1"/>
      <p:bldP spid="102" grpId="0" animBg="1"/>
      <p:bldP spid="103" grpId="0" animBg="1"/>
      <p:bldP spid="104" grpId="0" animBg="1"/>
      <p:bldP spid="107" grpId="0" animBg="1"/>
      <p:bldP spid="108" grpId="0" animBg="1"/>
      <p:bldP spid="109" grpId="0" animBg="1"/>
      <p:bldP spid="110" grpId="0" animBg="1"/>
      <p:bldP spid="111" grpId="0" animBg="1"/>
      <p:bldP spid="112" grpId="0"/>
      <p:bldP spid="113" grpId="0"/>
      <p:bldP spid="114" grpId="0"/>
      <p:bldP spid="6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2.jpeg">
            <a:extLst>
              <a:ext uri="{FF2B5EF4-FFF2-40B4-BE49-F238E27FC236}">
                <a16:creationId xmlns:a16="http://schemas.microsoft.com/office/drawing/2014/main" id="{BA6DDCB2-FE9D-4F12-A37A-375848CB08FE}"/>
              </a:ext>
            </a:extLst>
          </p:cNvPr>
          <p:cNvPicPr/>
          <p:nvPr/>
        </p:nvPicPr>
        <p:blipFill>
          <a:blip r:embed="rId3"/>
          <a:stretch>
            <a:fillRect/>
          </a:stretch>
        </p:blipFill>
        <p:spPr>
          <a:xfrm>
            <a:off x="-1599701" y="-1726605"/>
            <a:ext cx="27583402" cy="15442607"/>
          </a:xfrm>
          <a:prstGeom prst="rect">
            <a:avLst/>
          </a:prstGeom>
          <a:ln w="12700">
            <a:miter lim="400000"/>
          </a:ln>
        </p:spPr>
      </p:pic>
      <p:sp>
        <p:nvSpPr>
          <p:cNvPr id="36" name="Rectangle 35"/>
          <p:cNvSpPr/>
          <p:nvPr/>
        </p:nvSpPr>
        <p:spPr>
          <a:xfrm>
            <a:off x="10099676" y="3867151"/>
            <a:ext cx="4191000" cy="693738"/>
          </a:xfrm>
          <a:prstGeom prst="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54277" name="TextBox 36"/>
          <p:cNvSpPr txBox="1">
            <a:spLocks noChangeArrowheads="1"/>
          </p:cNvSpPr>
          <p:nvPr/>
        </p:nvSpPr>
        <p:spPr bwMode="auto">
          <a:xfrm>
            <a:off x="11069740" y="4015118"/>
            <a:ext cx="22445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800" b="1">
                <a:solidFill>
                  <a:schemeClr val="tx2"/>
                </a:solidFill>
                <a:latin typeface="Poppins SemiBold"/>
                <a:ea typeface="Poppins SemiBold"/>
                <a:cs typeface="Poppins SemiBold"/>
              </a:rPr>
              <a:t>OUR HISTORY</a:t>
            </a:r>
          </a:p>
        </p:txBody>
      </p:sp>
      <p:cxnSp>
        <p:nvCxnSpPr>
          <p:cNvPr id="3" name="Straight Connector 2"/>
          <p:cNvCxnSpPr>
            <a:stCxn id="36" idx="2"/>
          </p:cNvCxnSpPr>
          <p:nvPr/>
        </p:nvCxnSpPr>
        <p:spPr>
          <a:xfrm>
            <a:off x="12195177" y="4560888"/>
            <a:ext cx="49214" cy="915511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12106277" y="8475665"/>
            <a:ext cx="222250" cy="2222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cxnSp>
        <p:nvCxnSpPr>
          <p:cNvPr id="8" name="Straight Connector 7"/>
          <p:cNvCxnSpPr/>
          <p:nvPr/>
        </p:nvCxnSpPr>
        <p:spPr>
          <a:xfrm>
            <a:off x="12252327" y="11106150"/>
            <a:ext cx="1063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4281" name="TextBox 16"/>
          <p:cNvSpPr txBox="1">
            <a:spLocks noChangeArrowheads="1"/>
          </p:cNvSpPr>
          <p:nvPr/>
        </p:nvSpPr>
        <p:spPr bwMode="auto">
          <a:xfrm>
            <a:off x="7563556" y="5778651"/>
            <a:ext cx="8066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400" b="1">
                <a:solidFill>
                  <a:schemeClr val="tx2"/>
                </a:solidFill>
                <a:latin typeface="Poppins SemiBold"/>
                <a:ea typeface="Poppins SemiBold"/>
                <a:cs typeface="Poppins SemiBold"/>
              </a:rPr>
              <a:t>1990</a:t>
            </a:r>
          </a:p>
        </p:txBody>
      </p:sp>
      <p:cxnSp>
        <p:nvCxnSpPr>
          <p:cNvPr id="21" name="Straight Connector 20"/>
          <p:cNvCxnSpPr/>
          <p:nvPr/>
        </p:nvCxnSpPr>
        <p:spPr>
          <a:xfrm>
            <a:off x="11042651" y="8586788"/>
            <a:ext cx="1063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4283" name="TextBox 21"/>
          <p:cNvSpPr txBox="1">
            <a:spLocks noChangeArrowheads="1"/>
          </p:cNvSpPr>
          <p:nvPr/>
        </p:nvSpPr>
        <p:spPr bwMode="auto">
          <a:xfrm>
            <a:off x="16042394" y="8266263"/>
            <a:ext cx="8066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400" b="1">
                <a:solidFill>
                  <a:schemeClr val="tx2"/>
                </a:solidFill>
                <a:latin typeface="Poppins SemiBold"/>
                <a:ea typeface="Poppins SemiBold"/>
                <a:cs typeface="Poppins SemiBold"/>
              </a:rPr>
              <a:t>1995</a:t>
            </a:r>
          </a:p>
        </p:txBody>
      </p:sp>
      <p:sp>
        <p:nvSpPr>
          <p:cNvPr id="54284" name="Subtitle 2"/>
          <p:cNvSpPr txBox="1">
            <a:spLocks/>
          </p:cNvSpPr>
          <p:nvPr/>
        </p:nvSpPr>
        <p:spPr bwMode="auto">
          <a:xfrm>
            <a:off x="4652964" y="10955339"/>
            <a:ext cx="6959600" cy="11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4038"/>
              </a:lnSpc>
              <a:spcBef>
                <a:spcPct val="20000"/>
              </a:spcBef>
            </a:pPr>
            <a:r>
              <a:rPr lang="en-US" altLang="zh-CN" sz="2400">
                <a:latin typeface="Poppins Light"/>
                <a:ea typeface="Poppins Light"/>
                <a:cs typeface="Poppins Light"/>
              </a:rPr>
              <a:t>Frequently, your initial font choice is taken out of your awesome hands</a:t>
            </a:r>
          </a:p>
        </p:txBody>
      </p:sp>
      <p:pic>
        <p:nvPicPr>
          <p:cNvPr id="4" name="图片占位符 3"/>
          <p:cNvPicPr>
            <a:picLocks noGrp="1" noChangeAspect="1"/>
          </p:cNvPicPr>
          <p:nvPr>
            <p:ph type="pic" sz="quarter" idx="17"/>
          </p:nvPr>
        </p:nvPicPr>
        <p:blipFill>
          <a:blip r:embed="rId4">
            <a:extLst>
              <a:ext uri="{28A0092B-C50C-407E-A947-70E740481C1C}">
                <a14:useLocalDpi xmlns:a14="http://schemas.microsoft.com/office/drawing/2010/main" val="0"/>
              </a:ext>
            </a:extLst>
          </a:blip>
          <a:stretch>
            <a:fillRect/>
          </a:stretch>
        </p:blipFill>
        <p:spPr bwMode="auto">
          <a:xfrm>
            <a:off x="13414377" y="9088438"/>
            <a:ext cx="5533032" cy="40370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占位符 1"/>
          <p:cNvPicPr>
            <a:picLocks noGrp="1" noChangeAspect="1"/>
          </p:cNvPicPr>
          <p:nvPr>
            <p:ph type="pic" sz="quarter" idx="18"/>
          </p:nvPr>
        </p:nvPicPr>
        <p:blipFill>
          <a:blip r:embed="rId5">
            <a:extLst>
              <a:ext uri="{28A0092B-C50C-407E-A947-70E740481C1C}">
                <a14:useLocalDpi xmlns:a14="http://schemas.microsoft.com/office/drawing/2010/main" val="0"/>
              </a:ext>
            </a:extLst>
          </a:blip>
          <a:stretch>
            <a:fillRect/>
          </a:stretch>
        </p:blipFill>
        <p:spPr bwMode="auto">
          <a:xfrm>
            <a:off x="5442942" y="6578601"/>
            <a:ext cx="5582250" cy="403701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20"/>
          <p:cNvSpPr/>
          <p:nvPr/>
        </p:nvSpPr>
        <p:spPr>
          <a:xfrm>
            <a:off x="2467863" y="1376253"/>
            <a:ext cx="19448278" cy="1280122"/>
          </a:xfrm>
          <a:prstGeom prst="rect">
            <a:avLst/>
          </a:prstGeom>
        </p:spPr>
        <p:txBody>
          <a:bodyPr vert="horz" lIns="182880" tIns="91440" rIns="182880" bIns="91440" rtlCol="0" anchor="ctr">
            <a:noAutofit/>
          </a:bodyPr>
          <a:lstStyle/>
          <a:p>
            <a:pPr defTabSz="1828164">
              <a:spcBef>
                <a:spcPct val="0"/>
              </a:spcBef>
            </a:pPr>
            <a:r>
              <a:rPr lang="en-US" sz="9600" noProof="1">
                <a:solidFill>
                  <a:prstClr val="black">
                    <a:lumMod val="85000"/>
                    <a:lumOff val="15000"/>
                  </a:prstClr>
                </a:solidFill>
                <a:latin typeface="Bebas Neue" panose="020B0606020202050201" pitchFamily="34" charset="0"/>
                <a:ea typeface="Roboto Light" panose="02000000000000000000" pitchFamily="2" charset="0"/>
                <a:cs typeface="Lato Light" panose="020F0402020204030203" pitchFamily="34" charset="0"/>
              </a:rPr>
              <a:t>OUR STRATEGY</a:t>
            </a:r>
          </a:p>
        </p:txBody>
      </p:sp>
      <p:sp>
        <p:nvSpPr>
          <p:cNvPr id="19" name="Rectangle 21"/>
          <p:cNvSpPr/>
          <p:nvPr/>
        </p:nvSpPr>
        <p:spPr>
          <a:xfrm>
            <a:off x="6542223" y="2413740"/>
            <a:ext cx="11299558" cy="584775"/>
          </a:xfrm>
          <a:prstGeom prst="rect">
            <a:avLst/>
          </a:prstGeom>
        </p:spPr>
        <p:txBody>
          <a:bodyPr wrap="square">
            <a:spAutoFit/>
          </a:bodyPr>
          <a:lstStyle/>
          <a:p>
            <a:pPr algn="ctr">
              <a:buClr>
                <a:srgbClr val="E24848"/>
              </a:buClr>
              <a:defRPr/>
            </a:pPr>
            <a:r>
              <a:rPr lang="en-US" sz="3200" noProof="1">
                <a:solidFill>
                  <a:prstClr val="black">
                    <a:lumMod val="85000"/>
                    <a:lumOff val="15000"/>
                  </a:prstClr>
                </a:solidFill>
                <a:latin typeface="Calibri Light" panose="020F0302020204030204"/>
                <a:ea typeface="Roboto Light" panose="02000000000000000000" pitchFamily="2" charset="0"/>
                <a:cs typeface="Arial" charset="0"/>
              </a:rPr>
              <a:t>Lorem ipsum dolor sit amet, consectetur adipiscing elit</a:t>
            </a:r>
          </a:p>
        </p:txBody>
      </p:sp>
    </p:spTree>
    <p:extLst>
      <p:ext uri="{BB962C8B-B14F-4D97-AF65-F5344CB8AC3E}">
        <p14:creationId xmlns:p14="http://schemas.microsoft.com/office/powerpoint/2010/main" val="291543535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4277"/>
                                        </p:tgtEl>
                                        <p:attrNameLst>
                                          <p:attrName>style.visibility</p:attrName>
                                        </p:attrNameLst>
                                      </p:cBhvr>
                                      <p:to>
                                        <p:strVal val="visible"/>
                                      </p:to>
                                    </p:set>
                                    <p:anim calcmode="lin" valueType="num">
                                      <p:cBhvr additive="base">
                                        <p:cTn id="11" dur="500" fill="hold"/>
                                        <p:tgtEl>
                                          <p:spTgt spid="54277"/>
                                        </p:tgtEl>
                                        <p:attrNameLst>
                                          <p:attrName>ppt_x</p:attrName>
                                        </p:attrNameLst>
                                      </p:cBhvr>
                                      <p:tavLst>
                                        <p:tav tm="0">
                                          <p:val>
                                            <p:strVal val="#ppt_x"/>
                                          </p:val>
                                        </p:tav>
                                        <p:tav tm="100000">
                                          <p:val>
                                            <p:strVal val="#ppt_x"/>
                                          </p:val>
                                        </p:tav>
                                      </p:tavLst>
                                    </p:anim>
                                    <p:anim calcmode="lin" valueType="num">
                                      <p:cBhvr additive="base">
                                        <p:cTn id="12" dur="500" fill="hold"/>
                                        <p:tgtEl>
                                          <p:spTgt spid="5427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4281"/>
                                        </p:tgtEl>
                                        <p:attrNameLst>
                                          <p:attrName>style.visibility</p:attrName>
                                        </p:attrNameLst>
                                      </p:cBhvr>
                                      <p:to>
                                        <p:strVal val="visible"/>
                                      </p:to>
                                    </p:set>
                                    <p:anim calcmode="lin" valueType="num">
                                      <p:cBhvr additive="base">
                                        <p:cTn id="27" dur="500" fill="hold"/>
                                        <p:tgtEl>
                                          <p:spTgt spid="54281"/>
                                        </p:tgtEl>
                                        <p:attrNameLst>
                                          <p:attrName>ppt_x</p:attrName>
                                        </p:attrNameLst>
                                      </p:cBhvr>
                                      <p:tavLst>
                                        <p:tav tm="0">
                                          <p:val>
                                            <p:strVal val="#ppt_x"/>
                                          </p:val>
                                        </p:tav>
                                        <p:tav tm="100000">
                                          <p:val>
                                            <p:strVal val="#ppt_x"/>
                                          </p:val>
                                        </p:tav>
                                      </p:tavLst>
                                    </p:anim>
                                    <p:anim calcmode="lin" valueType="num">
                                      <p:cBhvr additive="base">
                                        <p:cTn id="28" dur="500" fill="hold"/>
                                        <p:tgtEl>
                                          <p:spTgt spid="5428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4283"/>
                                        </p:tgtEl>
                                        <p:attrNameLst>
                                          <p:attrName>style.visibility</p:attrName>
                                        </p:attrNameLst>
                                      </p:cBhvr>
                                      <p:to>
                                        <p:strVal val="visible"/>
                                      </p:to>
                                    </p:set>
                                    <p:anim calcmode="lin" valueType="num">
                                      <p:cBhvr additive="base">
                                        <p:cTn id="35" dur="500" fill="hold"/>
                                        <p:tgtEl>
                                          <p:spTgt spid="54283"/>
                                        </p:tgtEl>
                                        <p:attrNameLst>
                                          <p:attrName>ppt_x</p:attrName>
                                        </p:attrNameLst>
                                      </p:cBhvr>
                                      <p:tavLst>
                                        <p:tav tm="0">
                                          <p:val>
                                            <p:strVal val="#ppt_x"/>
                                          </p:val>
                                        </p:tav>
                                        <p:tav tm="100000">
                                          <p:val>
                                            <p:strVal val="#ppt_x"/>
                                          </p:val>
                                        </p:tav>
                                      </p:tavLst>
                                    </p:anim>
                                    <p:anim calcmode="lin" valueType="num">
                                      <p:cBhvr additive="base">
                                        <p:cTn id="36" dur="500" fill="hold"/>
                                        <p:tgtEl>
                                          <p:spTgt spid="5428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4284"/>
                                        </p:tgtEl>
                                        <p:attrNameLst>
                                          <p:attrName>style.visibility</p:attrName>
                                        </p:attrNameLst>
                                      </p:cBhvr>
                                      <p:to>
                                        <p:strVal val="visible"/>
                                      </p:to>
                                    </p:set>
                                    <p:anim calcmode="lin" valueType="num">
                                      <p:cBhvr additive="base">
                                        <p:cTn id="39" dur="500" fill="hold"/>
                                        <p:tgtEl>
                                          <p:spTgt spid="54284"/>
                                        </p:tgtEl>
                                        <p:attrNameLst>
                                          <p:attrName>ppt_x</p:attrName>
                                        </p:attrNameLst>
                                      </p:cBhvr>
                                      <p:tavLst>
                                        <p:tav tm="0">
                                          <p:val>
                                            <p:strVal val="#ppt_x"/>
                                          </p:val>
                                        </p:tav>
                                        <p:tav tm="100000">
                                          <p:val>
                                            <p:strVal val="#ppt_x"/>
                                          </p:val>
                                        </p:tav>
                                      </p:tavLst>
                                    </p:anim>
                                    <p:anim calcmode="lin" valueType="num">
                                      <p:cBhvr additive="base">
                                        <p:cTn id="40" dur="500" fill="hold"/>
                                        <p:tgtEl>
                                          <p:spTgt spid="5428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54277" grpId="0"/>
      <p:bldP spid="5" grpId="0" animBg="1"/>
      <p:bldP spid="54281" grpId="0"/>
      <p:bldP spid="54283" grpId="0"/>
      <p:bldP spid="54284"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2.jpeg">
            <a:extLst>
              <a:ext uri="{FF2B5EF4-FFF2-40B4-BE49-F238E27FC236}">
                <a16:creationId xmlns:a16="http://schemas.microsoft.com/office/drawing/2014/main" id="{F0EB6AC1-00A9-44FA-800A-AD5096E895DA}"/>
              </a:ext>
            </a:extLst>
          </p:cNvPr>
          <p:cNvPicPr/>
          <p:nvPr/>
        </p:nvPicPr>
        <p:blipFill>
          <a:blip r:embed="rId3"/>
          <a:stretch>
            <a:fillRect/>
          </a:stretch>
        </p:blipFill>
        <p:spPr>
          <a:xfrm>
            <a:off x="-1599701" y="-1726605"/>
            <a:ext cx="27583402" cy="15442607"/>
          </a:xfrm>
          <a:prstGeom prst="rect">
            <a:avLst/>
          </a:prstGeom>
          <a:ln w="12700">
            <a:miter lim="400000"/>
          </a:ln>
        </p:spPr>
      </p:pic>
      <p:cxnSp>
        <p:nvCxnSpPr>
          <p:cNvPr id="3" name="Straight Connector 2"/>
          <p:cNvCxnSpPr>
            <a:endCxn id="25" idx="4"/>
          </p:cNvCxnSpPr>
          <p:nvPr/>
        </p:nvCxnSpPr>
        <p:spPr>
          <a:xfrm>
            <a:off x="12195177" y="1"/>
            <a:ext cx="22226" cy="1047115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12106277" y="6434139"/>
            <a:ext cx="222250" cy="22383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cxnSp>
        <p:nvCxnSpPr>
          <p:cNvPr id="8" name="Straight Connector 7"/>
          <p:cNvCxnSpPr/>
          <p:nvPr/>
        </p:nvCxnSpPr>
        <p:spPr>
          <a:xfrm>
            <a:off x="12252327" y="6546850"/>
            <a:ext cx="1063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6324" name="TextBox 21"/>
          <p:cNvSpPr txBox="1">
            <a:spLocks noChangeArrowheads="1"/>
          </p:cNvSpPr>
          <p:nvPr/>
        </p:nvSpPr>
        <p:spPr bwMode="auto">
          <a:xfrm>
            <a:off x="16042394" y="3706171"/>
            <a:ext cx="8066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400" b="1">
                <a:solidFill>
                  <a:schemeClr val="tx2"/>
                </a:solidFill>
                <a:latin typeface="Poppins SemiBold"/>
                <a:ea typeface="Poppins SemiBold"/>
                <a:cs typeface="Poppins SemiBold"/>
              </a:rPr>
              <a:t>1995</a:t>
            </a:r>
          </a:p>
        </p:txBody>
      </p:sp>
      <p:sp>
        <p:nvSpPr>
          <p:cNvPr id="56325" name="TextBox 22"/>
          <p:cNvSpPr txBox="1">
            <a:spLocks noChangeArrowheads="1"/>
          </p:cNvSpPr>
          <p:nvPr/>
        </p:nvSpPr>
        <p:spPr bwMode="auto">
          <a:xfrm>
            <a:off x="7563556" y="7551889"/>
            <a:ext cx="8066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400" b="1">
                <a:solidFill>
                  <a:schemeClr val="tx2"/>
                </a:solidFill>
                <a:latin typeface="Poppins SemiBold"/>
                <a:ea typeface="Poppins SemiBold"/>
                <a:cs typeface="Poppins SemiBold"/>
              </a:rPr>
              <a:t>1990</a:t>
            </a:r>
          </a:p>
        </p:txBody>
      </p:sp>
      <p:cxnSp>
        <p:nvCxnSpPr>
          <p:cNvPr id="24" name="Straight Connector 23"/>
          <p:cNvCxnSpPr/>
          <p:nvPr/>
        </p:nvCxnSpPr>
        <p:spPr>
          <a:xfrm>
            <a:off x="11042651" y="10360026"/>
            <a:ext cx="1063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12106277" y="10248901"/>
            <a:ext cx="222250" cy="2222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56328" name="TextBox 26"/>
          <p:cNvSpPr txBox="1">
            <a:spLocks noChangeArrowheads="1"/>
          </p:cNvSpPr>
          <p:nvPr/>
        </p:nvSpPr>
        <p:spPr bwMode="auto">
          <a:xfrm>
            <a:off x="7563556" y="1218557"/>
            <a:ext cx="8066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400" b="1">
                <a:solidFill>
                  <a:schemeClr val="tx2"/>
                </a:solidFill>
                <a:latin typeface="Poppins SemiBold"/>
                <a:ea typeface="Poppins SemiBold"/>
                <a:cs typeface="Poppins SemiBold"/>
              </a:rPr>
              <a:t>1990</a:t>
            </a:r>
          </a:p>
        </p:txBody>
      </p:sp>
      <p:cxnSp>
        <p:nvCxnSpPr>
          <p:cNvPr id="28" name="Straight Connector 27"/>
          <p:cNvCxnSpPr/>
          <p:nvPr/>
        </p:nvCxnSpPr>
        <p:spPr>
          <a:xfrm>
            <a:off x="11042651" y="4025900"/>
            <a:ext cx="1063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12106277" y="3914777"/>
            <a:ext cx="222250" cy="22225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56331" name="Subtitle 2"/>
          <p:cNvSpPr txBox="1">
            <a:spLocks/>
          </p:cNvSpPr>
          <p:nvPr/>
        </p:nvSpPr>
        <p:spPr bwMode="auto">
          <a:xfrm>
            <a:off x="13128627" y="8902701"/>
            <a:ext cx="6958014" cy="11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4038"/>
              </a:lnSpc>
              <a:spcBef>
                <a:spcPct val="20000"/>
              </a:spcBef>
            </a:pPr>
            <a:r>
              <a:rPr lang="en-US" altLang="zh-CN" sz="2400">
                <a:latin typeface="Poppins Light"/>
                <a:ea typeface="Poppins Light"/>
                <a:cs typeface="Poppins Light"/>
              </a:rPr>
              <a:t>Frequently, your initial font choice is taken out of your awesome hands</a:t>
            </a:r>
          </a:p>
        </p:txBody>
      </p:sp>
      <p:sp>
        <p:nvSpPr>
          <p:cNvPr id="56332" name="Subtitle 2"/>
          <p:cNvSpPr txBox="1">
            <a:spLocks/>
          </p:cNvSpPr>
          <p:nvPr/>
        </p:nvSpPr>
        <p:spPr bwMode="auto">
          <a:xfrm>
            <a:off x="4652964" y="6103939"/>
            <a:ext cx="6959600" cy="11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4038"/>
              </a:lnSpc>
              <a:spcBef>
                <a:spcPct val="20000"/>
              </a:spcBef>
            </a:pPr>
            <a:r>
              <a:rPr lang="en-US" altLang="zh-CN" sz="2400">
                <a:latin typeface="Poppins Light"/>
                <a:ea typeface="Poppins Light"/>
                <a:cs typeface="Poppins Light"/>
              </a:rPr>
              <a:t>Frequently, your initial font choice is taken out of your awesome hands</a:t>
            </a:r>
          </a:p>
        </p:txBody>
      </p:sp>
      <p:pic>
        <p:nvPicPr>
          <p:cNvPr id="4" name="图片占位符 3"/>
          <p:cNvPicPr>
            <a:picLocks noGrp="1" noChangeAspect="1"/>
          </p:cNvPicPr>
          <p:nvPr>
            <p:ph type="pic" sz="quarter" idx="18"/>
          </p:nvPr>
        </p:nvPicPr>
        <p:blipFill>
          <a:blip r:embed="rId4">
            <a:extLst>
              <a:ext uri="{28A0092B-C50C-407E-A947-70E740481C1C}">
                <a14:useLocalDpi xmlns:a14="http://schemas.microsoft.com/office/drawing/2010/main" val="0"/>
              </a:ext>
            </a:extLst>
          </a:blip>
          <a:stretch>
            <a:fillRect/>
          </a:stretch>
        </p:blipFill>
        <p:spPr bwMode="auto">
          <a:xfrm>
            <a:off x="4867276" y="2045376"/>
            <a:ext cx="6197600" cy="39848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占位符 5"/>
          <p:cNvPicPr>
            <a:picLocks noGrp="1" noChangeAspect="1"/>
          </p:cNvPicPr>
          <p:nvPr>
            <p:ph type="pic" sz="quarter" idx="19"/>
          </p:nvPr>
        </p:nvPicPr>
        <p:blipFill>
          <a:blip r:embed="rId4">
            <a:extLst>
              <a:ext uri="{28A0092B-C50C-407E-A947-70E740481C1C}">
                <a14:useLocalDpi xmlns:a14="http://schemas.microsoft.com/office/drawing/2010/main" val="0"/>
              </a:ext>
            </a:extLst>
          </a:blip>
          <a:stretch>
            <a:fillRect/>
          </a:stretch>
        </p:blipFill>
        <p:spPr bwMode="auto">
          <a:xfrm>
            <a:off x="4867276" y="8378708"/>
            <a:ext cx="6197600" cy="39848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占位符 1"/>
          <p:cNvPicPr>
            <a:picLocks noGrp="1" noChangeAspect="1"/>
          </p:cNvPicPr>
          <p:nvPr>
            <p:ph type="pic" sz="quarter" idx="17"/>
          </p:nvPr>
        </p:nvPicPr>
        <p:blipFill>
          <a:blip r:embed="rId4">
            <a:extLst>
              <a:ext uri="{28A0092B-C50C-407E-A947-70E740481C1C}">
                <a14:useLocalDpi xmlns:a14="http://schemas.microsoft.com/office/drawing/2010/main" val="0"/>
              </a:ext>
            </a:extLst>
          </a:blip>
          <a:stretch>
            <a:fillRect/>
          </a:stretch>
        </p:blipFill>
        <p:spPr bwMode="auto">
          <a:xfrm>
            <a:off x="13325476" y="4553626"/>
            <a:ext cx="6197600" cy="39848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991434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6324"/>
                                        </p:tgtEl>
                                        <p:attrNameLst>
                                          <p:attrName>style.visibility</p:attrName>
                                        </p:attrNameLst>
                                      </p:cBhvr>
                                      <p:to>
                                        <p:strVal val="visible"/>
                                      </p:to>
                                    </p:set>
                                    <p:anim calcmode="lin" valueType="num">
                                      <p:cBhvr additive="base">
                                        <p:cTn id="19" dur="500" fill="hold"/>
                                        <p:tgtEl>
                                          <p:spTgt spid="56324"/>
                                        </p:tgtEl>
                                        <p:attrNameLst>
                                          <p:attrName>ppt_x</p:attrName>
                                        </p:attrNameLst>
                                      </p:cBhvr>
                                      <p:tavLst>
                                        <p:tav tm="0">
                                          <p:val>
                                            <p:strVal val="#ppt_x"/>
                                          </p:val>
                                        </p:tav>
                                        <p:tav tm="100000">
                                          <p:val>
                                            <p:strVal val="#ppt_x"/>
                                          </p:val>
                                        </p:tav>
                                      </p:tavLst>
                                    </p:anim>
                                    <p:anim calcmode="lin" valueType="num">
                                      <p:cBhvr additive="base">
                                        <p:cTn id="20" dur="500" fill="hold"/>
                                        <p:tgtEl>
                                          <p:spTgt spid="5632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6325"/>
                                        </p:tgtEl>
                                        <p:attrNameLst>
                                          <p:attrName>style.visibility</p:attrName>
                                        </p:attrNameLst>
                                      </p:cBhvr>
                                      <p:to>
                                        <p:strVal val="visible"/>
                                      </p:to>
                                    </p:set>
                                    <p:anim calcmode="lin" valueType="num">
                                      <p:cBhvr additive="base">
                                        <p:cTn id="23" dur="500" fill="hold"/>
                                        <p:tgtEl>
                                          <p:spTgt spid="56325"/>
                                        </p:tgtEl>
                                        <p:attrNameLst>
                                          <p:attrName>ppt_x</p:attrName>
                                        </p:attrNameLst>
                                      </p:cBhvr>
                                      <p:tavLst>
                                        <p:tav tm="0">
                                          <p:val>
                                            <p:strVal val="#ppt_x"/>
                                          </p:val>
                                        </p:tav>
                                        <p:tav tm="100000">
                                          <p:val>
                                            <p:strVal val="#ppt_x"/>
                                          </p:val>
                                        </p:tav>
                                      </p:tavLst>
                                    </p:anim>
                                    <p:anim calcmode="lin" valueType="num">
                                      <p:cBhvr additive="base">
                                        <p:cTn id="24" dur="500" fill="hold"/>
                                        <p:tgtEl>
                                          <p:spTgt spid="5632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6328"/>
                                        </p:tgtEl>
                                        <p:attrNameLst>
                                          <p:attrName>style.visibility</p:attrName>
                                        </p:attrNameLst>
                                      </p:cBhvr>
                                      <p:to>
                                        <p:strVal val="visible"/>
                                      </p:to>
                                    </p:set>
                                    <p:anim calcmode="lin" valueType="num">
                                      <p:cBhvr additive="base">
                                        <p:cTn id="35" dur="500" fill="hold"/>
                                        <p:tgtEl>
                                          <p:spTgt spid="56328"/>
                                        </p:tgtEl>
                                        <p:attrNameLst>
                                          <p:attrName>ppt_x</p:attrName>
                                        </p:attrNameLst>
                                      </p:cBhvr>
                                      <p:tavLst>
                                        <p:tav tm="0">
                                          <p:val>
                                            <p:strVal val="#ppt_x"/>
                                          </p:val>
                                        </p:tav>
                                        <p:tav tm="100000">
                                          <p:val>
                                            <p:strVal val="#ppt_x"/>
                                          </p:val>
                                        </p:tav>
                                      </p:tavLst>
                                    </p:anim>
                                    <p:anim calcmode="lin" valueType="num">
                                      <p:cBhvr additive="base">
                                        <p:cTn id="36" dur="500" fill="hold"/>
                                        <p:tgtEl>
                                          <p:spTgt spid="5632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6331"/>
                                        </p:tgtEl>
                                        <p:attrNameLst>
                                          <p:attrName>style.visibility</p:attrName>
                                        </p:attrNameLst>
                                      </p:cBhvr>
                                      <p:to>
                                        <p:strVal val="visible"/>
                                      </p:to>
                                    </p:set>
                                    <p:anim calcmode="lin" valueType="num">
                                      <p:cBhvr additive="base">
                                        <p:cTn id="47" dur="500" fill="hold"/>
                                        <p:tgtEl>
                                          <p:spTgt spid="56331"/>
                                        </p:tgtEl>
                                        <p:attrNameLst>
                                          <p:attrName>ppt_x</p:attrName>
                                        </p:attrNameLst>
                                      </p:cBhvr>
                                      <p:tavLst>
                                        <p:tav tm="0">
                                          <p:val>
                                            <p:strVal val="#ppt_x"/>
                                          </p:val>
                                        </p:tav>
                                        <p:tav tm="100000">
                                          <p:val>
                                            <p:strVal val="#ppt_x"/>
                                          </p:val>
                                        </p:tav>
                                      </p:tavLst>
                                    </p:anim>
                                    <p:anim calcmode="lin" valueType="num">
                                      <p:cBhvr additive="base">
                                        <p:cTn id="48" dur="500" fill="hold"/>
                                        <p:tgtEl>
                                          <p:spTgt spid="5633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6332"/>
                                        </p:tgtEl>
                                        <p:attrNameLst>
                                          <p:attrName>style.visibility</p:attrName>
                                        </p:attrNameLst>
                                      </p:cBhvr>
                                      <p:to>
                                        <p:strVal val="visible"/>
                                      </p:to>
                                    </p:set>
                                    <p:anim calcmode="lin" valueType="num">
                                      <p:cBhvr additive="base">
                                        <p:cTn id="51" dur="500" fill="hold"/>
                                        <p:tgtEl>
                                          <p:spTgt spid="56332"/>
                                        </p:tgtEl>
                                        <p:attrNameLst>
                                          <p:attrName>ppt_x</p:attrName>
                                        </p:attrNameLst>
                                      </p:cBhvr>
                                      <p:tavLst>
                                        <p:tav tm="0">
                                          <p:val>
                                            <p:strVal val="#ppt_x"/>
                                          </p:val>
                                        </p:tav>
                                        <p:tav tm="100000">
                                          <p:val>
                                            <p:strVal val="#ppt_x"/>
                                          </p:val>
                                        </p:tav>
                                      </p:tavLst>
                                    </p:anim>
                                    <p:anim calcmode="lin" valueType="num">
                                      <p:cBhvr additive="base">
                                        <p:cTn id="52" dur="500" fill="hold"/>
                                        <p:tgtEl>
                                          <p:spTgt spid="56332"/>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ppt_x"/>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additive="base">
                                        <p:cTn id="59" dur="500" fill="hold"/>
                                        <p:tgtEl>
                                          <p:spTgt spid="6"/>
                                        </p:tgtEl>
                                        <p:attrNameLst>
                                          <p:attrName>ppt_x</p:attrName>
                                        </p:attrNameLst>
                                      </p:cBhvr>
                                      <p:tavLst>
                                        <p:tav tm="0">
                                          <p:val>
                                            <p:strVal val="#ppt_x"/>
                                          </p:val>
                                        </p:tav>
                                        <p:tav tm="100000">
                                          <p:val>
                                            <p:strVal val="#ppt_x"/>
                                          </p:val>
                                        </p:tav>
                                      </p:tavLst>
                                    </p:anim>
                                    <p:anim calcmode="lin" valueType="num">
                                      <p:cBhvr additive="base">
                                        <p:cTn id="60" dur="500" fill="hold"/>
                                        <p:tgtEl>
                                          <p:spTgt spid="6"/>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additive="base">
                                        <p:cTn id="63" dur="500" fill="hold"/>
                                        <p:tgtEl>
                                          <p:spTgt spid="2"/>
                                        </p:tgtEl>
                                        <p:attrNameLst>
                                          <p:attrName>ppt_x</p:attrName>
                                        </p:attrNameLst>
                                      </p:cBhvr>
                                      <p:tavLst>
                                        <p:tav tm="0">
                                          <p:val>
                                            <p:strVal val="#ppt_x"/>
                                          </p:val>
                                        </p:tav>
                                        <p:tav tm="100000">
                                          <p:val>
                                            <p:strVal val="#ppt_x"/>
                                          </p:val>
                                        </p:tav>
                                      </p:tavLst>
                                    </p:anim>
                                    <p:anim calcmode="lin" valueType="num">
                                      <p:cBhvr additive="base">
                                        <p:cTn id="6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6324" grpId="0"/>
      <p:bldP spid="56325" grpId="0"/>
      <p:bldP spid="25" grpId="0" animBg="1"/>
      <p:bldP spid="56328" grpId="0"/>
      <p:bldP spid="29" grpId="0" animBg="1"/>
      <p:bldP spid="56331" grpId="0"/>
      <p:bldP spid="563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2.jpeg">
            <a:extLst>
              <a:ext uri="{FF2B5EF4-FFF2-40B4-BE49-F238E27FC236}">
                <a16:creationId xmlns:a16="http://schemas.microsoft.com/office/drawing/2014/main" id="{968090A1-2E11-4130-A06C-2E3630BDD748}"/>
              </a:ext>
            </a:extLst>
          </p:cNvPr>
          <p:cNvPicPr/>
          <p:nvPr/>
        </p:nvPicPr>
        <p:blipFill>
          <a:blip r:embed="rId3"/>
          <a:stretch>
            <a:fillRect/>
          </a:stretch>
        </p:blipFill>
        <p:spPr>
          <a:xfrm>
            <a:off x="-1599701" y="-1726605"/>
            <a:ext cx="27583403" cy="15442607"/>
          </a:xfrm>
          <a:prstGeom prst="rect">
            <a:avLst/>
          </a:prstGeom>
          <a:ln w="12700">
            <a:miter lim="400000"/>
          </a:ln>
        </p:spPr>
      </p:pic>
      <p:grpSp>
        <p:nvGrpSpPr>
          <p:cNvPr id="4" name="Group 3"/>
          <p:cNvGrpSpPr/>
          <p:nvPr/>
        </p:nvGrpSpPr>
        <p:grpSpPr>
          <a:xfrm>
            <a:off x="1447384" y="2480671"/>
            <a:ext cx="9213068" cy="9391290"/>
            <a:chOff x="1257092" y="1225095"/>
            <a:chExt cx="4606534" cy="4695645"/>
          </a:xfrm>
        </p:grpSpPr>
        <p:sp>
          <p:nvSpPr>
            <p:cNvPr id="5" name="Title 1"/>
            <p:cNvSpPr txBox="1">
              <a:spLocks/>
            </p:cNvSpPr>
            <p:nvPr/>
          </p:nvSpPr>
          <p:spPr>
            <a:xfrm>
              <a:off x="1257093" y="3126456"/>
              <a:ext cx="3899554" cy="2794284"/>
            </a:xfrm>
            <a:prstGeom prst="rect">
              <a:avLst/>
            </a:prstGeom>
          </p:spPr>
          <p:txBody>
            <a:bodyPr/>
            <a:lstStyle>
              <a:lvl1pPr algn="l" defTabSz="914400" rtl="0" eaLnBrk="1" latinLnBrk="0" hangingPunct="1">
                <a:lnSpc>
                  <a:spcPct val="75000"/>
                </a:lnSpc>
                <a:spcBef>
                  <a:spcPct val="0"/>
                </a:spcBef>
                <a:buNone/>
                <a:defRPr sz="5400" b="1" i="0" kern="1200">
                  <a:solidFill>
                    <a:schemeClr val="tx1"/>
                  </a:solidFill>
                  <a:latin typeface="Roboto" charset="0"/>
                  <a:ea typeface="Roboto" charset="0"/>
                  <a:cs typeface="Roboto" charset="0"/>
                </a:defRPr>
              </a:lvl1pPr>
            </a:lstStyle>
            <a:p>
              <a:pPr>
                <a:lnSpc>
                  <a:spcPct val="125000"/>
                </a:lnSpc>
              </a:pPr>
              <a:r>
                <a:rPr lang="en-US" sz="2800" b="0" dirty="0">
                  <a:latin typeface="Roboto Light" charset="0"/>
                  <a:ea typeface="Roboto Light" charset="0"/>
                  <a:cs typeface="Roboto Light" charset="0"/>
                </a:rPr>
                <a:t>When an unknown printer took a galley of type and scrambled it to make a type specimen book. It has survived not only five centuries, but also the leap into electronic typesetting, remaining essentially unchanged. I</a:t>
              </a:r>
            </a:p>
            <a:p>
              <a:pPr>
                <a:lnSpc>
                  <a:spcPct val="125000"/>
                </a:lnSpc>
              </a:pPr>
              <a:endParaRPr lang="en-US" sz="2800" b="0" dirty="0">
                <a:latin typeface="Roboto Light" charset="0"/>
                <a:ea typeface="Roboto Light" charset="0"/>
                <a:cs typeface="Roboto Light" charset="0"/>
              </a:endParaRPr>
            </a:p>
            <a:p>
              <a:pPr>
                <a:lnSpc>
                  <a:spcPct val="125000"/>
                </a:lnSpc>
              </a:pPr>
              <a:r>
                <a:rPr lang="en-US" sz="2800" b="0" dirty="0">
                  <a:latin typeface="Roboto Light" charset="0"/>
                  <a:ea typeface="Roboto Light" charset="0"/>
                  <a:cs typeface="Roboto Light" charset="0"/>
                </a:rPr>
                <a:t>t was </a:t>
              </a:r>
              <a:r>
                <a:rPr lang="en-US" sz="2800" b="0" dirty="0" err="1">
                  <a:latin typeface="Roboto Light" charset="0"/>
                  <a:ea typeface="Roboto Light" charset="0"/>
                  <a:cs typeface="Roboto Light" charset="0"/>
                </a:rPr>
                <a:t>popularised</a:t>
              </a:r>
              <a:r>
                <a:rPr lang="en-US" sz="2800" b="0" dirty="0">
                  <a:latin typeface="Roboto Light" charset="0"/>
                  <a:ea typeface="Roboto Light" charset="0"/>
                  <a:cs typeface="Roboto Light" charset="0"/>
                </a:rPr>
                <a:t> in the 1960s with the release of </a:t>
              </a:r>
              <a:r>
                <a:rPr lang="en-US" sz="2800" b="0" dirty="0" err="1">
                  <a:latin typeface="Roboto Light" charset="0"/>
                  <a:ea typeface="Roboto Light" charset="0"/>
                  <a:cs typeface="Roboto Light" charset="0"/>
                </a:rPr>
                <a:t>Letraset</a:t>
              </a:r>
              <a:r>
                <a:rPr lang="en-US" sz="2800" b="0" dirty="0">
                  <a:latin typeface="Roboto Light" charset="0"/>
                  <a:ea typeface="Roboto Light" charset="0"/>
                  <a:cs typeface="Roboto Light" charset="0"/>
                </a:rPr>
                <a:t> sheets containing </a:t>
              </a:r>
              <a:r>
                <a:rPr lang="en-US" sz="2800" b="0" dirty="0" err="1">
                  <a:latin typeface="Roboto Light" charset="0"/>
                  <a:ea typeface="Roboto Light" charset="0"/>
                  <a:cs typeface="Roboto Light" charset="0"/>
                </a:rPr>
                <a:t>Lorem</a:t>
              </a:r>
              <a:r>
                <a:rPr lang="en-US" sz="2800" b="0" dirty="0">
                  <a:latin typeface="Roboto Light" charset="0"/>
                  <a:ea typeface="Roboto Light" charset="0"/>
                  <a:cs typeface="Roboto Light" charset="0"/>
                </a:rPr>
                <a:t> </a:t>
              </a:r>
              <a:r>
                <a:rPr lang="en-US" sz="2800" b="0" dirty="0" err="1">
                  <a:latin typeface="Roboto Light" charset="0"/>
                  <a:ea typeface="Roboto Light" charset="0"/>
                  <a:cs typeface="Roboto Light" charset="0"/>
                </a:rPr>
                <a:t>Ipsum</a:t>
              </a:r>
              <a:r>
                <a:rPr lang="en-US" sz="2800" b="0" dirty="0">
                  <a:latin typeface="Roboto Light" charset="0"/>
                  <a:ea typeface="Roboto Light" charset="0"/>
                  <a:cs typeface="Roboto Light" charset="0"/>
                </a:rPr>
                <a:t> passages, and more recently with desktop publishing</a:t>
              </a:r>
              <a:endParaRPr lang="en-US" sz="2800" b="0" dirty="0">
                <a:solidFill>
                  <a:schemeClr val="tx1">
                    <a:alpha val="60000"/>
                  </a:schemeClr>
                </a:solidFill>
                <a:latin typeface="Roboto Light" charset="0"/>
                <a:ea typeface="Roboto Light" charset="0"/>
                <a:cs typeface="Roboto Light" charset="0"/>
              </a:endParaRPr>
            </a:p>
          </p:txBody>
        </p:sp>
        <p:sp>
          <p:nvSpPr>
            <p:cNvPr id="6" name="Title 2"/>
            <p:cNvSpPr txBox="1">
              <a:spLocks/>
            </p:cNvSpPr>
            <p:nvPr/>
          </p:nvSpPr>
          <p:spPr>
            <a:xfrm>
              <a:off x="1257092" y="1225095"/>
              <a:ext cx="4606534" cy="1421301"/>
            </a:xfrm>
            <a:prstGeom prst="rect">
              <a:avLst/>
            </a:prstGeom>
          </p:spPr>
          <p:txBody>
            <a:bodyPr/>
            <a:lstStyle>
              <a:lvl1pPr algn="l" defTabSz="914400" rtl="0" eaLnBrk="1" latinLnBrk="0" hangingPunct="1">
                <a:lnSpc>
                  <a:spcPct val="75000"/>
                </a:lnSpc>
                <a:spcBef>
                  <a:spcPct val="0"/>
                </a:spcBef>
                <a:buNone/>
                <a:defRPr sz="5400" b="1" i="0" kern="1200">
                  <a:solidFill>
                    <a:schemeClr val="tx1"/>
                  </a:solidFill>
                  <a:latin typeface="Roboto" charset="0"/>
                  <a:ea typeface="Roboto" charset="0"/>
                  <a:cs typeface="Roboto" charset="0"/>
                </a:defRPr>
              </a:lvl1pPr>
            </a:lstStyle>
            <a:p>
              <a:r>
                <a:rPr lang="en-US" sz="10800" dirty="0">
                  <a:solidFill>
                    <a:schemeClr val="bg2">
                      <a:lumMod val="50000"/>
                    </a:schemeClr>
                  </a:solidFill>
                  <a:latin typeface="Roboto Condensed Light" charset="0"/>
                  <a:ea typeface="Roboto Condensed Light" charset="0"/>
                  <a:cs typeface="Roboto Condensed Light" charset="0"/>
                </a:rPr>
                <a:t>Right Picture</a:t>
              </a:r>
            </a:p>
            <a:p>
              <a:r>
                <a:rPr lang="en-US" sz="10800" dirty="0">
                  <a:solidFill>
                    <a:schemeClr val="bg2">
                      <a:lumMod val="50000"/>
                    </a:schemeClr>
                  </a:solidFill>
                  <a:latin typeface="Roboto Condensed Light" charset="0"/>
                  <a:ea typeface="Roboto Condensed Light" charset="0"/>
                  <a:cs typeface="Roboto Condensed Light" charset="0"/>
                </a:rPr>
                <a:t>Brush Slide</a:t>
              </a:r>
            </a:p>
          </p:txBody>
        </p:sp>
        <p:cxnSp>
          <p:nvCxnSpPr>
            <p:cNvPr id="7" name="Straight Connector 6"/>
            <p:cNvCxnSpPr/>
            <p:nvPr/>
          </p:nvCxnSpPr>
          <p:spPr>
            <a:xfrm>
              <a:off x="1360172" y="2635006"/>
              <a:ext cx="108584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360172" y="2646436"/>
              <a:ext cx="379647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2" name="图片占位符 11">
            <a:extLst>
              <a:ext uri="{FF2B5EF4-FFF2-40B4-BE49-F238E27FC236}">
                <a16:creationId xmlns:a16="http://schemas.microsoft.com/office/drawing/2014/main" id="{1A8FC9FC-0314-4F50-A47B-6D68F540E8A3}"/>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10531054" y="707458"/>
            <a:ext cx="15398080" cy="12318464"/>
          </a:xfrm>
        </p:spPr>
      </p:pic>
    </p:spTree>
    <p:extLst>
      <p:ext uri="{BB962C8B-B14F-4D97-AF65-F5344CB8AC3E}">
        <p14:creationId xmlns:p14="http://schemas.microsoft.com/office/powerpoint/2010/main" val="179987820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image2.jpeg"/>
          <p:cNvPicPr/>
          <p:nvPr/>
        </p:nvPicPr>
        <p:blipFill>
          <a:blip r:embed="rId3"/>
          <a:stretch>
            <a:fillRect/>
          </a:stretch>
        </p:blipFill>
        <p:spPr>
          <a:xfrm>
            <a:off x="-1599701" y="-1726605"/>
            <a:ext cx="27583402" cy="15442607"/>
          </a:xfrm>
          <a:prstGeom prst="rect">
            <a:avLst/>
          </a:prstGeom>
          <a:ln w="12700">
            <a:miter lim="400000"/>
          </a:ln>
        </p:spPr>
      </p:pic>
      <p:grpSp>
        <p:nvGrpSpPr>
          <p:cNvPr id="24" name="组合 23">
            <a:extLst>
              <a:ext uri="{FF2B5EF4-FFF2-40B4-BE49-F238E27FC236}">
                <a16:creationId xmlns:a16="http://schemas.microsoft.com/office/drawing/2014/main" id="{0AF20E0B-01C1-4AD3-9BE8-14C0D1CB6AC7}"/>
              </a:ext>
            </a:extLst>
          </p:cNvPr>
          <p:cNvGrpSpPr/>
          <p:nvPr/>
        </p:nvGrpSpPr>
        <p:grpSpPr>
          <a:xfrm>
            <a:off x="13661390" y="4804410"/>
            <a:ext cx="2496820" cy="2496820"/>
            <a:chOff x="10757" y="2655"/>
            <a:chExt cx="1966" cy="1966"/>
          </a:xfrm>
        </p:grpSpPr>
        <p:sp>
          <p:nvSpPr>
            <p:cNvPr id="25" name="椭圆 24">
              <a:extLst>
                <a:ext uri="{FF2B5EF4-FFF2-40B4-BE49-F238E27FC236}">
                  <a16:creationId xmlns:a16="http://schemas.microsoft.com/office/drawing/2014/main" id="{9E8FE3FC-877B-4F14-9F41-E32E0511EA7C}"/>
                </a:ext>
              </a:extLst>
            </p:cNvPr>
            <p:cNvSpPr/>
            <p:nvPr/>
          </p:nvSpPr>
          <p:spPr>
            <a:xfrm>
              <a:off x="10757" y="2655"/>
              <a:ext cx="1966" cy="196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0"/>
            </a:p>
          </p:txBody>
        </p:sp>
        <p:sp>
          <p:nvSpPr>
            <p:cNvPr id="26" name="Freeform 163">
              <a:extLst>
                <a:ext uri="{FF2B5EF4-FFF2-40B4-BE49-F238E27FC236}">
                  <a16:creationId xmlns:a16="http://schemas.microsoft.com/office/drawing/2014/main" id="{ED33D2F8-F0A8-4E2D-B189-BD9B9CEFD3AC}"/>
                </a:ext>
              </a:extLst>
            </p:cNvPr>
            <p:cNvSpPr>
              <a:spLocks noEditPoints="1"/>
            </p:cNvSpPr>
            <p:nvPr/>
          </p:nvSpPr>
          <p:spPr bwMode="auto">
            <a:xfrm>
              <a:off x="11229" y="3251"/>
              <a:ext cx="1022" cy="911"/>
            </a:xfrm>
            <a:custGeom>
              <a:avLst/>
              <a:gdLst>
                <a:gd name="T0" fmla="*/ 14 w 47"/>
                <a:gd name="T1" fmla="*/ 26 h 42"/>
                <a:gd name="T2" fmla="*/ 14 w 47"/>
                <a:gd name="T3" fmla="*/ 11 h 42"/>
                <a:gd name="T4" fmla="*/ 5 w 47"/>
                <a:gd name="T5" fmla="*/ 11 h 42"/>
                <a:gd name="T6" fmla="*/ 0 w 47"/>
                <a:gd name="T7" fmla="*/ 16 h 42"/>
                <a:gd name="T8" fmla="*/ 0 w 47"/>
                <a:gd name="T9" fmla="*/ 30 h 42"/>
                <a:gd name="T10" fmla="*/ 5 w 47"/>
                <a:gd name="T11" fmla="*/ 35 h 42"/>
                <a:gd name="T12" fmla="*/ 7 w 47"/>
                <a:gd name="T13" fmla="*/ 35 h 42"/>
                <a:gd name="T14" fmla="*/ 7 w 47"/>
                <a:gd name="T15" fmla="*/ 42 h 42"/>
                <a:gd name="T16" fmla="*/ 14 w 47"/>
                <a:gd name="T17" fmla="*/ 35 h 42"/>
                <a:gd name="T18" fmla="*/ 26 w 47"/>
                <a:gd name="T19" fmla="*/ 35 h 42"/>
                <a:gd name="T20" fmla="*/ 31 w 47"/>
                <a:gd name="T21" fmla="*/ 30 h 42"/>
                <a:gd name="T22" fmla="*/ 31 w 47"/>
                <a:gd name="T23" fmla="*/ 26 h 42"/>
                <a:gd name="T24" fmla="*/ 30 w 47"/>
                <a:gd name="T25" fmla="*/ 26 h 42"/>
                <a:gd name="T26" fmla="*/ 14 w 47"/>
                <a:gd name="T27" fmla="*/ 26 h 42"/>
                <a:gd name="T28" fmla="*/ 43 w 47"/>
                <a:gd name="T29" fmla="*/ 0 h 42"/>
                <a:gd name="T30" fmla="*/ 21 w 47"/>
                <a:gd name="T31" fmla="*/ 0 h 42"/>
                <a:gd name="T32" fmla="*/ 17 w 47"/>
                <a:gd name="T33" fmla="*/ 4 h 42"/>
                <a:gd name="T34" fmla="*/ 17 w 47"/>
                <a:gd name="T35" fmla="*/ 23 h 42"/>
                <a:gd name="T36" fmla="*/ 33 w 47"/>
                <a:gd name="T37" fmla="*/ 23 h 42"/>
                <a:gd name="T38" fmla="*/ 40 w 47"/>
                <a:gd name="T39" fmla="*/ 30 h 42"/>
                <a:gd name="T40" fmla="*/ 40 w 47"/>
                <a:gd name="T41" fmla="*/ 23 h 42"/>
                <a:gd name="T42" fmla="*/ 43 w 47"/>
                <a:gd name="T43" fmla="*/ 23 h 42"/>
                <a:gd name="T44" fmla="*/ 47 w 47"/>
                <a:gd name="T45" fmla="*/ 19 h 42"/>
                <a:gd name="T46" fmla="*/ 47 w 47"/>
                <a:gd name="T47" fmla="*/ 4 h 42"/>
                <a:gd name="T48" fmla="*/ 43 w 47"/>
                <a:gd name="T4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42">
                  <a:moveTo>
                    <a:pt x="14" y="26"/>
                  </a:moveTo>
                  <a:cubicBezTo>
                    <a:pt x="14" y="11"/>
                    <a:pt x="14" y="11"/>
                    <a:pt x="14" y="11"/>
                  </a:cubicBezTo>
                  <a:cubicBezTo>
                    <a:pt x="5" y="11"/>
                    <a:pt x="5" y="11"/>
                    <a:pt x="5" y="11"/>
                  </a:cubicBezTo>
                  <a:cubicBezTo>
                    <a:pt x="2" y="11"/>
                    <a:pt x="0" y="14"/>
                    <a:pt x="0" y="16"/>
                  </a:cubicBezTo>
                  <a:cubicBezTo>
                    <a:pt x="0" y="30"/>
                    <a:pt x="0" y="30"/>
                    <a:pt x="0" y="30"/>
                  </a:cubicBezTo>
                  <a:cubicBezTo>
                    <a:pt x="0" y="33"/>
                    <a:pt x="2" y="35"/>
                    <a:pt x="5" y="35"/>
                  </a:cubicBezTo>
                  <a:cubicBezTo>
                    <a:pt x="7" y="35"/>
                    <a:pt x="7" y="35"/>
                    <a:pt x="7" y="35"/>
                  </a:cubicBezTo>
                  <a:cubicBezTo>
                    <a:pt x="7" y="42"/>
                    <a:pt x="7" y="42"/>
                    <a:pt x="7" y="42"/>
                  </a:cubicBezTo>
                  <a:cubicBezTo>
                    <a:pt x="14" y="35"/>
                    <a:pt x="14" y="35"/>
                    <a:pt x="14" y="35"/>
                  </a:cubicBezTo>
                  <a:cubicBezTo>
                    <a:pt x="26" y="35"/>
                    <a:pt x="26" y="35"/>
                    <a:pt x="26" y="35"/>
                  </a:cubicBezTo>
                  <a:cubicBezTo>
                    <a:pt x="29" y="35"/>
                    <a:pt x="31" y="33"/>
                    <a:pt x="31" y="30"/>
                  </a:cubicBezTo>
                  <a:cubicBezTo>
                    <a:pt x="31" y="26"/>
                    <a:pt x="31" y="26"/>
                    <a:pt x="31" y="26"/>
                  </a:cubicBezTo>
                  <a:cubicBezTo>
                    <a:pt x="31" y="26"/>
                    <a:pt x="31" y="26"/>
                    <a:pt x="30" y="26"/>
                  </a:cubicBezTo>
                  <a:lnTo>
                    <a:pt x="14" y="26"/>
                  </a:lnTo>
                  <a:close/>
                  <a:moveTo>
                    <a:pt x="43" y="0"/>
                  </a:moveTo>
                  <a:cubicBezTo>
                    <a:pt x="21" y="0"/>
                    <a:pt x="21" y="0"/>
                    <a:pt x="21" y="0"/>
                  </a:cubicBezTo>
                  <a:cubicBezTo>
                    <a:pt x="19" y="0"/>
                    <a:pt x="17" y="2"/>
                    <a:pt x="17" y="4"/>
                  </a:cubicBezTo>
                  <a:cubicBezTo>
                    <a:pt x="17" y="23"/>
                    <a:pt x="17" y="23"/>
                    <a:pt x="17" y="23"/>
                  </a:cubicBezTo>
                  <a:cubicBezTo>
                    <a:pt x="33" y="23"/>
                    <a:pt x="33" y="23"/>
                    <a:pt x="33" y="23"/>
                  </a:cubicBezTo>
                  <a:cubicBezTo>
                    <a:pt x="40" y="30"/>
                    <a:pt x="40" y="30"/>
                    <a:pt x="40" y="30"/>
                  </a:cubicBezTo>
                  <a:cubicBezTo>
                    <a:pt x="40" y="23"/>
                    <a:pt x="40" y="23"/>
                    <a:pt x="40" y="23"/>
                  </a:cubicBezTo>
                  <a:cubicBezTo>
                    <a:pt x="43" y="23"/>
                    <a:pt x="43" y="23"/>
                    <a:pt x="43" y="23"/>
                  </a:cubicBezTo>
                  <a:cubicBezTo>
                    <a:pt x="45" y="23"/>
                    <a:pt x="47" y="21"/>
                    <a:pt x="47" y="19"/>
                  </a:cubicBezTo>
                  <a:cubicBezTo>
                    <a:pt x="47" y="4"/>
                    <a:pt x="47" y="4"/>
                    <a:pt x="47" y="4"/>
                  </a:cubicBezTo>
                  <a:cubicBezTo>
                    <a:pt x="47" y="2"/>
                    <a:pt x="45" y="0"/>
                    <a:pt x="43" y="0"/>
                  </a:cubicBezTo>
                  <a:close/>
                </a:path>
              </a:pathLst>
            </a:custGeom>
            <a:solidFill>
              <a:schemeClr val="bg1"/>
            </a:solidFill>
            <a:ln>
              <a:noFill/>
            </a:ln>
          </p:spPr>
          <p:txBody>
            <a:bodyPr vert="horz" wrap="square" lIns="182880" tIns="91440" rIns="182880" bIns="91440" numCol="1" anchor="t" anchorCtr="0" compatLnSpc="1"/>
            <a:lstStyle/>
            <a:p>
              <a:endParaRPr lang="id-ID" sz="10000">
                <a:solidFill>
                  <a:schemeClr val="bg1"/>
                </a:solidFill>
              </a:endParaRPr>
            </a:p>
          </p:txBody>
        </p:sp>
      </p:grpSp>
      <p:grpSp>
        <p:nvGrpSpPr>
          <p:cNvPr id="27" name="组合 26">
            <a:extLst>
              <a:ext uri="{FF2B5EF4-FFF2-40B4-BE49-F238E27FC236}">
                <a16:creationId xmlns:a16="http://schemas.microsoft.com/office/drawing/2014/main" id="{B2C1C4E4-3C82-484F-BDB3-9062C92E1CCB}"/>
              </a:ext>
            </a:extLst>
          </p:cNvPr>
          <p:cNvGrpSpPr/>
          <p:nvPr/>
        </p:nvGrpSpPr>
        <p:grpSpPr>
          <a:xfrm>
            <a:off x="8227060" y="4804410"/>
            <a:ext cx="2496820" cy="2496820"/>
            <a:chOff x="6478" y="2655"/>
            <a:chExt cx="1966" cy="1966"/>
          </a:xfrm>
        </p:grpSpPr>
        <p:sp>
          <p:nvSpPr>
            <p:cNvPr id="28" name="椭圆 27">
              <a:extLst>
                <a:ext uri="{FF2B5EF4-FFF2-40B4-BE49-F238E27FC236}">
                  <a16:creationId xmlns:a16="http://schemas.microsoft.com/office/drawing/2014/main" id="{6F7CE319-994C-47A5-A8DE-70EDCF2677D0}"/>
                </a:ext>
              </a:extLst>
            </p:cNvPr>
            <p:cNvSpPr/>
            <p:nvPr/>
          </p:nvSpPr>
          <p:spPr>
            <a:xfrm>
              <a:off x="6478" y="2655"/>
              <a:ext cx="1966" cy="196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0"/>
            </a:p>
          </p:txBody>
        </p:sp>
        <p:sp>
          <p:nvSpPr>
            <p:cNvPr id="29" name="Freeform 249">
              <a:extLst>
                <a:ext uri="{FF2B5EF4-FFF2-40B4-BE49-F238E27FC236}">
                  <a16:creationId xmlns:a16="http://schemas.microsoft.com/office/drawing/2014/main" id="{8C73A5ED-FBA5-4FDE-8F82-688C77F6DCBB}"/>
                </a:ext>
              </a:extLst>
            </p:cNvPr>
            <p:cNvSpPr>
              <a:spLocks noEditPoints="1"/>
            </p:cNvSpPr>
            <p:nvPr/>
          </p:nvSpPr>
          <p:spPr bwMode="auto">
            <a:xfrm>
              <a:off x="7045" y="3152"/>
              <a:ext cx="830" cy="970"/>
            </a:xfrm>
            <a:custGeom>
              <a:avLst/>
              <a:gdLst>
                <a:gd name="T0" fmla="*/ 28 w 38"/>
                <a:gd name="T1" fmla="*/ 17 h 44"/>
                <a:gd name="T2" fmla="*/ 31 w 38"/>
                <a:gd name="T3" fmla="*/ 2 h 44"/>
                <a:gd name="T4" fmla="*/ 20 w 38"/>
                <a:gd name="T5" fmla="*/ 13 h 44"/>
                <a:gd name="T6" fmla="*/ 10 w 38"/>
                <a:gd name="T7" fmla="*/ 22 h 44"/>
                <a:gd name="T8" fmla="*/ 10 w 38"/>
                <a:gd name="T9" fmla="*/ 38 h 44"/>
                <a:gd name="T10" fmla="*/ 30 w 38"/>
                <a:gd name="T11" fmla="*/ 44 h 44"/>
                <a:gd name="T12" fmla="*/ 38 w 38"/>
                <a:gd name="T13" fmla="*/ 21 h 44"/>
                <a:gd name="T14" fmla="*/ 28 w 38"/>
                <a:gd name="T15" fmla="*/ 17 h 44"/>
                <a:gd name="T16" fmla="*/ 8 w 38"/>
                <a:gd name="T17" fmla="*/ 17 h 44"/>
                <a:gd name="T18" fmla="*/ 0 w 38"/>
                <a:gd name="T19" fmla="*/ 24 h 44"/>
                <a:gd name="T20" fmla="*/ 0 w 38"/>
                <a:gd name="T21" fmla="*/ 36 h 44"/>
                <a:gd name="T22" fmla="*/ 8 w 38"/>
                <a:gd name="T23" fmla="*/ 43 h 44"/>
                <a:gd name="T24" fmla="*/ 5 w 38"/>
                <a:gd name="T25" fmla="*/ 37 h 44"/>
                <a:gd name="T26" fmla="*/ 5 w 38"/>
                <a:gd name="T27" fmla="*/ 22 h 44"/>
                <a:gd name="T28" fmla="*/ 8 w 38"/>
                <a:gd name="T29" fmla="*/ 1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44">
                  <a:moveTo>
                    <a:pt x="28" y="17"/>
                  </a:moveTo>
                  <a:cubicBezTo>
                    <a:pt x="28" y="16"/>
                    <a:pt x="36" y="8"/>
                    <a:pt x="31" y="2"/>
                  </a:cubicBezTo>
                  <a:cubicBezTo>
                    <a:pt x="30" y="0"/>
                    <a:pt x="26" y="9"/>
                    <a:pt x="20" y="13"/>
                  </a:cubicBezTo>
                  <a:cubicBezTo>
                    <a:pt x="17" y="15"/>
                    <a:pt x="10" y="19"/>
                    <a:pt x="10" y="22"/>
                  </a:cubicBezTo>
                  <a:cubicBezTo>
                    <a:pt x="10" y="38"/>
                    <a:pt x="10" y="38"/>
                    <a:pt x="10" y="38"/>
                  </a:cubicBezTo>
                  <a:cubicBezTo>
                    <a:pt x="10" y="41"/>
                    <a:pt x="21" y="44"/>
                    <a:pt x="30" y="44"/>
                  </a:cubicBezTo>
                  <a:cubicBezTo>
                    <a:pt x="33" y="44"/>
                    <a:pt x="38" y="24"/>
                    <a:pt x="38" y="21"/>
                  </a:cubicBezTo>
                  <a:cubicBezTo>
                    <a:pt x="38" y="17"/>
                    <a:pt x="28" y="18"/>
                    <a:pt x="28" y="17"/>
                  </a:cubicBezTo>
                  <a:close/>
                  <a:moveTo>
                    <a:pt x="8" y="17"/>
                  </a:moveTo>
                  <a:cubicBezTo>
                    <a:pt x="6" y="17"/>
                    <a:pt x="0" y="18"/>
                    <a:pt x="0" y="24"/>
                  </a:cubicBezTo>
                  <a:cubicBezTo>
                    <a:pt x="0" y="36"/>
                    <a:pt x="0" y="36"/>
                    <a:pt x="0" y="36"/>
                  </a:cubicBezTo>
                  <a:cubicBezTo>
                    <a:pt x="0" y="42"/>
                    <a:pt x="6" y="43"/>
                    <a:pt x="8" y="43"/>
                  </a:cubicBezTo>
                  <a:cubicBezTo>
                    <a:pt x="9" y="43"/>
                    <a:pt x="5" y="41"/>
                    <a:pt x="5" y="37"/>
                  </a:cubicBezTo>
                  <a:cubicBezTo>
                    <a:pt x="5" y="22"/>
                    <a:pt x="5" y="22"/>
                    <a:pt x="5" y="22"/>
                  </a:cubicBezTo>
                  <a:cubicBezTo>
                    <a:pt x="5" y="18"/>
                    <a:pt x="9" y="17"/>
                    <a:pt x="8" y="17"/>
                  </a:cubicBezTo>
                  <a:close/>
                </a:path>
              </a:pathLst>
            </a:custGeom>
            <a:solidFill>
              <a:schemeClr val="bg1"/>
            </a:solidFill>
            <a:ln>
              <a:noFill/>
            </a:ln>
          </p:spPr>
          <p:txBody>
            <a:bodyPr vert="horz" wrap="square" lIns="182880" tIns="91440" rIns="182880" bIns="91440" numCol="1" anchor="t" anchorCtr="0" compatLnSpc="1"/>
            <a:lstStyle/>
            <a:p>
              <a:endParaRPr lang="id-ID" sz="10000">
                <a:solidFill>
                  <a:schemeClr val="bg1"/>
                </a:solidFill>
              </a:endParaRPr>
            </a:p>
          </p:txBody>
        </p:sp>
      </p:grpSp>
      <p:grpSp>
        <p:nvGrpSpPr>
          <p:cNvPr id="30" name="组合 29">
            <a:extLst>
              <a:ext uri="{FF2B5EF4-FFF2-40B4-BE49-F238E27FC236}">
                <a16:creationId xmlns:a16="http://schemas.microsoft.com/office/drawing/2014/main" id="{6D69AB97-89E9-4902-9A1D-A74E9045166E}"/>
              </a:ext>
            </a:extLst>
          </p:cNvPr>
          <p:cNvGrpSpPr/>
          <p:nvPr/>
        </p:nvGrpSpPr>
        <p:grpSpPr>
          <a:xfrm>
            <a:off x="2792730" y="4804410"/>
            <a:ext cx="2496820" cy="2496820"/>
            <a:chOff x="2199" y="2655"/>
            <a:chExt cx="1966" cy="1966"/>
          </a:xfrm>
        </p:grpSpPr>
        <p:sp>
          <p:nvSpPr>
            <p:cNvPr id="31" name="椭圆 30">
              <a:extLst>
                <a:ext uri="{FF2B5EF4-FFF2-40B4-BE49-F238E27FC236}">
                  <a16:creationId xmlns:a16="http://schemas.microsoft.com/office/drawing/2014/main" id="{44CD0E09-2BC5-4724-BC74-27BAEC8D4A1C}"/>
                </a:ext>
              </a:extLst>
            </p:cNvPr>
            <p:cNvSpPr/>
            <p:nvPr/>
          </p:nvSpPr>
          <p:spPr>
            <a:xfrm>
              <a:off x="2199" y="2655"/>
              <a:ext cx="1966" cy="196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0"/>
            </a:p>
          </p:txBody>
        </p:sp>
        <p:sp>
          <p:nvSpPr>
            <p:cNvPr id="32" name="Freeform 238">
              <a:extLst>
                <a:ext uri="{FF2B5EF4-FFF2-40B4-BE49-F238E27FC236}">
                  <a16:creationId xmlns:a16="http://schemas.microsoft.com/office/drawing/2014/main" id="{C81F57FD-A3C8-4136-AEBB-FFBA7116408D}"/>
                </a:ext>
              </a:extLst>
            </p:cNvPr>
            <p:cNvSpPr/>
            <p:nvPr/>
          </p:nvSpPr>
          <p:spPr bwMode="auto">
            <a:xfrm>
              <a:off x="2646" y="3297"/>
              <a:ext cx="1046" cy="916"/>
            </a:xfrm>
            <a:custGeom>
              <a:avLst/>
              <a:gdLst>
                <a:gd name="T0" fmla="*/ 23 w 48"/>
                <a:gd name="T1" fmla="*/ 41 h 42"/>
                <a:gd name="T2" fmla="*/ 6 w 48"/>
                <a:gd name="T3" fmla="*/ 25 h 42"/>
                <a:gd name="T4" fmla="*/ 0 w 48"/>
                <a:gd name="T5" fmla="*/ 13 h 42"/>
                <a:gd name="T6" fmla="*/ 13 w 48"/>
                <a:gd name="T7" fmla="*/ 0 h 42"/>
                <a:gd name="T8" fmla="*/ 24 w 48"/>
                <a:gd name="T9" fmla="*/ 6 h 42"/>
                <a:gd name="T10" fmla="*/ 36 w 48"/>
                <a:gd name="T11" fmla="*/ 0 h 42"/>
                <a:gd name="T12" fmla="*/ 48 w 48"/>
                <a:gd name="T13" fmla="*/ 13 h 42"/>
                <a:gd name="T14" fmla="*/ 42 w 48"/>
                <a:gd name="T15" fmla="*/ 25 h 42"/>
                <a:gd name="T16" fmla="*/ 26 w 48"/>
                <a:gd name="T17" fmla="*/ 41 h 42"/>
                <a:gd name="T18" fmla="*/ 24 w 48"/>
                <a:gd name="T19" fmla="*/ 42 h 42"/>
                <a:gd name="T20" fmla="*/ 23 w 48"/>
                <a:gd name="T21" fmla="*/ 4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2">
                  <a:moveTo>
                    <a:pt x="23" y="41"/>
                  </a:moveTo>
                  <a:cubicBezTo>
                    <a:pt x="6" y="25"/>
                    <a:pt x="6" y="25"/>
                    <a:pt x="6" y="25"/>
                  </a:cubicBezTo>
                  <a:cubicBezTo>
                    <a:pt x="6" y="25"/>
                    <a:pt x="0" y="19"/>
                    <a:pt x="0" y="13"/>
                  </a:cubicBezTo>
                  <a:cubicBezTo>
                    <a:pt x="0" y="5"/>
                    <a:pt x="5" y="0"/>
                    <a:pt x="13" y="0"/>
                  </a:cubicBezTo>
                  <a:cubicBezTo>
                    <a:pt x="18" y="0"/>
                    <a:pt x="22" y="4"/>
                    <a:pt x="24" y="6"/>
                  </a:cubicBezTo>
                  <a:cubicBezTo>
                    <a:pt x="27" y="4"/>
                    <a:pt x="31" y="0"/>
                    <a:pt x="36" y="0"/>
                  </a:cubicBezTo>
                  <a:cubicBezTo>
                    <a:pt x="44" y="0"/>
                    <a:pt x="48" y="5"/>
                    <a:pt x="48" y="13"/>
                  </a:cubicBezTo>
                  <a:cubicBezTo>
                    <a:pt x="48" y="19"/>
                    <a:pt x="43" y="25"/>
                    <a:pt x="42" y="25"/>
                  </a:cubicBezTo>
                  <a:cubicBezTo>
                    <a:pt x="26" y="41"/>
                    <a:pt x="26" y="41"/>
                    <a:pt x="26" y="41"/>
                  </a:cubicBezTo>
                  <a:cubicBezTo>
                    <a:pt x="25" y="41"/>
                    <a:pt x="25" y="42"/>
                    <a:pt x="24" y="42"/>
                  </a:cubicBezTo>
                  <a:cubicBezTo>
                    <a:pt x="24" y="42"/>
                    <a:pt x="24" y="41"/>
                    <a:pt x="23" y="41"/>
                  </a:cubicBezTo>
                  <a:close/>
                </a:path>
              </a:pathLst>
            </a:custGeom>
            <a:solidFill>
              <a:schemeClr val="bg1"/>
            </a:solidFill>
            <a:ln>
              <a:noFill/>
            </a:ln>
          </p:spPr>
          <p:txBody>
            <a:bodyPr vert="horz" wrap="square" lIns="182880" tIns="91440" rIns="182880" bIns="91440" numCol="1" anchor="t" anchorCtr="0" compatLnSpc="1"/>
            <a:lstStyle/>
            <a:p>
              <a:endParaRPr lang="id-ID" sz="10000">
                <a:solidFill>
                  <a:schemeClr val="bg1"/>
                </a:solidFill>
              </a:endParaRPr>
            </a:p>
          </p:txBody>
        </p:sp>
      </p:grpSp>
      <p:grpSp>
        <p:nvGrpSpPr>
          <p:cNvPr id="33" name="组合 32">
            <a:extLst>
              <a:ext uri="{FF2B5EF4-FFF2-40B4-BE49-F238E27FC236}">
                <a16:creationId xmlns:a16="http://schemas.microsoft.com/office/drawing/2014/main" id="{D0330D59-C246-4775-BB9B-8EB957FCE1F6}"/>
              </a:ext>
            </a:extLst>
          </p:cNvPr>
          <p:cNvGrpSpPr/>
          <p:nvPr/>
        </p:nvGrpSpPr>
        <p:grpSpPr>
          <a:xfrm>
            <a:off x="19095720" y="4804410"/>
            <a:ext cx="2496820" cy="2496820"/>
            <a:chOff x="15036" y="2655"/>
            <a:chExt cx="1966" cy="1966"/>
          </a:xfrm>
        </p:grpSpPr>
        <p:sp>
          <p:nvSpPr>
            <p:cNvPr id="34" name="椭圆 33">
              <a:extLst>
                <a:ext uri="{FF2B5EF4-FFF2-40B4-BE49-F238E27FC236}">
                  <a16:creationId xmlns:a16="http://schemas.microsoft.com/office/drawing/2014/main" id="{9BAD22B9-EC61-4405-A628-D44F8214BC66}"/>
                </a:ext>
              </a:extLst>
            </p:cNvPr>
            <p:cNvSpPr/>
            <p:nvPr/>
          </p:nvSpPr>
          <p:spPr>
            <a:xfrm>
              <a:off x="15036" y="2655"/>
              <a:ext cx="1966" cy="196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0"/>
            </a:p>
          </p:txBody>
        </p:sp>
        <p:sp>
          <p:nvSpPr>
            <p:cNvPr id="35" name="Freeform 238">
              <a:extLst>
                <a:ext uri="{FF2B5EF4-FFF2-40B4-BE49-F238E27FC236}">
                  <a16:creationId xmlns:a16="http://schemas.microsoft.com/office/drawing/2014/main" id="{94864CE7-5AD0-407D-AFD3-E617A451DEF8}"/>
                </a:ext>
              </a:extLst>
            </p:cNvPr>
            <p:cNvSpPr/>
            <p:nvPr/>
          </p:nvSpPr>
          <p:spPr bwMode="auto">
            <a:xfrm>
              <a:off x="15496" y="3297"/>
              <a:ext cx="1046" cy="916"/>
            </a:xfrm>
            <a:custGeom>
              <a:avLst/>
              <a:gdLst>
                <a:gd name="T0" fmla="*/ 23 w 48"/>
                <a:gd name="T1" fmla="*/ 41 h 42"/>
                <a:gd name="T2" fmla="*/ 6 w 48"/>
                <a:gd name="T3" fmla="*/ 25 h 42"/>
                <a:gd name="T4" fmla="*/ 0 w 48"/>
                <a:gd name="T5" fmla="*/ 13 h 42"/>
                <a:gd name="T6" fmla="*/ 13 w 48"/>
                <a:gd name="T7" fmla="*/ 0 h 42"/>
                <a:gd name="T8" fmla="*/ 24 w 48"/>
                <a:gd name="T9" fmla="*/ 6 h 42"/>
                <a:gd name="T10" fmla="*/ 36 w 48"/>
                <a:gd name="T11" fmla="*/ 0 h 42"/>
                <a:gd name="T12" fmla="*/ 48 w 48"/>
                <a:gd name="T13" fmla="*/ 13 h 42"/>
                <a:gd name="T14" fmla="*/ 42 w 48"/>
                <a:gd name="T15" fmla="*/ 25 h 42"/>
                <a:gd name="T16" fmla="*/ 26 w 48"/>
                <a:gd name="T17" fmla="*/ 41 h 42"/>
                <a:gd name="T18" fmla="*/ 24 w 48"/>
                <a:gd name="T19" fmla="*/ 42 h 42"/>
                <a:gd name="T20" fmla="*/ 23 w 48"/>
                <a:gd name="T21" fmla="*/ 4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2">
                  <a:moveTo>
                    <a:pt x="23" y="41"/>
                  </a:moveTo>
                  <a:cubicBezTo>
                    <a:pt x="6" y="25"/>
                    <a:pt x="6" y="25"/>
                    <a:pt x="6" y="25"/>
                  </a:cubicBezTo>
                  <a:cubicBezTo>
                    <a:pt x="6" y="25"/>
                    <a:pt x="0" y="19"/>
                    <a:pt x="0" y="13"/>
                  </a:cubicBezTo>
                  <a:cubicBezTo>
                    <a:pt x="0" y="5"/>
                    <a:pt x="5" y="0"/>
                    <a:pt x="13" y="0"/>
                  </a:cubicBezTo>
                  <a:cubicBezTo>
                    <a:pt x="18" y="0"/>
                    <a:pt x="22" y="4"/>
                    <a:pt x="24" y="6"/>
                  </a:cubicBezTo>
                  <a:cubicBezTo>
                    <a:pt x="27" y="4"/>
                    <a:pt x="31" y="0"/>
                    <a:pt x="36" y="0"/>
                  </a:cubicBezTo>
                  <a:cubicBezTo>
                    <a:pt x="44" y="0"/>
                    <a:pt x="48" y="5"/>
                    <a:pt x="48" y="13"/>
                  </a:cubicBezTo>
                  <a:cubicBezTo>
                    <a:pt x="48" y="19"/>
                    <a:pt x="43" y="25"/>
                    <a:pt x="42" y="25"/>
                  </a:cubicBezTo>
                  <a:cubicBezTo>
                    <a:pt x="26" y="41"/>
                    <a:pt x="26" y="41"/>
                    <a:pt x="26" y="41"/>
                  </a:cubicBezTo>
                  <a:cubicBezTo>
                    <a:pt x="25" y="41"/>
                    <a:pt x="25" y="42"/>
                    <a:pt x="24" y="42"/>
                  </a:cubicBezTo>
                  <a:cubicBezTo>
                    <a:pt x="24" y="42"/>
                    <a:pt x="24" y="41"/>
                    <a:pt x="23" y="41"/>
                  </a:cubicBezTo>
                  <a:close/>
                </a:path>
              </a:pathLst>
            </a:custGeom>
            <a:solidFill>
              <a:schemeClr val="bg1"/>
            </a:solidFill>
            <a:ln>
              <a:noFill/>
            </a:ln>
          </p:spPr>
          <p:txBody>
            <a:bodyPr vert="horz" wrap="square" lIns="182880" tIns="91440" rIns="182880" bIns="91440" numCol="1" anchor="t" anchorCtr="0" compatLnSpc="1"/>
            <a:lstStyle/>
            <a:p>
              <a:endParaRPr lang="id-ID" sz="10000">
                <a:solidFill>
                  <a:schemeClr val="bg1"/>
                </a:solidFill>
              </a:endParaRPr>
            </a:p>
          </p:txBody>
        </p:sp>
      </p:grpSp>
      <p:sp>
        <p:nvSpPr>
          <p:cNvPr id="36" name="文本框 35">
            <a:extLst>
              <a:ext uri="{FF2B5EF4-FFF2-40B4-BE49-F238E27FC236}">
                <a16:creationId xmlns:a16="http://schemas.microsoft.com/office/drawing/2014/main" id="{09DA7303-868D-49F2-AF93-4D8BBFD38C41}"/>
              </a:ext>
            </a:extLst>
          </p:cNvPr>
          <p:cNvSpPr txBox="1"/>
          <p:nvPr/>
        </p:nvSpPr>
        <p:spPr>
          <a:xfrm>
            <a:off x="1660664" y="8510955"/>
            <a:ext cx="4759448" cy="1954318"/>
          </a:xfrm>
          <a:prstGeom prst="rect">
            <a:avLst/>
          </a:prstGeom>
          <a:noFill/>
        </p:spPr>
        <p:txBody>
          <a:bodyPr wrap="square" rtlCol="0">
            <a:spAutoFit/>
          </a:bodyPr>
          <a:lstStyle/>
          <a:p>
            <a:pPr algn="ctr" fontAlgn="auto">
              <a:lnSpc>
                <a:spcPct val="150000"/>
              </a:lnSpc>
            </a:pPr>
            <a:r>
              <a:rPr sz="2800" dirty="0">
                <a:solidFill>
                  <a:schemeClr val="tx1">
                    <a:lumMod val="65000"/>
                    <a:lumOff val="35000"/>
                  </a:schemeClr>
                </a:solidFill>
                <a:latin typeface="微软雅黑" panose="020B0503020204020204" charset="-122"/>
                <a:ea typeface="微软雅黑" panose="020B0503020204020204" charset="-122"/>
                <a:cs typeface="+mn-ea"/>
                <a:sym typeface="+mn-lt"/>
              </a:rPr>
              <a:t>When a cigarette falls in love with a match,it is destined to be hurt.</a:t>
            </a:r>
            <a:endParaRPr lang="en-US" altLang="zh-CN" sz="2800" dirty="0">
              <a:solidFill>
                <a:schemeClr val="bg1">
                  <a:lumMod val="50000"/>
                </a:schemeClr>
              </a:solidFill>
              <a:ea typeface="Roboto Cn" pitchFamily="2" charset="0"/>
              <a:cs typeface="Arial" panose="020B0604020202020204" pitchFamily="34" charset="0"/>
            </a:endParaRPr>
          </a:p>
        </p:txBody>
      </p:sp>
      <p:sp>
        <p:nvSpPr>
          <p:cNvPr id="37" name="文本框 36">
            <a:extLst>
              <a:ext uri="{FF2B5EF4-FFF2-40B4-BE49-F238E27FC236}">
                <a16:creationId xmlns:a16="http://schemas.microsoft.com/office/drawing/2014/main" id="{0FA5CC76-52CE-4CDF-B102-EED632989AAE}"/>
              </a:ext>
            </a:extLst>
          </p:cNvPr>
          <p:cNvSpPr txBox="1"/>
          <p:nvPr/>
        </p:nvSpPr>
        <p:spPr>
          <a:xfrm>
            <a:off x="7095072" y="8500749"/>
            <a:ext cx="4759448" cy="1954318"/>
          </a:xfrm>
          <a:prstGeom prst="rect">
            <a:avLst/>
          </a:prstGeom>
          <a:noFill/>
        </p:spPr>
        <p:txBody>
          <a:bodyPr wrap="square" rtlCol="0">
            <a:spAutoFit/>
          </a:bodyPr>
          <a:lstStyle/>
          <a:p>
            <a:pPr algn="ctr">
              <a:lnSpc>
                <a:spcPct val="150000"/>
              </a:lnSpc>
            </a:pPr>
            <a:r>
              <a:rPr sz="2800" dirty="0">
                <a:solidFill>
                  <a:schemeClr val="tx1">
                    <a:lumMod val="65000"/>
                    <a:lumOff val="35000"/>
                  </a:schemeClr>
                </a:solidFill>
                <a:latin typeface="微软雅黑" panose="020B0503020204020204" charset="-122"/>
                <a:ea typeface="微软雅黑" panose="020B0503020204020204" charset="-122"/>
                <a:cs typeface="+mn-ea"/>
                <a:sym typeface="+mn-lt"/>
              </a:rPr>
              <a:t>When a cigarette falls in love with a match,it is destined to be hurt.</a:t>
            </a:r>
            <a:endParaRPr lang="en-US" altLang="zh-CN" sz="10000" dirty="0">
              <a:solidFill>
                <a:schemeClr val="bg1">
                  <a:lumMod val="50000"/>
                </a:schemeClr>
              </a:solidFill>
              <a:ea typeface="Roboto Cn" pitchFamily="2" charset="0"/>
              <a:cs typeface="Arial" panose="020B0604020202020204" pitchFamily="34" charset="0"/>
            </a:endParaRPr>
          </a:p>
        </p:txBody>
      </p:sp>
      <p:sp>
        <p:nvSpPr>
          <p:cNvPr id="38" name="文本框 37">
            <a:extLst>
              <a:ext uri="{FF2B5EF4-FFF2-40B4-BE49-F238E27FC236}">
                <a16:creationId xmlns:a16="http://schemas.microsoft.com/office/drawing/2014/main" id="{613E919F-4D5F-47C1-A672-8F1DC28AD1D0}"/>
              </a:ext>
            </a:extLst>
          </p:cNvPr>
          <p:cNvSpPr txBox="1"/>
          <p:nvPr/>
        </p:nvSpPr>
        <p:spPr>
          <a:xfrm>
            <a:off x="12529482" y="8490543"/>
            <a:ext cx="4759448" cy="1954318"/>
          </a:xfrm>
          <a:prstGeom prst="rect">
            <a:avLst/>
          </a:prstGeom>
          <a:noFill/>
        </p:spPr>
        <p:txBody>
          <a:bodyPr wrap="square" rtlCol="0">
            <a:spAutoFit/>
          </a:bodyPr>
          <a:lstStyle/>
          <a:p>
            <a:pPr algn="ctr">
              <a:lnSpc>
                <a:spcPct val="150000"/>
              </a:lnSpc>
            </a:pPr>
            <a:r>
              <a:rPr sz="2800" dirty="0">
                <a:solidFill>
                  <a:schemeClr val="tx1">
                    <a:lumMod val="65000"/>
                    <a:lumOff val="35000"/>
                  </a:schemeClr>
                </a:solidFill>
                <a:latin typeface="微软雅黑" panose="020B0503020204020204" charset="-122"/>
                <a:ea typeface="微软雅黑" panose="020B0503020204020204" charset="-122"/>
                <a:cs typeface="+mn-ea"/>
                <a:sym typeface="+mn-lt"/>
              </a:rPr>
              <a:t>When a cigarette falls in love with a match,it is destined to be hurt.</a:t>
            </a:r>
            <a:endParaRPr lang="en-US" altLang="zh-CN" sz="10000" dirty="0">
              <a:solidFill>
                <a:schemeClr val="bg1">
                  <a:lumMod val="50000"/>
                </a:schemeClr>
              </a:solidFill>
              <a:ea typeface="Roboto Cn" pitchFamily="2" charset="0"/>
              <a:cs typeface="Arial" panose="020B0604020202020204" pitchFamily="34" charset="0"/>
            </a:endParaRPr>
          </a:p>
        </p:txBody>
      </p:sp>
      <p:sp>
        <p:nvSpPr>
          <p:cNvPr id="39" name="文本框 38">
            <a:extLst>
              <a:ext uri="{FF2B5EF4-FFF2-40B4-BE49-F238E27FC236}">
                <a16:creationId xmlns:a16="http://schemas.microsoft.com/office/drawing/2014/main" id="{4AA37480-1AA4-4D92-80A0-E0596057CB00}"/>
              </a:ext>
            </a:extLst>
          </p:cNvPr>
          <p:cNvSpPr txBox="1"/>
          <p:nvPr/>
        </p:nvSpPr>
        <p:spPr>
          <a:xfrm>
            <a:off x="17963890" y="8510955"/>
            <a:ext cx="4759448" cy="1954318"/>
          </a:xfrm>
          <a:prstGeom prst="rect">
            <a:avLst/>
          </a:prstGeom>
          <a:noFill/>
        </p:spPr>
        <p:txBody>
          <a:bodyPr wrap="square" rtlCol="0">
            <a:spAutoFit/>
          </a:bodyPr>
          <a:lstStyle/>
          <a:p>
            <a:pPr algn="ctr">
              <a:lnSpc>
                <a:spcPct val="150000"/>
              </a:lnSpc>
            </a:pPr>
            <a:r>
              <a:rPr sz="2800" dirty="0">
                <a:solidFill>
                  <a:schemeClr val="tx1">
                    <a:lumMod val="65000"/>
                    <a:lumOff val="35000"/>
                  </a:schemeClr>
                </a:solidFill>
                <a:latin typeface="微软雅黑" panose="020B0503020204020204" charset="-122"/>
                <a:ea typeface="微软雅黑" panose="020B0503020204020204" charset="-122"/>
                <a:cs typeface="+mn-ea"/>
                <a:sym typeface="+mn-lt"/>
              </a:rPr>
              <a:t>When a cigarette falls in love with a match,it is destined to be hurt.</a:t>
            </a:r>
            <a:endParaRPr lang="en-US" altLang="zh-CN" sz="10000" dirty="0">
              <a:solidFill>
                <a:schemeClr val="bg1">
                  <a:lumMod val="50000"/>
                </a:schemeClr>
              </a:solidFill>
              <a:ea typeface="Roboto Cn" pitchFamily="2" charset="0"/>
              <a:cs typeface="Arial" panose="020B0604020202020204" pitchFamily="34" charset="0"/>
            </a:endParaRPr>
          </a:p>
        </p:txBody>
      </p:sp>
      <p:sp>
        <p:nvSpPr>
          <p:cNvPr id="41" name="椭圆 40">
            <a:extLst>
              <a:ext uri="{FF2B5EF4-FFF2-40B4-BE49-F238E27FC236}">
                <a16:creationId xmlns:a16="http://schemas.microsoft.com/office/drawing/2014/main" id="{B9B9A3D5-2C57-415A-9F9D-52071B1D555C}"/>
              </a:ext>
            </a:extLst>
          </p:cNvPr>
          <p:cNvSpPr/>
          <p:nvPr/>
        </p:nvSpPr>
        <p:spPr>
          <a:xfrm flipV="1">
            <a:off x="3830424" y="7711984"/>
            <a:ext cx="387668" cy="3876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0"/>
          </a:p>
        </p:txBody>
      </p:sp>
      <p:sp>
        <p:nvSpPr>
          <p:cNvPr id="42" name="椭圆 41">
            <a:extLst>
              <a:ext uri="{FF2B5EF4-FFF2-40B4-BE49-F238E27FC236}">
                <a16:creationId xmlns:a16="http://schemas.microsoft.com/office/drawing/2014/main" id="{551836A9-DA64-450A-B7F4-21E16CEF69B2}"/>
              </a:ext>
            </a:extLst>
          </p:cNvPr>
          <p:cNvSpPr/>
          <p:nvPr/>
        </p:nvSpPr>
        <p:spPr>
          <a:xfrm flipV="1">
            <a:off x="9280962" y="7711984"/>
            <a:ext cx="387668" cy="3876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0"/>
          </a:p>
        </p:txBody>
      </p:sp>
      <p:sp>
        <p:nvSpPr>
          <p:cNvPr id="43" name="椭圆 42">
            <a:extLst>
              <a:ext uri="{FF2B5EF4-FFF2-40B4-BE49-F238E27FC236}">
                <a16:creationId xmlns:a16="http://schemas.microsoft.com/office/drawing/2014/main" id="{ED007C40-00B1-43EB-9EE0-1BE40022846C}"/>
              </a:ext>
            </a:extLst>
          </p:cNvPr>
          <p:cNvSpPr/>
          <p:nvPr/>
        </p:nvSpPr>
        <p:spPr>
          <a:xfrm flipV="1">
            <a:off x="14715372" y="7711984"/>
            <a:ext cx="387668" cy="3876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0"/>
          </a:p>
        </p:txBody>
      </p:sp>
      <p:sp>
        <p:nvSpPr>
          <p:cNvPr id="44" name="椭圆 43">
            <a:extLst>
              <a:ext uri="{FF2B5EF4-FFF2-40B4-BE49-F238E27FC236}">
                <a16:creationId xmlns:a16="http://schemas.microsoft.com/office/drawing/2014/main" id="{AA3353C5-1A04-4F79-A8ED-26B59B90C72C}"/>
              </a:ext>
            </a:extLst>
          </p:cNvPr>
          <p:cNvSpPr/>
          <p:nvPr/>
        </p:nvSpPr>
        <p:spPr>
          <a:xfrm flipV="1">
            <a:off x="20149782" y="7711984"/>
            <a:ext cx="387668" cy="3876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0"/>
          </a:p>
        </p:txBody>
      </p:sp>
      <p:cxnSp>
        <p:nvCxnSpPr>
          <p:cNvPr id="46" name="直接连接符 45">
            <a:extLst>
              <a:ext uri="{FF2B5EF4-FFF2-40B4-BE49-F238E27FC236}">
                <a16:creationId xmlns:a16="http://schemas.microsoft.com/office/drawing/2014/main" id="{DA9F2925-B982-4E6C-9AEC-7AFEA3544E33}"/>
              </a:ext>
            </a:extLst>
          </p:cNvPr>
          <p:cNvCxnSpPr/>
          <p:nvPr/>
        </p:nvCxnSpPr>
        <p:spPr>
          <a:xfrm>
            <a:off x="8790941" y="1435100"/>
            <a:ext cx="680339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id="{F07B6A7C-FD36-4EAE-9193-C30F97C10CC7}"/>
              </a:ext>
            </a:extLst>
          </p:cNvPr>
          <p:cNvCxnSpPr/>
          <p:nvPr/>
        </p:nvCxnSpPr>
        <p:spPr>
          <a:xfrm>
            <a:off x="8790941" y="2716530"/>
            <a:ext cx="680339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文本框 47">
            <a:extLst>
              <a:ext uri="{FF2B5EF4-FFF2-40B4-BE49-F238E27FC236}">
                <a16:creationId xmlns:a16="http://schemas.microsoft.com/office/drawing/2014/main" id="{D605C373-1F82-49DF-B5D6-16F3998A4679}"/>
              </a:ext>
            </a:extLst>
          </p:cNvPr>
          <p:cNvSpPr txBox="1"/>
          <p:nvPr/>
        </p:nvSpPr>
        <p:spPr>
          <a:xfrm>
            <a:off x="9636944" y="1616135"/>
            <a:ext cx="5109091" cy="830997"/>
          </a:xfrm>
          <a:prstGeom prst="rect">
            <a:avLst/>
          </a:prstGeom>
          <a:noFill/>
        </p:spPr>
        <p:txBody>
          <a:bodyPr wrap="none" rtlCol="0">
            <a:spAutoFit/>
          </a:bodyPr>
          <a:lstStyle/>
          <a:p>
            <a:pPr algn="ctr"/>
            <a:r>
              <a:rPr lang="zh-CN" altLang="en-US" sz="4800" b="1" dirty="0">
                <a:solidFill>
                  <a:schemeClr val="tx1">
                    <a:lumMod val="65000"/>
                    <a:lumOff val="35000"/>
                  </a:schemeClr>
                </a:solidFill>
                <a:latin typeface="微软雅黑" panose="020B0503020204020204" charset="-122"/>
                <a:ea typeface="微软雅黑" panose="020B0503020204020204" charset="-122"/>
              </a:rPr>
              <a:t>点击此处添加标题</a:t>
            </a:r>
            <a:endParaRPr lang="en-US" altLang="zh-CN" sz="4800" b="1" dirty="0">
              <a:solidFill>
                <a:schemeClr val="tx1">
                  <a:lumMod val="65000"/>
                  <a:lumOff val="35000"/>
                </a:schemeClr>
              </a:solidFill>
              <a:latin typeface="微软雅黑" panose="020B0503020204020204" charset="-122"/>
              <a:ea typeface="微软雅黑" panose="020B0503020204020204" charset="-122"/>
            </a:endParaRPr>
          </a:p>
        </p:txBody>
      </p:sp>
      <p:sp>
        <p:nvSpPr>
          <p:cNvPr id="49" name="文本框 48">
            <a:extLst>
              <a:ext uri="{FF2B5EF4-FFF2-40B4-BE49-F238E27FC236}">
                <a16:creationId xmlns:a16="http://schemas.microsoft.com/office/drawing/2014/main" id="{4DE7D5FC-7C55-464A-93A7-490BB19B2D9C}"/>
              </a:ext>
            </a:extLst>
          </p:cNvPr>
          <p:cNvSpPr txBox="1"/>
          <p:nvPr/>
        </p:nvSpPr>
        <p:spPr>
          <a:xfrm>
            <a:off x="9734550" y="796291"/>
            <a:ext cx="4914900" cy="523220"/>
          </a:xfrm>
          <a:prstGeom prst="rect">
            <a:avLst/>
          </a:prstGeom>
          <a:noFill/>
        </p:spPr>
        <p:txBody>
          <a:bodyPr wrap="square" rtlCol="0">
            <a:spAutoFit/>
          </a:bodyPr>
          <a:lstStyle/>
          <a:p>
            <a:pPr algn="ctr"/>
            <a:r>
              <a:rPr lang="en-US" altLang="zh-CN" sz="2800" dirty="0">
                <a:solidFill>
                  <a:schemeClr val="tx1">
                    <a:lumMod val="65000"/>
                    <a:lumOff val="35000"/>
                  </a:schemeClr>
                </a:solidFill>
                <a:latin typeface="微软雅黑" panose="020B0503020204020204" charset="-122"/>
                <a:ea typeface="微软雅黑" panose="020B0503020204020204" charset="-122"/>
                <a:cs typeface="+mn-ea"/>
                <a:sym typeface="+mn-lt"/>
              </a:rPr>
              <a:t>Add your title here</a:t>
            </a:r>
            <a:endParaRPr lang="zh-CN" altLang="en-US" sz="28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35" presetClass="entr" presetSubtype="0" fill="hold" grpId="1"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anim calcmode="lin" valueType="num">
                                      <p:cBhvr>
                                        <p:cTn id="14" dur="500" fill="hold"/>
                                        <p:tgtEl>
                                          <p:spTgt spid="41"/>
                                        </p:tgtEl>
                                        <p:attrNameLst>
                                          <p:attrName>style.rotation</p:attrName>
                                        </p:attrNameLst>
                                      </p:cBhvr>
                                      <p:tavLst>
                                        <p:tav tm="0">
                                          <p:val>
                                            <p:fltVal val="720"/>
                                          </p:val>
                                        </p:tav>
                                        <p:tav tm="100000">
                                          <p:val>
                                            <p:fltVal val="0"/>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 calcmode="lin" valueType="num">
                                      <p:cBhvr>
                                        <p:cTn id="16" dur="500" fill="hold"/>
                                        <p:tgtEl>
                                          <p:spTgt spid="41"/>
                                        </p:tgtEl>
                                        <p:attrNameLst>
                                          <p:attrName>ppt_w</p:attrName>
                                        </p:attrNameLst>
                                      </p:cBhvr>
                                      <p:tavLst>
                                        <p:tav tm="0">
                                          <p:val>
                                            <p:fltVal val="0"/>
                                          </p:val>
                                        </p:tav>
                                        <p:tav tm="100000">
                                          <p:val>
                                            <p:strVal val="#ppt_w"/>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anim calcmode="lin" valueType="num">
                                      <p:cBhvr>
                                        <p:cTn id="21" dur="500" fill="hold"/>
                                        <p:tgtEl>
                                          <p:spTgt spid="36"/>
                                        </p:tgtEl>
                                        <p:attrNameLst>
                                          <p:attrName>ppt_x</p:attrName>
                                        </p:attrNameLst>
                                      </p:cBhvr>
                                      <p:tavLst>
                                        <p:tav tm="0">
                                          <p:val>
                                            <p:strVal val="#ppt_x"/>
                                          </p:val>
                                        </p:tav>
                                        <p:tav tm="100000">
                                          <p:val>
                                            <p:strVal val="#ppt_x"/>
                                          </p:val>
                                        </p:tav>
                                      </p:tavLst>
                                    </p:anim>
                                    <p:anim calcmode="lin" valueType="num">
                                      <p:cBhvr>
                                        <p:cTn id="22" dur="500" fill="hold"/>
                                        <p:tgtEl>
                                          <p:spTgt spid="36"/>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childTnLst>
                          </p:cTn>
                        </p:par>
                        <p:par>
                          <p:cTn id="29" fill="hold">
                            <p:stCondLst>
                              <p:cond delay="2000"/>
                            </p:stCondLst>
                            <p:childTnLst>
                              <p:par>
                                <p:cTn id="30" presetID="35" presetClass="entr" presetSubtype="0" fill="hold" grpId="1"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anim calcmode="lin" valueType="num">
                                      <p:cBhvr>
                                        <p:cTn id="33" dur="500" fill="hold"/>
                                        <p:tgtEl>
                                          <p:spTgt spid="42"/>
                                        </p:tgtEl>
                                        <p:attrNameLst>
                                          <p:attrName>style.rotation</p:attrName>
                                        </p:attrNameLst>
                                      </p:cBhvr>
                                      <p:tavLst>
                                        <p:tav tm="0">
                                          <p:val>
                                            <p:fltVal val="720"/>
                                          </p:val>
                                        </p:tav>
                                        <p:tav tm="100000">
                                          <p:val>
                                            <p:fltVal val="0"/>
                                          </p:val>
                                        </p:tav>
                                      </p:tavLst>
                                    </p:anim>
                                    <p:anim calcmode="lin" valueType="num">
                                      <p:cBhvr>
                                        <p:cTn id="34" dur="500" fill="hold"/>
                                        <p:tgtEl>
                                          <p:spTgt spid="42"/>
                                        </p:tgtEl>
                                        <p:attrNameLst>
                                          <p:attrName>ppt_h</p:attrName>
                                        </p:attrNameLst>
                                      </p:cBhvr>
                                      <p:tavLst>
                                        <p:tav tm="0">
                                          <p:val>
                                            <p:fltVal val="0"/>
                                          </p:val>
                                        </p:tav>
                                        <p:tav tm="100000">
                                          <p:val>
                                            <p:strVal val="#ppt_h"/>
                                          </p:val>
                                        </p:tav>
                                      </p:tavLst>
                                    </p:anim>
                                    <p:anim calcmode="lin" valueType="num">
                                      <p:cBhvr>
                                        <p:cTn id="35" dur="500" fill="hold"/>
                                        <p:tgtEl>
                                          <p:spTgt spid="42"/>
                                        </p:tgtEl>
                                        <p:attrNameLst>
                                          <p:attrName>ppt_w</p:attrName>
                                        </p:attrNameLst>
                                      </p:cBhvr>
                                      <p:tavLst>
                                        <p:tav tm="0">
                                          <p:val>
                                            <p:fltVal val="0"/>
                                          </p:val>
                                        </p:tav>
                                        <p:tav tm="100000">
                                          <p:val>
                                            <p:strVal val="#ppt_w"/>
                                          </p:val>
                                        </p:tav>
                                      </p:tavLst>
                                    </p:anim>
                                  </p:childTnLst>
                                </p:cTn>
                              </p:par>
                            </p:childTnLst>
                          </p:cTn>
                        </p:par>
                        <p:par>
                          <p:cTn id="36" fill="hold">
                            <p:stCondLst>
                              <p:cond delay="2500"/>
                            </p:stCondLst>
                            <p:childTnLst>
                              <p:par>
                                <p:cTn id="37" presetID="42"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anim calcmode="lin" valueType="num">
                                      <p:cBhvr>
                                        <p:cTn id="40" dur="500" fill="hold"/>
                                        <p:tgtEl>
                                          <p:spTgt spid="37"/>
                                        </p:tgtEl>
                                        <p:attrNameLst>
                                          <p:attrName>ppt_x</p:attrName>
                                        </p:attrNameLst>
                                      </p:cBhvr>
                                      <p:tavLst>
                                        <p:tav tm="0">
                                          <p:val>
                                            <p:strVal val="#ppt_x"/>
                                          </p:val>
                                        </p:tav>
                                        <p:tav tm="100000">
                                          <p:val>
                                            <p:strVal val="#ppt_x"/>
                                          </p:val>
                                        </p:tav>
                                      </p:tavLst>
                                    </p:anim>
                                    <p:anim calcmode="lin" valueType="num">
                                      <p:cBhvr>
                                        <p:cTn id="41" dur="500" fill="hold"/>
                                        <p:tgtEl>
                                          <p:spTgt spid="37"/>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childTnLst>
                          </p:cTn>
                        </p:par>
                        <p:par>
                          <p:cTn id="48" fill="hold">
                            <p:stCondLst>
                              <p:cond delay="3500"/>
                            </p:stCondLst>
                            <p:childTnLst>
                              <p:par>
                                <p:cTn id="49" presetID="35" presetClass="entr" presetSubtype="0" fill="hold" grpId="1"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anim calcmode="lin" valueType="num">
                                      <p:cBhvr>
                                        <p:cTn id="52" dur="500" fill="hold"/>
                                        <p:tgtEl>
                                          <p:spTgt spid="43"/>
                                        </p:tgtEl>
                                        <p:attrNameLst>
                                          <p:attrName>style.rotation</p:attrName>
                                        </p:attrNameLst>
                                      </p:cBhvr>
                                      <p:tavLst>
                                        <p:tav tm="0">
                                          <p:val>
                                            <p:fltVal val="720"/>
                                          </p:val>
                                        </p:tav>
                                        <p:tav tm="100000">
                                          <p:val>
                                            <p:fltVal val="0"/>
                                          </p:val>
                                        </p:tav>
                                      </p:tavLst>
                                    </p:anim>
                                    <p:anim calcmode="lin" valueType="num">
                                      <p:cBhvr>
                                        <p:cTn id="53" dur="500" fill="hold"/>
                                        <p:tgtEl>
                                          <p:spTgt spid="43"/>
                                        </p:tgtEl>
                                        <p:attrNameLst>
                                          <p:attrName>ppt_h</p:attrName>
                                        </p:attrNameLst>
                                      </p:cBhvr>
                                      <p:tavLst>
                                        <p:tav tm="0">
                                          <p:val>
                                            <p:fltVal val="0"/>
                                          </p:val>
                                        </p:tav>
                                        <p:tav tm="100000">
                                          <p:val>
                                            <p:strVal val="#ppt_h"/>
                                          </p:val>
                                        </p:tav>
                                      </p:tavLst>
                                    </p:anim>
                                    <p:anim calcmode="lin" valueType="num">
                                      <p:cBhvr>
                                        <p:cTn id="54" dur="500" fill="hold"/>
                                        <p:tgtEl>
                                          <p:spTgt spid="43"/>
                                        </p:tgtEl>
                                        <p:attrNameLst>
                                          <p:attrName>ppt_w</p:attrName>
                                        </p:attrNameLst>
                                      </p:cBhvr>
                                      <p:tavLst>
                                        <p:tav tm="0">
                                          <p:val>
                                            <p:fltVal val="0"/>
                                          </p:val>
                                        </p:tav>
                                        <p:tav tm="100000">
                                          <p:val>
                                            <p:strVal val="#ppt_w"/>
                                          </p:val>
                                        </p:tav>
                                      </p:tavLst>
                                    </p:anim>
                                  </p:childTnLst>
                                </p:cTn>
                              </p:par>
                            </p:childTnLst>
                          </p:cTn>
                        </p:par>
                        <p:par>
                          <p:cTn id="55" fill="hold">
                            <p:stCondLst>
                              <p:cond delay="4000"/>
                            </p:stCondLst>
                            <p:childTnLst>
                              <p:par>
                                <p:cTn id="56" presetID="42" presetClass="entr" presetSubtype="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anim calcmode="lin" valueType="num">
                                      <p:cBhvr>
                                        <p:cTn id="59" dur="500" fill="hold"/>
                                        <p:tgtEl>
                                          <p:spTgt spid="38"/>
                                        </p:tgtEl>
                                        <p:attrNameLst>
                                          <p:attrName>ppt_x</p:attrName>
                                        </p:attrNameLst>
                                      </p:cBhvr>
                                      <p:tavLst>
                                        <p:tav tm="0">
                                          <p:val>
                                            <p:strVal val="#ppt_x"/>
                                          </p:val>
                                        </p:tav>
                                        <p:tav tm="100000">
                                          <p:val>
                                            <p:strVal val="#ppt_x"/>
                                          </p:val>
                                        </p:tav>
                                      </p:tavLst>
                                    </p:anim>
                                    <p:anim calcmode="lin" valueType="num">
                                      <p:cBhvr>
                                        <p:cTn id="60" dur="500" fill="hold"/>
                                        <p:tgtEl>
                                          <p:spTgt spid="38"/>
                                        </p:tgtEl>
                                        <p:attrNameLst>
                                          <p:attrName>ppt_y</p:attrName>
                                        </p:attrNameLst>
                                      </p:cBhvr>
                                      <p:tavLst>
                                        <p:tav tm="0">
                                          <p:val>
                                            <p:strVal val="#ppt_y+.1"/>
                                          </p:val>
                                        </p:tav>
                                        <p:tav tm="100000">
                                          <p:val>
                                            <p:strVal val="#ppt_y"/>
                                          </p:val>
                                        </p:tav>
                                      </p:tavLst>
                                    </p:anim>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childTnLst>
                          </p:cTn>
                        </p:par>
                        <p:par>
                          <p:cTn id="67" fill="hold">
                            <p:stCondLst>
                              <p:cond delay="5000"/>
                            </p:stCondLst>
                            <p:childTnLst>
                              <p:par>
                                <p:cTn id="68" presetID="35" presetClass="entr" presetSubtype="0" fill="hold" grpId="1"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500"/>
                                        <p:tgtEl>
                                          <p:spTgt spid="44"/>
                                        </p:tgtEl>
                                      </p:cBhvr>
                                    </p:animEffect>
                                    <p:anim calcmode="lin" valueType="num">
                                      <p:cBhvr>
                                        <p:cTn id="71" dur="500" fill="hold"/>
                                        <p:tgtEl>
                                          <p:spTgt spid="44"/>
                                        </p:tgtEl>
                                        <p:attrNameLst>
                                          <p:attrName>style.rotation</p:attrName>
                                        </p:attrNameLst>
                                      </p:cBhvr>
                                      <p:tavLst>
                                        <p:tav tm="0">
                                          <p:val>
                                            <p:fltVal val="720"/>
                                          </p:val>
                                        </p:tav>
                                        <p:tav tm="100000">
                                          <p:val>
                                            <p:fltVal val="0"/>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 calcmode="lin" valueType="num">
                                      <p:cBhvr>
                                        <p:cTn id="73" dur="500" fill="hold"/>
                                        <p:tgtEl>
                                          <p:spTgt spid="44"/>
                                        </p:tgtEl>
                                        <p:attrNameLst>
                                          <p:attrName>ppt_w</p:attrName>
                                        </p:attrNameLst>
                                      </p:cBhvr>
                                      <p:tavLst>
                                        <p:tav tm="0">
                                          <p:val>
                                            <p:fltVal val="0"/>
                                          </p:val>
                                        </p:tav>
                                        <p:tav tm="100000">
                                          <p:val>
                                            <p:strVal val="#ppt_w"/>
                                          </p:val>
                                        </p:tav>
                                      </p:tavLst>
                                    </p:anim>
                                  </p:childTnLst>
                                </p:cTn>
                              </p:par>
                            </p:childTnLst>
                          </p:cTn>
                        </p:par>
                        <p:par>
                          <p:cTn id="74" fill="hold">
                            <p:stCondLst>
                              <p:cond delay="5500"/>
                            </p:stCondLst>
                            <p:childTnLst>
                              <p:par>
                                <p:cTn id="75" presetID="42" presetClass="entr" presetSubtype="0"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anim calcmode="lin" valueType="num">
                                      <p:cBhvr>
                                        <p:cTn id="78" dur="500" fill="hold"/>
                                        <p:tgtEl>
                                          <p:spTgt spid="39"/>
                                        </p:tgtEl>
                                        <p:attrNameLst>
                                          <p:attrName>ppt_x</p:attrName>
                                        </p:attrNameLst>
                                      </p:cBhvr>
                                      <p:tavLst>
                                        <p:tav tm="0">
                                          <p:val>
                                            <p:strVal val="#ppt_x"/>
                                          </p:val>
                                        </p:tav>
                                        <p:tav tm="100000">
                                          <p:val>
                                            <p:strVal val="#ppt_x"/>
                                          </p:val>
                                        </p:tav>
                                      </p:tavLst>
                                    </p:anim>
                                    <p:anim calcmode="lin" valueType="num">
                                      <p:cBhvr>
                                        <p:cTn id="79" dur="500" fill="hold"/>
                                        <p:tgtEl>
                                          <p:spTgt spid="39"/>
                                        </p:tgtEl>
                                        <p:attrNameLst>
                                          <p:attrName>ppt_y</p:attrName>
                                        </p:attrNameLst>
                                      </p:cBhvr>
                                      <p:tavLst>
                                        <p:tav tm="0">
                                          <p:val>
                                            <p:strVal val="#ppt_y+.1"/>
                                          </p:val>
                                        </p:tav>
                                        <p:tav tm="100000">
                                          <p:val>
                                            <p:strVal val="#ppt_y"/>
                                          </p:val>
                                        </p:tav>
                                      </p:tavLst>
                                    </p:anim>
                                  </p:childTnLst>
                                </p:cTn>
                              </p:par>
                            </p:childTnLst>
                          </p:cTn>
                        </p:par>
                        <p:par>
                          <p:cTn id="80" fill="hold">
                            <p:stCondLst>
                              <p:cond delay="6000"/>
                            </p:stCondLst>
                            <p:childTnLst>
                              <p:par>
                                <p:cTn id="81" presetID="22" presetClass="entr" presetSubtype="8" fill="hold"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ipe(left)">
                                      <p:cBhvr>
                                        <p:cTn id="83" dur="500"/>
                                        <p:tgtEl>
                                          <p:spTgt spid="46"/>
                                        </p:tgtEl>
                                      </p:cBhvr>
                                    </p:animEffect>
                                  </p:childTnLst>
                                </p:cTn>
                              </p:par>
                              <p:par>
                                <p:cTn id="84" presetID="22" presetClass="entr" presetSubtype="8" fill="hold" nodeType="with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wipe(left)">
                                      <p:cBhvr>
                                        <p:cTn id="86" dur="500"/>
                                        <p:tgtEl>
                                          <p:spTgt spid="47"/>
                                        </p:tgtEl>
                                      </p:cBhvr>
                                    </p:animEffect>
                                  </p:childTnLst>
                                </p:cTn>
                              </p:par>
                            </p:childTnLst>
                          </p:cTn>
                        </p:par>
                        <p:par>
                          <p:cTn id="87" fill="hold">
                            <p:stCondLst>
                              <p:cond delay="6500"/>
                            </p:stCondLst>
                            <p:childTnLst>
                              <p:par>
                                <p:cTn id="88" presetID="42" presetClass="entr" presetSubtype="0" fill="hold" grpId="0"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500"/>
                                        <p:tgtEl>
                                          <p:spTgt spid="48"/>
                                        </p:tgtEl>
                                      </p:cBhvr>
                                    </p:animEffect>
                                    <p:anim calcmode="lin" valueType="num">
                                      <p:cBhvr>
                                        <p:cTn id="91" dur="500" fill="hold"/>
                                        <p:tgtEl>
                                          <p:spTgt spid="48"/>
                                        </p:tgtEl>
                                        <p:attrNameLst>
                                          <p:attrName>ppt_x</p:attrName>
                                        </p:attrNameLst>
                                      </p:cBhvr>
                                      <p:tavLst>
                                        <p:tav tm="0">
                                          <p:val>
                                            <p:strVal val="#ppt_x"/>
                                          </p:val>
                                        </p:tav>
                                        <p:tav tm="100000">
                                          <p:val>
                                            <p:strVal val="#ppt_x"/>
                                          </p:val>
                                        </p:tav>
                                      </p:tavLst>
                                    </p:anim>
                                    <p:anim calcmode="lin" valueType="num">
                                      <p:cBhvr>
                                        <p:cTn id="92" dur="500" fill="hold"/>
                                        <p:tgtEl>
                                          <p:spTgt spid="48"/>
                                        </p:tgtEl>
                                        <p:attrNameLst>
                                          <p:attrName>ppt_y</p:attrName>
                                        </p:attrNameLst>
                                      </p:cBhvr>
                                      <p:tavLst>
                                        <p:tav tm="0">
                                          <p:val>
                                            <p:strVal val="#ppt_y+.1"/>
                                          </p:val>
                                        </p:tav>
                                        <p:tav tm="100000">
                                          <p:val>
                                            <p:strVal val="#ppt_y"/>
                                          </p:val>
                                        </p:tav>
                                      </p:tavLst>
                                    </p:anim>
                                  </p:childTnLst>
                                </p:cTn>
                              </p:par>
                            </p:childTnLst>
                          </p:cTn>
                        </p:par>
                        <p:par>
                          <p:cTn id="93" fill="hold">
                            <p:stCondLst>
                              <p:cond delay="7000"/>
                            </p:stCondLst>
                            <p:childTnLst>
                              <p:par>
                                <p:cTn id="94" presetID="47" presetClass="entr" presetSubtype="0" fill="hold" grpId="1" nodeType="after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fade">
                                      <p:cBhvr>
                                        <p:cTn id="96" dur="500"/>
                                        <p:tgtEl>
                                          <p:spTgt spid="49"/>
                                        </p:tgtEl>
                                      </p:cBhvr>
                                    </p:animEffect>
                                    <p:anim calcmode="lin" valueType="num">
                                      <p:cBhvr>
                                        <p:cTn id="97" dur="500" fill="hold"/>
                                        <p:tgtEl>
                                          <p:spTgt spid="49"/>
                                        </p:tgtEl>
                                        <p:attrNameLst>
                                          <p:attrName>ppt_x</p:attrName>
                                        </p:attrNameLst>
                                      </p:cBhvr>
                                      <p:tavLst>
                                        <p:tav tm="0">
                                          <p:val>
                                            <p:strVal val="#ppt_x"/>
                                          </p:val>
                                        </p:tav>
                                        <p:tav tm="100000">
                                          <p:val>
                                            <p:strVal val="#ppt_x"/>
                                          </p:val>
                                        </p:tav>
                                      </p:tavLst>
                                    </p:anim>
                                    <p:anim calcmode="lin" valueType="num">
                                      <p:cBhvr>
                                        <p:cTn id="98" dur="5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1" grpId="0" animBg="1"/>
      <p:bldP spid="41" grpId="1" bldLvl="0" animBg="1"/>
      <p:bldP spid="42" grpId="0" animBg="1"/>
      <p:bldP spid="42" grpId="1" bldLvl="0" animBg="1"/>
      <p:bldP spid="43" grpId="0" animBg="1"/>
      <p:bldP spid="43" grpId="1" bldLvl="0" animBg="1"/>
      <p:bldP spid="44" grpId="0" animBg="1"/>
      <p:bldP spid="44" grpId="1" bldLvl="0" animBg="1"/>
      <p:bldP spid="48" grpId="0"/>
      <p:bldP spid="49" grpId="0"/>
      <p:bldP spid="49"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2.jpeg">
            <a:extLst>
              <a:ext uri="{FF2B5EF4-FFF2-40B4-BE49-F238E27FC236}">
                <a16:creationId xmlns:a16="http://schemas.microsoft.com/office/drawing/2014/main" id="{831D3384-D96B-4F72-B3E4-F2B8BC85B32F}"/>
              </a:ext>
            </a:extLst>
          </p:cNvPr>
          <p:cNvPicPr/>
          <p:nvPr/>
        </p:nvPicPr>
        <p:blipFill>
          <a:blip r:embed="rId3"/>
          <a:stretch>
            <a:fillRect/>
          </a:stretch>
        </p:blipFill>
        <p:spPr>
          <a:xfrm>
            <a:off x="-1599701" y="-1726605"/>
            <a:ext cx="27583402" cy="15442607"/>
          </a:xfrm>
          <a:prstGeom prst="rect">
            <a:avLst/>
          </a:prstGeom>
          <a:ln w="12700">
            <a:miter lim="400000"/>
          </a:ln>
        </p:spPr>
      </p:pic>
      <p:sp>
        <p:nvSpPr>
          <p:cNvPr id="2" name="Rectangle 1"/>
          <p:cNvSpPr/>
          <p:nvPr/>
        </p:nvSpPr>
        <p:spPr>
          <a:xfrm>
            <a:off x="2603500" y="4530726"/>
            <a:ext cx="9588500" cy="7061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32" name="Rectangle 31"/>
          <p:cNvSpPr>
            <a:spLocks/>
          </p:cNvSpPr>
          <p:nvPr/>
        </p:nvSpPr>
        <p:spPr bwMode="auto">
          <a:xfrm>
            <a:off x="5027094" y="5471734"/>
            <a:ext cx="4703211" cy="945323"/>
          </a:xfrm>
          <a:prstGeom prst="rect">
            <a:avLst/>
          </a:prstGeom>
          <a:noFill/>
          <a:ln>
            <a:noFill/>
          </a:ln>
          <a:extLst>
            <a:ext uri="{909E8E84-426E-40dd-AFC4-6F175D3DCCD1}"/>
            <a:ext uri="{91240B29-F687-4f45-9708-019B960494DF}"/>
          </a:extLst>
        </p:spPr>
        <p:txBody>
          <a:bodyPr wrap="none" lIns="0" tIns="0" rIns="0" bIns="0" anchor="ctr">
            <a:spAutoFit/>
          </a:bodyPr>
          <a:lstStyle/>
          <a:p>
            <a:pPr defTabSz="4572000">
              <a:lnSpc>
                <a:spcPts val="8500"/>
              </a:lnSpc>
              <a:defRPr/>
            </a:pPr>
            <a:r>
              <a:rPr lang="en-US" sz="4400" b="1" spc="500" dirty="0">
                <a:solidFill>
                  <a:schemeClr val="tx2"/>
                </a:solidFill>
                <a:latin typeface="Lato Bold" charset="0"/>
                <a:ea typeface="Lato Bold" charset="0"/>
                <a:cs typeface="Lato Bold" charset="0"/>
                <a:sym typeface="Bebas Neue" charset="0"/>
              </a:rPr>
              <a:t>WHAT WE DO?</a:t>
            </a:r>
          </a:p>
        </p:txBody>
      </p:sp>
      <p:sp>
        <p:nvSpPr>
          <p:cNvPr id="58374" name="Subtitle 2"/>
          <p:cNvSpPr txBox="1">
            <a:spLocks/>
          </p:cNvSpPr>
          <p:nvPr/>
        </p:nvSpPr>
        <p:spPr bwMode="auto">
          <a:xfrm>
            <a:off x="3609977" y="6823077"/>
            <a:ext cx="7575550" cy="222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4038"/>
              </a:lnSpc>
              <a:spcBef>
                <a:spcPct val="20000"/>
              </a:spcBef>
            </a:pPr>
            <a:r>
              <a:rPr lang="en-US" altLang="zh-CN" sz="2400">
                <a:latin typeface="Poppins Light"/>
                <a:ea typeface="Poppins Light"/>
                <a:cs typeface="Poppins Light"/>
              </a:rPr>
              <a:t>Frequently, your initial font choice is taken out of your awesome hands also we are companies often specify a typeface, or even a set of fonts,  part of their brand guides However</a:t>
            </a:r>
          </a:p>
        </p:txBody>
      </p:sp>
      <p:sp>
        <p:nvSpPr>
          <p:cNvPr id="58" name="Rectangle 57"/>
          <p:cNvSpPr/>
          <p:nvPr/>
        </p:nvSpPr>
        <p:spPr>
          <a:xfrm>
            <a:off x="5618164" y="9632951"/>
            <a:ext cx="3508376" cy="693738"/>
          </a:xfrm>
          <a:prstGeom prst="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58376" name="TextBox 58"/>
          <p:cNvSpPr txBox="1">
            <a:spLocks noChangeArrowheads="1"/>
          </p:cNvSpPr>
          <p:nvPr/>
        </p:nvSpPr>
        <p:spPr bwMode="auto">
          <a:xfrm>
            <a:off x="6664490" y="9803142"/>
            <a:ext cx="14109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800" b="1">
                <a:solidFill>
                  <a:schemeClr val="tx2"/>
                </a:solidFill>
                <a:latin typeface="Poppins SemiBold"/>
                <a:ea typeface="Poppins SemiBold"/>
                <a:cs typeface="Poppins SemiBold"/>
              </a:rPr>
              <a:t>THANKS</a:t>
            </a:r>
          </a:p>
        </p:txBody>
      </p:sp>
      <p:sp>
        <p:nvSpPr>
          <p:cNvPr id="7" name="Rectangle 6"/>
          <p:cNvSpPr/>
          <p:nvPr/>
        </p:nvSpPr>
        <p:spPr>
          <a:xfrm>
            <a:off x="3101976" y="4927600"/>
            <a:ext cx="18161000" cy="6299200"/>
          </a:xfrm>
          <a:prstGeom prst="rect">
            <a:avLst/>
          </a:prstGeom>
          <a:noFill/>
          <a:ln w="3556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pic>
        <p:nvPicPr>
          <p:cNvPr id="3" name="图片占位符 2"/>
          <p:cNvPicPr>
            <a:picLocks noGrp="1" noChangeAspect="1"/>
          </p:cNvPicPr>
          <p:nvPr>
            <p:ph type="pic" sz="quarter" idx="18"/>
          </p:nvPr>
        </p:nvPicPr>
        <p:blipFill>
          <a:blip r:embed="rId4">
            <a:extLst>
              <a:ext uri="{28A0092B-C50C-407E-A947-70E740481C1C}">
                <a14:useLocalDpi xmlns:a14="http://schemas.microsoft.com/office/drawing/2010/main" val="0"/>
              </a:ext>
            </a:extLst>
          </a:blip>
          <a:stretch>
            <a:fillRect/>
          </a:stretch>
        </p:blipFill>
        <p:spPr bwMode="auto">
          <a:xfrm>
            <a:off x="12192000" y="4530726"/>
            <a:ext cx="9207500" cy="7061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20"/>
          <p:cNvSpPr/>
          <p:nvPr/>
        </p:nvSpPr>
        <p:spPr>
          <a:xfrm>
            <a:off x="2467863" y="1376253"/>
            <a:ext cx="19448278" cy="1280122"/>
          </a:xfrm>
          <a:prstGeom prst="rect">
            <a:avLst/>
          </a:prstGeom>
        </p:spPr>
        <p:txBody>
          <a:bodyPr vert="horz" lIns="182880" tIns="91440" rIns="182880" bIns="91440" rtlCol="0" anchor="ctr">
            <a:noAutofit/>
          </a:bodyPr>
          <a:lstStyle/>
          <a:p>
            <a:pPr defTabSz="1828164">
              <a:spcBef>
                <a:spcPct val="0"/>
              </a:spcBef>
            </a:pPr>
            <a:r>
              <a:rPr lang="en-US" sz="9600" noProof="1">
                <a:solidFill>
                  <a:prstClr val="black">
                    <a:lumMod val="85000"/>
                    <a:lumOff val="15000"/>
                  </a:prstClr>
                </a:solidFill>
                <a:latin typeface="Bebas Neue" panose="020B0606020202050201" pitchFamily="34" charset="0"/>
                <a:ea typeface="Roboto Light" panose="02000000000000000000" pitchFamily="2" charset="0"/>
                <a:cs typeface="Lato Light" panose="020F0402020204030203" pitchFamily="34" charset="0"/>
              </a:rPr>
              <a:t>OUR STRATEGY</a:t>
            </a:r>
          </a:p>
        </p:txBody>
      </p:sp>
      <p:sp>
        <p:nvSpPr>
          <p:cNvPr id="13" name="Rectangle 21"/>
          <p:cNvSpPr/>
          <p:nvPr/>
        </p:nvSpPr>
        <p:spPr>
          <a:xfrm>
            <a:off x="6542223" y="2413740"/>
            <a:ext cx="11299558" cy="584775"/>
          </a:xfrm>
          <a:prstGeom prst="rect">
            <a:avLst/>
          </a:prstGeom>
        </p:spPr>
        <p:txBody>
          <a:bodyPr wrap="square">
            <a:spAutoFit/>
          </a:bodyPr>
          <a:lstStyle/>
          <a:p>
            <a:pPr algn="ctr">
              <a:buClr>
                <a:srgbClr val="E24848"/>
              </a:buClr>
              <a:defRPr/>
            </a:pPr>
            <a:r>
              <a:rPr lang="en-US" sz="3200" noProof="1">
                <a:solidFill>
                  <a:prstClr val="black">
                    <a:lumMod val="85000"/>
                    <a:lumOff val="15000"/>
                  </a:prstClr>
                </a:solidFill>
                <a:latin typeface="Calibri Light" panose="020F0302020204030204"/>
                <a:ea typeface="Roboto Light" panose="02000000000000000000" pitchFamily="2" charset="0"/>
                <a:cs typeface="Arial" charset="0"/>
              </a:rPr>
              <a:t>Lorem ipsum dolor sit amet, consectetur adipiscing elit</a:t>
            </a:r>
          </a:p>
        </p:txBody>
      </p:sp>
    </p:spTree>
    <p:extLst>
      <p:ext uri="{BB962C8B-B14F-4D97-AF65-F5344CB8AC3E}">
        <p14:creationId xmlns:p14="http://schemas.microsoft.com/office/powerpoint/2010/main" val="294658989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8374"/>
                                        </p:tgtEl>
                                        <p:attrNameLst>
                                          <p:attrName>style.visibility</p:attrName>
                                        </p:attrNameLst>
                                      </p:cBhvr>
                                      <p:to>
                                        <p:strVal val="visible"/>
                                      </p:to>
                                    </p:set>
                                    <p:animEffect transition="in" filter="fade">
                                      <p:cBhvr>
                                        <p:cTn id="17" dur="1000"/>
                                        <p:tgtEl>
                                          <p:spTgt spid="58374"/>
                                        </p:tgtEl>
                                      </p:cBhvr>
                                    </p:animEffect>
                                    <p:anim calcmode="lin" valueType="num">
                                      <p:cBhvr>
                                        <p:cTn id="18" dur="1000" fill="hold"/>
                                        <p:tgtEl>
                                          <p:spTgt spid="58374"/>
                                        </p:tgtEl>
                                        <p:attrNameLst>
                                          <p:attrName>ppt_x</p:attrName>
                                        </p:attrNameLst>
                                      </p:cBhvr>
                                      <p:tavLst>
                                        <p:tav tm="0">
                                          <p:val>
                                            <p:strVal val="#ppt_x"/>
                                          </p:val>
                                        </p:tav>
                                        <p:tav tm="100000">
                                          <p:val>
                                            <p:strVal val="#ppt_x"/>
                                          </p:val>
                                        </p:tav>
                                      </p:tavLst>
                                    </p:anim>
                                    <p:anim calcmode="lin" valueType="num">
                                      <p:cBhvr>
                                        <p:cTn id="19" dur="1000" fill="hold"/>
                                        <p:tgtEl>
                                          <p:spTgt spid="5837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1000"/>
                                        <p:tgtEl>
                                          <p:spTgt spid="58"/>
                                        </p:tgtEl>
                                      </p:cBhvr>
                                    </p:animEffect>
                                    <p:anim calcmode="lin" valueType="num">
                                      <p:cBhvr>
                                        <p:cTn id="23" dur="1000" fill="hold"/>
                                        <p:tgtEl>
                                          <p:spTgt spid="58"/>
                                        </p:tgtEl>
                                        <p:attrNameLst>
                                          <p:attrName>ppt_x</p:attrName>
                                        </p:attrNameLst>
                                      </p:cBhvr>
                                      <p:tavLst>
                                        <p:tav tm="0">
                                          <p:val>
                                            <p:strVal val="#ppt_x"/>
                                          </p:val>
                                        </p:tav>
                                        <p:tav tm="100000">
                                          <p:val>
                                            <p:strVal val="#ppt_x"/>
                                          </p:val>
                                        </p:tav>
                                      </p:tavLst>
                                    </p:anim>
                                    <p:anim calcmode="lin" valueType="num">
                                      <p:cBhvr>
                                        <p:cTn id="24" dur="1000" fill="hold"/>
                                        <p:tgtEl>
                                          <p:spTgt spid="5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8376"/>
                                        </p:tgtEl>
                                        <p:attrNameLst>
                                          <p:attrName>style.visibility</p:attrName>
                                        </p:attrNameLst>
                                      </p:cBhvr>
                                      <p:to>
                                        <p:strVal val="visible"/>
                                      </p:to>
                                    </p:set>
                                    <p:animEffect transition="in" filter="fade">
                                      <p:cBhvr>
                                        <p:cTn id="27" dur="1000"/>
                                        <p:tgtEl>
                                          <p:spTgt spid="58376"/>
                                        </p:tgtEl>
                                      </p:cBhvr>
                                    </p:animEffect>
                                    <p:anim calcmode="lin" valueType="num">
                                      <p:cBhvr>
                                        <p:cTn id="28" dur="1000" fill="hold"/>
                                        <p:tgtEl>
                                          <p:spTgt spid="58376"/>
                                        </p:tgtEl>
                                        <p:attrNameLst>
                                          <p:attrName>ppt_x</p:attrName>
                                        </p:attrNameLst>
                                      </p:cBhvr>
                                      <p:tavLst>
                                        <p:tav tm="0">
                                          <p:val>
                                            <p:strVal val="#ppt_x"/>
                                          </p:val>
                                        </p:tav>
                                        <p:tav tm="100000">
                                          <p:val>
                                            <p:strVal val="#ppt_x"/>
                                          </p:val>
                                        </p:tav>
                                      </p:tavLst>
                                    </p:anim>
                                    <p:anim calcmode="lin" valueType="num">
                                      <p:cBhvr>
                                        <p:cTn id="29" dur="1000" fill="hold"/>
                                        <p:tgtEl>
                                          <p:spTgt spid="5837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p:bldP spid="58374" grpId="0"/>
      <p:bldP spid="58" grpId="0" animBg="1"/>
      <p:bldP spid="58376" grpId="0"/>
      <p:bldP spid="7" grpId="0" animBg="1"/>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mage2.jpeg"/>
          <p:cNvPicPr/>
          <p:nvPr/>
        </p:nvPicPr>
        <p:blipFill>
          <a:blip r:embed="rId3"/>
          <a:stretch>
            <a:fillRect/>
          </a:stretch>
        </p:blipFill>
        <p:spPr>
          <a:xfrm>
            <a:off x="-1599701" y="-1726605"/>
            <a:ext cx="27583402" cy="15442607"/>
          </a:xfrm>
          <a:prstGeom prst="rect">
            <a:avLst/>
          </a:prstGeom>
          <a:ln w="12700">
            <a:miter lim="400000"/>
          </a:ln>
        </p:spPr>
      </p:pic>
      <p:sp>
        <p:nvSpPr>
          <p:cNvPr id="3" name="Subtitle 2">
            <a:extLst>
              <a:ext uri="{FF2B5EF4-FFF2-40B4-BE49-F238E27FC236}">
                <a16:creationId xmlns:a16="http://schemas.microsoft.com/office/drawing/2014/main" id="{7FC25FF8-C0C5-45F8-92DE-3D5095AACE20}"/>
              </a:ext>
            </a:extLst>
          </p:cNvPr>
          <p:cNvSpPr txBox="1">
            <a:spLocks/>
          </p:cNvSpPr>
          <p:nvPr/>
        </p:nvSpPr>
        <p:spPr bwMode="auto">
          <a:xfrm>
            <a:off x="3952876" y="3676650"/>
            <a:ext cx="16497300" cy="11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4038"/>
              </a:lnSpc>
              <a:spcBef>
                <a:spcPct val="20000"/>
              </a:spcBef>
            </a:pPr>
            <a:r>
              <a:rPr lang="en-US" altLang="zh-CN" sz="2400">
                <a:latin typeface="Poppins Light"/>
                <a:ea typeface="Poppins Light"/>
                <a:cs typeface="Poppins Light"/>
              </a:rPr>
              <a:t>Frequently, your initial font choice is taken out of your awesome hands also we are companies often specify a typeface, or even a set of fonts,  part of their brand guides However, if you a great Frequently, your initial font choice is taken out of your hands.</a:t>
            </a:r>
          </a:p>
        </p:txBody>
      </p:sp>
      <p:sp>
        <p:nvSpPr>
          <p:cNvPr id="4" name="Shape 2895">
            <a:extLst>
              <a:ext uri="{FF2B5EF4-FFF2-40B4-BE49-F238E27FC236}">
                <a16:creationId xmlns:a16="http://schemas.microsoft.com/office/drawing/2014/main" id="{49D80272-7FDD-474F-B96D-99FC0D360C38}"/>
              </a:ext>
            </a:extLst>
          </p:cNvPr>
          <p:cNvSpPr/>
          <p:nvPr/>
        </p:nvSpPr>
        <p:spPr>
          <a:xfrm>
            <a:off x="11988800" y="5540376"/>
            <a:ext cx="457200" cy="915988"/>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chemeClr val="bg1">
              <a:lumMod val="85000"/>
            </a:schemeClr>
          </a:solidFill>
          <a:ln w="12700">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pic>
        <p:nvPicPr>
          <p:cNvPr id="5" name="图片占位符 2">
            <a:extLst>
              <a:ext uri="{FF2B5EF4-FFF2-40B4-BE49-F238E27FC236}">
                <a16:creationId xmlns:a16="http://schemas.microsoft.com/office/drawing/2014/main" id="{376D339F-08B6-469D-B3A1-E6EC70AF54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8312150" y="7394987"/>
            <a:ext cx="7759700" cy="621900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占位符 1">
            <a:extLst>
              <a:ext uri="{FF2B5EF4-FFF2-40B4-BE49-F238E27FC236}">
                <a16:creationId xmlns:a16="http://schemas.microsoft.com/office/drawing/2014/main" id="{D977D9F8-F8AC-4C7F-9136-78A1E2BCFA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16619538" y="7394351"/>
            <a:ext cx="7761288" cy="622027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占位符 5">
            <a:extLst>
              <a:ext uri="{FF2B5EF4-FFF2-40B4-BE49-F238E27FC236}">
                <a16:creationId xmlns:a16="http://schemas.microsoft.com/office/drawing/2014/main" id="{C9875D87-967B-45DE-8F30-CD92BBBDAA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7393516"/>
            <a:ext cx="7763270" cy="6221867"/>
          </a:xfrm>
          <a:prstGeom prst="rect">
            <a:avLst/>
          </a:prstGeom>
        </p:spPr>
      </p:pic>
      <p:sp>
        <p:nvSpPr>
          <p:cNvPr id="8" name="Rectangle 20">
            <a:extLst>
              <a:ext uri="{FF2B5EF4-FFF2-40B4-BE49-F238E27FC236}">
                <a16:creationId xmlns:a16="http://schemas.microsoft.com/office/drawing/2014/main" id="{5CFF04EA-6056-4526-B766-CFF903D006F2}"/>
              </a:ext>
            </a:extLst>
          </p:cNvPr>
          <p:cNvSpPr/>
          <p:nvPr/>
        </p:nvSpPr>
        <p:spPr>
          <a:xfrm>
            <a:off x="2467863" y="1376253"/>
            <a:ext cx="19448278" cy="1280122"/>
          </a:xfrm>
          <a:prstGeom prst="rect">
            <a:avLst/>
          </a:prstGeom>
        </p:spPr>
        <p:txBody>
          <a:bodyPr vert="horz" lIns="182880" tIns="91440" rIns="182880" bIns="91440" rtlCol="0" anchor="ctr">
            <a:noAutofit/>
          </a:bodyPr>
          <a:lstStyle/>
          <a:p>
            <a:pPr defTabSz="1828164">
              <a:spcBef>
                <a:spcPct val="0"/>
              </a:spcBef>
            </a:pPr>
            <a:r>
              <a:rPr lang="en-US" sz="9600" noProof="1">
                <a:solidFill>
                  <a:prstClr val="black">
                    <a:lumMod val="85000"/>
                    <a:lumOff val="15000"/>
                  </a:prstClr>
                </a:solidFill>
                <a:latin typeface="Bebas Neue" panose="020B0606020202050201" pitchFamily="34" charset="0"/>
                <a:ea typeface="Roboto Light" panose="02000000000000000000" pitchFamily="2" charset="0"/>
                <a:cs typeface="Lato Light" panose="020F0402020204030203" pitchFamily="34" charset="0"/>
              </a:rPr>
              <a:t>OUR STRATEGY</a:t>
            </a:r>
          </a:p>
        </p:txBody>
      </p:sp>
      <p:sp>
        <p:nvSpPr>
          <p:cNvPr id="9" name="Rectangle 21">
            <a:extLst>
              <a:ext uri="{FF2B5EF4-FFF2-40B4-BE49-F238E27FC236}">
                <a16:creationId xmlns:a16="http://schemas.microsoft.com/office/drawing/2014/main" id="{17C673F4-0A53-4E10-B8E8-B296A86932CC}"/>
              </a:ext>
            </a:extLst>
          </p:cNvPr>
          <p:cNvSpPr/>
          <p:nvPr/>
        </p:nvSpPr>
        <p:spPr>
          <a:xfrm>
            <a:off x="6542223" y="2413740"/>
            <a:ext cx="11299558" cy="584775"/>
          </a:xfrm>
          <a:prstGeom prst="rect">
            <a:avLst/>
          </a:prstGeom>
        </p:spPr>
        <p:txBody>
          <a:bodyPr wrap="square">
            <a:spAutoFit/>
          </a:bodyPr>
          <a:lstStyle/>
          <a:p>
            <a:pPr algn="ctr">
              <a:buClr>
                <a:srgbClr val="E24848"/>
              </a:buClr>
              <a:defRPr/>
            </a:pPr>
            <a:r>
              <a:rPr lang="en-US" sz="3200" noProof="1">
                <a:solidFill>
                  <a:prstClr val="black">
                    <a:lumMod val="85000"/>
                    <a:lumOff val="15000"/>
                  </a:prstClr>
                </a:solidFill>
                <a:latin typeface="Calibri Light" panose="020F0302020204030204"/>
                <a:ea typeface="Roboto Light" panose="02000000000000000000" pitchFamily="2" charset="0"/>
                <a:cs typeface="Arial" charset="0"/>
              </a:rPr>
              <a:t>Lorem ipsum dolor sit amet, consectetur adipiscing elit</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2.jpeg">
            <a:extLst>
              <a:ext uri="{FF2B5EF4-FFF2-40B4-BE49-F238E27FC236}">
                <a16:creationId xmlns:a16="http://schemas.microsoft.com/office/drawing/2014/main" id="{2DBE4682-CF8A-4AFA-A366-972AEF64960A}"/>
              </a:ext>
            </a:extLst>
          </p:cNvPr>
          <p:cNvPicPr/>
          <p:nvPr/>
        </p:nvPicPr>
        <p:blipFill>
          <a:blip r:embed="rId3"/>
          <a:stretch>
            <a:fillRect/>
          </a:stretch>
        </p:blipFill>
        <p:spPr>
          <a:xfrm>
            <a:off x="-1599701" y="-1726605"/>
            <a:ext cx="27583402" cy="15442607"/>
          </a:xfrm>
          <a:prstGeom prst="rect">
            <a:avLst/>
          </a:prstGeom>
          <a:ln w="12700">
            <a:miter lim="400000"/>
          </a:ln>
        </p:spPr>
      </p:pic>
      <p:sp>
        <p:nvSpPr>
          <p:cNvPr id="55" name="TextBox 54"/>
          <p:cNvSpPr txBox="1"/>
          <p:nvPr/>
        </p:nvSpPr>
        <p:spPr>
          <a:xfrm>
            <a:off x="4240215" y="4792664"/>
            <a:ext cx="6713538" cy="3785652"/>
          </a:xfrm>
          <a:prstGeom prst="rect">
            <a:avLst/>
          </a:prstGeom>
          <a:noFill/>
        </p:spPr>
        <p:txBody>
          <a:bodyPr>
            <a:spAutoFit/>
          </a:bodyPr>
          <a:lstStyle/>
          <a:p>
            <a:pPr algn="r" defTabSz="1828434">
              <a:lnSpc>
                <a:spcPts val="9600"/>
              </a:lnSpc>
              <a:defRPr/>
            </a:pPr>
            <a:r>
              <a:rPr lang="en-US" sz="9600" b="1" i="1" dirty="0">
                <a:solidFill>
                  <a:schemeClr val="bg1">
                    <a:lumMod val="85000"/>
                  </a:schemeClr>
                </a:solidFill>
                <a:latin typeface="Lato" charset="0"/>
                <a:ea typeface="Lato" charset="0"/>
                <a:cs typeface="Lato" charset="0"/>
              </a:rPr>
              <a:t>I’m</a:t>
            </a:r>
            <a:r>
              <a:rPr lang="en-US" sz="9600" b="1" i="1" dirty="0">
                <a:solidFill>
                  <a:schemeClr val="tx2"/>
                </a:solidFill>
                <a:latin typeface="Lato" charset="0"/>
                <a:ea typeface="Lato" charset="0"/>
                <a:cs typeface="Lato" charset="0"/>
              </a:rPr>
              <a:t> Andrew</a:t>
            </a:r>
          </a:p>
          <a:p>
            <a:pPr algn="r" defTabSz="1828434">
              <a:lnSpc>
                <a:spcPts val="9600"/>
              </a:lnSpc>
              <a:defRPr/>
            </a:pPr>
            <a:r>
              <a:rPr lang="en-US" sz="9600" b="1" i="1" dirty="0">
                <a:solidFill>
                  <a:schemeClr val="bg1">
                    <a:lumMod val="85000"/>
                  </a:schemeClr>
                </a:solidFill>
                <a:latin typeface="Lato" charset="0"/>
                <a:ea typeface="Lato" charset="0"/>
                <a:cs typeface="Lato" charset="0"/>
              </a:rPr>
              <a:t>Senior </a:t>
            </a:r>
            <a:r>
              <a:rPr lang="en-US" sz="9600" b="1" i="1" dirty="0">
                <a:solidFill>
                  <a:schemeClr val="tx2"/>
                </a:solidFill>
                <a:latin typeface="Lato" charset="0"/>
                <a:ea typeface="Lato" charset="0"/>
                <a:cs typeface="Lato" charset="0"/>
              </a:rPr>
              <a:t>VP</a:t>
            </a:r>
            <a:endParaRPr lang="en-US" sz="9600" b="1" i="1" dirty="0">
              <a:solidFill>
                <a:schemeClr val="bg1">
                  <a:lumMod val="85000"/>
                </a:schemeClr>
              </a:solidFill>
              <a:latin typeface="Lato" charset="0"/>
              <a:ea typeface="Lato" charset="0"/>
              <a:cs typeface="Lato" charset="0"/>
            </a:endParaRPr>
          </a:p>
        </p:txBody>
      </p:sp>
      <p:sp>
        <p:nvSpPr>
          <p:cNvPr id="56" name="TextBox 55"/>
          <p:cNvSpPr txBox="1"/>
          <p:nvPr/>
        </p:nvSpPr>
        <p:spPr>
          <a:xfrm>
            <a:off x="6366179" y="7738421"/>
            <a:ext cx="4532010" cy="461665"/>
          </a:xfrm>
          <a:prstGeom prst="rect">
            <a:avLst/>
          </a:prstGeom>
          <a:noFill/>
        </p:spPr>
        <p:txBody>
          <a:bodyPr wrap="none" anchor="ctr">
            <a:spAutoFit/>
          </a:bodyPr>
          <a:lstStyle/>
          <a:p>
            <a:pPr algn="r" defTabSz="1828434">
              <a:defRPr/>
            </a:pPr>
            <a:r>
              <a:rPr lang="en-US" sz="2400" dirty="0">
                <a:solidFill>
                  <a:schemeClr val="tx2">
                    <a:lumMod val="50000"/>
                    <a:lumOff val="50000"/>
                  </a:schemeClr>
                </a:solidFill>
                <a:latin typeface="Lato Light" charset="0"/>
                <a:ea typeface="Lato Light" charset="0"/>
                <a:cs typeface="Lato Light" charset="0"/>
              </a:rPr>
              <a:t>OR WHO I AM AND WHAT I DO</a:t>
            </a:r>
          </a:p>
        </p:txBody>
      </p:sp>
      <p:sp>
        <p:nvSpPr>
          <p:cNvPr id="57" name="Subtitle 2"/>
          <p:cNvSpPr txBox="1">
            <a:spLocks/>
          </p:cNvSpPr>
          <p:nvPr/>
        </p:nvSpPr>
        <p:spPr>
          <a:xfrm>
            <a:off x="2613027" y="9223377"/>
            <a:ext cx="8340726" cy="1561778"/>
          </a:xfrm>
          <a:prstGeom prst="rect">
            <a:avLst/>
          </a:prstGeom>
        </p:spPr>
        <p:txBody>
          <a:bodyPr lIns="217490" tIns="108746" rIns="217490" bIns="108746">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3640"/>
              </a:lnSpc>
              <a:defRPr/>
            </a:pPr>
            <a:r>
              <a:rPr lang="en-US" sz="2500" dirty="0">
                <a:solidFill>
                  <a:schemeClr val="bg2">
                    <a:lumMod val="50000"/>
                  </a:schemeClr>
                </a:solidFill>
                <a:latin typeface="Lato Light" charset="0"/>
                <a:ea typeface="Lato Light" charset="0"/>
                <a:cs typeface="Lato Light" charset="0"/>
              </a:rPr>
              <a:t>Frequently, your initial font choice is taken out of your hands; companies often specify a typeface, or even a set of fonts, as part of their brand.</a:t>
            </a:r>
          </a:p>
        </p:txBody>
      </p:sp>
      <p:pic>
        <p:nvPicPr>
          <p:cNvPr id="2" name="图片占位符 1"/>
          <p:cNvPicPr>
            <a:picLocks noGrp="1" noChangeAspect="1"/>
          </p:cNvPicPr>
          <p:nvPr>
            <p:ph type="pic" sz="quarter" idx="16"/>
          </p:nvPr>
        </p:nvPicPr>
        <p:blipFill>
          <a:blip r:embed="rId4">
            <a:extLst>
              <a:ext uri="{28A0092B-C50C-407E-A947-70E740481C1C}">
                <a14:useLocalDpi xmlns:a14="http://schemas.microsoft.com/office/drawing/2010/main" val="0"/>
              </a:ext>
            </a:extLst>
          </a:blip>
          <a:stretch>
            <a:fillRect/>
          </a:stretch>
        </p:blipFill>
        <p:spPr bwMode="auto">
          <a:xfrm>
            <a:off x="12247564" y="4190390"/>
            <a:ext cx="9388476" cy="75243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0"/>
          <p:cNvSpPr/>
          <p:nvPr/>
        </p:nvSpPr>
        <p:spPr>
          <a:xfrm>
            <a:off x="2467863" y="1376253"/>
            <a:ext cx="19448278" cy="1280122"/>
          </a:xfrm>
          <a:prstGeom prst="rect">
            <a:avLst/>
          </a:prstGeom>
        </p:spPr>
        <p:txBody>
          <a:bodyPr vert="horz" lIns="182880" tIns="91440" rIns="182880" bIns="91440" rtlCol="0" anchor="ctr">
            <a:noAutofit/>
          </a:bodyPr>
          <a:lstStyle/>
          <a:p>
            <a:pPr defTabSz="1828164">
              <a:spcBef>
                <a:spcPct val="0"/>
              </a:spcBef>
            </a:pPr>
            <a:r>
              <a:rPr lang="en-US" sz="9600" noProof="1">
                <a:solidFill>
                  <a:prstClr val="black">
                    <a:lumMod val="85000"/>
                    <a:lumOff val="15000"/>
                  </a:prstClr>
                </a:solidFill>
                <a:latin typeface="Bebas Neue" panose="020B0606020202050201" pitchFamily="34" charset="0"/>
                <a:ea typeface="Roboto Light" panose="02000000000000000000" pitchFamily="2" charset="0"/>
                <a:cs typeface="Lato Light" panose="020F0402020204030203" pitchFamily="34" charset="0"/>
              </a:rPr>
              <a:t>OUR STRATEGY</a:t>
            </a:r>
          </a:p>
        </p:txBody>
      </p:sp>
      <p:sp>
        <p:nvSpPr>
          <p:cNvPr id="10" name="Rectangle 21"/>
          <p:cNvSpPr/>
          <p:nvPr/>
        </p:nvSpPr>
        <p:spPr>
          <a:xfrm>
            <a:off x="6542223" y="2413740"/>
            <a:ext cx="11299558" cy="584775"/>
          </a:xfrm>
          <a:prstGeom prst="rect">
            <a:avLst/>
          </a:prstGeom>
        </p:spPr>
        <p:txBody>
          <a:bodyPr wrap="square">
            <a:spAutoFit/>
          </a:bodyPr>
          <a:lstStyle/>
          <a:p>
            <a:pPr algn="ctr">
              <a:buClr>
                <a:srgbClr val="E24848"/>
              </a:buClr>
              <a:defRPr/>
            </a:pPr>
            <a:r>
              <a:rPr lang="en-US" sz="3200" noProof="1">
                <a:solidFill>
                  <a:prstClr val="black">
                    <a:lumMod val="85000"/>
                    <a:lumOff val="15000"/>
                  </a:prstClr>
                </a:solidFill>
                <a:latin typeface="Calibri Light" panose="020F0302020204030204"/>
                <a:ea typeface="Roboto Light" panose="02000000000000000000" pitchFamily="2" charset="0"/>
                <a:cs typeface="Arial" charset="0"/>
              </a:rPr>
              <a:t>Lorem ipsum dolor sit amet, consectetur adipiscing elit</a:t>
            </a:r>
          </a:p>
        </p:txBody>
      </p:sp>
    </p:spTree>
    <p:extLst>
      <p:ext uri="{BB962C8B-B14F-4D97-AF65-F5344CB8AC3E}">
        <p14:creationId xmlns:p14="http://schemas.microsoft.com/office/powerpoint/2010/main" val="32653421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barn(inVertical)">
                                      <p:cBhvr>
                                        <p:cTn id="7" dur="500"/>
                                        <p:tgtEl>
                                          <p:spTgt spid="5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barn(inVertical)">
                                      <p:cBhvr>
                                        <p:cTn id="10" dur="500"/>
                                        <p:tgtEl>
                                          <p:spTgt spid="56"/>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barn(inVertical)">
                                      <p:cBhvr>
                                        <p:cTn id="13" dur="500"/>
                                        <p:tgtEl>
                                          <p:spTgt spid="57"/>
                                        </p:tgtEl>
                                      </p:cBhvr>
                                    </p:animEffect>
                                  </p:childTnLst>
                                </p:cTn>
                              </p:par>
                              <p:par>
                                <p:cTn id="14" presetID="16" presetClass="entr" presetSubtype="21"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arn(inVertical)">
                                      <p:cBhvr>
                                        <p:cTn id="16" dur="500"/>
                                        <p:tgtEl>
                                          <p:spTgt spid="2"/>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arn(inVertic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image2.jpeg">
            <a:extLst>
              <a:ext uri="{FF2B5EF4-FFF2-40B4-BE49-F238E27FC236}">
                <a16:creationId xmlns:a16="http://schemas.microsoft.com/office/drawing/2014/main" id="{A0178FD8-3A84-4B1C-A63B-DD632DA25F87}"/>
              </a:ext>
            </a:extLst>
          </p:cNvPr>
          <p:cNvPicPr/>
          <p:nvPr/>
        </p:nvPicPr>
        <p:blipFill>
          <a:blip r:embed="rId3"/>
          <a:stretch>
            <a:fillRect/>
          </a:stretch>
        </p:blipFill>
        <p:spPr>
          <a:xfrm>
            <a:off x="-1599701" y="-1726605"/>
            <a:ext cx="27583402" cy="15442607"/>
          </a:xfrm>
          <a:prstGeom prst="rect">
            <a:avLst/>
          </a:prstGeom>
          <a:ln w="12700">
            <a:miter lim="400000"/>
          </a:ln>
        </p:spPr>
      </p:pic>
      <p:sp>
        <p:nvSpPr>
          <p:cNvPr id="93188" name="TextBox 38"/>
          <p:cNvSpPr txBox="1">
            <a:spLocks noChangeArrowheads="1"/>
          </p:cNvSpPr>
          <p:nvPr/>
        </p:nvSpPr>
        <p:spPr bwMode="auto">
          <a:xfrm>
            <a:off x="19360674" y="8732809"/>
            <a:ext cx="17075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000">
                <a:latin typeface="Poppins Light"/>
                <a:ea typeface="Poppins Light"/>
                <a:cs typeface="Poppins Light"/>
              </a:rPr>
              <a:t>Entertainment</a:t>
            </a:r>
          </a:p>
        </p:txBody>
      </p:sp>
      <p:sp>
        <p:nvSpPr>
          <p:cNvPr id="93189" name="TextBox 39"/>
          <p:cNvSpPr txBox="1">
            <a:spLocks noChangeArrowheads="1"/>
          </p:cNvSpPr>
          <p:nvPr/>
        </p:nvSpPr>
        <p:spPr bwMode="auto">
          <a:xfrm>
            <a:off x="19148276" y="8286656"/>
            <a:ext cx="2132315"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300" b="1">
                <a:solidFill>
                  <a:schemeClr val="tx2"/>
                </a:solidFill>
                <a:latin typeface="Poppins SemiBold"/>
                <a:ea typeface="Poppins SemiBold"/>
                <a:cs typeface="Poppins SemiBold"/>
              </a:rPr>
              <a:t>NEYMAR BLACK</a:t>
            </a:r>
          </a:p>
        </p:txBody>
      </p:sp>
      <p:sp>
        <p:nvSpPr>
          <p:cNvPr id="41" name="Shape 2872"/>
          <p:cNvSpPr/>
          <p:nvPr/>
        </p:nvSpPr>
        <p:spPr>
          <a:xfrm>
            <a:off x="18783301" y="9488488"/>
            <a:ext cx="557214" cy="5588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42" name="Shape 2873"/>
          <p:cNvSpPr/>
          <p:nvPr/>
        </p:nvSpPr>
        <p:spPr>
          <a:xfrm>
            <a:off x="19535776"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43" name="Shape 2877"/>
          <p:cNvSpPr/>
          <p:nvPr/>
        </p:nvSpPr>
        <p:spPr>
          <a:xfrm>
            <a:off x="20288250"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70" name="Shape 2878"/>
          <p:cNvSpPr/>
          <p:nvPr/>
        </p:nvSpPr>
        <p:spPr>
          <a:xfrm>
            <a:off x="21040726"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93194" name="TextBox 70"/>
          <p:cNvSpPr txBox="1">
            <a:spLocks noChangeArrowheads="1"/>
          </p:cNvSpPr>
          <p:nvPr/>
        </p:nvSpPr>
        <p:spPr bwMode="auto">
          <a:xfrm>
            <a:off x="14131602" y="8732809"/>
            <a:ext cx="15119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000">
                <a:latin typeface="Poppins Light"/>
                <a:ea typeface="Poppins Light"/>
                <a:cs typeface="Poppins Light"/>
              </a:rPr>
              <a:t>Social Media</a:t>
            </a:r>
          </a:p>
        </p:txBody>
      </p:sp>
      <p:sp>
        <p:nvSpPr>
          <p:cNvPr id="93195" name="TextBox 71"/>
          <p:cNvSpPr txBox="1">
            <a:spLocks noChangeArrowheads="1"/>
          </p:cNvSpPr>
          <p:nvPr/>
        </p:nvSpPr>
        <p:spPr bwMode="auto">
          <a:xfrm>
            <a:off x="13873518" y="8286656"/>
            <a:ext cx="2028119"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300" b="1">
                <a:solidFill>
                  <a:schemeClr val="tx2"/>
                </a:solidFill>
                <a:latin typeface="Poppins SemiBold"/>
                <a:ea typeface="Poppins SemiBold"/>
                <a:cs typeface="Poppins SemiBold"/>
              </a:rPr>
              <a:t>VANESSA PINO</a:t>
            </a:r>
          </a:p>
        </p:txBody>
      </p:sp>
      <p:sp>
        <p:nvSpPr>
          <p:cNvPr id="73" name="Shape 2872"/>
          <p:cNvSpPr/>
          <p:nvPr/>
        </p:nvSpPr>
        <p:spPr>
          <a:xfrm>
            <a:off x="13455650"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74" name="Shape 2873"/>
          <p:cNvSpPr/>
          <p:nvPr/>
        </p:nvSpPr>
        <p:spPr>
          <a:xfrm>
            <a:off x="14209714" y="9488488"/>
            <a:ext cx="557212" cy="5588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75" name="Shape 2877"/>
          <p:cNvSpPr/>
          <p:nvPr/>
        </p:nvSpPr>
        <p:spPr>
          <a:xfrm>
            <a:off x="14962188"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76" name="Shape 2878"/>
          <p:cNvSpPr/>
          <p:nvPr/>
        </p:nvSpPr>
        <p:spPr>
          <a:xfrm>
            <a:off x="15714664"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93200" name="TextBox 76"/>
          <p:cNvSpPr txBox="1">
            <a:spLocks noChangeArrowheads="1"/>
          </p:cNvSpPr>
          <p:nvPr/>
        </p:nvSpPr>
        <p:spPr bwMode="auto">
          <a:xfrm>
            <a:off x="8945676" y="8732809"/>
            <a:ext cx="10935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000">
                <a:latin typeface="Poppins Light"/>
                <a:ea typeface="Poppins Light"/>
                <a:cs typeface="Poppins Light"/>
              </a:rPr>
              <a:t>Finances</a:t>
            </a:r>
          </a:p>
        </p:txBody>
      </p:sp>
      <p:sp>
        <p:nvSpPr>
          <p:cNvPr id="93201" name="TextBox 77"/>
          <p:cNvSpPr txBox="1">
            <a:spLocks noChangeArrowheads="1"/>
          </p:cNvSpPr>
          <p:nvPr/>
        </p:nvSpPr>
        <p:spPr bwMode="auto">
          <a:xfrm>
            <a:off x="8649921" y="8286656"/>
            <a:ext cx="1685077"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300" b="1">
                <a:solidFill>
                  <a:schemeClr val="tx2"/>
                </a:solidFill>
                <a:latin typeface="Poppins SemiBold"/>
                <a:ea typeface="Poppins SemiBold"/>
                <a:cs typeface="Poppins SemiBold"/>
              </a:rPr>
              <a:t>DIANA ROVI</a:t>
            </a:r>
          </a:p>
        </p:txBody>
      </p:sp>
      <p:sp>
        <p:nvSpPr>
          <p:cNvPr id="79" name="Shape 2872"/>
          <p:cNvSpPr/>
          <p:nvPr/>
        </p:nvSpPr>
        <p:spPr>
          <a:xfrm>
            <a:off x="8061326"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80" name="Shape 2873"/>
          <p:cNvSpPr/>
          <p:nvPr/>
        </p:nvSpPr>
        <p:spPr>
          <a:xfrm>
            <a:off x="8813800"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81" name="Shape 2877"/>
          <p:cNvSpPr/>
          <p:nvPr/>
        </p:nvSpPr>
        <p:spPr>
          <a:xfrm>
            <a:off x="9566276"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82" name="Shape 2878"/>
          <p:cNvSpPr/>
          <p:nvPr/>
        </p:nvSpPr>
        <p:spPr>
          <a:xfrm>
            <a:off x="10320338"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93206" name="TextBox 82"/>
          <p:cNvSpPr txBox="1">
            <a:spLocks noChangeArrowheads="1"/>
          </p:cNvSpPr>
          <p:nvPr/>
        </p:nvSpPr>
        <p:spPr bwMode="auto">
          <a:xfrm>
            <a:off x="3534653" y="8732809"/>
            <a:ext cx="12634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000">
                <a:latin typeface="Poppins Light"/>
                <a:ea typeface="Poppins Light"/>
                <a:cs typeface="Poppins Light"/>
              </a:rPr>
              <a:t>Marketing</a:t>
            </a:r>
          </a:p>
        </p:txBody>
      </p:sp>
      <p:sp>
        <p:nvSpPr>
          <p:cNvPr id="93207" name="TextBox 83"/>
          <p:cNvSpPr txBox="1">
            <a:spLocks noChangeArrowheads="1"/>
          </p:cNvSpPr>
          <p:nvPr/>
        </p:nvSpPr>
        <p:spPr bwMode="auto">
          <a:xfrm>
            <a:off x="3182793" y="8286656"/>
            <a:ext cx="1967205"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300" b="1">
                <a:solidFill>
                  <a:schemeClr val="tx2"/>
                </a:solidFill>
                <a:latin typeface="Poppins SemiBold"/>
                <a:ea typeface="Poppins SemiBold"/>
                <a:cs typeface="Poppins SemiBold"/>
              </a:rPr>
              <a:t>DAVID COFFEE</a:t>
            </a:r>
          </a:p>
        </p:txBody>
      </p:sp>
      <p:sp>
        <p:nvSpPr>
          <p:cNvPr id="85" name="Shape 2872"/>
          <p:cNvSpPr/>
          <p:nvPr/>
        </p:nvSpPr>
        <p:spPr>
          <a:xfrm>
            <a:off x="2735264"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86" name="Shape 2873"/>
          <p:cNvSpPr/>
          <p:nvPr/>
        </p:nvSpPr>
        <p:spPr>
          <a:xfrm>
            <a:off x="3487738"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87" name="Shape 2877"/>
          <p:cNvSpPr/>
          <p:nvPr/>
        </p:nvSpPr>
        <p:spPr>
          <a:xfrm>
            <a:off x="4240214" y="9488488"/>
            <a:ext cx="558800" cy="5588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88" name="Shape 2878"/>
          <p:cNvSpPr/>
          <p:nvPr/>
        </p:nvSpPr>
        <p:spPr>
          <a:xfrm>
            <a:off x="4994277" y="9488488"/>
            <a:ext cx="557214" cy="558800"/>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3"/>
          </a:solidFill>
          <a:ln w="12700">
            <a:solidFill>
              <a:schemeClr val="tx2"/>
            </a:solidFill>
            <a:miter lim="400000"/>
          </a:ln>
        </p:spPr>
        <p:txBody>
          <a:bodyPr lIns="38090" tIns="38090" rIns="38090" bIns="38090" anchor="ctr"/>
          <a:lstStyle/>
          <a:p>
            <a:pPr defTabSz="457064">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pic>
        <p:nvPicPr>
          <p:cNvPr id="5" name="图片占位符 4"/>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tretch>
            <a:fillRect/>
          </a:stretch>
        </p:blipFill>
        <p:spPr bwMode="auto">
          <a:xfrm>
            <a:off x="3085375" y="4325939"/>
            <a:ext cx="2136641" cy="3792538"/>
          </a:xfrm>
          <a:custGeom>
            <a:avLst/>
            <a:gdLst>
              <a:gd name="T0" fmla="*/ 1634295 w 3268590"/>
              <a:gd name="T1" fmla="*/ 0 h 3791568"/>
              <a:gd name="T2" fmla="*/ 3268590 w 3268590"/>
              <a:gd name="T3" fmla="*/ 817148 h 3791568"/>
              <a:gd name="T4" fmla="*/ 3268590 w 3268590"/>
              <a:gd name="T5" fmla="*/ 2974420 h 3791568"/>
              <a:gd name="T6" fmla="*/ 1634295 w 3268590"/>
              <a:gd name="T7" fmla="*/ 3791568 h 3791568"/>
              <a:gd name="T8" fmla="*/ 0 w 3268590"/>
              <a:gd name="T9" fmla="*/ 2974420 h 3791568"/>
              <a:gd name="T10" fmla="*/ 0 w 3268590"/>
              <a:gd name="T11" fmla="*/ 817148 h 37915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8590" h="3791568">
                <a:moveTo>
                  <a:pt x="1634295" y="0"/>
                </a:moveTo>
                <a:lnTo>
                  <a:pt x="3268590" y="817148"/>
                </a:lnTo>
                <a:lnTo>
                  <a:pt x="3268590" y="2974420"/>
                </a:lnTo>
                <a:lnTo>
                  <a:pt x="1634295" y="3791568"/>
                </a:lnTo>
                <a:lnTo>
                  <a:pt x="0" y="2974420"/>
                </a:lnTo>
                <a:lnTo>
                  <a:pt x="0" y="817148"/>
                </a:lnTo>
                <a:lnTo>
                  <a:pt x="1634295" y="0"/>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 name="图片占位符 1"/>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tretch>
            <a:fillRect/>
          </a:stretch>
        </p:blipFill>
        <p:spPr bwMode="auto">
          <a:xfrm>
            <a:off x="19122299" y="4325939"/>
            <a:ext cx="2136641" cy="3792538"/>
          </a:xfrm>
          <a:custGeom>
            <a:avLst/>
            <a:gdLst>
              <a:gd name="T0" fmla="*/ 1634295 w 3268590"/>
              <a:gd name="T1" fmla="*/ 0 h 3791568"/>
              <a:gd name="T2" fmla="*/ 3268590 w 3268590"/>
              <a:gd name="T3" fmla="*/ 817148 h 3791568"/>
              <a:gd name="T4" fmla="*/ 3268590 w 3268590"/>
              <a:gd name="T5" fmla="*/ 2974420 h 3791568"/>
              <a:gd name="T6" fmla="*/ 1634295 w 3268590"/>
              <a:gd name="T7" fmla="*/ 3791568 h 3791568"/>
              <a:gd name="T8" fmla="*/ 0 w 3268590"/>
              <a:gd name="T9" fmla="*/ 2974420 h 3791568"/>
              <a:gd name="T10" fmla="*/ 0 w 3268590"/>
              <a:gd name="T11" fmla="*/ 817148 h 37915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8590" h="3791568">
                <a:moveTo>
                  <a:pt x="1634295" y="0"/>
                </a:moveTo>
                <a:lnTo>
                  <a:pt x="3268590" y="817148"/>
                </a:lnTo>
                <a:lnTo>
                  <a:pt x="3268590" y="2974420"/>
                </a:lnTo>
                <a:lnTo>
                  <a:pt x="1634295" y="3791568"/>
                </a:lnTo>
                <a:lnTo>
                  <a:pt x="0" y="2974420"/>
                </a:lnTo>
                <a:lnTo>
                  <a:pt x="0" y="817148"/>
                </a:lnTo>
                <a:lnTo>
                  <a:pt x="1634295" y="0"/>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 name="图片占位符 2"/>
          <p:cNvPicPr>
            <a:picLocks noGrp="1" noChangeAspect="1"/>
          </p:cNvPicPr>
          <p:nvPr>
            <p:ph type="pic" sz="quarter" idx="21"/>
          </p:nvPr>
        </p:nvPicPr>
        <p:blipFill>
          <a:blip r:embed="rId4" cstate="print">
            <a:extLst>
              <a:ext uri="{28A0092B-C50C-407E-A947-70E740481C1C}">
                <a14:useLocalDpi xmlns:a14="http://schemas.microsoft.com/office/drawing/2010/main" val="0"/>
              </a:ext>
            </a:extLst>
          </a:blip>
          <a:stretch>
            <a:fillRect/>
          </a:stretch>
        </p:blipFill>
        <p:spPr bwMode="auto">
          <a:xfrm>
            <a:off x="13796237" y="4325939"/>
            <a:ext cx="2136641" cy="3792538"/>
          </a:xfrm>
          <a:custGeom>
            <a:avLst/>
            <a:gdLst>
              <a:gd name="T0" fmla="*/ 1634295 w 3268590"/>
              <a:gd name="T1" fmla="*/ 0 h 3791568"/>
              <a:gd name="T2" fmla="*/ 3268590 w 3268590"/>
              <a:gd name="T3" fmla="*/ 817148 h 3791568"/>
              <a:gd name="T4" fmla="*/ 3268590 w 3268590"/>
              <a:gd name="T5" fmla="*/ 2974420 h 3791568"/>
              <a:gd name="T6" fmla="*/ 1634295 w 3268590"/>
              <a:gd name="T7" fmla="*/ 3791568 h 3791568"/>
              <a:gd name="T8" fmla="*/ 0 w 3268590"/>
              <a:gd name="T9" fmla="*/ 2974420 h 3791568"/>
              <a:gd name="T10" fmla="*/ 0 w 3268590"/>
              <a:gd name="T11" fmla="*/ 817148 h 37915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8590" h="3791568">
                <a:moveTo>
                  <a:pt x="1634295" y="0"/>
                </a:moveTo>
                <a:lnTo>
                  <a:pt x="3268590" y="817148"/>
                </a:lnTo>
                <a:lnTo>
                  <a:pt x="3268590" y="2974420"/>
                </a:lnTo>
                <a:lnTo>
                  <a:pt x="1634295" y="3791568"/>
                </a:lnTo>
                <a:lnTo>
                  <a:pt x="0" y="2974420"/>
                </a:lnTo>
                <a:lnTo>
                  <a:pt x="0" y="817148"/>
                </a:lnTo>
                <a:lnTo>
                  <a:pt x="1634295" y="0"/>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 name="图片占位符 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tretch>
            <a:fillRect/>
          </a:stretch>
        </p:blipFill>
        <p:spPr bwMode="auto">
          <a:xfrm>
            <a:off x="8411437" y="4325939"/>
            <a:ext cx="2136641" cy="3792538"/>
          </a:xfrm>
          <a:custGeom>
            <a:avLst/>
            <a:gdLst>
              <a:gd name="T0" fmla="*/ 1634295 w 3268590"/>
              <a:gd name="T1" fmla="*/ 0 h 3791568"/>
              <a:gd name="T2" fmla="*/ 3268590 w 3268590"/>
              <a:gd name="T3" fmla="*/ 817148 h 3791568"/>
              <a:gd name="T4" fmla="*/ 3268590 w 3268590"/>
              <a:gd name="T5" fmla="*/ 2974420 h 3791568"/>
              <a:gd name="T6" fmla="*/ 1634295 w 3268590"/>
              <a:gd name="T7" fmla="*/ 3791568 h 3791568"/>
              <a:gd name="T8" fmla="*/ 0 w 3268590"/>
              <a:gd name="T9" fmla="*/ 2974420 h 3791568"/>
              <a:gd name="T10" fmla="*/ 0 w 3268590"/>
              <a:gd name="T11" fmla="*/ 817148 h 37915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8590" h="3791568">
                <a:moveTo>
                  <a:pt x="1634295" y="0"/>
                </a:moveTo>
                <a:lnTo>
                  <a:pt x="3268590" y="817148"/>
                </a:lnTo>
                <a:lnTo>
                  <a:pt x="3268590" y="2974420"/>
                </a:lnTo>
                <a:lnTo>
                  <a:pt x="1634295" y="3791568"/>
                </a:lnTo>
                <a:lnTo>
                  <a:pt x="0" y="2974420"/>
                </a:lnTo>
                <a:lnTo>
                  <a:pt x="0" y="817148"/>
                </a:lnTo>
                <a:lnTo>
                  <a:pt x="1634295" y="0"/>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3" name="Rectangle 20"/>
          <p:cNvSpPr/>
          <p:nvPr/>
        </p:nvSpPr>
        <p:spPr>
          <a:xfrm>
            <a:off x="2467863" y="1376253"/>
            <a:ext cx="19448278" cy="1280122"/>
          </a:xfrm>
          <a:prstGeom prst="rect">
            <a:avLst/>
          </a:prstGeom>
        </p:spPr>
        <p:txBody>
          <a:bodyPr vert="horz" lIns="182880" tIns="91440" rIns="182880" bIns="91440" rtlCol="0" anchor="ctr">
            <a:noAutofit/>
          </a:bodyPr>
          <a:lstStyle/>
          <a:p>
            <a:pPr defTabSz="1828164">
              <a:spcBef>
                <a:spcPct val="0"/>
              </a:spcBef>
            </a:pPr>
            <a:r>
              <a:rPr lang="en-US" sz="9600" noProof="1">
                <a:solidFill>
                  <a:prstClr val="black">
                    <a:lumMod val="85000"/>
                    <a:lumOff val="15000"/>
                  </a:prstClr>
                </a:solidFill>
                <a:latin typeface="Bebas Neue" panose="020B0606020202050201" pitchFamily="34" charset="0"/>
                <a:ea typeface="Roboto Light" panose="02000000000000000000" pitchFamily="2" charset="0"/>
                <a:cs typeface="Lato Light" panose="020F0402020204030203" pitchFamily="34" charset="0"/>
              </a:rPr>
              <a:t>OUR STRATEGY</a:t>
            </a:r>
          </a:p>
        </p:txBody>
      </p:sp>
      <p:sp>
        <p:nvSpPr>
          <p:cNvPr id="35" name="Rectangle 21"/>
          <p:cNvSpPr/>
          <p:nvPr/>
        </p:nvSpPr>
        <p:spPr>
          <a:xfrm>
            <a:off x="6542223" y="2413740"/>
            <a:ext cx="11299558" cy="584775"/>
          </a:xfrm>
          <a:prstGeom prst="rect">
            <a:avLst/>
          </a:prstGeom>
        </p:spPr>
        <p:txBody>
          <a:bodyPr wrap="square">
            <a:spAutoFit/>
          </a:bodyPr>
          <a:lstStyle/>
          <a:p>
            <a:pPr algn="ctr">
              <a:buClr>
                <a:srgbClr val="E24848"/>
              </a:buClr>
              <a:defRPr/>
            </a:pPr>
            <a:r>
              <a:rPr lang="en-US" sz="3200" noProof="1">
                <a:solidFill>
                  <a:prstClr val="black">
                    <a:lumMod val="85000"/>
                    <a:lumOff val="15000"/>
                  </a:prstClr>
                </a:solidFill>
                <a:latin typeface="Calibri Light" panose="020F0302020204030204"/>
                <a:ea typeface="Roboto Light" panose="02000000000000000000" pitchFamily="2" charset="0"/>
                <a:cs typeface="Arial" charset="0"/>
              </a:rPr>
              <a:t>Lorem ipsum dolor sit amet, consectetur adipiscing elit</a:t>
            </a:r>
          </a:p>
        </p:txBody>
      </p:sp>
    </p:spTree>
    <p:extLst>
      <p:ext uri="{BB962C8B-B14F-4D97-AF65-F5344CB8AC3E}">
        <p14:creationId xmlns:p14="http://schemas.microsoft.com/office/powerpoint/2010/main" val="411500211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3188"/>
                                        </p:tgtEl>
                                        <p:attrNameLst>
                                          <p:attrName>style.visibility</p:attrName>
                                        </p:attrNameLst>
                                      </p:cBhvr>
                                      <p:to>
                                        <p:strVal val="visible"/>
                                      </p:to>
                                    </p:set>
                                    <p:animEffect transition="in" filter="fade">
                                      <p:cBhvr>
                                        <p:cTn id="7" dur="500"/>
                                        <p:tgtEl>
                                          <p:spTgt spid="9318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3189"/>
                                        </p:tgtEl>
                                        <p:attrNameLst>
                                          <p:attrName>style.visibility</p:attrName>
                                        </p:attrNameLst>
                                      </p:cBhvr>
                                      <p:to>
                                        <p:strVal val="visible"/>
                                      </p:to>
                                    </p:set>
                                    <p:animEffect transition="in" filter="fade">
                                      <p:cBhvr>
                                        <p:cTn id="10" dur="500"/>
                                        <p:tgtEl>
                                          <p:spTgt spid="9318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500"/>
                                        <p:tgtEl>
                                          <p:spTgt spid="4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3194"/>
                                        </p:tgtEl>
                                        <p:attrNameLst>
                                          <p:attrName>style.visibility</p:attrName>
                                        </p:attrNameLst>
                                      </p:cBhvr>
                                      <p:to>
                                        <p:strVal val="visible"/>
                                      </p:to>
                                    </p:set>
                                    <p:animEffect transition="in" filter="fade">
                                      <p:cBhvr>
                                        <p:cTn id="25" dur="500"/>
                                        <p:tgtEl>
                                          <p:spTgt spid="9319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3195"/>
                                        </p:tgtEl>
                                        <p:attrNameLst>
                                          <p:attrName>style.visibility</p:attrName>
                                        </p:attrNameLst>
                                      </p:cBhvr>
                                      <p:to>
                                        <p:strVal val="visible"/>
                                      </p:to>
                                    </p:set>
                                    <p:animEffect transition="in" filter="fade">
                                      <p:cBhvr>
                                        <p:cTn id="28" dur="500"/>
                                        <p:tgtEl>
                                          <p:spTgt spid="9319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fade">
                                      <p:cBhvr>
                                        <p:cTn id="34" dur="500"/>
                                        <p:tgtEl>
                                          <p:spTgt spid="7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6"/>
                                        </p:tgtEl>
                                        <p:attrNameLst>
                                          <p:attrName>style.visibility</p:attrName>
                                        </p:attrNameLst>
                                      </p:cBhvr>
                                      <p:to>
                                        <p:strVal val="visible"/>
                                      </p:to>
                                    </p:set>
                                    <p:animEffect transition="in" filter="fade">
                                      <p:cBhvr>
                                        <p:cTn id="40" dur="500"/>
                                        <p:tgtEl>
                                          <p:spTgt spid="7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3200"/>
                                        </p:tgtEl>
                                        <p:attrNameLst>
                                          <p:attrName>style.visibility</p:attrName>
                                        </p:attrNameLst>
                                      </p:cBhvr>
                                      <p:to>
                                        <p:strVal val="visible"/>
                                      </p:to>
                                    </p:set>
                                    <p:animEffect transition="in" filter="fade">
                                      <p:cBhvr>
                                        <p:cTn id="43" dur="500"/>
                                        <p:tgtEl>
                                          <p:spTgt spid="9320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3201"/>
                                        </p:tgtEl>
                                        <p:attrNameLst>
                                          <p:attrName>style.visibility</p:attrName>
                                        </p:attrNameLst>
                                      </p:cBhvr>
                                      <p:to>
                                        <p:strVal val="visible"/>
                                      </p:to>
                                    </p:set>
                                    <p:animEffect transition="in" filter="fade">
                                      <p:cBhvr>
                                        <p:cTn id="46" dur="500"/>
                                        <p:tgtEl>
                                          <p:spTgt spid="9320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fade">
                                      <p:cBhvr>
                                        <p:cTn id="49" dur="500"/>
                                        <p:tgtEl>
                                          <p:spTgt spid="7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fade">
                                      <p:cBhvr>
                                        <p:cTn id="52" dur="500"/>
                                        <p:tgtEl>
                                          <p:spTgt spid="8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fade">
                                      <p:cBhvr>
                                        <p:cTn id="55" dur="500"/>
                                        <p:tgtEl>
                                          <p:spTgt spid="8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2"/>
                                        </p:tgtEl>
                                        <p:attrNameLst>
                                          <p:attrName>style.visibility</p:attrName>
                                        </p:attrNameLst>
                                      </p:cBhvr>
                                      <p:to>
                                        <p:strVal val="visible"/>
                                      </p:to>
                                    </p:set>
                                    <p:animEffect transition="in" filter="fade">
                                      <p:cBhvr>
                                        <p:cTn id="58" dur="500"/>
                                        <p:tgtEl>
                                          <p:spTgt spid="8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93206"/>
                                        </p:tgtEl>
                                        <p:attrNameLst>
                                          <p:attrName>style.visibility</p:attrName>
                                        </p:attrNameLst>
                                      </p:cBhvr>
                                      <p:to>
                                        <p:strVal val="visible"/>
                                      </p:to>
                                    </p:set>
                                    <p:animEffect transition="in" filter="fade">
                                      <p:cBhvr>
                                        <p:cTn id="61" dur="500"/>
                                        <p:tgtEl>
                                          <p:spTgt spid="9320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93207"/>
                                        </p:tgtEl>
                                        <p:attrNameLst>
                                          <p:attrName>style.visibility</p:attrName>
                                        </p:attrNameLst>
                                      </p:cBhvr>
                                      <p:to>
                                        <p:strVal val="visible"/>
                                      </p:to>
                                    </p:set>
                                    <p:animEffect transition="in" filter="fade">
                                      <p:cBhvr>
                                        <p:cTn id="64" dur="500"/>
                                        <p:tgtEl>
                                          <p:spTgt spid="9320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fade">
                                      <p:cBhvr>
                                        <p:cTn id="67" dur="500"/>
                                        <p:tgtEl>
                                          <p:spTgt spid="8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6"/>
                                        </p:tgtEl>
                                        <p:attrNameLst>
                                          <p:attrName>style.visibility</p:attrName>
                                        </p:attrNameLst>
                                      </p:cBhvr>
                                      <p:to>
                                        <p:strVal val="visible"/>
                                      </p:to>
                                    </p:set>
                                    <p:animEffect transition="in" filter="fade">
                                      <p:cBhvr>
                                        <p:cTn id="70" dur="500"/>
                                        <p:tgtEl>
                                          <p:spTgt spid="8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8"/>
                                        </p:tgtEl>
                                        <p:attrNameLst>
                                          <p:attrName>style.visibility</p:attrName>
                                        </p:attrNameLst>
                                      </p:cBhvr>
                                      <p:to>
                                        <p:strVal val="visible"/>
                                      </p:to>
                                    </p:set>
                                    <p:animEffect transition="in" filter="fade">
                                      <p:cBhvr>
                                        <p:cTn id="76" dur="500"/>
                                        <p:tgtEl>
                                          <p:spTgt spid="88"/>
                                        </p:tgtEl>
                                      </p:cBhvr>
                                    </p:animEffect>
                                  </p:childTnLst>
                                </p:cTn>
                              </p:par>
                              <p:par>
                                <p:cTn id="77" presetID="10" presetClass="entr" presetSubtype="0" fill="hold"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500"/>
                                        <p:tgtEl>
                                          <p:spTgt spid="5"/>
                                        </p:tgtEl>
                                      </p:cBhvr>
                                    </p:animEffect>
                                  </p:childTnLst>
                                </p:cTn>
                              </p:par>
                              <p:par>
                                <p:cTn id="80" presetID="10" presetClass="entr" presetSubtype="0" fill="hold" nodeType="withEffect">
                                  <p:stCondLst>
                                    <p:cond delay="0"/>
                                  </p:stCondLst>
                                  <p:childTnLst>
                                    <p:set>
                                      <p:cBhvr>
                                        <p:cTn id="81" dur="1" fill="hold">
                                          <p:stCondLst>
                                            <p:cond delay="0"/>
                                          </p:stCondLst>
                                        </p:cTn>
                                        <p:tgtEl>
                                          <p:spTgt spid="2"/>
                                        </p:tgtEl>
                                        <p:attrNameLst>
                                          <p:attrName>style.visibility</p:attrName>
                                        </p:attrNameLst>
                                      </p:cBhvr>
                                      <p:to>
                                        <p:strVal val="visible"/>
                                      </p:to>
                                    </p:set>
                                    <p:animEffect transition="in" filter="fade">
                                      <p:cBhvr>
                                        <p:cTn id="82" dur="500"/>
                                        <p:tgtEl>
                                          <p:spTgt spid="2"/>
                                        </p:tgtEl>
                                      </p:cBhvr>
                                    </p:animEffect>
                                  </p:childTnLst>
                                </p:cTn>
                              </p:par>
                              <p:par>
                                <p:cTn id="83" presetID="10" presetClass="entr" presetSubtype="0" fill="hold" nodeType="withEffect">
                                  <p:stCondLst>
                                    <p:cond delay="0"/>
                                  </p:stCondLst>
                                  <p:childTnLst>
                                    <p:set>
                                      <p:cBhvr>
                                        <p:cTn id="84" dur="1" fill="hold">
                                          <p:stCondLst>
                                            <p:cond delay="0"/>
                                          </p:stCondLst>
                                        </p:cTn>
                                        <p:tgtEl>
                                          <p:spTgt spid="3"/>
                                        </p:tgtEl>
                                        <p:attrNameLst>
                                          <p:attrName>style.visibility</p:attrName>
                                        </p:attrNameLst>
                                      </p:cBhvr>
                                      <p:to>
                                        <p:strVal val="visible"/>
                                      </p:to>
                                    </p:set>
                                    <p:animEffect transition="in" filter="fade">
                                      <p:cBhvr>
                                        <p:cTn id="85" dur="500"/>
                                        <p:tgtEl>
                                          <p:spTgt spid="3"/>
                                        </p:tgtEl>
                                      </p:cBhvr>
                                    </p:animEffect>
                                  </p:childTnLst>
                                </p:cTn>
                              </p:par>
                              <p:par>
                                <p:cTn id="86" presetID="10" presetClass="entr" presetSubtype="0" fill="hold" nodeType="withEffect">
                                  <p:stCondLst>
                                    <p:cond delay="0"/>
                                  </p:stCondLst>
                                  <p:childTnLst>
                                    <p:set>
                                      <p:cBhvr>
                                        <p:cTn id="87" dur="1" fill="hold">
                                          <p:stCondLst>
                                            <p:cond delay="0"/>
                                          </p:stCondLst>
                                        </p:cTn>
                                        <p:tgtEl>
                                          <p:spTgt spid="4"/>
                                        </p:tgtEl>
                                        <p:attrNameLst>
                                          <p:attrName>style.visibility</p:attrName>
                                        </p:attrNameLst>
                                      </p:cBhvr>
                                      <p:to>
                                        <p:strVal val="visible"/>
                                      </p:to>
                                    </p:set>
                                    <p:animEffect transition="in" filter="fade">
                                      <p:cBhvr>
                                        <p:cTn id="88" dur="500"/>
                                        <p:tgtEl>
                                          <p:spTgt spid="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fade">
                                      <p:cBhvr>
                                        <p:cTn id="91" dur="500"/>
                                        <p:tgtEl>
                                          <p:spTgt spid="33"/>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fade">
                                      <p:cBhvr>
                                        <p:cTn id="9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8" grpId="0"/>
      <p:bldP spid="93189" grpId="0"/>
      <p:bldP spid="41" grpId="0" animBg="1"/>
      <p:bldP spid="42" grpId="0" animBg="1"/>
      <p:bldP spid="43" grpId="0" animBg="1"/>
      <p:bldP spid="70" grpId="0" animBg="1"/>
      <p:bldP spid="93194" grpId="0"/>
      <p:bldP spid="93195" grpId="0"/>
      <p:bldP spid="73" grpId="0" animBg="1"/>
      <p:bldP spid="74" grpId="0" animBg="1"/>
      <p:bldP spid="75" grpId="0" animBg="1"/>
      <p:bldP spid="76" grpId="0" animBg="1"/>
      <p:bldP spid="93200" grpId="0"/>
      <p:bldP spid="93201" grpId="0"/>
      <p:bldP spid="79" grpId="0" animBg="1"/>
      <p:bldP spid="80" grpId="0" animBg="1"/>
      <p:bldP spid="81" grpId="0" animBg="1"/>
      <p:bldP spid="82" grpId="0" animBg="1"/>
      <p:bldP spid="93206" grpId="0"/>
      <p:bldP spid="93207" grpId="0"/>
      <p:bldP spid="85" grpId="0" animBg="1"/>
      <p:bldP spid="86" grpId="0" animBg="1"/>
      <p:bldP spid="87" grpId="0" animBg="1"/>
      <p:bldP spid="88" grpId="0" animBg="1"/>
      <p:bldP spid="33"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image2.jpeg"/>
          <p:cNvPicPr/>
          <p:nvPr/>
        </p:nvPicPr>
        <p:blipFill>
          <a:blip r:embed="rId3"/>
          <a:stretch>
            <a:fillRect/>
          </a:stretch>
        </p:blipFill>
        <p:spPr>
          <a:xfrm>
            <a:off x="-1599701" y="-1726605"/>
            <a:ext cx="27583402" cy="15442607"/>
          </a:xfrm>
          <a:prstGeom prst="rect">
            <a:avLst/>
          </a:prstGeom>
          <a:ln w="12700">
            <a:miter lim="400000"/>
          </a:ln>
        </p:spPr>
      </p:pic>
      <p:sp>
        <p:nvSpPr>
          <p:cNvPr id="3" name="Shape 408">
            <a:extLst>
              <a:ext uri="{FF2B5EF4-FFF2-40B4-BE49-F238E27FC236}">
                <a16:creationId xmlns:a16="http://schemas.microsoft.com/office/drawing/2014/main" id="{CC473D42-8470-4C94-B357-8CB01BC210E7}"/>
              </a:ext>
            </a:extLst>
          </p:cNvPr>
          <p:cNvSpPr/>
          <p:nvPr/>
        </p:nvSpPr>
        <p:spPr>
          <a:xfrm>
            <a:off x="11057871" y="5027125"/>
            <a:ext cx="2760978" cy="2760982"/>
          </a:xfrm>
          <a:prstGeom prst="roundRect">
            <a:avLst>
              <a:gd name="adj" fmla="val 16667"/>
            </a:avLst>
          </a:prstGeom>
          <a:solidFill>
            <a:schemeClr val="bg1">
              <a:lumMod val="95000"/>
            </a:schemeClr>
          </a:solidFill>
          <a:ln w="12700">
            <a:miter lim="400000"/>
          </a:ln>
        </p:spPr>
        <p:txBody>
          <a:bodyPr lIns="0" tIns="0" rIns="0" bIns="0" anchor="ctr"/>
          <a:lstStyle/>
          <a:p>
            <a:pPr lvl="0">
              <a:defRPr sz="1300" b="1"/>
            </a:pPr>
            <a:endParaRPr sz="2600"/>
          </a:p>
        </p:txBody>
      </p:sp>
      <p:sp>
        <p:nvSpPr>
          <p:cNvPr id="4" name="Shape 409">
            <a:extLst>
              <a:ext uri="{FF2B5EF4-FFF2-40B4-BE49-F238E27FC236}">
                <a16:creationId xmlns:a16="http://schemas.microsoft.com/office/drawing/2014/main" id="{EB421BA2-1BD3-4D99-A93C-5DB5E88D58D9}"/>
              </a:ext>
            </a:extLst>
          </p:cNvPr>
          <p:cNvSpPr/>
          <p:nvPr/>
        </p:nvSpPr>
        <p:spPr>
          <a:xfrm>
            <a:off x="4332999" y="4060546"/>
            <a:ext cx="6724370" cy="7244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268" y="0"/>
                </a:lnTo>
                <a:lnTo>
                  <a:pt x="0" y="0"/>
                </a:lnTo>
              </a:path>
            </a:pathLst>
          </a:custGeom>
          <a:ln w="22225">
            <a:solidFill>
              <a:schemeClr val="accent1">
                <a:lumMod val="60000"/>
                <a:lumOff val="40000"/>
              </a:schemeClr>
            </a:solidFill>
            <a:round/>
            <a:headEnd type="triangle"/>
          </a:ln>
        </p:spPr>
        <p:txBody>
          <a:bodyPr lIns="0" tIns="0" rIns="0" bIns="0" anchor="ctr"/>
          <a:lstStyle/>
          <a:p>
            <a:pPr lvl="0"/>
            <a:endParaRPr sz="10000"/>
          </a:p>
        </p:txBody>
      </p:sp>
      <p:sp>
        <p:nvSpPr>
          <p:cNvPr id="5" name="Shape 410">
            <a:extLst>
              <a:ext uri="{FF2B5EF4-FFF2-40B4-BE49-F238E27FC236}">
                <a16:creationId xmlns:a16="http://schemas.microsoft.com/office/drawing/2014/main" id="{A1E3079D-5125-4D11-BD52-25B7B20391B3}"/>
              </a:ext>
            </a:extLst>
          </p:cNvPr>
          <p:cNvSpPr/>
          <p:nvPr/>
        </p:nvSpPr>
        <p:spPr>
          <a:xfrm flipV="1">
            <a:off x="4332999" y="8435054"/>
            <a:ext cx="6724370" cy="7244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268" y="0"/>
                </a:lnTo>
                <a:lnTo>
                  <a:pt x="0" y="0"/>
                </a:lnTo>
              </a:path>
            </a:pathLst>
          </a:custGeom>
          <a:ln w="22225">
            <a:solidFill>
              <a:schemeClr val="accent1">
                <a:lumMod val="60000"/>
                <a:lumOff val="40000"/>
              </a:schemeClr>
            </a:solidFill>
            <a:round/>
            <a:headEnd type="triangle"/>
          </a:ln>
        </p:spPr>
        <p:txBody>
          <a:bodyPr lIns="0" tIns="0" rIns="0" bIns="0" anchor="ctr"/>
          <a:lstStyle/>
          <a:p>
            <a:pPr lvl="0"/>
            <a:endParaRPr sz="10000"/>
          </a:p>
        </p:txBody>
      </p:sp>
      <p:sp>
        <p:nvSpPr>
          <p:cNvPr id="6" name="Shape 411">
            <a:extLst>
              <a:ext uri="{FF2B5EF4-FFF2-40B4-BE49-F238E27FC236}">
                <a16:creationId xmlns:a16="http://schemas.microsoft.com/office/drawing/2014/main" id="{ADC09506-66C1-4D2F-A80B-7C99502BD966}"/>
              </a:ext>
            </a:extLst>
          </p:cNvPr>
          <p:cNvSpPr/>
          <p:nvPr/>
        </p:nvSpPr>
        <p:spPr>
          <a:xfrm flipH="1">
            <a:off x="13819392" y="4060546"/>
            <a:ext cx="6724368" cy="7244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268" y="0"/>
                </a:lnTo>
                <a:lnTo>
                  <a:pt x="0" y="0"/>
                </a:lnTo>
              </a:path>
            </a:pathLst>
          </a:custGeom>
          <a:ln w="22225">
            <a:solidFill>
              <a:schemeClr val="accent1">
                <a:lumMod val="60000"/>
                <a:lumOff val="40000"/>
              </a:schemeClr>
            </a:solidFill>
            <a:round/>
            <a:headEnd type="triangle"/>
          </a:ln>
        </p:spPr>
        <p:txBody>
          <a:bodyPr lIns="0" tIns="0" rIns="0" bIns="0" anchor="ctr"/>
          <a:lstStyle/>
          <a:p>
            <a:pPr lvl="0"/>
            <a:endParaRPr sz="10000"/>
          </a:p>
        </p:txBody>
      </p:sp>
      <p:sp>
        <p:nvSpPr>
          <p:cNvPr id="7" name="Shape 412">
            <a:extLst>
              <a:ext uri="{FF2B5EF4-FFF2-40B4-BE49-F238E27FC236}">
                <a16:creationId xmlns:a16="http://schemas.microsoft.com/office/drawing/2014/main" id="{D259FB2E-1D73-43C9-BAB7-EB91D0093FDE}"/>
              </a:ext>
            </a:extLst>
          </p:cNvPr>
          <p:cNvSpPr/>
          <p:nvPr/>
        </p:nvSpPr>
        <p:spPr>
          <a:xfrm flipH="1" flipV="1">
            <a:off x="13819392" y="8435054"/>
            <a:ext cx="6724368" cy="7244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268" y="0"/>
                </a:lnTo>
                <a:lnTo>
                  <a:pt x="0" y="0"/>
                </a:lnTo>
              </a:path>
            </a:pathLst>
          </a:custGeom>
          <a:ln w="22225">
            <a:solidFill>
              <a:schemeClr val="accent1">
                <a:lumMod val="60000"/>
                <a:lumOff val="40000"/>
              </a:schemeClr>
            </a:solidFill>
            <a:round/>
            <a:headEnd type="triangle"/>
          </a:ln>
        </p:spPr>
        <p:txBody>
          <a:bodyPr lIns="0" tIns="0" rIns="0" bIns="0" anchor="ctr"/>
          <a:lstStyle/>
          <a:p>
            <a:pPr lvl="0"/>
            <a:endParaRPr sz="10000"/>
          </a:p>
        </p:txBody>
      </p:sp>
      <p:grpSp>
        <p:nvGrpSpPr>
          <p:cNvPr id="8" name="Group 416">
            <a:extLst>
              <a:ext uri="{FF2B5EF4-FFF2-40B4-BE49-F238E27FC236}">
                <a16:creationId xmlns:a16="http://schemas.microsoft.com/office/drawing/2014/main" id="{522D8ED7-89C6-4B5F-AE7B-D724142DE051}"/>
              </a:ext>
            </a:extLst>
          </p:cNvPr>
          <p:cNvGrpSpPr/>
          <p:nvPr/>
        </p:nvGrpSpPr>
        <p:grpSpPr>
          <a:xfrm>
            <a:off x="11863508" y="5841352"/>
            <a:ext cx="1138568" cy="1138568"/>
            <a:chOff x="0" y="0"/>
            <a:chExt cx="569282" cy="569282"/>
          </a:xfrm>
          <a:solidFill>
            <a:schemeClr val="accent1">
              <a:lumMod val="40000"/>
              <a:lumOff val="60000"/>
            </a:schemeClr>
          </a:solidFill>
        </p:grpSpPr>
        <p:sp>
          <p:nvSpPr>
            <p:cNvPr id="9" name="Shape 413">
              <a:extLst>
                <a:ext uri="{FF2B5EF4-FFF2-40B4-BE49-F238E27FC236}">
                  <a16:creationId xmlns:a16="http://schemas.microsoft.com/office/drawing/2014/main" id="{F3F3FE72-1D4F-48C6-924A-482439C36F29}"/>
                </a:ext>
              </a:extLst>
            </p:cNvPr>
            <p:cNvSpPr/>
            <p:nvPr/>
          </p:nvSpPr>
          <p:spPr>
            <a:xfrm>
              <a:off x="-1" y="-1"/>
              <a:ext cx="569284" cy="569284"/>
            </a:xfrm>
            <a:custGeom>
              <a:avLst/>
              <a:gdLst/>
              <a:ahLst/>
              <a:cxnLst>
                <a:cxn ang="0">
                  <a:pos x="wd2" y="hd2"/>
                </a:cxn>
                <a:cxn ang="5400000">
                  <a:pos x="wd2" y="hd2"/>
                </a:cxn>
                <a:cxn ang="10800000">
                  <a:pos x="wd2" y="hd2"/>
                </a:cxn>
                <a:cxn ang="16200000">
                  <a:pos x="wd2" y="hd2"/>
                </a:cxn>
              </a:cxnLst>
              <a:rect l="0" t="0" r="r" b="b"/>
              <a:pathLst>
                <a:path w="21600" h="21600" extrusionOk="0">
                  <a:moveTo>
                    <a:pt x="20073" y="5251"/>
                  </a:moveTo>
                  <a:cubicBezTo>
                    <a:pt x="18956" y="6368"/>
                    <a:pt x="18956" y="6368"/>
                    <a:pt x="18956" y="6368"/>
                  </a:cubicBezTo>
                  <a:cubicBezTo>
                    <a:pt x="18770" y="6554"/>
                    <a:pt x="18472" y="6666"/>
                    <a:pt x="18211" y="6741"/>
                  </a:cubicBezTo>
                  <a:cubicBezTo>
                    <a:pt x="18844" y="7932"/>
                    <a:pt x="19254" y="9310"/>
                    <a:pt x="19254" y="10800"/>
                  </a:cubicBezTo>
                  <a:cubicBezTo>
                    <a:pt x="19254" y="15455"/>
                    <a:pt x="15455" y="19254"/>
                    <a:pt x="10800" y="19254"/>
                  </a:cubicBezTo>
                  <a:cubicBezTo>
                    <a:pt x="6145" y="19254"/>
                    <a:pt x="2346" y="15455"/>
                    <a:pt x="2346" y="10800"/>
                  </a:cubicBezTo>
                  <a:cubicBezTo>
                    <a:pt x="2346" y="6145"/>
                    <a:pt x="6145" y="2346"/>
                    <a:pt x="10800" y="2346"/>
                  </a:cubicBezTo>
                  <a:cubicBezTo>
                    <a:pt x="12290" y="2346"/>
                    <a:pt x="13705" y="2756"/>
                    <a:pt x="14934" y="3426"/>
                  </a:cubicBezTo>
                  <a:cubicBezTo>
                    <a:pt x="14971" y="3166"/>
                    <a:pt x="15120" y="2905"/>
                    <a:pt x="15306" y="2681"/>
                  </a:cubicBezTo>
                  <a:cubicBezTo>
                    <a:pt x="16423" y="1564"/>
                    <a:pt x="16423" y="1564"/>
                    <a:pt x="16423" y="1564"/>
                  </a:cubicBezTo>
                  <a:cubicBezTo>
                    <a:pt x="14785" y="559"/>
                    <a:pt x="12848" y="0"/>
                    <a:pt x="10800" y="0"/>
                  </a:cubicBezTo>
                  <a:cubicBezTo>
                    <a:pt x="4841" y="0"/>
                    <a:pt x="0" y="4841"/>
                    <a:pt x="0" y="10800"/>
                  </a:cubicBezTo>
                  <a:cubicBezTo>
                    <a:pt x="0" y="16759"/>
                    <a:pt x="4841" y="21600"/>
                    <a:pt x="10800" y="21600"/>
                  </a:cubicBezTo>
                  <a:cubicBezTo>
                    <a:pt x="16759" y="21600"/>
                    <a:pt x="21600" y="16759"/>
                    <a:pt x="21600" y="10800"/>
                  </a:cubicBezTo>
                  <a:cubicBezTo>
                    <a:pt x="21600" y="8752"/>
                    <a:pt x="21041" y="6852"/>
                    <a:pt x="20073" y="5251"/>
                  </a:cubicBezTo>
                  <a:close/>
                </a:path>
              </a:pathLst>
            </a:custGeom>
            <a:grpFill/>
            <a:ln w="12700" cap="flat">
              <a:noFill/>
              <a:miter lim="400000"/>
            </a:ln>
            <a:effectLst/>
          </p:spPr>
          <p:txBody>
            <a:bodyPr wrap="square" lIns="0" tIns="0" rIns="0" bIns="0" numCol="1" anchor="t">
              <a:noAutofit/>
            </a:bodyPr>
            <a:lstStyle/>
            <a:p>
              <a:pPr lvl="0">
                <a:defRPr>
                  <a:latin typeface="Microsoft YaHei"/>
                  <a:ea typeface="Microsoft YaHei"/>
                  <a:cs typeface="Microsoft YaHei"/>
                  <a:sym typeface="Microsoft YaHei"/>
                </a:defRPr>
              </a:pPr>
              <a:endParaRPr sz="10000"/>
            </a:p>
          </p:txBody>
        </p:sp>
        <p:sp>
          <p:nvSpPr>
            <p:cNvPr id="10" name="Shape 414">
              <a:extLst>
                <a:ext uri="{FF2B5EF4-FFF2-40B4-BE49-F238E27FC236}">
                  <a16:creationId xmlns:a16="http://schemas.microsoft.com/office/drawing/2014/main" id="{2FAF40C1-299E-4326-B98B-25A0980B6383}"/>
                </a:ext>
              </a:extLst>
            </p:cNvPr>
            <p:cNvSpPr/>
            <p:nvPr/>
          </p:nvSpPr>
          <p:spPr>
            <a:xfrm>
              <a:off x="235605" y="17778"/>
              <a:ext cx="315638" cy="315886"/>
            </a:xfrm>
            <a:custGeom>
              <a:avLst/>
              <a:gdLst/>
              <a:ahLst/>
              <a:cxnLst>
                <a:cxn ang="0">
                  <a:pos x="wd2" y="hd2"/>
                </a:cxn>
                <a:cxn ang="5400000">
                  <a:pos x="wd2" y="hd2"/>
                </a:cxn>
                <a:cxn ang="10800000">
                  <a:pos x="wd2" y="hd2"/>
                </a:cxn>
                <a:cxn ang="16200000">
                  <a:pos x="wd2" y="hd2"/>
                </a:cxn>
              </a:cxnLst>
              <a:rect l="0" t="0" r="r" b="b"/>
              <a:pathLst>
                <a:path w="21165" h="21182" extrusionOk="0">
                  <a:moveTo>
                    <a:pt x="11900" y="4307"/>
                  </a:moveTo>
                  <a:cubicBezTo>
                    <a:pt x="16036" y="158"/>
                    <a:pt x="16036" y="158"/>
                    <a:pt x="16036" y="158"/>
                  </a:cubicBezTo>
                  <a:cubicBezTo>
                    <a:pt x="16298" y="-105"/>
                    <a:pt x="16495" y="-39"/>
                    <a:pt x="16561" y="356"/>
                  </a:cubicBezTo>
                  <a:cubicBezTo>
                    <a:pt x="16955" y="4241"/>
                    <a:pt x="16955" y="4241"/>
                    <a:pt x="16955" y="4241"/>
                  </a:cubicBezTo>
                  <a:cubicBezTo>
                    <a:pt x="20828" y="4571"/>
                    <a:pt x="20828" y="4571"/>
                    <a:pt x="20828" y="4571"/>
                  </a:cubicBezTo>
                  <a:cubicBezTo>
                    <a:pt x="21157" y="4636"/>
                    <a:pt x="21288" y="4900"/>
                    <a:pt x="21025" y="5163"/>
                  </a:cubicBezTo>
                  <a:cubicBezTo>
                    <a:pt x="16889" y="9246"/>
                    <a:pt x="16889" y="9246"/>
                    <a:pt x="16889" y="9246"/>
                  </a:cubicBezTo>
                  <a:cubicBezTo>
                    <a:pt x="16627" y="9510"/>
                    <a:pt x="16101" y="9707"/>
                    <a:pt x="15773" y="9707"/>
                  </a:cubicBezTo>
                  <a:cubicBezTo>
                    <a:pt x="13278" y="9444"/>
                    <a:pt x="13278" y="9444"/>
                    <a:pt x="13278" y="9444"/>
                  </a:cubicBezTo>
                  <a:cubicBezTo>
                    <a:pt x="6188" y="16556"/>
                    <a:pt x="6188" y="16556"/>
                    <a:pt x="6188" y="16556"/>
                  </a:cubicBezTo>
                  <a:cubicBezTo>
                    <a:pt x="6713" y="17807"/>
                    <a:pt x="6516" y="19256"/>
                    <a:pt x="5531" y="20244"/>
                  </a:cubicBezTo>
                  <a:cubicBezTo>
                    <a:pt x="4284" y="21495"/>
                    <a:pt x="2248" y="21495"/>
                    <a:pt x="935" y="20244"/>
                  </a:cubicBezTo>
                  <a:cubicBezTo>
                    <a:pt x="-312" y="18993"/>
                    <a:pt x="-312" y="16951"/>
                    <a:pt x="935" y="15634"/>
                  </a:cubicBezTo>
                  <a:cubicBezTo>
                    <a:pt x="1920" y="14646"/>
                    <a:pt x="3430" y="14449"/>
                    <a:pt x="4612" y="15041"/>
                  </a:cubicBezTo>
                  <a:cubicBezTo>
                    <a:pt x="11768" y="7863"/>
                    <a:pt x="11768" y="7863"/>
                    <a:pt x="11768" y="7863"/>
                  </a:cubicBezTo>
                  <a:cubicBezTo>
                    <a:pt x="11506" y="5427"/>
                    <a:pt x="11506" y="5427"/>
                    <a:pt x="11506" y="5427"/>
                  </a:cubicBezTo>
                  <a:cubicBezTo>
                    <a:pt x="11440" y="5032"/>
                    <a:pt x="11637" y="4571"/>
                    <a:pt x="11900" y="4307"/>
                  </a:cubicBezTo>
                  <a:close/>
                </a:path>
              </a:pathLst>
            </a:custGeom>
            <a:grpFill/>
            <a:ln w="12700" cap="flat">
              <a:noFill/>
              <a:miter lim="400000"/>
            </a:ln>
            <a:effectLst/>
          </p:spPr>
          <p:txBody>
            <a:bodyPr wrap="square" lIns="0" tIns="0" rIns="0" bIns="0" numCol="1" anchor="t">
              <a:noAutofit/>
            </a:bodyPr>
            <a:lstStyle/>
            <a:p>
              <a:pPr lvl="0">
                <a:defRPr>
                  <a:latin typeface="Microsoft YaHei"/>
                  <a:ea typeface="Microsoft YaHei"/>
                  <a:cs typeface="Microsoft YaHei"/>
                  <a:sym typeface="Microsoft YaHei"/>
                </a:defRPr>
              </a:pPr>
              <a:endParaRPr sz="10000"/>
            </a:p>
          </p:txBody>
        </p:sp>
        <p:sp>
          <p:nvSpPr>
            <p:cNvPr id="11" name="Shape 415">
              <a:extLst>
                <a:ext uri="{FF2B5EF4-FFF2-40B4-BE49-F238E27FC236}">
                  <a16:creationId xmlns:a16="http://schemas.microsoft.com/office/drawing/2014/main" id="{886E10CE-25F6-4A9C-B737-B32A75D917EF}"/>
                </a:ext>
              </a:extLst>
            </p:cNvPr>
            <p:cNvSpPr/>
            <p:nvPr/>
          </p:nvSpPr>
          <p:spPr>
            <a:xfrm>
              <a:off x="117503" y="117503"/>
              <a:ext cx="334277" cy="334277"/>
            </a:xfrm>
            <a:custGeom>
              <a:avLst/>
              <a:gdLst/>
              <a:ahLst/>
              <a:cxnLst>
                <a:cxn ang="0">
                  <a:pos x="wd2" y="hd2"/>
                </a:cxn>
                <a:cxn ang="5400000">
                  <a:pos x="wd2" y="hd2"/>
                </a:cxn>
                <a:cxn ang="10800000">
                  <a:pos x="wd2" y="hd2"/>
                </a:cxn>
                <a:cxn ang="16200000">
                  <a:pos x="wd2" y="hd2"/>
                </a:cxn>
              </a:cxnLst>
              <a:rect l="0" t="0" r="r" b="b"/>
              <a:pathLst>
                <a:path w="21600" h="21600" extrusionOk="0">
                  <a:moveTo>
                    <a:pt x="10800" y="4638"/>
                  </a:moveTo>
                  <a:cubicBezTo>
                    <a:pt x="11753" y="4638"/>
                    <a:pt x="12642" y="4892"/>
                    <a:pt x="13468" y="5273"/>
                  </a:cubicBezTo>
                  <a:cubicBezTo>
                    <a:pt x="16899" y="1906"/>
                    <a:pt x="16899" y="1906"/>
                    <a:pt x="16899" y="1906"/>
                  </a:cubicBezTo>
                  <a:cubicBezTo>
                    <a:pt x="15120" y="699"/>
                    <a:pt x="13024" y="0"/>
                    <a:pt x="10800" y="0"/>
                  </a:cubicBezTo>
                  <a:cubicBezTo>
                    <a:pt x="4828" y="0"/>
                    <a:pt x="0" y="4828"/>
                    <a:pt x="0" y="10800"/>
                  </a:cubicBezTo>
                  <a:cubicBezTo>
                    <a:pt x="0" y="16772"/>
                    <a:pt x="4828" y="21600"/>
                    <a:pt x="10800" y="21600"/>
                  </a:cubicBezTo>
                  <a:cubicBezTo>
                    <a:pt x="16772" y="21600"/>
                    <a:pt x="21600" y="16772"/>
                    <a:pt x="21600" y="10800"/>
                  </a:cubicBezTo>
                  <a:cubicBezTo>
                    <a:pt x="21600" y="8576"/>
                    <a:pt x="20901" y="6544"/>
                    <a:pt x="19758" y="4828"/>
                  </a:cubicBezTo>
                  <a:cubicBezTo>
                    <a:pt x="16391" y="8259"/>
                    <a:pt x="16391" y="8259"/>
                    <a:pt x="16391" y="8259"/>
                  </a:cubicBezTo>
                  <a:cubicBezTo>
                    <a:pt x="16772" y="9021"/>
                    <a:pt x="16962" y="9911"/>
                    <a:pt x="16962" y="10800"/>
                  </a:cubicBezTo>
                  <a:cubicBezTo>
                    <a:pt x="16962" y="14167"/>
                    <a:pt x="14167" y="16962"/>
                    <a:pt x="10800" y="16962"/>
                  </a:cubicBezTo>
                  <a:cubicBezTo>
                    <a:pt x="7433" y="16962"/>
                    <a:pt x="4638" y="14167"/>
                    <a:pt x="4638" y="10800"/>
                  </a:cubicBezTo>
                  <a:cubicBezTo>
                    <a:pt x="4638" y="7433"/>
                    <a:pt x="7433" y="4638"/>
                    <a:pt x="10800" y="4638"/>
                  </a:cubicBezTo>
                  <a:close/>
                </a:path>
              </a:pathLst>
            </a:custGeom>
            <a:grpFill/>
            <a:ln w="12700" cap="flat">
              <a:noFill/>
              <a:miter lim="400000"/>
            </a:ln>
            <a:effectLst/>
          </p:spPr>
          <p:txBody>
            <a:bodyPr wrap="square" lIns="0" tIns="0" rIns="0" bIns="0" numCol="1" anchor="t">
              <a:noAutofit/>
            </a:bodyPr>
            <a:lstStyle/>
            <a:p>
              <a:pPr lvl="0">
                <a:defRPr>
                  <a:latin typeface="Microsoft YaHei"/>
                  <a:ea typeface="Microsoft YaHei"/>
                  <a:cs typeface="Microsoft YaHei"/>
                  <a:sym typeface="Microsoft YaHei"/>
                </a:defRPr>
              </a:pPr>
              <a:endParaRPr sz="10000"/>
            </a:p>
          </p:txBody>
        </p:sp>
      </p:grpSp>
      <p:grpSp>
        <p:nvGrpSpPr>
          <p:cNvPr id="12" name="Group 419">
            <a:extLst>
              <a:ext uri="{FF2B5EF4-FFF2-40B4-BE49-F238E27FC236}">
                <a16:creationId xmlns:a16="http://schemas.microsoft.com/office/drawing/2014/main" id="{ACCF344D-C6F0-41C5-B7DD-C713197E4974}"/>
              </a:ext>
            </a:extLst>
          </p:cNvPr>
          <p:cNvGrpSpPr/>
          <p:nvPr/>
        </p:nvGrpSpPr>
        <p:grpSpPr>
          <a:xfrm>
            <a:off x="3025138" y="4060190"/>
            <a:ext cx="3962404" cy="2134032"/>
            <a:chOff x="0" y="0"/>
            <a:chExt cx="1981201" cy="1067015"/>
          </a:xfrm>
        </p:grpSpPr>
        <p:sp>
          <p:nvSpPr>
            <p:cNvPr id="13" name="Shape 417">
              <a:extLst>
                <a:ext uri="{FF2B5EF4-FFF2-40B4-BE49-F238E27FC236}">
                  <a16:creationId xmlns:a16="http://schemas.microsoft.com/office/drawing/2014/main" id="{BCC4FCFF-6908-4473-BEB8-919C7F814AF7}"/>
                </a:ext>
              </a:extLst>
            </p:cNvPr>
            <p:cNvSpPr/>
            <p:nvPr/>
          </p:nvSpPr>
          <p:spPr>
            <a:xfrm>
              <a:off x="0" y="0"/>
              <a:ext cx="1981201" cy="4210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b">
              <a:normAutofit/>
            </a:bodyPr>
            <a:lstStyle>
              <a:lvl1pPr algn="ctr">
                <a:defRPr sz="2000">
                  <a:solidFill>
                    <a:srgbClr val="808080"/>
                  </a:solidFill>
                  <a:latin typeface="Microsoft YaHei"/>
                  <a:ea typeface="Microsoft YaHei"/>
                  <a:cs typeface="Microsoft YaHei"/>
                  <a:sym typeface="Microsoft YaHei"/>
                </a:defRPr>
              </a:lvl1pPr>
            </a:lstStyle>
            <a:p>
              <a:pPr lvl="0">
                <a:defRPr sz="1800">
                  <a:solidFill>
                    <a:srgbClr val="000000"/>
                  </a:solidFill>
                </a:defRPr>
              </a:pPr>
              <a:r>
                <a:rPr sz="4000"/>
                <a:t>标题文本预设</a:t>
              </a:r>
            </a:p>
          </p:txBody>
        </p:sp>
        <p:sp>
          <p:nvSpPr>
            <p:cNvPr id="14" name="Shape 418">
              <a:extLst>
                <a:ext uri="{FF2B5EF4-FFF2-40B4-BE49-F238E27FC236}">
                  <a16:creationId xmlns:a16="http://schemas.microsoft.com/office/drawing/2014/main" id="{C6F32184-3424-4586-B3B5-4F1BF9A4E9D2}"/>
                </a:ext>
              </a:extLst>
            </p:cNvPr>
            <p:cNvSpPr/>
            <p:nvPr/>
          </p:nvSpPr>
          <p:spPr>
            <a:xfrm>
              <a:off x="0" y="421005"/>
              <a:ext cx="1890396" cy="6460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0" algn="ctr">
                <a:lnSpc>
                  <a:spcPct val="120000"/>
                </a:lnSpc>
              </a:pPr>
              <a:r>
                <a:rPr sz="2400">
                  <a:latin typeface="Microsoft YaHei"/>
                  <a:ea typeface="Microsoft YaHei"/>
                  <a:cs typeface="Microsoft YaHei"/>
                  <a:sym typeface="Microsoft YaHei"/>
                </a:rPr>
                <a:t>此部分内容作为文字排版占位显示</a:t>
              </a:r>
              <a:br>
                <a:rPr sz="2400">
                  <a:latin typeface="Microsoft YaHei"/>
                  <a:ea typeface="Microsoft YaHei"/>
                  <a:cs typeface="Microsoft YaHei"/>
                  <a:sym typeface="Microsoft YaHei"/>
                </a:rPr>
              </a:br>
              <a:r>
                <a:rPr sz="2400">
                  <a:latin typeface="Microsoft YaHei"/>
                  <a:ea typeface="Microsoft YaHei"/>
                  <a:cs typeface="Microsoft YaHei"/>
                  <a:sym typeface="Microsoft YaHei"/>
                </a:rPr>
                <a:t>（建议使用主题字体）</a:t>
              </a:r>
            </a:p>
          </p:txBody>
        </p:sp>
      </p:grpSp>
      <p:grpSp>
        <p:nvGrpSpPr>
          <p:cNvPr id="15" name="Group 422">
            <a:extLst>
              <a:ext uri="{FF2B5EF4-FFF2-40B4-BE49-F238E27FC236}">
                <a16:creationId xmlns:a16="http://schemas.microsoft.com/office/drawing/2014/main" id="{9C518D9E-6300-42A1-A442-68721775B295}"/>
              </a:ext>
            </a:extLst>
          </p:cNvPr>
          <p:cNvGrpSpPr/>
          <p:nvPr/>
        </p:nvGrpSpPr>
        <p:grpSpPr>
          <a:xfrm>
            <a:off x="3025138" y="6831330"/>
            <a:ext cx="3962404" cy="2134032"/>
            <a:chOff x="0" y="0"/>
            <a:chExt cx="1981201" cy="1067015"/>
          </a:xfrm>
        </p:grpSpPr>
        <p:sp>
          <p:nvSpPr>
            <p:cNvPr id="16" name="Shape 420">
              <a:extLst>
                <a:ext uri="{FF2B5EF4-FFF2-40B4-BE49-F238E27FC236}">
                  <a16:creationId xmlns:a16="http://schemas.microsoft.com/office/drawing/2014/main" id="{41CC56F3-DA57-4F99-8F47-C3E1AC0287C8}"/>
                </a:ext>
              </a:extLst>
            </p:cNvPr>
            <p:cNvSpPr/>
            <p:nvPr/>
          </p:nvSpPr>
          <p:spPr>
            <a:xfrm>
              <a:off x="0" y="0"/>
              <a:ext cx="1981201" cy="4210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b">
              <a:normAutofit/>
            </a:bodyPr>
            <a:lstStyle>
              <a:lvl1pPr algn="ctr">
                <a:defRPr sz="2000">
                  <a:solidFill>
                    <a:srgbClr val="808080"/>
                  </a:solidFill>
                  <a:latin typeface="Microsoft YaHei"/>
                  <a:ea typeface="Microsoft YaHei"/>
                  <a:cs typeface="Microsoft YaHei"/>
                  <a:sym typeface="Microsoft YaHei"/>
                </a:defRPr>
              </a:lvl1pPr>
            </a:lstStyle>
            <a:p>
              <a:pPr lvl="0">
                <a:defRPr sz="1800">
                  <a:solidFill>
                    <a:srgbClr val="000000"/>
                  </a:solidFill>
                </a:defRPr>
              </a:pPr>
              <a:r>
                <a:rPr sz="4000"/>
                <a:t>标题文本预设</a:t>
              </a:r>
            </a:p>
          </p:txBody>
        </p:sp>
        <p:sp>
          <p:nvSpPr>
            <p:cNvPr id="17" name="Shape 421">
              <a:extLst>
                <a:ext uri="{FF2B5EF4-FFF2-40B4-BE49-F238E27FC236}">
                  <a16:creationId xmlns:a16="http://schemas.microsoft.com/office/drawing/2014/main" id="{7C3C05F6-C4F7-4176-AB9A-E0D254AE8FFD}"/>
                </a:ext>
              </a:extLst>
            </p:cNvPr>
            <p:cNvSpPr/>
            <p:nvPr/>
          </p:nvSpPr>
          <p:spPr>
            <a:xfrm>
              <a:off x="0" y="421005"/>
              <a:ext cx="1890396" cy="6460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0" algn="ctr">
                <a:lnSpc>
                  <a:spcPct val="120000"/>
                </a:lnSpc>
              </a:pPr>
              <a:r>
                <a:rPr sz="2400">
                  <a:latin typeface="Microsoft YaHei"/>
                  <a:ea typeface="Microsoft YaHei"/>
                  <a:cs typeface="Microsoft YaHei"/>
                  <a:sym typeface="Microsoft YaHei"/>
                </a:rPr>
                <a:t>此部分内容作为文字排版占位显示</a:t>
              </a:r>
              <a:br>
                <a:rPr sz="2400">
                  <a:latin typeface="Microsoft YaHei"/>
                  <a:ea typeface="Microsoft YaHei"/>
                  <a:cs typeface="Microsoft YaHei"/>
                  <a:sym typeface="Microsoft YaHei"/>
                </a:rPr>
              </a:br>
              <a:r>
                <a:rPr sz="2400">
                  <a:latin typeface="Microsoft YaHei"/>
                  <a:ea typeface="Microsoft YaHei"/>
                  <a:cs typeface="Microsoft YaHei"/>
                  <a:sym typeface="Microsoft YaHei"/>
                </a:rPr>
                <a:t>（建议使用主题字体）</a:t>
              </a:r>
            </a:p>
          </p:txBody>
        </p:sp>
      </p:grpSp>
      <p:grpSp>
        <p:nvGrpSpPr>
          <p:cNvPr id="18" name="Group 425">
            <a:extLst>
              <a:ext uri="{FF2B5EF4-FFF2-40B4-BE49-F238E27FC236}">
                <a16:creationId xmlns:a16="http://schemas.microsoft.com/office/drawing/2014/main" id="{228F7564-6B77-4D98-92C7-E797493CB4FC}"/>
              </a:ext>
            </a:extLst>
          </p:cNvPr>
          <p:cNvGrpSpPr/>
          <p:nvPr/>
        </p:nvGrpSpPr>
        <p:grpSpPr>
          <a:xfrm>
            <a:off x="17561560" y="4239258"/>
            <a:ext cx="3962404" cy="2134032"/>
            <a:chOff x="0" y="0"/>
            <a:chExt cx="1981201" cy="1067015"/>
          </a:xfrm>
        </p:grpSpPr>
        <p:sp>
          <p:nvSpPr>
            <p:cNvPr id="19" name="Shape 423">
              <a:extLst>
                <a:ext uri="{FF2B5EF4-FFF2-40B4-BE49-F238E27FC236}">
                  <a16:creationId xmlns:a16="http://schemas.microsoft.com/office/drawing/2014/main" id="{FE5FBAA6-83D9-4C66-AFC4-D79EF63B7876}"/>
                </a:ext>
              </a:extLst>
            </p:cNvPr>
            <p:cNvSpPr/>
            <p:nvPr/>
          </p:nvSpPr>
          <p:spPr>
            <a:xfrm>
              <a:off x="0" y="0"/>
              <a:ext cx="1981201" cy="4210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b">
              <a:normAutofit/>
            </a:bodyPr>
            <a:lstStyle>
              <a:lvl1pPr algn="ctr">
                <a:defRPr sz="2000">
                  <a:solidFill>
                    <a:srgbClr val="808080"/>
                  </a:solidFill>
                  <a:latin typeface="Microsoft YaHei"/>
                  <a:ea typeface="Microsoft YaHei"/>
                  <a:cs typeface="Microsoft YaHei"/>
                  <a:sym typeface="Microsoft YaHei"/>
                </a:defRPr>
              </a:lvl1pPr>
            </a:lstStyle>
            <a:p>
              <a:pPr lvl="0">
                <a:defRPr sz="1800">
                  <a:solidFill>
                    <a:srgbClr val="000000"/>
                  </a:solidFill>
                </a:defRPr>
              </a:pPr>
              <a:r>
                <a:rPr sz="4000"/>
                <a:t>标题文本预设</a:t>
              </a:r>
            </a:p>
          </p:txBody>
        </p:sp>
        <p:sp>
          <p:nvSpPr>
            <p:cNvPr id="20" name="Shape 424">
              <a:extLst>
                <a:ext uri="{FF2B5EF4-FFF2-40B4-BE49-F238E27FC236}">
                  <a16:creationId xmlns:a16="http://schemas.microsoft.com/office/drawing/2014/main" id="{136C4BF9-F7AD-4DA7-BBB6-CED6CCCDB641}"/>
                </a:ext>
              </a:extLst>
            </p:cNvPr>
            <p:cNvSpPr/>
            <p:nvPr/>
          </p:nvSpPr>
          <p:spPr>
            <a:xfrm>
              <a:off x="0" y="421005"/>
              <a:ext cx="1890396" cy="6460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0" algn="ctr">
                <a:lnSpc>
                  <a:spcPct val="120000"/>
                </a:lnSpc>
              </a:pPr>
              <a:r>
                <a:rPr sz="2400">
                  <a:latin typeface="Microsoft YaHei"/>
                  <a:ea typeface="Microsoft YaHei"/>
                  <a:cs typeface="Microsoft YaHei"/>
                  <a:sym typeface="Microsoft YaHei"/>
                </a:rPr>
                <a:t>此部分内容作为文字排版占位显示</a:t>
              </a:r>
              <a:br>
                <a:rPr sz="2400">
                  <a:latin typeface="Microsoft YaHei"/>
                  <a:ea typeface="Microsoft YaHei"/>
                  <a:cs typeface="Microsoft YaHei"/>
                  <a:sym typeface="Microsoft YaHei"/>
                </a:rPr>
              </a:br>
              <a:r>
                <a:rPr sz="2400">
                  <a:latin typeface="Microsoft YaHei"/>
                  <a:ea typeface="Microsoft YaHei"/>
                  <a:cs typeface="Microsoft YaHei"/>
                  <a:sym typeface="Microsoft YaHei"/>
                </a:rPr>
                <a:t>（建议使用主题字体）</a:t>
              </a:r>
            </a:p>
          </p:txBody>
        </p:sp>
      </p:grpSp>
      <p:grpSp>
        <p:nvGrpSpPr>
          <p:cNvPr id="21" name="Group 428">
            <a:extLst>
              <a:ext uri="{FF2B5EF4-FFF2-40B4-BE49-F238E27FC236}">
                <a16:creationId xmlns:a16="http://schemas.microsoft.com/office/drawing/2014/main" id="{D65B5C68-3469-4F75-B537-5CDE2344121B}"/>
              </a:ext>
            </a:extLst>
          </p:cNvPr>
          <p:cNvGrpSpPr/>
          <p:nvPr/>
        </p:nvGrpSpPr>
        <p:grpSpPr>
          <a:xfrm>
            <a:off x="17561560" y="7010400"/>
            <a:ext cx="3962404" cy="2134032"/>
            <a:chOff x="0" y="0"/>
            <a:chExt cx="1981201" cy="1067015"/>
          </a:xfrm>
        </p:grpSpPr>
        <p:sp>
          <p:nvSpPr>
            <p:cNvPr id="22" name="Shape 426">
              <a:extLst>
                <a:ext uri="{FF2B5EF4-FFF2-40B4-BE49-F238E27FC236}">
                  <a16:creationId xmlns:a16="http://schemas.microsoft.com/office/drawing/2014/main" id="{A3034C99-7306-4AAA-A84B-73FCB2554301}"/>
                </a:ext>
              </a:extLst>
            </p:cNvPr>
            <p:cNvSpPr/>
            <p:nvPr/>
          </p:nvSpPr>
          <p:spPr>
            <a:xfrm>
              <a:off x="0" y="0"/>
              <a:ext cx="1981201" cy="4210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b">
              <a:normAutofit/>
            </a:bodyPr>
            <a:lstStyle>
              <a:lvl1pPr algn="ctr">
                <a:defRPr sz="2000">
                  <a:solidFill>
                    <a:srgbClr val="808080"/>
                  </a:solidFill>
                  <a:latin typeface="Microsoft YaHei"/>
                  <a:ea typeface="Microsoft YaHei"/>
                  <a:cs typeface="Microsoft YaHei"/>
                  <a:sym typeface="Microsoft YaHei"/>
                </a:defRPr>
              </a:lvl1pPr>
            </a:lstStyle>
            <a:p>
              <a:pPr lvl="0">
                <a:defRPr sz="1800">
                  <a:solidFill>
                    <a:srgbClr val="000000"/>
                  </a:solidFill>
                </a:defRPr>
              </a:pPr>
              <a:r>
                <a:rPr sz="4000"/>
                <a:t>标题文本预设</a:t>
              </a:r>
            </a:p>
          </p:txBody>
        </p:sp>
        <p:sp>
          <p:nvSpPr>
            <p:cNvPr id="23" name="Shape 427">
              <a:extLst>
                <a:ext uri="{FF2B5EF4-FFF2-40B4-BE49-F238E27FC236}">
                  <a16:creationId xmlns:a16="http://schemas.microsoft.com/office/drawing/2014/main" id="{8A13695A-2D61-4789-A839-CD7B00522151}"/>
                </a:ext>
              </a:extLst>
            </p:cNvPr>
            <p:cNvSpPr/>
            <p:nvPr/>
          </p:nvSpPr>
          <p:spPr>
            <a:xfrm>
              <a:off x="0" y="421005"/>
              <a:ext cx="1890396" cy="6460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0" algn="ctr">
                <a:lnSpc>
                  <a:spcPct val="120000"/>
                </a:lnSpc>
              </a:pPr>
              <a:r>
                <a:rPr sz="2400">
                  <a:latin typeface="Microsoft YaHei"/>
                  <a:ea typeface="Microsoft YaHei"/>
                  <a:cs typeface="Microsoft YaHei"/>
                  <a:sym typeface="Microsoft YaHei"/>
                </a:rPr>
                <a:t>此部分内容作为文字排版占位显示</a:t>
              </a:r>
              <a:br>
                <a:rPr sz="2400">
                  <a:latin typeface="Microsoft YaHei"/>
                  <a:ea typeface="Microsoft YaHei"/>
                  <a:cs typeface="Microsoft YaHei"/>
                  <a:sym typeface="Microsoft YaHei"/>
                </a:rPr>
              </a:br>
              <a:r>
                <a:rPr sz="2400">
                  <a:latin typeface="Microsoft YaHei"/>
                  <a:ea typeface="Microsoft YaHei"/>
                  <a:cs typeface="Microsoft YaHei"/>
                  <a:sym typeface="Microsoft YaHei"/>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9" fill="hold" grpId="0" nodeType="afterEffect">
                                  <p:stCondLst>
                                    <p:cond delay="0"/>
                                  </p:stCondLst>
                                  <p:iterate>
                                    <p:tmAbs val="0"/>
                                  </p:iterate>
                                  <p:childTnLst>
                                    <p:set>
                                      <p:cBhvr>
                                        <p:cTn id="6" fill="hold"/>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9" fill="hold" grpId="0" nodeType="afterEffect">
                                  <p:stCondLst>
                                    <p:cond delay="0"/>
                                  </p:stCondLst>
                                  <p:iterate>
                                    <p:tmAbs val="0"/>
                                  </p:iterate>
                                  <p:childTnLst>
                                    <p:set>
                                      <p:cBhvr>
                                        <p:cTn id="13" fill="hold"/>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15" presetClass="entr" presetSubtype="9" fill="hold" grpId="0" nodeType="afterEffect">
                                  <p:stCondLst>
                                    <p:cond delay="0"/>
                                  </p:stCondLst>
                                  <p:iterate>
                                    <p:tmAbs val="0"/>
                                  </p:iterate>
                                  <p:childTnLst>
                                    <p:set>
                                      <p:cBhvr>
                                        <p:cTn id="20" fill="hold"/>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15" presetClass="entr" presetSubtype="9" fill="hold" grpId="0" nodeType="afterEffect">
                                  <p:stCondLst>
                                    <p:cond delay="0"/>
                                  </p:stCondLst>
                                  <p:iterate>
                                    <p:tmAbs val="0"/>
                                  </p:iterate>
                                  <p:childTnLst>
                                    <p:set>
                                      <p:cBhvr>
                                        <p:cTn id="27" fill="hold"/>
                                        <p:tgtEl>
                                          <p:spTgt spid="6"/>
                                        </p:tgtEl>
                                        <p:attrNameLst>
                                          <p:attrName>style.visibility</p:attrName>
                                        </p:attrNameLst>
                                      </p:cBhvr>
                                      <p:to>
                                        <p:strVal val="visible"/>
                                      </p:to>
                                    </p:set>
                                    <p:anim calcmode="lin" valueType="num">
                                      <p:cBhvr>
                                        <p:cTn id="28" dur="1000" fill="hold"/>
                                        <p:tgtEl>
                                          <p:spTgt spid="6"/>
                                        </p:tgtEl>
                                        <p:attrNameLst>
                                          <p:attrName>ppt_w</p:attrName>
                                        </p:attrNameLst>
                                      </p:cBhvr>
                                      <p:tavLst>
                                        <p:tav tm="0">
                                          <p:val>
                                            <p:fltVal val="0"/>
                                          </p:val>
                                        </p:tav>
                                        <p:tav tm="100000">
                                          <p:val>
                                            <p:strVal val="#ppt_w"/>
                                          </p:val>
                                        </p:tav>
                                      </p:tavLst>
                                    </p:anim>
                                    <p:anim calcmode="lin" valueType="num">
                                      <p:cBhvr>
                                        <p:cTn id="29" dur="1000" fill="hold"/>
                                        <p:tgtEl>
                                          <p:spTgt spid="6"/>
                                        </p:tgtEl>
                                        <p:attrNameLst>
                                          <p:attrName>ppt_h</p:attrName>
                                        </p:attrNameLst>
                                      </p:cBhvr>
                                      <p:tavLst>
                                        <p:tav tm="0">
                                          <p:val>
                                            <p:fltVal val="0"/>
                                          </p:val>
                                        </p:tav>
                                        <p:tav tm="100000">
                                          <p:val>
                                            <p:strVal val="#ppt_h"/>
                                          </p:val>
                                        </p:tav>
                                      </p:tavLst>
                                    </p:anim>
                                    <p:anim calcmode="lin" valueType="num">
                                      <p:cBhvr>
                                        <p:cTn id="30"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15" presetClass="entr" presetSubtype="9" fill="hold" grpId="0" nodeType="afterEffect">
                                  <p:stCondLst>
                                    <p:cond delay="0"/>
                                  </p:stCondLst>
                                  <p:iterate>
                                    <p:tmAbs val="0"/>
                                  </p:iterate>
                                  <p:childTnLst>
                                    <p:set>
                                      <p:cBhvr>
                                        <p:cTn id="34" fill="hold"/>
                                        <p:tgtEl>
                                          <p:spTgt spid="7"/>
                                        </p:tgtEl>
                                        <p:attrNameLst>
                                          <p:attrName>style.visibility</p:attrName>
                                        </p:attrNameLst>
                                      </p:cBhvr>
                                      <p:to>
                                        <p:strVal val="visible"/>
                                      </p:to>
                                    </p:set>
                                    <p:anim calcmode="lin" valueType="num">
                                      <p:cBhvr>
                                        <p:cTn id="35" dur="1000" fill="hold"/>
                                        <p:tgtEl>
                                          <p:spTgt spid="7"/>
                                        </p:tgtEl>
                                        <p:attrNameLst>
                                          <p:attrName>ppt_w</p:attrName>
                                        </p:attrNameLst>
                                      </p:cBhvr>
                                      <p:tavLst>
                                        <p:tav tm="0">
                                          <p:val>
                                            <p:fltVal val="0"/>
                                          </p:val>
                                        </p:tav>
                                        <p:tav tm="100000">
                                          <p:val>
                                            <p:strVal val="#ppt_w"/>
                                          </p:val>
                                        </p:tav>
                                      </p:tavLst>
                                    </p:anim>
                                    <p:anim calcmode="lin" valueType="num">
                                      <p:cBhvr>
                                        <p:cTn id="36" dur="1000" fill="hold"/>
                                        <p:tgtEl>
                                          <p:spTgt spid="7"/>
                                        </p:tgtEl>
                                        <p:attrNameLst>
                                          <p:attrName>ppt_h</p:attrName>
                                        </p:attrNameLst>
                                      </p:cBhvr>
                                      <p:tavLst>
                                        <p:tav tm="0">
                                          <p:val>
                                            <p:fltVal val="0"/>
                                          </p:val>
                                        </p:tav>
                                        <p:tav tm="100000">
                                          <p:val>
                                            <p:strVal val="#ppt_h"/>
                                          </p:val>
                                        </p:tav>
                                      </p:tavLst>
                                    </p:anim>
                                    <p:anim calcmode="lin" valueType="num">
                                      <p:cBhvr>
                                        <p:cTn id="37"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5000"/>
                            </p:stCondLst>
                            <p:childTnLst>
                              <p:par>
                                <p:cTn id="40" presetID="15" presetClass="entr" presetSubtype="9" fill="hold" grpId="0" nodeType="afterEffect">
                                  <p:stCondLst>
                                    <p:cond delay="0"/>
                                  </p:stCondLst>
                                  <p:iterate>
                                    <p:tmAbs val="0"/>
                                  </p:iterate>
                                  <p:childTnLst>
                                    <p:set>
                                      <p:cBhvr>
                                        <p:cTn id="41" fill="hold"/>
                                        <p:tgtEl>
                                          <p:spTgt spid="8"/>
                                        </p:tgtEl>
                                        <p:attrNameLst>
                                          <p:attrName>style.visibility</p:attrName>
                                        </p:attrNameLst>
                                      </p:cBhvr>
                                      <p:to>
                                        <p:strVal val="visible"/>
                                      </p:to>
                                    </p:set>
                                    <p:anim calcmode="lin" valueType="num">
                                      <p:cBhvr>
                                        <p:cTn id="42" dur="1000" fill="hold"/>
                                        <p:tgtEl>
                                          <p:spTgt spid="8"/>
                                        </p:tgtEl>
                                        <p:attrNameLst>
                                          <p:attrName>ppt_w</p:attrName>
                                        </p:attrNameLst>
                                      </p:cBhvr>
                                      <p:tavLst>
                                        <p:tav tm="0">
                                          <p:val>
                                            <p:fltVal val="0"/>
                                          </p:val>
                                        </p:tav>
                                        <p:tav tm="100000">
                                          <p:val>
                                            <p:strVal val="#ppt_w"/>
                                          </p:val>
                                        </p:tav>
                                      </p:tavLst>
                                    </p:anim>
                                    <p:anim calcmode="lin" valueType="num">
                                      <p:cBhvr>
                                        <p:cTn id="43" dur="1000" fill="hold"/>
                                        <p:tgtEl>
                                          <p:spTgt spid="8"/>
                                        </p:tgtEl>
                                        <p:attrNameLst>
                                          <p:attrName>ppt_h</p:attrName>
                                        </p:attrNameLst>
                                      </p:cBhvr>
                                      <p:tavLst>
                                        <p:tav tm="0">
                                          <p:val>
                                            <p:fltVal val="0"/>
                                          </p:val>
                                        </p:tav>
                                        <p:tav tm="100000">
                                          <p:val>
                                            <p:strVal val="#ppt_h"/>
                                          </p:val>
                                        </p:tav>
                                      </p:tavLst>
                                    </p:anim>
                                    <p:anim calcmode="lin" valueType="num">
                                      <p:cBhvr>
                                        <p:cTn id="44"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6000"/>
                            </p:stCondLst>
                            <p:childTnLst>
                              <p:par>
                                <p:cTn id="47" presetID="10" presetClass="entr" presetSubtype="0" fill="hold" grpId="0" nodeType="afterEffect">
                                  <p:stCondLst>
                                    <p:cond delay="0"/>
                                  </p:stCondLst>
                                  <p:iterate>
                                    <p:tmAbs val="0"/>
                                  </p:iterate>
                                  <p:childTnLst>
                                    <p:set>
                                      <p:cBhvr>
                                        <p:cTn id="48" fill="hold"/>
                                        <p:tgtEl>
                                          <p:spTgt spid="12"/>
                                        </p:tgtEl>
                                        <p:attrNameLst>
                                          <p:attrName>style.visibility</p:attrName>
                                        </p:attrNameLst>
                                      </p:cBhvr>
                                      <p:to>
                                        <p:strVal val="visible"/>
                                      </p:to>
                                    </p:set>
                                    <p:animEffect transition="in" filter="fade">
                                      <p:cBhvr>
                                        <p:cTn id="49" dur="500"/>
                                        <p:tgtEl>
                                          <p:spTgt spid="12"/>
                                        </p:tgtEl>
                                      </p:cBhvr>
                                    </p:animEffect>
                                  </p:childTnLst>
                                </p:cTn>
                              </p:par>
                            </p:childTnLst>
                          </p:cTn>
                        </p:par>
                        <p:par>
                          <p:cTn id="50" fill="hold">
                            <p:stCondLst>
                              <p:cond delay="6500"/>
                            </p:stCondLst>
                            <p:childTnLst>
                              <p:par>
                                <p:cTn id="51" presetID="10" presetClass="entr" presetSubtype="0" fill="hold" grpId="0" nodeType="afterEffect">
                                  <p:stCondLst>
                                    <p:cond delay="0"/>
                                  </p:stCondLst>
                                  <p:iterate>
                                    <p:tmAbs val="0"/>
                                  </p:iterate>
                                  <p:childTnLst>
                                    <p:set>
                                      <p:cBhvr>
                                        <p:cTn id="52" fill="hold"/>
                                        <p:tgtEl>
                                          <p:spTgt spid="15"/>
                                        </p:tgtEl>
                                        <p:attrNameLst>
                                          <p:attrName>style.visibility</p:attrName>
                                        </p:attrNameLst>
                                      </p:cBhvr>
                                      <p:to>
                                        <p:strVal val="visible"/>
                                      </p:to>
                                    </p:set>
                                    <p:animEffect transition="in" filter="fade">
                                      <p:cBhvr>
                                        <p:cTn id="53" dur="500"/>
                                        <p:tgtEl>
                                          <p:spTgt spid="15"/>
                                        </p:tgtEl>
                                      </p:cBhvr>
                                    </p:animEffect>
                                  </p:childTnLst>
                                </p:cTn>
                              </p:par>
                            </p:childTnLst>
                          </p:cTn>
                        </p:par>
                        <p:par>
                          <p:cTn id="54" fill="hold">
                            <p:stCondLst>
                              <p:cond delay="7000"/>
                            </p:stCondLst>
                            <p:childTnLst>
                              <p:par>
                                <p:cTn id="55" presetID="10" presetClass="entr" presetSubtype="0" fill="hold" grpId="0" nodeType="afterEffect">
                                  <p:stCondLst>
                                    <p:cond delay="0"/>
                                  </p:stCondLst>
                                  <p:iterate>
                                    <p:tmAbs val="0"/>
                                  </p:iterate>
                                  <p:childTnLst>
                                    <p:set>
                                      <p:cBhvr>
                                        <p:cTn id="56" fill="hold"/>
                                        <p:tgtEl>
                                          <p:spTgt spid="18"/>
                                        </p:tgtEl>
                                        <p:attrNameLst>
                                          <p:attrName>style.visibility</p:attrName>
                                        </p:attrNameLst>
                                      </p:cBhvr>
                                      <p:to>
                                        <p:strVal val="visible"/>
                                      </p:to>
                                    </p:set>
                                    <p:animEffect transition="in" filter="fade">
                                      <p:cBhvr>
                                        <p:cTn id="57" dur="500"/>
                                        <p:tgtEl>
                                          <p:spTgt spid="18"/>
                                        </p:tgtEl>
                                      </p:cBhvr>
                                    </p:animEffect>
                                  </p:childTnLst>
                                </p:cTn>
                              </p:par>
                            </p:childTnLst>
                          </p:cTn>
                        </p:par>
                        <p:par>
                          <p:cTn id="58" fill="hold">
                            <p:stCondLst>
                              <p:cond delay="7500"/>
                            </p:stCondLst>
                            <p:childTnLst>
                              <p:par>
                                <p:cTn id="59" presetID="10" presetClass="entr" presetSubtype="0" fill="hold" grpId="0" nodeType="afterEffect">
                                  <p:stCondLst>
                                    <p:cond delay="0"/>
                                  </p:stCondLst>
                                  <p:iterate>
                                    <p:tmAbs val="0"/>
                                  </p:iterate>
                                  <p:childTnLst>
                                    <p:set>
                                      <p:cBhvr>
                                        <p:cTn id="60" fill="hold"/>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dvAuto="0"/>
      <p:bldP spid="4" grpId="0" animBg="1" advAuto="0"/>
      <p:bldP spid="5" grpId="0" animBg="1" advAuto="0"/>
      <p:bldP spid="6" grpId="0" animBg="1" advAuto="0"/>
      <p:bldP spid="7" grpId="0" animBg="1" advAuto="0"/>
      <p:bldP spid="8" grpId="0" animBg="1" advAuto="0"/>
      <p:bldP spid="12" grpId="0" animBg="1" advAuto="0"/>
      <p:bldP spid="15" grpId="0" animBg="1" advAuto="0"/>
      <p:bldP spid="18" grpId="0" animBg="1" advAuto="0"/>
      <p:bldP spid="21"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7713" b="17713"/>
          <a:stretch>
            <a:fillRect/>
          </a:stretch>
        </p:blipFill>
        <p:spPr/>
      </p:pic>
      <p:sp>
        <p:nvSpPr>
          <p:cNvPr id="32" name="Rectangle 31"/>
          <p:cNvSpPr/>
          <p:nvPr/>
        </p:nvSpPr>
        <p:spPr>
          <a:xfrm>
            <a:off x="-12701" y="-69530"/>
            <a:ext cx="24387176" cy="13716000"/>
          </a:xfrm>
          <a:prstGeom prst="rect">
            <a:avLst/>
          </a:prstGeom>
          <a:solidFill>
            <a:srgbClr val="00082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78850" name="TextBox 29"/>
          <p:cNvSpPr txBox="1">
            <a:spLocks noChangeArrowheads="1"/>
          </p:cNvSpPr>
          <p:nvPr/>
        </p:nvSpPr>
        <p:spPr bwMode="auto">
          <a:xfrm>
            <a:off x="8512644" y="1261429"/>
            <a:ext cx="735871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algn="dist" defTabSz="914400"/>
            <a:r>
              <a:rPr lang="zh-CN" altLang="en-US" sz="6600" dirty="0">
                <a:solidFill>
                  <a:schemeClr val="bg1"/>
                </a:solidFill>
                <a:latin typeface="Lato Black"/>
                <a:ea typeface="Lato Black"/>
                <a:cs typeface="Lato Black"/>
              </a:rPr>
              <a:t>目录 </a:t>
            </a:r>
            <a:r>
              <a:rPr lang="en-US" altLang="zh-CN" sz="6600" dirty="0">
                <a:solidFill>
                  <a:schemeClr val="bg1"/>
                </a:solidFill>
                <a:latin typeface="Lato Black"/>
                <a:ea typeface="Lato Black"/>
                <a:cs typeface="Lato Black"/>
              </a:rPr>
              <a:t>CONTENTS</a:t>
            </a:r>
          </a:p>
        </p:txBody>
      </p:sp>
      <p:sp>
        <p:nvSpPr>
          <p:cNvPr id="78851" name="TextBox 30"/>
          <p:cNvSpPr txBox="1">
            <a:spLocks noChangeArrowheads="1"/>
          </p:cNvSpPr>
          <p:nvPr/>
        </p:nvSpPr>
        <p:spPr bwMode="auto">
          <a:xfrm>
            <a:off x="9374314" y="2580940"/>
            <a:ext cx="568617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2200">
                <a:solidFill>
                  <a:schemeClr val="bg1"/>
                </a:solidFill>
                <a:ea typeface="Lato Light" panose="020F0402020204030203"/>
                <a:cs typeface="Lato Light" panose="020F0402020204030203"/>
              </a:rPr>
              <a:t>Modern and Minimal Presentation Template</a:t>
            </a:r>
          </a:p>
        </p:txBody>
      </p:sp>
      <p:cxnSp>
        <p:nvCxnSpPr>
          <p:cNvPr id="35" name="Straight Connector 34"/>
          <p:cNvCxnSpPr/>
          <p:nvPr/>
        </p:nvCxnSpPr>
        <p:spPr>
          <a:xfrm>
            <a:off x="11612564" y="838200"/>
            <a:ext cx="1192212"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78853" name="Subtitle 2"/>
          <p:cNvSpPr txBox="1">
            <a:spLocks/>
          </p:cNvSpPr>
          <p:nvPr/>
        </p:nvSpPr>
        <p:spPr bwMode="auto">
          <a:xfrm>
            <a:off x="9936164" y="10668000"/>
            <a:ext cx="4600576" cy="886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2738"/>
              </a:lnSpc>
              <a:spcBef>
                <a:spcPct val="20000"/>
              </a:spcBef>
            </a:pPr>
            <a:r>
              <a:rPr lang="en-US" altLang="zh-CN" sz="1800">
                <a:solidFill>
                  <a:schemeClr val="bg1"/>
                </a:solidFill>
                <a:latin typeface="Poppins Light"/>
                <a:ea typeface="Poppins Light"/>
                <a:cs typeface="Poppins Light"/>
              </a:rPr>
              <a:t>Frequently, your initial font choice is taken out of your awesome ha</a:t>
            </a:r>
          </a:p>
        </p:txBody>
      </p:sp>
      <p:sp>
        <p:nvSpPr>
          <p:cNvPr id="78854" name="TextBox 33"/>
          <p:cNvSpPr txBox="1">
            <a:spLocks noChangeArrowheads="1"/>
          </p:cNvSpPr>
          <p:nvPr/>
        </p:nvSpPr>
        <p:spPr bwMode="auto">
          <a:xfrm>
            <a:off x="11351173" y="8067676"/>
            <a:ext cx="165942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10000" b="1">
                <a:solidFill>
                  <a:schemeClr val="bg1"/>
                </a:solidFill>
                <a:latin typeface="Lato Bold"/>
                <a:ea typeface="Lato Bold"/>
                <a:cs typeface="Lato Bold"/>
              </a:rPr>
              <a:t>05</a:t>
            </a:r>
          </a:p>
        </p:txBody>
      </p:sp>
      <p:sp>
        <p:nvSpPr>
          <p:cNvPr id="78855" name="TextBox 35"/>
          <p:cNvSpPr txBox="1">
            <a:spLocks noChangeArrowheads="1"/>
          </p:cNvSpPr>
          <p:nvPr/>
        </p:nvSpPr>
        <p:spPr bwMode="auto">
          <a:xfrm>
            <a:off x="11258199" y="9682165"/>
            <a:ext cx="1845377" cy="426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1">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lnSpc>
                <a:spcPts val="2676"/>
              </a:lnSpc>
            </a:pPr>
            <a:r>
              <a:rPr lang="en-US" altLang="zh-CN" sz="2200" b="1">
                <a:solidFill>
                  <a:schemeClr val="bg1"/>
                </a:solidFill>
                <a:latin typeface="Poppins SemiBold"/>
                <a:ea typeface="Poppins SemiBold"/>
                <a:cs typeface="Poppins SemiBold"/>
              </a:rPr>
              <a:t>SEO ANALYSIS</a:t>
            </a:r>
          </a:p>
        </p:txBody>
      </p:sp>
      <p:cxnSp>
        <p:nvCxnSpPr>
          <p:cNvPr id="37" name="Straight Connector 36"/>
          <p:cNvCxnSpPr/>
          <p:nvPr/>
        </p:nvCxnSpPr>
        <p:spPr>
          <a:xfrm>
            <a:off x="12047538" y="10393364"/>
            <a:ext cx="37941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8857" name="Subtitle 2"/>
          <p:cNvSpPr txBox="1">
            <a:spLocks/>
          </p:cNvSpPr>
          <p:nvPr/>
        </p:nvSpPr>
        <p:spPr bwMode="auto">
          <a:xfrm>
            <a:off x="2759076" y="10668000"/>
            <a:ext cx="4598988" cy="886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2738"/>
              </a:lnSpc>
              <a:spcBef>
                <a:spcPct val="20000"/>
              </a:spcBef>
            </a:pPr>
            <a:r>
              <a:rPr lang="en-US" altLang="zh-CN" sz="1800">
                <a:solidFill>
                  <a:schemeClr val="bg1"/>
                </a:solidFill>
                <a:latin typeface="Poppins Light"/>
                <a:ea typeface="Poppins Light"/>
                <a:cs typeface="Poppins Light"/>
              </a:rPr>
              <a:t>Frequently, your initial font choice is taken out of your awesome ha</a:t>
            </a:r>
          </a:p>
        </p:txBody>
      </p:sp>
      <p:sp>
        <p:nvSpPr>
          <p:cNvPr id="78858" name="TextBox 38"/>
          <p:cNvSpPr txBox="1">
            <a:spLocks noChangeArrowheads="1"/>
          </p:cNvSpPr>
          <p:nvPr/>
        </p:nvSpPr>
        <p:spPr bwMode="auto">
          <a:xfrm>
            <a:off x="4173293" y="8067676"/>
            <a:ext cx="165942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10000" b="1">
                <a:solidFill>
                  <a:schemeClr val="bg1"/>
                </a:solidFill>
                <a:latin typeface="Lato Bold"/>
                <a:ea typeface="Lato Bold"/>
                <a:cs typeface="Lato Bold"/>
              </a:rPr>
              <a:t>04</a:t>
            </a:r>
          </a:p>
        </p:txBody>
      </p:sp>
      <p:sp>
        <p:nvSpPr>
          <p:cNvPr id="78859" name="TextBox 39"/>
          <p:cNvSpPr txBox="1">
            <a:spLocks noChangeArrowheads="1"/>
          </p:cNvSpPr>
          <p:nvPr/>
        </p:nvSpPr>
        <p:spPr bwMode="auto">
          <a:xfrm>
            <a:off x="3902386" y="9682165"/>
            <a:ext cx="2201244" cy="426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1">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lnSpc>
                <a:spcPts val="2676"/>
              </a:lnSpc>
            </a:pPr>
            <a:r>
              <a:rPr lang="en-US" altLang="zh-CN" sz="2200" b="1">
                <a:solidFill>
                  <a:schemeClr val="bg1"/>
                </a:solidFill>
                <a:latin typeface="Poppins SemiBold"/>
                <a:ea typeface="Poppins SemiBold"/>
                <a:cs typeface="Poppins SemiBold"/>
              </a:rPr>
              <a:t>GRAPHIC DESIGN</a:t>
            </a:r>
          </a:p>
        </p:txBody>
      </p:sp>
      <p:cxnSp>
        <p:nvCxnSpPr>
          <p:cNvPr id="41" name="Straight Connector 40"/>
          <p:cNvCxnSpPr/>
          <p:nvPr/>
        </p:nvCxnSpPr>
        <p:spPr>
          <a:xfrm>
            <a:off x="4868864" y="10393364"/>
            <a:ext cx="37941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8861" name="Subtitle 2"/>
          <p:cNvSpPr txBox="1">
            <a:spLocks/>
          </p:cNvSpPr>
          <p:nvPr/>
        </p:nvSpPr>
        <p:spPr bwMode="auto">
          <a:xfrm>
            <a:off x="17114838" y="10668000"/>
            <a:ext cx="4600576" cy="886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2738"/>
              </a:lnSpc>
              <a:spcBef>
                <a:spcPct val="20000"/>
              </a:spcBef>
            </a:pPr>
            <a:r>
              <a:rPr lang="en-US" altLang="zh-CN" sz="1800">
                <a:solidFill>
                  <a:schemeClr val="bg1"/>
                </a:solidFill>
                <a:latin typeface="Poppins Light"/>
                <a:ea typeface="Poppins Light"/>
                <a:cs typeface="Poppins Light"/>
              </a:rPr>
              <a:t>Frequently, your initial font choice is taken out of your awesome ha</a:t>
            </a:r>
          </a:p>
        </p:txBody>
      </p:sp>
      <p:sp>
        <p:nvSpPr>
          <p:cNvPr id="78862" name="TextBox 42"/>
          <p:cNvSpPr txBox="1">
            <a:spLocks noChangeArrowheads="1"/>
          </p:cNvSpPr>
          <p:nvPr/>
        </p:nvSpPr>
        <p:spPr bwMode="auto">
          <a:xfrm>
            <a:off x="18529055" y="8067676"/>
            <a:ext cx="165942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10000" b="1">
                <a:solidFill>
                  <a:schemeClr val="bg1"/>
                </a:solidFill>
                <a:latin typeface="Lato Bold"/>
                <a:ea typeface="Lato Bold"/>
                <a:cs typeface="Lato Bold"/>
              </a:rPr>
              <a:t>06</a:t>
            </a:r>
          </a:p>
        </p:txBody>
      </p:sp>
      <p:sp>
        <p:nvSpPr>
          <p:cNvPr id="78863" name="TextBox 43"/>
          <p:cNvSpPr txBox="1">
            <a:spLocks noChangeArrowheads="1"/>
          </p:cNvSpPr>
          <p:nvPr/>
        </p:nvSpPr>
        <p:spPr bwMode="auto">
          <a:xfrm>
            <a:off x="18670923" y="9682165"/>
            <a:ext cx="1375697" cy="426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1">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lnSpc>
                <a:spcPts val="2676"/>
              </a:lnSpc>
            </a:pPr>
            <a:r>
              <a:rPr lang="en-US" altLang="zh-CN" sz="2200" b="1">
                <a:solidFill>
                  <a:schemeClr val="bg1"/>
                </a:solidFill>
                <a:latin typeface="Poppins SemiBold"/>
                <a:ea typeface="Poppins SemiBold"/>
                <a:cs typeface="Poppins SemiBold"/>
              </a:rPr>
              <a:t>EMAILING</a:t>
            </a:r>
          </a:p>
        </p:txBody>
      </p:sp>
      <p:cxnSp>
        <p:nvCxnSpPr>
          <p:cNvPr id="45" name="Straight Connector 44"/>
          <p:cNvCxnSpPr/>
          <p:nvPr/>
        </p:nvCxnSpPr>
        <p:spPr>
          <a:xfrm>
            <a:off x="19224627" y="10393364"/>
            <a:ext cx="37941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8865" name="Subtitle 2"/>
          <p:cNvSpPr txBox="1">
            <a:spLocks/>
          </p:cNvSpPr>
          <p:nvPr/>
        </p:nvSpPr>
        <p:spPr bwMode="auto">
          <a:xfrm>
            <a:off x="9936164" y="6345238"/>
            <a:ext cx="4600576" cy="886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2738"/>
              </a:lnSpc>
              <a:spcBef>
                <a:spcPct val="20000"/>
              </a:spcBef>
            </a:pPr>
            <a:r>
              <a:rPr lang="en-US" altLang="zh-CN" sz="1800">
                <a:solidFill>
                  <a:schemeClr val="bg1"/>
                </a:solidFill>
                <a:latin typeface="Poppins Light"/>
                <a:ea typeface="Poppins Light"/>
                <a:cs typeface="Poppins Light"/>
              </a:rPr>
              <a:t>Frequently, your initial font choice is taken out of your awesome ha</a:t>
            </a:r>
          </a:p>
        </p:txBody>
      </p:sp>
      <p:sp>
        <p:nvSpPr>
          <p:cNvPr id="78866" name="TextBox 46"/>
          <p:cNvSpPr txBox="1">
            <a:spLocks noChangeArrowheads="1"/>
          </p:cNvSpPr>
          <p:nvPr/>
        </p:nvSpPr>
        <p:spPr bwMode="auto">
          <a:xfrm>
            <a:off x="11351173" y="3746500"/>
            <a:ext cx="165942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10000" b="1">
                <a:solidFill>
                  <a:schemeClr val="bg1"/>
                </a:solidFill>
                <a:latin typeface="Lato Bold"/>
                <a:ea typeface="Lato Bold"/>
                <a:cs typeface="Lato Bold"/>
              </a:rPr>
              <a:t>02</a:t>
            </a:r>
          </a:p>
        </p:txBody>
      </p:sp>
      <p:sp>
        <p:nvSpPr>
          <p:cNvPr id="78867" name="TextBox 47"/>
          <p:cNvSpPr txBox="1">
            <a:spLocks noChangeArrowheads="1"/>
          </p:cNvSpPr>
          <p:nvPr/>
        </p:nvSpPr>
        <p:spPr bwMode="auto">
          <a:xfrm>
            <a:off x="11363999" y="5359401"/>
            <a:ext cx="1633781" cy="426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1">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lnSpc>
                <a:spcPts val="2676"/>
              </a:lnSpc>
            </a:pPr>
            <a:r>
              <a:rPr lang="en-US" altLang="zh-CN" sz="2200" b="1">
                <a:solidFill>
                  <a:schemeClr val="bg1"/>
                </a:solidFill>
                <a:latin typeface="Poppins SemiBold"/>
                <a:ea typeface="Poppins SemiBold"/>
                <a:cs typeface="Poppins SemiBold"/>
              </a:rPr>
              <a:t>MARKETING</a:t>
            </a:r>
          </a:p>
        </p:txBody>
      </p:sp>
      <p:cxnSp>
        <p:nvCxnSpPr>
          <p:cNvPr id="49" name="Straight Connector 48"/>
          <p:cNvCxnSpPr/>
          <p:nvPr/>
        </p:nvCxnSpPr>
        <p:spPr>
          <a:xfrm>
            <a:off x="12047538" y="6070600"/>
            <a:ext cx="37941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8869" name="Subtitle 2"/>
          <p:cNvSpPr txBox="1">
            <a:spLocks/>
          </p:cNvSpPr>
          <p:nvPr/>
        </p:nvSpPr>
        <p:spPr bwMode="auto">
          <a:xfrm>
            <a:off x="2759076" y="6345238"/>
            <a:ext cx="4598988" cy="886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2738"/>
              </a:lnSpc>
              <a:spcBef>
                <a:spcPct val="20000"/>
              </a:spcBef>
            </a:pPr>
            <a:r>
              <a:rPr lang="en-US" altLang="zh-CN" sz="1800">
                <a:solidFill>
                  <a:schemeClr val="bg1"/>
                </a:solidFill>
                <a:latin typeface="Poppins Light"/>
                <a:ea typeface="Poppins Light"/>
                <a:cs typeface="Poppins Light"/>
              </a:rPr>
              <a:t>Frequently, your initial font choice is taken out of your awesome ha</a:t>
            </a:r>
          </a:p>
        </p:txBody>
      </p:sp>
      <p:sp>
        <p:nvSpPr>
          <p:cNvPr id="78870" name="TextBox 50"/>
          <p:cNvSpPr txBox="1">
            <a:spLocks noChangeArrowheads="1"/>
          </p:cNvSpPr>
          <p:nvPr/>
        </p:nvSpPr>
        <p:spPr bwMode="auto">
          <a:xfrm>
            <a:off x="4173293" y="3746500"/>
            <a:ext cx="165942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10000" b="1">
                <a:solidFill>
                  <a:schemeClr val="bg1"/>
                </a:solidFill>
                <a:latin typeface="Lato Bold"/>
                <a:ea typeface="Lato Bold"/>
                <a:cs typeface="Lato Bold"/>
              </a:rPr>
              <a:t>01</a:t>
            </a:r>
          </a:p>
        </p:txBody>
      </p:sp>
      <p:sp>
        <p:nvSpPr>
          <p:cNvPr id="78871" name="TextBox 51"/>
          <p:cNvSpPr txBox="1">
            <a:spLocks noChangeArrowheads="1"/>
          </p:cNvSpPr>
          <p:nvPr/>
        </p:nvSpPr>
        <p:spPr bwMode="auto">
          <a:xfrm>
            <a:off x="4298330" y="5359401"/>
            <a:ext cx="1409360" cy="426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1">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lnSpc>
                <a:spcPts val="2676"/>
              </a:lnSpc>
            </a:pPr>
            <a:r>
              <a:rPr lang="en-US" altLang="zh-CN" sz="2200" b="1">
                <a:solidFill>
                  <a:schemeClr val="bg1"/>
                </a:solidFill>
                <a:latin typeface="Poppins SemiBold"/>
                <a:ea typeface="Poppins SemiBold"/>
                <a:cs typeface="Poppins SemiBold"/>
              </a:rPr>
              <a:t>RESEARCH</a:t>
            </a:r>
          </a:p>
        </p:txBody>
      </p:sp>
      <p:cxnSp>
        <p:nvCxnSpPr>
          <p:cNvPr id="55" name="Straight Connector 54"/>
          <p:cNvCxnSpPr/>
          <p:nvPr/>
        </p:nvCxnSpPr>
        <p:spPr>
          <a:xfrm>
            <a:off x="4868864" y="6070600"/>
            <a:ext cx="37941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8873" name="Subtitle 2"/>
          <p:cNvSpPr txBox="1">
            <a:spLocks/>
          </p:cNvSpPr>
          <p:nvPr/>
        </p:nvSpPr>
        <p:spPr bwMode="auto">
          <a:xfrm>
            <a:off x="17114838" y="6345238"/>
            <a:ext cx="4600576" cy="886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7490" tIns="108746" rIns="217490" bIns="108746">
            <a:spAutoFit/>
          </a:bodyPr>
          <a:lstStyle>
            <a:lvl1pPr defTabSz="1087438">
              <a:defRPr sz="3600">
                <a:solidFill>
                  <a:schemeClr val="tx1"/>
                </a:solidFill>
                <a:latin typeface="Lato Light" panose="020F0402020204030203"/>
              </a:defRPr>
            </a:lvl1pPr>
            <a:lvl2pPr marL="1087438" defTabSz="1087438">
              <a:defRPr sz="3600">
                <a:solidFill>
                  <a:schemeClr val="tx1"/>
                </a:solidFill>
                <a:latin typeface="Lato Light" panose="020F0402020204030203"/>
              </a:defRPr>
            </a:lvl2pPr>
            <a:lvl3pPr marL="2174875" defTabSz="1087438">
              <a:defRPr sz="3600">
                <a:solidFill>
                  <a:schemeClr val="tx1"/>
                </a:solidFill>
                <a:latin typeface="Lato Light" panose="020F0402020204030203"/>
              </a:defRPr>
            </a:lvl3pPr>
            <a:lvl4pPr marL="3262313" defTabSz="1087438">
              <a:defRPr sz="3600">
                <a:solidFill>
                  <a:schemeClr val="tx1"/>
                </a:solidFill>
                <a:latin typeface="Lato Light" panose="020F0402020204030203"/>
              </a:defRPr>
            </a:lvl4pPr>
            <a:lvl5pPr marL="4349750" defTabSz="1087438">
              <a:defRPr sz="3600">
                <a:solidFill>
                  <a:schemeClr val="tx1"/>
                </a:solidFill>
                <a:latin typeface="Lato Light" panose="020F0402020204030203"/>
              </a:defRPr>
            </a:lvl5pPr>
            <a:lvl6pPr marL="4806950" defTabSz="1087438" fontAlgn="base">
              <a:spcBef>
                <a:spcPct val="0"/>
              </a:spcBef>
              <a:spcAft>
                <a:spcPct val="0"/>
              </a:spcAft>
              <a:defRPr sz="3600">
                <a:solidFill>
                  <a:schemeClr val="tx1"/>
                </a:solidFill>
                <a:latin typeface="Lato Light" panose="020F0402020204030203"/>
              </a:defRPr>
            </a:lvl6pPr>
            <a:lvl7pPr marL="5264150" defTabSz="1087438" fontAlgn="base">
              <a:spcBef>
                <a:spcPct val="0"/>
              </a:spcBef>
              <a:spcAft>
                <a:spcPct val="0"/>
              </a:spcAft>
              <a:defRPr sz="3600">
                <a:solidFill>
                  <a:schemeClr val="tx1"/>
                </a:solidFill>
                <a:latin typeface="Lato Light" panose="020F0402020204030203"/>
              </a:defRPr>
            </a:lvl7pPr>
            <a:lvl8pPr marL="5721350" defTabSz="1087438" fontAlgn="base">
              <a:spcBef>
                <a:spcPct val="0"/>
              </a:spcBef>
              <a:spcAft>
                <a:spcPct val="0"/>
              </a:spcAft>
              <a:defRPr sz="3600">
                <a:solidFill>
                  <a:schemeClr val="tx1"/>
                </a:solidFill>
                <a:latin typeface="Lato Light" panose="020F0402020204030203"/>
              </a:defRPr>
            </a:lvl8pPr>
            <a:lvl9pPr marL="6178550" defTabSz="1087438" fontAlgn="base">
              <a:spcBef>
                <a:spcPct val="0"/>
              </a:spcBef>
              <a:spcAft>
                <a:spcPct val="0"/>
              </a:spcAft>
              <a:defRPr sz="3600">
                <a:solidFill>
                  <a:schemeClr val="tx1"/>
                </a:solidFill>
                <a:latin typeface="Lato Light" panose="020F0402020204030203"/>
              </a:defRPr>
            </a:lvl9pPr>
          </a:lstStyle>
          <a:p>
            <a:pPr>
              <a:lnSpc>
                <a:spcPts val="2738"/>
              </a:lnSpc>
              <a:spcBef>
                <a:spcPct val="20000"/>
              </a:spcBef>
            </a:pPr>
            <a:r>
              <a:rPr lang="en-US" altLang="zh-CN" sz="1800">
                <a:solidFill>
                  <a:schemeClr val="bg1"/>
                </a:solidFill>
                <a:latin typeface="Poppins Light"/>
                <a:ea typeface="Poppins Light"/>
                <a:cs typeface="Poppins Light"/>
              </a:rPr>
              <a:t>Frequently, your initial font choice is taken out of your awesome ha</a:t>
            </a:r>
          </a:p>
        </p:txBody>
      </p:sp>
      <p:sp>
        <p:nvSpPr>
          <p:cNvPr id="78874" name="TextBox 78"/>
          <p:cNvSpPr txBox="1">
            <a:spLocks noChangeArrowheads="1"/>
          </p:cNvSpPr>
          <p:nvPr/>
        </p:nvSpPr>
        <p:spPr bwMode="auto">
          <a:xfrm>
            <a:off x="18529055" y="3746500"/>
            <a:ext cx="165942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en-US" altLang="zh-CN" sz="10000" b="1">
                <a:solidFill>
                  <a:schemeClr val="bg1"/>
                </a:solidFill>
                <a:latin typeface="Lato Bold"/>
                <a:ea typeface="Lato Bold"/>
                <a:cs typeface="Lato Bold"/>
              </a:rPr>
              <a:t>03</a:t>
            </a:r>
          </a:p>
        </p:txBody>
      </p:sp>
      <p:sp>
        <p:nvSpPr>
          <p:cNvPr id="78875" name="TextBox 79"/>
          <p:cNvSpPr txBox="1">
            <a:spLocks noChangeArrowheads="1"/>
          </p:cNvSpPr>
          <p:nvPr/>
        </p:nvSpPr>
        <p:spPr bwMode="auto">
          <a:xfrm>
            <a:off x="18619627" y="5359401"/>
            <a:ext cx="1478290" cy="426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1">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lnSpc>
                <a:spcPts val="2676"/>
              </a:lnSpc>
            </a:pPr>
            <a:r>
              <a:rPr lang="en-US" altLang="zh-CN" sz="2200" b="1">
                <a:solidFill>
                  <a:schemeClr val="bg1"/>
                </a:solidFill>
                <a:latin typeface="Poppins SemiBold"/>
                <a:ea typeface="Poppins SemiBold"/>
                <a:cs typeface="Poppins SemiBold"/>
              </a:rPr>
              <a:t>BRANDING</a:t>
            </a:r>
          </a:p>
        </p:txBody>
      </p:sp>
      <p:cxnSp>
        <p:nvCxnSpPr>
          <p:cNvPr id="81" name="Straight Connector 80"/>
          <p:cNvCxnSpPr/>
          <p:nvPr/>
        </p:nvCxnSpPr>
        <p:spPr>
          <a:xfrm>
            <a:off x="19224627" y="6070600"/>
            <a:ext cx="37941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310494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8850"/>
                                        </p:tgtEl>
                                        <p:attrNameLst>
                                          <p:attrName>style.visibility</p:attrName>
                                        </p:attrNameLst>
                                      </p:cBhvr>
                                      <p:to>
                                        <p:strVal val="visible"/>
                                      </p:to>
                                    </p:set>
                                    <p:anim calcmode="lin" valueType="num">
                                      <p:cBhvr additive="base">
                                        <p:cTn id="7" dur="500" fill="hold"/>
                                        <p:tgtEl>
                                          <p:spTgt spid="78850"/>
                                        </p:tgtEl>
                                        <p:attrNameLst>
                                          <p:attrName>ppt_x</p:attrName>
                                        </p:attrNameLst>
                                      </p:cBhvr>
                                      <p:tavLst>
                                        <p:tav tm="0">
                                          <p:val>
                                            <p:strVal val="#ppt_x"/>
                                          </p:val>
                                        </p:tav>
                                        <p:tav tm="100000">
                                          <p:val>
                                            <p:strVal val="#ppt_x"/>
                                          </p:val>
                                        </p:tav>
                                      </p:tavLst>
                                    </p:anim>
                                    <p:anim calcmode="lin" valueType="num">
                                      <p:cBhvr additive="base">
                                        <p:cTn id="8" dur="500" fill="hold"/>
                                        <p:tgtEl>
                                          <p:spTgt spid="7885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8851"/>
                                        </p:tgtEl>
                                        <p:attrNameLst>
                                          <p:attrName>style.visibility</p:attrName>
                                        </p:attrNameLst>
                                      </p:cBhvr>
                                      <p:to>
                                        <p:strVal val="visible"/>
                                      </p:to>
                                    </p:set>
                                    <p:anim calcmode="lin" valueType="num">
                                      <p:cBhvr additive="base">
                                        <p:cTn id="11" dur="500" fill="hold"/>
                                        <p:tgtEl>
                                          <p:spTgt spid="78851"/>
                                        </p:tgtEl>
                                        <p:attrNameLst>
                                          <p:attrName>ppt_x</p:attrName>
                                        </p:attrNameLst>
                                      </p:cBhvr>
                                      <p:tavLst>
                                        <p:tav tm="0">
                                          <p:val>
                                            <p:strVal val="#ppt_x"/>
                                          </p:val>
                                        </p:tav>
                                        <p:tav tm="100000">
                                          <p:val>
                                            <p:strVal val="#ppt_x"/>
                                          </p:val>
                                        </p:tav>
                                      </p:tavLst>
                                    </p:anim>
                                    <p:anim calcmode="lin" valueType="num">
                                      <p:cBhvr additive="base">
                                        <p:cTn id="12" dur="500" fill="hold"/>
                                        <p:tgtEl>
                                          <p:spTgt spid="7885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8853"/>
                                        </p:tgtEl>
                                        <p:attrNameLst>
                                          <p:attrName>style.visibility</p:attrName>
                                        </p:attrNameLst>
                                      </p:cBhvr>
                                      <p:to>
                                        <p:strVal val="visible"/>
                                      </p:to>
                                    </p:set>
                                    <p:anim calcmode="lin" valueType="num">
                                      <p:cBhvr additive="base">
                                        <p:cTn id="19" dur="500" fill="hold"/>
                                        <p:tgtEl>
                                          <p:spTgt spid="78853"/>
                                        </p:tgtEl>
                                        <p:attrNameLst>
                                          <p:attrName>ppt_x</p:attrName>
                                        </p:attrNameLst>
                                      </p:cBhvr>
                                      <p:tavLst>
                                        <p:tav tm="0">
                                          <p:val>
                                            <p:strVal val="#ppt_x"/>
                                          </p:val>
                                        </p:tav>
                                        <p:tav tm="100000">
                                          <p:val>
                                            <p:strVal val="#ppt_x"/>
                                          </p:val>
                                        </p:tav>
                                      </p:tavLst>
                                    </p:anim>
                                    <p:anim calcmode="lin" valueType="num">
                                      <p:cBhvr additive="base">
                                        <p:cTn id="20" dur="500" fill="hold"/>
                                        <p:tgtEl>
                                          <p:spTgt spid="7885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8854"/>
                                        </p:tgtEl>
                                        <p:attrNameLst>
                                          <p:attrName>style.visibility</p:attrName>
                                        </p:attrNameLst>
                                      </p:cBhvr>
                                      <p:to>
                                        <p:strVal val="visible"/>
                                      </p:to>
                                    </p:set>
                                    <p:anim calcmode="lin" valueType="num">
                                      <p:cBhvr additive="base">
                                        <p:cTn id="23" dur="500" fill="hold"/>
                                        <p:tgtEl>
                                          <p:spTgt spid="78854"/>
                                        </p:tgtEl>
                                        <p:attrNameLst>
                                          <p:attrName>ppt_x</p:attrName>
                                        </p:attrNameLst>
                                      </p:cBhvr>
                                      <p:tavLst>
                                        <p:tav tm="0">
                                          <p:val>
                                            <p:strVal val="#ppt_x"/>
                                          </p:val>
                                        </p:tav>
                                        <p:tav tm="100000">
                                          <p:val>
                                            <p:strVal val="#ppt_x"/>
                                          </p:val>
                                        </p:tav>
                                      </p:tavLst>
                                    </p:anim>
                                    <p:anim calcmode="lin" valueType="num">
                                      <p:cBhvr additive="base">
                                        <p:cTn id="24" dur="500" fill="hold"/>
                                        <p:tgtEl>
                                          <p:spTgt spid="7885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8855"/>
                                        </p:tgtEl>
                                        <p:attrNameLst>
                                          <p:attrName>style.visibility</p:attrName>
                                        </p:attrNameLst>
                                      </p:cBhvr>
                                      <p:to>
                                        <p:strVal val="visible"/>
                                      </p:to>
                                    </p:set>
                                    <p:anim calcmode="lin" valueType="num">
                                      <p:cBhvr additive="base">
                                        <p:cTn id="27" dur="500" fill="hold"/>
                                        <p:tgtEl>
                                          <p:spTgt spid="78855"/>
                                        </p:tgtEl>
                                        <p:attrNameLst>
                                          <p:attrName>ppt_x</p:attrName>
                                        </p:attrNameLst>
                                      </p:cBhvr>
                                      <p:tavLst>
                                        <p:tav tm="0">
                                          <p:val>
                                            <p:strVal val="#ppt_x"/>
                                          </p:val>
                                        </p:tav>
                                        <p:tav tm="100000">
                                          <p:val>
                                            <p:strVal val="#ppt_x"/>
                                          </p:val>
                                        </p:tav>
                                      </p:tavLst>
                                    </p:anim>
                                    <p:anim calcmode="lin" valueType="num">
                                      <p:cBhvr additive="base">
                                        <p:cTn id="28" dur="500" fill="hold"/>
                                        <p:tgtEl>
                                          <p:spTgt spid="7885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ppt_x"/>
                                          </p:val>
                                        </p:tav>
                                        <p:tav tm="100000">
                                          <p:val>
                                            <p:strVal val="#ppt_x"/>
                                          </p:val>
                                        </p:tav>
                                      </p:tavLst>
                                    </p:anim>
                                    <p:anim calcmode="lin" valueType="num">
                                      <p:cBhvr additive="base">
                                        <p:cTn id="32" dur="50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8857"/>
                                        </p:tgtEl>
                                        <p:attrNameLst>
                                          <p:attrName>style.visibility</p:attrName>
                                        </p:attrNameLst>
                                      </p:cBhvr>
                                      <p:to>
                                        <p:strVal val="visible"/>
                                      </p:to>
                                    </p:set>
                                    <p:anim calcmode="lin" valueType="num">
                                      <p:cBhvr additive="base">
                                        <p:cTn id="35" dur="500" fill="hold"/>
                                        <p:tgtEl>
                                          <p:spTgt spid="78857"/>
                                        </p:tgtEl>
                                        <p:attrNameLst>
                                          <p:attrName>ppt_x</p:attrName>
                                        </p:attrNameLst>
                                      </p:cBhvr>
                                      <p:tavLst>
                                        <p:tav tm="0">
                                          <p:val>
                                            <p:strVal val="#ppt_x"/>
                                          </p:val>
                                        </p:tav>
                                        <p:tav tm="100000">
                                          <p:val>
                                            <p:strVal val="#ppt_x"/>
                                          </p:val>
                                        </p:tav>
                                      </p:tavLst>
                                    </p:anim>
                                    <p:anim calcmode="lin" valueType="num">
                                      <p:cBhvr additive="base">
                                        <p:cTn id="36" dur="500" fill="hold"/>
                                        <p:tgtEl>
                                          <p:spTgt spid="7885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8858"/>
                                        </p:tgtEl>
                                        <p:attrNameLst>
                                          <p:attrName>style.visibility</p:attrName>
                                        </p:attrNameLst>
                                      </p:cBhvr>
                                      <p:to>
                                        <p:strVal val="visible"/>
                                      </p:to>
                                    </p:set>
                                    <p:anim calcmode="lin" valueType="num">
                                      <p:cBhvr additive="base">
                                        <p:cTn id="39" dur="500" fill="hold"/>
                                        <p:tgtEl>
                                          <p:spTgt spid="78858"/>
                                        </p:tgtEl>
                                        <p:attrNameLst>
                                          <p:attrName>ppt_x</p:attrName>
                                        </p:attrNameLst>
                                      </p:cBhvr>
                                      <p:tavLst>
                                        <p:tav tm="0">
                                          <p:val>
                                            <p:strVal val="#ppt_x"/>
                                          </p:val>
                                        </p:tav>
                                        <p:tav tm="100000">
                                          <p:val>
                                            <p:strVal val="#ppt_x"/>
                                          </p:val>
                                        </p:tav>
                                      </p:tavLst>
                                    </p:anim>
                                    <p:anim calcmode="lin" valueType="num">
                                      <p:cBhvr additive="base">
                                        <p:cTn id="40" dur="500" fill="hold"/>
                                        <p:tgtEl>
                                          <p:spTgt spid="7885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8859"/>
                                        </p:tgtEl>
                                        <p:attrNameLst>
                                          <p:attrName>style.visibility</p:attrName>
                                        </p:attrNameLst>
                                      </p:cBhvr>
                                      <p:to>
                                        <p:strVal val="visible"/>
                                      </p:to>
                                    </p:set>
                                    <p:anim calcmode="lin" valueType="num">
                                      <p:cBhvr additive="base">
                                        <p:cTn id="43" dur="500" fill="hold"/>
                                        <p:tgtEl>
                                          <p:spTgt spid="78859"/>
                                        </p:tgtEl>
                                        <p:attrNameLst>
                                          <p:attrName>ppt_x</p:attrName>
                                        </p:attrNameLst>
                                      </p:cBhvr>
                                      <p:tavLst>
                                        <p:tav tm="0">
                                          <p:val>
                                            <p:strVal val="#ppt_x"/>
                                          </p:val>
                                        </p:tav>
                                        <p:tav tm="100000">
                                          <p:val>
                                            <p:strVal val="#ppt_x"/>
                                          </p:val>
                                        </p:tav>
                                      </p:tavLst>
                                    </p:anim>
                                    <p:anim calcmode="lin" valueType="num">
                                      <p:cBhvr additive="base">
                                        <p:cTn id="44" dur="500" fill="hold"/>
                                        <p:tgtEl>
                                          <p:spTgt spid="7885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ppt_x"/>
                                          </p:val>
                                        </p:tav>
                                        <p:tav tm="100000">
                                          <p:val>
                                            <p:strVal val="#ppt_x"/>
                                          </p:val>
                                        </p:tav>
                                      </p:tavLst>
                                    </p:anim>
                                    <p:anim calcmode="lin" valueType="num">
                                      <p:cBhvr additive="base">
                                        <p:cTn id="48" dur="500" fill="hold"/>
                                        <p:tgtEl>
                                          <p:spTgt spid="4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8861"/>
                                        </p:tgtEl>
                                        <p:attrNameLst>
                                          <p:attrName>style.visibility</p:attrName>
                                        </p:attrNameLst>
                                      </p:cBhvr>
                                      <p:to>
                                        <p:strVal val="visible"/>
                                      </p:to>
                                    </p:set>
                                    <p:anim calcmode="lin" valueType="num">
                                      <p:cBhvr additive="base">
                                        <p:cTn id="51" dur="500" fill="hold"/>
                                        <p:tgtEl>
                                          <p:spTgt spid="78861"/>
                                        </p:tgtEl>
                                        <p:attrNameLst>
                                          <p:attrName>ppt_x</p:attrName>
                                        </p:attrNameLst>
                                      </p:cBhvr>
                                      <p:tavLst>
                                        <p:tav tm="0">
                                          <p:val>
                                            <p:strVal val="#ppt_x"/>
                                          </p:val>
                                        </p:tav>
                                        <p:tav tm="100000">
                                          <p:val>
                                            <p:strVal val="#ppt_x"/>
                                          </p:val>
                                        </p:tav>
                                      </p:tavLst>
                                    </p:anim>
                                    <p:anim calcmode="lin" valueType="num">
                                      <p:cBhvr additive="base">
                                        <p:cTn id="52" dur="500" fill="hold"/>
                                        <p:tgtEl>
                                          <p:spTgt spid="7886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8862"/>
                                        </p:tgtEl>
                                        <p:attrNameLst>
                                          <p:attrName>style.visibility</p:attrName>
                                        </p:attrNameLst>
                                      </p:cBhvr>
                                      <p:to>
                                        <p:strVal val="visible"/>
                                      </p:to>
                                    </p:set>
                                    <p:anim calcmode="lin" valueType="num">
                                      <p:cBhvr additive="base">
                                        <p:cTn id="55" dur="500" fill="hold"/>
                                        <p:tgtEl>
                                          <p:spTgt spid="78862"/>
                                        </p:tgtEl>
                                        <p:attrNameLst>
                                          <p:attrName>ppt_x</p:attrName>
                                        </p:attrNameLst>
                                      </p:cBhvr>
                                      <p:tavLst>
                                        <p:tav tm="0">
                                          <p:val>
                                            <p:strVal val="#ppt_x"/>
                                          </p:val>
                                        </p:tav>
                                        <p:tav tm="100000">
                                          <p:val>
                                            <p:strVal val="#ppt_x"/>
                                          </p:val>
                                        </p:tav>
                                      </p:tavLst>
                                    </p:anim>
                                    <p:anim calcmode="lin" valueType="num">
                                      <p:cBhvr additive="base">
                                        <p:cTn id="56" dur="500" fill="hold"/>
                                        <p:tgtEl>
                                          <p:spTgt spid="7886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8863"/>
                                        </p:tgtEl>
                                        <p:attrNameLst>
                                          <p:attrName>style.visibility</p:attrName>
                                        </p:attrNameLst>
                                      </p:cBhvr>
                                      <p:to>
                                        <p:strVal val="visible"/>
                                      </p:to>
                                    </p:set>
                                    <p:anim calcmode="lin" valueType="num">
                                      <p:cBhvr additive="base">
                                        <p:cTn id="59" dur="500" fill="hold"/>
                                        <p:tgtEl>
                                          <p:spTgt spid="78863"/>
                                        </p:tgtEl>
                                        <p:attrNameLst>
                                          <p:attrName>ppt_x</p:attrName>
                                        </p:attrNameLst>
                                      </p:cBhvr>
                                      <p:tavLst>
                                        <p:tav tm="0">
                                          <p:val>
                                            <p:strVal val="#ppt_x"/>
                                          </p:val>
                                        </p:tav>
                                        <p:tav tm="100000">
                                          <p:val>
                                            <p:strVal val="#ppt_x"/>
                                          </p:val>
                                        </p:tav>
                                      </p:tavLst>
                                    </p:anim>
                                    <p:anim calcmode="lin" valueType="num">
                                      <p:cBhvr additive="base">
                                        <p:cTn id="60" dur="500" fill="hold"/>
                                        <p:tgtEl>
                                          <p:spTgt spid="7886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fill="hold"/>
                                        <p:tgtEl>
                                          <p:spTgt spid="45"/>
                                        </p:tgtEl>
                                        <p:attrNameLst>
                                          <p:attrName>ppt_x</p:attrName>
                                        </p:attrNameLst>
                                      </p:cBhvr>
                                      <p:tavLst>
                                        <p:tav tm="0">
                                          <p:val>
                                            <p:strVal val="#ppt_x"/>
                                          </p:val>
                                        </p:tav>
                                        <p:tav tm="100000">
                                          <p:val>
                                            <p:strVal val="#ppt_x"/>
                                          </p:val>
                                        </p:tav>
                                      </p:tavLst>
                                    </p:anim>
                                    <p:anim calcmode="lin" valueType="num">
                                      <p:cBhvr additive="base">
                                        <p:cTn id="64" dur="500" fill="hold"/>
                                        <p:tgtEl>
                                          <p:spTgt spid="4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78865"/>
                                        </p:tgtEl>
                                        <p:attrNameLst>
                                          <p:attrName>style.visibility</p:attrName>
                                        </p:attrNameLst>
                                      </p:cBhvr>
                                      <p:to>
                                        <p:strVal val="visible"/>
                                      </p:to>
                                    </p:set>
                                    <p:anim calcmode="lin" valueType="num">
                                      <p:cBhvr additive="base">
                                        <p:cTn id="67" dur="500" fill="hold"/>
                                        <p:tgtEl>
                                          <p:spTgt spid="78865"/>
                                        </p:tgtEl>
                                        <p:attrNameLst>
                                          <p:attrName>ppt_x</p:attrName>
                                        </p:attrNameLst>
                                      </p:cBhvr>
                                      <p:tavLst>
                                        <p:tav tm="0">
                                          <p:val>
                                            <p:strVal val="#ppt_x"/>
                                          </p:val>
                                        </p:tav>
                                        <p:tav tm="100000">
                                          <p:val>
                                            <p:strVal val="#ppt_x"/>
                                          </p:val>
                                        </p:tav>
                                      </p:tavLst>
                                    </p:anim>
                                    <p:anim calcmode="lin" valueType="num">
                                      <p:cBhvr additive="base">
                                        <p:cTn id="68" dur="500" fill="hold"/>
                                        <p:tgtEl>
                                          <p:spTgt spid="7886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78866"/>
                                        </p:tgtEl>
                                        <p:attrNameLst>
                                          <p:attrName>style.visibility</p:attrName>
                                        </p:attrNameLst>
                                      </p:cBhvr>
                                      <p:to>
                                        <p:strVal val="visible"/>
                                      </p:to>
                                    </p:set>
                                    <p:anim calcmode="lin" valueType="num">
                                      <p:cBhvr additive="base">
                                        <p:cTn id="71" dur="500" fill="hold"/>
                                        <p:tgtEl>
                                          <p:spTgt spid="78866"/>
                                        </p:tgtEl>
                                        <p:attrNameLst>
                                          <p:attrName>ppt_x</p:attrName>
                                        </p:attrNameLst>
                                      </p:cBhvr>
                                      <p:tavLst>
                                        <p:tav tm="0">
                                          <p:val>
                                            <p:strVal val="#ppt_x"/>
                                          </p:val>
                                        </p:tav>
                                        <p:tav tm="100000">
                                          <p:val>
                                            <p:strVal val="#ppt_x"/>
                                          </p:val>
                                        </p:tav>
                                      </p:tavLst>
                                    </p:anim>
                                    <p:anim calcmode="lin" valueType="num">
                                      <p:cBhvr additive="base">
                                        <p:cTn id="72" dur="500" fill="hold"/>
                                        <p:tgtEl>
                                          <p:spTgt spid="7886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78867"/>
                                        </p:tgtEl>
                                        <p:attrNameLst>
                                          <p:attrName>style.visibility</p:attrName>
                                        </p:attrNameLst>
                                      </p:cBhvr>
                                      <p:to>
                                        <p:strVal val="visible"/>
                                      </p:to>
                                    </p:set>
                                    <p:anim calcmode="lin" valueType="num">
                                      <p:cBhvr additive="base">
                                        <p:cTn id="75" dur="500" fill="hold"/>
                                        <p:tgtEl>
                                          <p:spTgt spid="78867"/>
                                        </p:tgtEl>
                                        <p:attrNameLst>
                                          <p:attrName>ppt_x</p:attrName>
                                        </p:attrNameLst>
                                      </p:cBhvr>
                                      <p:tavLst>
                                        <p:tav tm="0">
                                          <p:val>
                                            <p:strVal val="#ppt_x"/>
                                          </p:val>
                                        </p:tav>
                                        <p:tav tm="100000">
                                          <p:val>
                                            <p:strVal val="#ppt_x"/>
                                          </p:val>
                                        </p:tav>
                                      </p:tavLst>
                                    </p:anim>
                                    <p:anim calcmode="lin" valueType="num">
                                      <p:cBhvr additive="base">
                                        <p:cTn id="76" dur="500" fill="hold"/>
                                        <p:tgtEl>
                                          <p:spTgt spid="78867"/>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49"/>
                                        </p:tgtEl>
                                        <p:attrNameLst>
                                          <p:attrName>style.visibility</p:attrName>
                                        </p:attrNameLst>
                                      </p:cBhvr>
                                      <p:to>
                                        <p:strVal val="visible"/>
                                      </p:to>
                                    </p:set>
                                    <p:anim calcmode="lin" valueType="num">
                                      <p:cBhvr additive="base">
                                        <p:cTn id="79" dur="500" fill="hold"/>
                                        <p:tgtEl>
                                          <p:spTgt spid="49"/>
                                        </p:tgtEl>
                                        <p:attrNameLst>
                                          <p:attrName>ppt_x</p:attrName>
                                        </p:attrNameLst>
                                      </p:cBhvr>
                                      <p:tavLst>
                                        <p:tav tm="0">
                                          <p:val>
                                            <p:strVal val="#ppt_x"/>
                                          </p:val>
                                        </p:tav>
                                        <p:tav tm="100000">
                                          <p:val>
                                            <p:strVal val="#ppt_x"/>
                                          </p:val>
                                        </p:tav>
                                      </p:tavLst>
                                    </p:anim>
                                    <p:anim calcmode="lin" valueType="num">
                                      <p:cBhvr additive="base">
                                        <p:cTn id="80" dur="500" fill="hold"/>
                                        <p:tgtEl>
                                          <p:spTgt spid="49"/>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78869"/>
                                        </p:tgtEl>
                                        <p:attrNameLst>
                                          <p:attrName>style.visibility</p:attrName>
                                        </p:attrNameLst>
                                      </p:cBhvr>
                                      <p:to>
                                        <p:strVal val="visible"/>
                                      </p:to>
                                    </p:set>
                                    <p:anim calcmode="lin" valueType="num">
                                      <p:cBhvr additive="base">
                                        <p:cTn id="83" dur="500" fill="hold"/>
                                        <p:tgtEl>
                                          <p:spTgt spid="78869"/>
                                        </p:tgtEl>
                                        <p:attrNameLst>
                                          <p:attrName>ppt_x</p:attrName>
                                        </p:attrNameLst>
                                      </p:cBhvr>
                                      <p:tavLst>
                                        <p:tav tm="0">
                                          <p:val>
                                            <p:strVal val="#ppt_x"/>
                                          </p:val>
                                        </p:tav>
                                        <p:tav tm="100000">
                                          <p:val>
                                            <p:strVal val="#ppt_x"/>
                                          </p:val>
                                        </p:tav>
                                      </p:tavLst>
                                    </p:anim>
                                    <p:anim calcmode="lin" valueType="num">
                                      <p:cBhvr additive="base">
                                        <p:cTn id="84" dur="500" fill="hold"/>
                                        <p:tgtEl>
                                          <p:spTgt spid="78869"/>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78870"/>
                                        </p:tgtEl>
                                        <p:attrNameLst>
                                          <p:attrName>style.visibility</p:attrName>
                                        </p:attrNameLst>
                                      </p:cBhvr>
                                      <p:to>
                                        <p:strVal val="visible"/>
                                      </p:to>
                                    </p:set>
                                    <p:anim calcmode="lin" valueType="num">
                                      <p:cBhvr additive="base">
                                        <p:cTn id="87" dur="500" fill="hold"/>
                                        <p:tgtEl>
                                          <p:spTgt spid="78870"/>
                                        </p:tgtEl>
                                        <p:attrNameLst>
                                          <p:attrName>ppt_x</p:attrName>
                                        </p:attrNameLst>
                                      </p:cBhvr>
                                      <p:tavLst>
                                        <p:tav tm="0">
                                          <p:val>
                                            <p:strVal val="#ppt_x"/>
                                          </p:val>
                                        </p:tav>
                                        <p:tav tm="100000">
                                          <p:val>
                                            <p:strVal val="#ppt_x"/>
                                          </p:val>
                                        </p:tav>
                                      </p:tavLst>
                                    </p:anim>
                                    <p:anim calcmode="lin" valueType="num">
                                      <p:cBhvr additive="base">
                                        <p:cTn id="88" dur="500" fill="hold"/>
                                        <p:tgtEl>
                                          <p:spTgt spid="78870"/>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78871"/>
                                        </p:tgtEl>
                                        <p:attrNameLst>
                                          <p:attrName>style.visibility</p:attrName>
                                        </p:attrNameLst>
                                      </p:cBhvr>
                                      <p:to>
                                        <p:strVal val="visible"/>
                                      </p:to>
                                    </p:set>
                                    <p:anim calcmode="lin" valueType="num">
                                      <p:cBhvr additive="base">
                                        <p:cTn id="91" dur="500" fill="hold"/>
                                        <p:tgtEl>
                                          <p:spTgt spid="78871"/>
                                        </p:tgtEl>
                                        <p:attrNameLst>
                                          <p:attrName>ppt_x</p:attrName>
                                        </p:attrNameLst>
                                      </p:cBhvr>
                                      <p:tavLst>
                                        <p:tav tm="0">
                                          <p:val>
                                            <p:strVal val="#ppt_x"/>
                                          </p:val>
                                        </p:tav>
                                        <p:tav tm="100000">
                                          <p:val>
                                            <p:strVal val="#ppt_x"/>
                                          </p:val>
                                        </p:tav>
                                      </p:tavLst>
                                    </p:anim>
                                    <p:anim calcmode="lin" valueType="num">
                                      <p:cBhvr additive="base">
                                        <p:cTn id="92" dur="500" fill="hold"/>
                                        <p:tgtEl>
                                          <p:spTgt spid="78871"/>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55"/>
                                        </p:tgtEl>
                                        <p:attrNameLst>
                                          <p:attrName>style.visibility</p:attrName>
                                        </p:attrNameLst>
                                      </p:cBhvr>
                                      <p:to>
                                        <p:strVal val="visible"/>
                                      </p:to>
                                    </p:set>
                                    <p:anim calcmode="lin" valueType="num">
                                      <p:cBhvr additive="base">
                                        <p:cTn id="95" dur="500" fill="hold"/>
                                        <p:tgtEl>
                                          <p:spTgt spid="55"/>
                                        </p:tgtEl>
                                        <p:attrNameLst>
                                          <p:attrName>ppt_x</p:attrName>
                                        </p:attrNameLst>
                                      </p:cBhvr>
                                      <p:tavLst>
                                        <p:tav tm="0">
                                          <p:val>
                                            <p:strVal val="#ppt_x"/>
                                          </p:val>
                                        </p:tav>
                                        <p:tav tm="100000">
                                          <p:val>
                                            <p:strVal val="#ppt_x"/>
                                          </p:val>
                                        </p:tav>
                                      </p:tavLst>
                                    </p:anim>
                                    <p:anim calcmode="lin" valueType="num">
                                      <p:cBhvr additive="base">
                                        <p:cTn id="96" dur="500" fill="hold"/>
                                        <p:tgtEl>
                                          <p:spTgt spid="55"/>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78873"/>
                                        </p:tgtEl>
                                        <p:attrNameLst>
                                          <p:attrName>style.visibility</p:attrName>
                                        </p:attrNameLst>
                                      </p:cBhvr>
                                      <p:to>
                                        <p:strVal val="visible"/>
                                      </p:to>
                                    </p:set>
                                    <p:anim calcmode="lin" valueType="num">
                                      <p:cBhvr additive="base">
                                        <p:cTn id="99" dur="500" fill="hold"/>
                                        <p:tgtEl>
                                          <p:spTgt spid="78873"/>
                                        </p:tgtEl>
                                        <p:attrNameLst>
                                          <p:attrName>ppt_x</p:attrName>
                                        </p:attrNameLst>
                                      </p:cBhvr>
                                      <p:tavLst>
                                        <p:tav tm="0">
                                          <p:val>
                                            <p:strVal val="#ppt_x"/>
                                          </p:val>
                                        </p:tav>
                                        <p:tav tm="100000">
                                          <p:val>
                                            <p:strVal val="#ppt_x"/>
                                          </p:val>
                                        </p:tav>
                                      </p:tavLst>
                                    </p:anim>
                                    <p:anim calcmode="lin" valueType="num">
                                      <p:cBhvr additive="base">
                                        <p:cTn id="100" dur="500" fill="hold"/>
                                        <p:tgtEl>
                                          <p:spTgt spid="78873"/>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78874"/>
                                        </p:tgtEl>
                                        <p:attrNameLst>
                                          <p:attrName>style.visibility</p:attrName>
                                        </p:attrNameLst>
                                      </p:cBhvr>
                                      <p:to>
                                        <p:strVal val="visible"/>
                                      </p:to>
                                    </p:set>
                                    <p:anim calcmode="lin" valueType="num">
                                      <p:cBhvr additive="base">
                                        <p:cTn id="103" dur="500" fill="hold"/>
                                        <p:tgtEl>
                                          <p:spTgt spid="78874"/>
                                        </p:tgtEl>
                                        <p:attrNameLst>
                                          <p:attrName>ppt_x</p:attrName>
                                        </p:attrNameLst>
                                      </p:cBhvr>
                                      <p:tavLst>
                                        <p:tav tm="0">
                                          <p:val>
                                            <p:strVal val="#ppt_x"/>
                                          </p:val>
                                        </p:tav>
                                        <p:tav tm="100000">
                                          <p:val>
                                            <p:strVal val="#ppt_x"/>
                                          </p:val>
                                        </p:tav>
                                      </p:tavLst>
                                    </p:anim>
                                    <p:anim calcmode="lin" valueType="num">
                                      <p:cBhvr additive="base">
                                        <p:cTn id="104" dur="500" fill="hold"/>
                                        <p:tgtEl>
                                          <p:spTgt spid="78874"/>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78875"/>
                                        </p:tgtEl>
                                        <p:attrNameLst>
                                          <p:attrName>style.visibility</p:attrName>
                                        </p:attrNameLst>
                                      </p:cBhvr>
                                      <p:to>
                                        <p:strVal val="visible"/>
                                      </p:to>
                                    </p:set>
                                    <p:anim calcmode="lin" valueType="num">
                                      <p:cBhvr additive="base">
                                        <p:cTn id="107" dur="500" fill="hold"/>
                                        <p:tgtEl>
                                          <p:spTgt spid="78875"/>
                                        </p:tgtEl>
                                        <p:attrNameLst>
                                          <p:attrName>ppt_x</p:attrName>
                                        </p:attrNameLst>
                                      </p:cBhvr>
                                      <p:tavLst>
                                        <p:tav tm="0">
                                          <p:val>
                                            <p:strVal val="#ppt_x"/>
                                          </p:val>
                                        </p:tav>
                                        <p:tav tm="100000">
                                          <p:val>
                                            <p:strVal val="#ppt_x"/>
                                          </p:val>
                                        </p:tav>
                                      </p:tavLst>
                                    </p:anim>
                                    <p:anim calcmode="lin" valueType="num">
                                      <p:cBhvr additive="base">
                                        <p:cTn id="108" dur="500" fill="hold"/>
                                        <p:tgtEl>
                                          <p:spTgt spid="78875"/>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81"/>
                                        </p:tgtEl>
                                        <p:attrNameLst>
                                          <p:attrName>style.visibility</p:attrName>
                                        </p:attrNameLst>
                                      </p:cBhvr>
                                      <p:to>
                                        <p:strVal val="visible"/>
                                      </p:to>
                                    </p:set>
                                    <p:anim calcmode="lin" valueType="num">
                                      <p:cBhvr additive="base">
                                        <p:cTn id="111" dur="500" fill="hold"/>
                                        <p:tgtEl>
                                          <p:spTgt spid="81"/>
                                        </p:tgtEl>
                                        <p:attrNameLst>
                                          <p:attrName>ppt_x</p:attrName>
                                        </p:attrNameLst>
                                      </p:cBhvr>
                                      <p:tavLst>
                                        <p:tav tm="0">
                                          <p:val>
                                            <p:strVal val="#ppt_x"/>
                                          </p:val>
                                        </p:tav>
                                        <p:tav tm="100000">
                                          <p:val>
                                            <p:strVal val="#ppt_x"/>
                                          </p:val>
                                        </p:tav>
                                      </p:tavLst>
                                    </p:anim>
                                    <p:anim calcmode="lin" valueType="num">
                                      <p:cBhvr additive="base">
                                        <p:cTn id="112"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P spid="78851" grpId="0"/>
      <p:bldP spid="78853" grpId="0"/>
      <p:bldP spid="78854" grpId="0"/>
      <p:bldP spid="78855" grpId="0"/>
      <p:bldP spid="78857" grpId="0"/>
      <p:bldP spid="78858" grpId="0"/>
      <p:bldP spid="78859" grpId="0"/>
      <p:bldP spid="78861" grpId="0"/>
      <p:bldP spid="78862" grpId="0"/>
      <p:bldP spid="78863" grpId="0"/>
      <p:bldP spid="78865" grpId="0"/>
      <p:bldP spid="78866" grpId="0"/>
      <p:bldP spid="78867" grpId="0"/>
      <p:bldP spid="78869" grpId="0"/>
      <p:bldP spid="78870" grpId="0"/>
      <p:bldP spid="78871" grpId="0"/>
      <p:bldP spid="78873" grpId="0"/>
      <p:bldP spid="78874" grpId="0"/>
      <p:bldP spid="788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image2.jpeg"/>
          <p:cNvPicPr/>
          <p:nvPr/>
        </p:nvPicPr>
        <p:blipFill>
          <a:blip r:embed="rId3"/>
          <a:stretch>
            <a:fillRect/>
          </a:stretch>
        </p:blipFill>
        <p:spPr>
          <a:xfrm>
            <a:off x="-1" y="0"/>
            <a:ext cx="24384001" cy="13716002"/>
          </a:xfrm>
          <a:prstGeom prst="rect">
            <a:avLst/>
          </a:prstGeom>
          <a:ln w="12700">
            <a:miter lim="400000"/>
          </a:ln>
        </p:spPr>
      </p:pic>
      <p:grpSp>
        <p:nvGrpSpPr>
          <p:cNvPr id="3" name="Group 3">
            <a:extLst>
              <a:ext uri="{FF2B5EF4-FFF2-40B4-BE49-F238E27FC236}">
                <a16:creationId xmlns:a16="http://schemas.microsoft.com/office/drawing/2014/main" id="{C35A658F-4944-4816-BBB8-679F3FB34100}"/>
              </a:ext>
            </a:extLst>
          </p:cNvPr>
          <p:cNvGrpSpPr/>
          <p:nvPr/>
        </p:nvGrpSpPr>
        <p:grpSpPr>
          <a:xfrm>
            <a:off x="7216776" y="1549400"/>
            <a:ext cx="9931400" cy="9906000"/>
            <a:chOff x="7213600" y="1549400"/>
            <a:chExt cx="9931400" cy="9906000"/>
          </a:xfrm>
          <a:solidFill>
            <a:schemeClr val="bg1">
              <a:lumMod val="95000"/>
            </a:schemeClr>
          </a:solidFill>
        </p:grpSpPr>
        <p:sp>
          <p:nvSpPr>
            <p:cNvPr id="4" name="L-Shape 2">
              <a:extLst>
                <a:ext uri="{FF2B5EF4-FFF2-40B4-BE49-F238E27FC236}">
                  <a16:creationId xmlns:a16="http://schemas.microsoft.com/office/drawing/2014/main" id="{00095E66-59F6-4AA2-AFBE-38D01316E328}"/>
                </a:ext>
              </a:extLst>
            </p:cNvPr>
            <p:cNvSpPr/>
            <p:nvPr/>
          </p:nvSpPr>
          <p:spPr>
            <a:xfrm rot="10800000">
              <a:off x="7772400" y="1549400"/>
              <a:ext cx="9372600" cy="9906000"/>
            </a:xfrm>
            <a:prstGeom prst="corner">
              <a:avLst>
                <a:gd name="adj1" fmla="val 5876"/>
                <a:gd name="adj2" fmla="val 572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5" name="L-Shape 53">
              <a:extLst>
                <a:ext uri="{FF2B5EF4-FFF2-40B4-BE49-F238E27FC236}">
                  <a16:creationId xmlns:a16="http://schemas.microsoft.com/office/drawing/2014/main" id="{660538A5-7D0F-4D1F-8E60-CA8B1F7B1A19}"/>
                </a:ext>
              </a:extLst>
            </p:cNvPr>
            <p:cNvSpPr/>
            <p:nvPr/>
          </p:nvSpPr>
          <p:spPr>
            <a:xfrm>
              <a:off x="7213600" y="1549400"/>
              <a:ext cx="4216400" cy="9906000"/>
            </a:xfrm>
            <a:prstGeom prst="corner">
              <a:avLst>
                <a:gd name="adj1" fmla="val 12651"/>
                <a:gd name="adj2" fmla="val 1385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grpSp>
      <p:sp>
        <p:nvSpPr>
          <p:cNvPr id="6" name="Hexagon 4">
            <a:extLst>
              <a:ext uri="{FF2B5EF4-FFF2-40B4-BE49-F238E27FC236}">
                <a16:creationId xmlns:a16="http://schemas.microsoft.com/office/drawing/2014/main" id="{47064AAB-F5B3-48E4-9959-683CFC368B4A}"/>
              </a:ext>
            </a:extLst>
          </p:cNvPr>
          <p:cNvSpPr/>
          <p:nvPr/>
        </p:nvSpPr>
        <p:spPr>
          <a:xfrm rot="5400000">
            <a:off x="12657933" y="8006558"/>
            <a:ext cx="5851526" cy="5043488"/>
          </a:xfrm>
          <a:prstGeom prst="hexag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7" name="TextBox 54">
            <a:extLst>
              <a:ext uri="{FF2B5EF4-FFF2-40B4-BE49-F238E27FC236}">
                <a16:creationId xmlns:a16="http://schemas.microsoft.com/office/drawing/2014/main" id="{88B1557B-E794-4E49-B0AE-60531631983B}"/>
              </a:ext>
            </a:extLst>
          </p:cNvPr>
          <p:cNvSpPr txBox="1">
            <a:spLocks noChangeArrowheads="1"/>
          </p:cNvSpPr>
          <p:nvPr/>
        </p:nvSpPr>
        <p:spPr bwMode="auto">
          <a:xfrm>
            <a:off x="3843101" y="3194051"/>
            <a:ext cx="11701700" cy="28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algn="l" defTabSz="914400">
              <a:lnSpc>
                <a:spcPct val="150000"/>
              </a:lnSpc>
            </a:pPr>
            <a:r>
              <a:rPr lang="zh-CN" altLang="en-US" sz="13800" dirty="0">
                <a:solidFill>
                  <a:schemeClr val="tx2"/>
                </a:solidFill>
                <a:latin typeface="微软雅黑 Light" panose="020B0502040204020203" pitchFamily="34" charset="-122"/>
                <a:ea typeface="微软雅黑 Light" panose="020B0502040204020203" pitchFamily="34" charset="-122"/>
                <a:cs typeface="Lato"/>
              </a:rPr>
              <a:t>感谢您的</a:t>
            </a:r>
            <a:endParaRPr lang="en-US" altLang="zh-CN" sz="13800" dirty="0">
              <a:solidFill>
                <a:schemeClr val="tx2"/>
              </a:solidFill>
              <a:latin typeface="微软雅黑 Light" panose="020B0502040204020203" pitchFamily="34" charset="-122"/>
              <a:ea typeface="微软雅黑 Light" panose="020B0502040204020203" pitchFamily="34" charset="-122"/>
              <a:cs typeface="Lato"/>
            </a:endParaRPr>
          </a:p>
        </p:txBody>
      </p:sp>
      <p:sp>
        <p:nvSpPr>
          <p:cNvPr id="8" name="TextBox 57">
            <a:extLst>
              <a:ext uri="{FF2B5EF4-FFF2-40B4-BE49-F238E27FC236}">
                <a16:creationId xmlns:a16="http://schemas.microsoft.com/office/drawing/2014/main" id="{74CA78DF-E9D1-4C1D-9FF6-5F94BD4F40FA}"/>
              </a:ext>
            </a:extLst>
          </p:cNvPr>
          <p:cNvSpPr txBox="1">
            <a:spLocks noChangeArrowheads="1"/>
          </p:cNvSpPr>
          <p:nvPr/>
        </p:nvSpPr>
        <p:spPr bwMode="auto">
          <a:xfrm>
            <a:off x="4038143" y="2822090"/>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algn="dist" defTabSz="914400"/>
            <a:r>
              <a:rPr lang="zh-CN" altLang="en-US" sz="4000" b="1" dirty="0">
                <a:solidFill>
                  <a:schemeClr val="tx2"/>
                </a:solidFill>
                <a:latin typeface="Poppins SemiBold"/>
                <a:ea typeface="Poppins SemiBold"/>
                <a:cs typeface="Poppins SemiBold"/>
              </a:rPr>
              <a:t>空灵</a:t>
            </a:r>
            <a:endParaRPr lang="en-US" altLang="zh-CN" sz="4000" b="1" dirty="0">
              <a:solidFill>
                <a:schemeClr val="tx2"/>
              </a:solidFill>
              <a:latin typeface="Poppins SemiBold"/>
              <a:ea typeface="Poppins SemiBold"/>
              <a:cs typeface="Poppins SemiBold"/>
            </a:endParaRPr>
          </a:p>
        </p:txBody>
      </p:sp>
      <p:sp>
        <p:nvSpPr>
          <p:cNvPr id="9" name="Rectangle 58">
            <a:extLst>
              <a:ext uri="{FF2B5EF4-FFF2-40B4-BE49-F238E27FC236}">
                <a16:creationId xmlns:a16="http://schemas.microsoft.com/office/drawing/2014/main" id="{FA835253-15B8-464C-B1BB-23E5152C4F72}"/>
              </a:ext>
            </a:extLst>
          </p:cNvPr>
          <p:cNvSpPr/>
          <p:nvPr/>
        </p:nvSpPr>
        <p:spPr>
          <a:xfrm>
            <a:off x="4241166" y="8711884"/>
            <a:ext cx="5329554" cy="1133155"/>
          </a:xfrm>
          <a:prstGeom prst="rect">
            <a:avLst/>
          </a:prstGeom>
          <a:no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828434">
              <a:defRPr/>
            </a:pPr>
            <a:endParaRPr lang="en-US" sz="1800">
              <a:solidFill>
                <a:sysClr val="windowText" lastClr="000000"/>
              </a:solidFill>
            </a:endParaRPr>
          </a:p>
        </p:txBody>
      </p:sp>
      <p:sp>
        <p:nvSpPr>
          <p:cNvPr id="10" name="TextBox 59">
            <a:extLst>
              <a:ext uri="{FF2B5EF4-FFF2-40B4-BE49-F238E27FC236}">
                <a16:creationId xmlns:a16="http://schemas.microsoft.com/office/drawing/2014/main" id="{5F1112E5-800F-4A74-A4C6-1F590E5410EB}"/>
              </a:ext>
            </a:extLst>
          </p:cNvPr>
          <p:cNvSpPr txBox="1">
            <a:spLocks noChangeArrowheads="1"/>
          </p:cNvSpPr>
          <p:nvPr/>
        </p:nvSpPr>
        <p:spPr bwMode="auto">
          <a:xfrm>
            <a:off x="5274489" y="8886262"/>
            <a:ext cx="308289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600">
                <a:solidFill>
                  <a:schemeClr val="tx1"/>
                </a:solidFill>
                <a:latin typeface="Lato Light" panose="020F0402020204030203"/>
              </a:defRPr>
            </a:lvl1pPr>
            <a:lvl2pPr marL="742950" indent="-285750">
              <a:defRPr sz="3600">
                <a:solidFill>
                  <a:schemeClr val="tx1"/>
                </a:solidFill>
                <a:latin typeface="Lato Light" panose="020F0402020204030203"/>
              </a:defRPr>
            </a:lvl2pPr>
            <a:lvl3pPr marL="1143000" indent="-228600">
              <a:defRPr sz="3600">
                <a:solidFill>
                  <a:schemeClr val="tx1"/>
                </a:solidFill>
                <a:latin typeface="Lato Light" panose="020F0402020204030203"/>
              </a:defRPr>
            </a:lvl3pPr>
            <a:lvl4pPr marL="1600200" indent="-228600">
              <a:defRPr sz="3600">
                <a:solidFill>
                  <a:schemeClr val="tx1"/>
                </a:solidFill>
                <a:latin typeface="Lato Light" panose="020F0402020204030203"/>
              </a:defRPr>
            </a:lvl4pPr>
            <a:lvl5pPr marL="2057400" indent="-228600">
              <a:defRPr sz="3600">
                <a:solidFill>
                  <a:schemeClr val="tx1"/>
                </a:solidFill>
                <a:latin typeface="Lato Light" panose="020F0402020204030203"/>
              </a:defRPr>
            </a:lvl5pPr>
            <a:lvl6pPr marL="2514600" indent="-228600" defTabSz="1827213" fontAlgn="base">
              <a:spcBef>
                <a:spcPct val="0"/>
              </a:spcBef>
              <a:spcAft>
                <a:spcPct val="0"/>
              </a:spcAft>
              <a:defRPr sz="3600">
                <a:solidFill>
                  <a:schemeClr val="tx1"/>
                </a:solidFill>
                <a:latin typeface="Lato Light" panose="020F0402020204030203"/>
              </a:defRPr>
            </a:lvl6pPr>
            <a:lvl7pPr marL="2971800" indent="-228600" defTabSz="1827213" fontAlgn="base">
              <a:spcBef>
                <a:spcPct val="0"/>
              </a:spcBef>
              <a:spcAft>
                <a:spcPct val="0"/>
              </a:spcAft>
              <a:defRPr sz="3600">
                <a:solidFill>
                  <a:schemeClr val="tx1"/>
                </a:solidFill>
                <a:latin typeface="Lato Light" panose="020F0402020204030203"/>
              </a:defRPr>
            </a:lvl7pPr>
            <a:lvl8pPr marL="3429000" indent="-228600" defTabSz="1827213" fontAlgn="base">
              <a:spcBef>
                <a:spcPct val="0"/>
              </a:spcBef>
              <a:spcAft>
                <a:spcPct val="0"/>
              </a:spcAft>
              <a:defRPr sz="3600">
                <a:solidFill>
                  <a:schemeClr val="tx1"/>
                </a:solidFill>
                <a:latin typeface="Lato Light" panose="020F0402020204030203"/>
              </a:defRPr>
            </a:lvl8pPr>
            <a:lvl9pPr marL="3886200" indent="-228600" defTabSz="1827213" fontAlgn="base">
              <a:spcBef>
                <a:spcPct val="0"/>
              </a:spcBef>
              <a:spcAft>
                <a:spcPct val="0"/>
              </a:spcAft>
              <a:defRPr sz="3600">
                <a:solidFill>
                  <a:schemeClr val="tx1"/>
                </a:solidFill>
                <a:latin typeface="Lato Light" panose="020F0402020204030203"/>
              </a:defRPr>
            </a:lvl9pPr>
          </a:lstStyle>
          <a:p>
            <a:pPr defTabSz="914400"/>
            <a:r>
              <a:rPr lang="zh-CN" altLang="en-US" sz="4000" b="1" dirty="0">
                <a:solidFill>
                  <a:schemeClr val="tx2"/>
                </a:solidFill>
                <a:latin typeface="Poppins SemiBold"/>
                <a:ea typeface="Poppins SemiBold"/>
                <a:cs typeface="Poppins SemiBold"/>
              </a:rPr>
              <a:t>汇报人：</a:t>
            </a:r>
            <a:r>
              <a:rPr lang="en-US" altLang="zh-CN" sz="4000" b="1">
                <a:solidFill>
                  <a:schemeClr val="tx2"/>
                </a:solidFill>
                <a:latin typeface="Poppins SemiBold"/>
                <a:ea typeface="Poppins SemiBold"/>
                <a:cs typeface="Poppins SemiBold"/>
              </a:rPr>
              <a:t>XXX</a:t>
            </a:r>
            <a:endParaRPr lang="en-US" altLang="zh-CN" sz="4000" b="1" dirty="0">
              <a:solidFill>
                <a:schemeClr val="tx2"/>
              </a:solidFill>
              <a:latin typeface="Poppins SemiBold"/>
              <a:ea typeface="Poppins SemiBold"/>
              <a:cs typeface="Poppins SemiBold"/>
            </a:endParaRPr>
          </a:p>
        </p:txBody>
      </p:sp>
      <p:sp>
        <p:nvSpPr>
          <p:cNvPr id="12" name="Title 2">
            <a:extLst>
              <a:ext uri="{FF2B5EF4-FFF2-40B4-BE49-F238E27FC236}">
                <a16:creationId xmlns:a16="http://schemas.microsoft.com/office/drawing/2014/main" id="{3D482475-702D-4C13-880D-CF29F9D4227D}"/>
              </a:ext>
            </a:extLst>
          </p:cNvPr>
          <p:cNvSpPr txBox="1">
            <a:spLocks/>
          </p:cNvSpPr>
          <p:nvPr/>
        </p:nvSpPr>
        <p:spPr>
          <a:xfrm>
            <a:off x="13899106" y="2450191"/>
            <a:ext cx="9213068" cy="2842602"/>
          </a:xfrm>
          <a:prstGeom prst="rect">
            <a:avLst/>
          </a:prstGeom>
        </p:spPr>
        <p:txBody>
          <a:bodyPr/>
          <a:lstStyle>
            <a:lvl1pPr algn="l" defTabSz="914400" rtl="0" eaLnBrk="1" latinLnBrk="0" hangingPunct="1">
              <a:lnSpc>
                <a:spcPct val="75000"/>
              </a:lnSpc>
              <a:spcBef>
                <a:spcPct val="0"/>
              </a:spcBef>
              <a:buNone/>
              <a:defRPr sz="5400" b="1" i="0" kern="1200">
                <a:solidFill>
                  <a:schemeClr val="tx1"/>
                </a:solidFill>
                <a:latin typeface="Roboto" charset="0"/>
                <a:ea typeface="Roboto" charset="0"/>
                <a:cs typeface="Roboto" charset="0"/>
              </a:defRPr>
            </a:lvl1pPr>
          </a:lstStyle>
          <a:p>
            <a:endParaRPr lang="en-US" sz="11500" dirty="0">
              <a:solidFill>
                <a:schemeClr val="bg2">
                  <a:lumMod val="50000"/>
                </a:schemeClr>
              </a:solidFill>
              <a:latin typeface="Roboto Condensed Light" charset="0"/>
              <a:ea typeface="Roboto Condensed Light" charset="0"/>
              <a:cs typeface="Roboto Condensed Light" charset="0"/>
            </a:endParaRPr>
          </a:p>
        </p:txBody>
      </p:sp>
      <p:sp>
        <p:nvSpPr>
          <p:cNvPr id="2" name="矩形 1">
            <a:extLst>
              <a:ext uri="{FF2B5EF4-FFF2-40B4-BE49-F238E27FC236}">
                <a16:creationId xmlns:a16="http://schemas.microsoft.com/office/drawing/2014/main" id="{4C26B5CB-E9AF-40CE-87E4-82AE0753DDCD}"/>
              </a:ext>
            </a:extLst>
          </p:cNvPr>
          <p:cNvSpPr/>
          <p:nvPr/>
        </p:nvSpPr>
        <p:spPr>
          <a:xfrm>
            <a:off x="3901559" y="5361530"/>
            <a:ext cx="3724096" cy="2916568"/>
          </a:xfrm>
          <a:prstGeom prst="rect">
            <a:avLst/>
          </a:prstGeom>
        </p:spPr>
        <p:txBody>
          <a:bodyPr wrap="none">
            <a:spAutoFit/>
          </a:bodyPr>
          <a:lstStyle/>
          <a:p>
            <a:pPr algn="l" defTabSz="914400">
              <a:lnSpc>
                <a:spcPct val="150000"/>
              </a:lnSpc>
            </a:pPr>
            <a:r>
              <a:rPr lang="zh-CN" altLang="en-US" sz="13800" dirty="0">
                <a:solidFill>
                  <a:schemeClr val="tx2"/>
                </a:solidFill>
                <a:latin typeface="微软雅黑 Light" panose="020B0502040204020203" pitchFamily="34" charset="-122"/>
                <a:ea typeface="微软雅黑 Light" panose="020B0502040204020203" pitchFamily="34" charset="-122"/>
                <a:cs typeface="Lato"/>
              </a:rPr>
              <a:t>支持</a:t>
            </a:r>
            <a:endParaRPr lang="en-US" altLang="zh-CN" sz="13800" dirty="0">
              <a:solidFill>
                <a:schemeClr val="tx2"/>
              </a:solidFill>
              <a:latin typeface="微软雅黑 Light" panose="020B0502040204020203" pitchFamily="34" charset="-122"/>
              <a:ea typeface="微软雅黑 Light" panose="020B0502040204020203" pitchFamily="34" charset="-122"/>
              <a:cs typeface="Lato"/>
            </a:endParaRPr>
          </a:p>
        </p:txBody>
      </p:sp>
    </p:spTree>
    <p:extLst>
      <p:ext uri="{BB962C8B-B14F-4D97-AF65-F5344CB8AC3E}">
        <p14:creationId xmlns:p14="http://schemas.microsoft.com/office/powerpoint/2010/main" val="57445640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2.jpeg">
            <a:extLst>
              <a:ext uri="{FF2B5EF4-FFF2-40B4-BE49-F238E27FC236}">
                <a16:creationId xmlns:a16="http://schemas.microsoft.com/office/drawing/2014/main" id="{3DBCA112-F7D5-42B4-80B8-500F2EF20636}"/>
              </a:ext>
            </a:extLst>
          </p:cNvPr>
          <p:cNvPicPr/>
          <p:nvPr/>
        </p:nvPicPr>
        <p:blipFill>
          <a:blip r:embed="rId3"/>
          <a:stretch>
            <a:fillRect/>
          </a:stretch>
        </p:blipFill>
        <p:spPr>
          <a:xfrm>
            <a:off x="-1599701" y="-1726605"/>
            <a:ext cx="27583403" cy="15442607"/>
          </a:xfrm>
          <a:prstGeom prst="rect">
            <a:avLst/>
          </a:prstGeom>
          <a:ln w="12700">
            <a:miter lim="400000"/>
          </a:ln>
        </p:spPr>
      </p:pic>
      <p:grpSp>
        <p:nvGrpSpPr>
          <p:cNvPr id="7" name="Group 6"/>
          <p:cNvGrpSpPr/>
          <p:nvPr/>
        </p:nvGrpSpPr>
        <p:grpSpPr>
          <a:xfrm>
            <a:off x="13899106" y="2450191"/>
            <a:ext cx="9213068" cy="9391290"/>
            <a:chOff x="1257092" y="1225095"/>
            <a:chExt cx="4606534" cy="4695645"/>
          </a:xfrm>
        </p:grpSpPr>
        <p:sp>
          <p:nvSpPr>
            <p:cNvPr id="8" name="Title 1"/>
            <p:cNvSpPr txBox="1">
              <a:spLocks/>
            </p:cNvSpPr>
            <p:nvPr/>
          </p:nvSpPr>
          <p:spPr>
            <a:xfrm>
              <a:off x="1257093" y="3126456"/>
              <a:ext cx="3881732" cy="2794284"/>
            </a:xfrm>
            <a:prstGeom prst="rect">
              <a:avLst/>
            </a:prstGeom>
          </p:spPr>
          <p:txBody>
            <a:bodyPr/>
            <a:lstStyle>
              <a:lvl1pPr algn="l" defTabSz="914400" rtl="0" eaLnBrk="1" latinLnBrk="0" hangingPunct="1">
                <a:lnSpc>
                  <a:spcPct val="75000"/>
                </a:lnSpc>
                <a:spcBef>
                  <a:spcPct val="0"/>
                </a:spcBef>
                <a:buNone/>
                <a:defRPr sz="5400" b="1" i="0" kern="1200">
                  <a:solidFill>
                    <a:schemeClr val="tx1"/>
                  </a:solidFill>
                  <a:latin typeface="Roboto" charset="0"/>
                  <a:ea typeface="Roboto" charset="0"/>
                  <a:cs typeface="Roboto" charset="0"/>
                </a:defRPr>
              </a:lvl1pPr>
            </a:lstStyle>
            <a:p>
              <a:pPr>
                <a:lnSpc>
                  <a:spcPct val="125000"/>
                </a:lnSpc>
              </a:pPr>
              <a:r>
                <a:rPr lang="en-US" sz="2800" b="0" dirty="0">
                  <a:latin typeface="Roboto Light" charset="0"/>
                  <a:ea typeface="Roboto Light" charset="0"/>
                  <a:cs typeface="Roboto Light" charset="0"/>
                </a:rPr>
                <a:t>When an unknown printer took a galley of type and scrambled it to make a type specimen book. It has survived not only five centuries, but also the leap into electronic typesetting, remaining essentially unchanged. I</a:t>
              </a:r>
            </a:p>
            <a:p>
              <a:pPr>
                <a:lnSpc>
                  <a:spcPct val="125000"/>
                </a:lnSpc>
              </a:pPr>
              <a:endParaRPr lang="en-US" sz="2800" b="0" dirty="0">
                <a:latin typeface="Roboto Light" charset="0"/>
                <a:ea typeface="Roboto Light" charset="0"/>
                <a:cs typeface="Roboto Light" charset="0"/>
              </a:endParaRPr>
            </a:p>
            <a:p>
              <a:pPr>
                <a:lnSpc>
                  <a:spcPct val="125000"/>
                </a:lnSpc>
              </a:pPr>
              <a:r>
                <a:rPr lang="en-US" sz="2800" b="0" dirty="0">
                  <a:latin typeface="Roboto Light" charset="0"/>
                  <a:ea typeface="Roboto Light" charset="0"/>
                  <a:cs typeface="Roboto Light" charset="0"/>
                </a:rPr>
                <a:t>t was </a:t>
              </a:r>
              <a:r>
                <a:rPr lang="en-US" sz="2800" b="0" dirty="0" err="1">
                  <a:latin typeface="Roboto Light" charset="0"/>
                  <a:ea typeface="Roboto Light" charset="0"/>
                  <a:cs typeface="Roboto Light" charset="0"/>
                </a:rPr>
                <a:t>popularised</a:t>
              </a:r>
              <a:r>
                <a:rPr lang="en-US" sz="2800" b="0" dirty="0">
                  <a:latin typeface="Roboto Light" charset="0"/>
                  <a:ea typeface="Roboto Light" charset="0"/>
                  <a:cs typeface="Roboto Light" charset="0"/>
                </a:rPr>
                <a:t> in the 1960s with the release of </a:t>
              </a:r>
              <a:r>
                <a:rPr lang="en-US" sz="2800" b="0" dirty="0" err="1">
                  <a:latin typeface="Roboto Light" charset="0"/>
                  <a:ea typeface="Roboto Light" charset="0"/>
                  <a:cs typeface="Roboto Light" charset="0"/>
                </a:rPr>
                <a:t>Letraset</a:t>
              </a:r>
              <a:r>
                <a:rPr lang="en-US" sz="2800" b="0" dirty="0">
                  <a:latin typeface="Roboto Light" charset="0"/>
                  <a:ea typeface="Roboto Light" charset="0"/>
                  <a:cs typeface="Roboto Light" charset="0"/>
                </a:rPr>
                <a:t> sheets containing </a:t>
              </a:r>
              <a:r>
                <a:rPr lang="en-US" sz="2800" b="0" dirty="0" err="1">
                  <a:latin typeface="Roboto Light" charset="0"/>
                  <a:ea typeface="Roboto Light" charset="0"/>
                  <a:cs typeface="Roboto Light" charset="0"/>
                </a:rPr>
                <a:t>Lorem</a:t>
              </a:r>
              <a:r>
                <a:rPr lang="en-US" sz="2800" b="0" dirty="0">
                  <a:latin typeface="Roboto Light" charset="0"/>
                  <a:ea typeface="Roboto Light" charset="0"/>
                  <a:cs typeface="Roboto Light" charset="0"/>
                </a:rPr>
                <a:t> </a:t>
              </a:r>
              <a:r>
                <a:rPr lang="en-US" sz="2800" b="0" dirty="0" err="1">
                  <a:latin typeface="Roboto Light" charset="0"/>
                  <a:ea typeface="Roboto Light" charset="0"/>
                  <a:cs typeface="Roboto Light" charset="0"/>
                </a:rPr>
                <a:t>Ipsum</a:t>
              </a:r>
              <a:r>
                <a:rPr lang="en-US" sz="2800" b="0" dirty="0">
                  <a:latin typeface="Roboto Light" charset="0"/>
                  <a:ea typeface="Roboto Light" charset="0"/>
                  <a:cs typeface="Roboto Light" charset="0"/>
                </a:rPr>
                <a:t> passages, and more recently with desktop publishing</a:t>
              </a:r>
              <a:endParaRPr lang="en-US" sz="2800" b="0" dirty="0">
                <a:solidFill>
                  <a:schemeClr val="tx1">
                    <a:alpha val="60000"/>
                  </a:schemeClr>
                </a:solidFill>
                <a:latin typeface="Roboto Light" charset="0"/>
                <a:ea typeface="Roboto Light" charset="0"/>
                <a:cs typeface="Roboto Light" charset="0"/>
              </a:endParaRPr>
            </a:p>
          </p:txBody>
        </p:sp>
        <p:sp>
          <p:nvSpPr>
            <p:cNvPr id="9" name="Title 2"/>
            <p:cNvSpPr txBox="1">
              <a:spLocks/>
            </p:cNvSpPr>
            <p:nvPr/>
          </p:nvSpPr>
          <p:spPr>
            <a:xfrm>
              <a:off x="1257092" y="1225095"/>
              <a:ext cx="4606534" cy="1421301"/>
            </a:xfrm>
            <a:prstGeom prst="rect">
              <a:avLst/>
            </a:prstGeom>
          </p:spPr>
          <p:txBody>
            <a:bodyPr/>
            <a:lstStyle>
              <a:lvl1pPr algn="l" defTabSz="914400" rtl="0" eaLnBrk="1" latinLnBrk="0" hangingPunct="1">
                <a:lnSpc>
                  <a:spcPct val="75000"/>
                </a:lnSpc>
                <a:spcBef>
                  <a:spcPct val="0"/>
                </a:spcBef>
                <a:buNone/>
                <a:defRPr sz="5400" b="1" i="0" kern="1200">
                  <a:solidFill>
                    <a:schemeClr val="tx1"/>
                  </a:solidFill>
                  <a:latin typeface="Roboto" charset="0"/>
                  <a:ea typeface="Roboto" charset="0"/>
                  <a:cs typeface="Roboto" charset="0"/>
                </a:defRPr>
              </a:lvl1pPr>
            </a:lstStyle>
            <a:p>
              <a:r>
                <a:rPr lang="en-US" sz="11500" dirty="0">
                  <a:solidFill>
                    <a:schemeClr val="bg2">
                      <a:lumMod val="50000"/>
                    </a:schemeClr>
                  </a:solidFill>
                  <a:latin typeface="Roboto Condensed Light" charset="0"/>
                  <a:ea typeface="Roboto Condensed Light" charset="0"/>
                  <a:cs typeface="Roboto Condensed Light" charset="0"/>
                </a:rPr>
                <a:t>Left Picture</a:t>
              </a:r>
            </a:p>
            <a:p>
              <a:r>
                <a:rPr lang="en-US" sz="11500" dirty="0">
                  <a:solidFill>
                    <a:schemeClr val="bg2">
                      <a:lumMod val="50000"/>
                    </a:schemeClr>
                  </a:solidFill>
                  <a:latin typeface="Roboto Condensed Light" charset="0"/>
                  <a:ea typeface="Roboto Condensed Light" charset="0"/>
                  <a:cs typeface="Roboto Condensed Light" charset="0"/>
                </a:rPr>
                <a:t>Brush Slide</a:t>
              </a:r>
            </a:p>
          </p:txBody>
        </p:sp>
        <p:cxnSp>
          <p:nvCxnSpPr>
            <p:cNvPr id="10" name="Straight Connector 9"/>
            <p:cNvCxnSpPr/>
            <p:nvPr/>
          </p:nvCxnSpPr>
          <p:spPr>
            <a:xfrm>
              <a:off x="1360172" y="2635006"/>
              <a:ext cx="108584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360172" y="2646436"/>
              <a:ext cx="377865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4" name="图片占位符 13">
            <a:extLst>
              <a:ext uri="{FF2B5EF4-FFF2-40B4-BE49-F238E27FC236}">
                <a16:creationId xmlns:a16="http://schemas.microsoft.com/office/drawing/2014/main" id="{BDF24941-FA7A-43DD-B43F-4AAFB0904066}"/>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13819" r="13819"/>
          <a:stretch>
            <a:fillRect/>
          </a:stretch>
        </p:blipFill>
        <p:spPr/>
      </p:pic>
    </p:spTree>
    <p:extLst>
      <p:ext uri="{BB962C8B-B14F-4D97-AF65-F5344CB8AC3E}">
        <p14:creationId xmlns:p14="http://schemas.microsoft.com/office/powerpoint/2010/main" val="200122990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2.jpeg">
            <a:extLst>
              <a:ext uri="{FF2B5EF4-FFF2-40B4-BE49-F238E27FC236}">
                <a16:creationId xmlns:a16="http://schemas.microsoft.com/office/drawing/2014/main" id="{45B09C0A-2C7C-4FF7-8B71-AAAD24A7CC9C}"/>
              </a:ext>
            </a:extLst>
          </p:cNvPr>
          <p:cNvPicPr/>
          <p:nvPr/>
        </p:nvPicPr>
        <p:blipFill>
          <a:blip r:embed="rId3"/>
          <a:stretch>
            <a:fillRect/>
          </a:stretch>
        </p:blipFill>
        <p:spPr>
          <a:xfrm>
            <a:off x="-1599701" y="-1726605"/>
            <a:ext cx="27583403" cy="15442607"/>
          </a:xfrm>
          <a:prstGeom prst="rect">
            <a:avLst/>
          </a:prstGeom>
          <a:ln w="12700">
            <a:miter lim="400000"/>
          </a:ln>
        </p:spPr>
      </p:pic>
      <p:grpSp>
        <p:nvGrpSpPr>
          <p:cNvPr id="9" name="Group 8"/>
          <p:cNvGrpSpPr/>
          <p:nvPr/>
        </p:nvGrpSpPr>
        <p:grpSpPr>
          <a:xfrm>
            <a:off x="2514185" y="6086018"/>
            <a:ext cx="11724330" cy="6127752"/>
            <a:chOff x="1257092" y="1225095"/>
            <a:chExt cx="5862165" cy="3063876"/>
          </a:xfrm>
        </p:grpSpPr>
        <p:sp>
          <p:nvSpPr>
            <p:cNvPr id="10" name="Title 1"/>
            <p:cNvSpPr txBox="1">
              <a:spLocks/>
            </p:cNvSpPr>
            <p:nvPr/>
          </p:nvSpPr>
          <p:spPr>
            <a:xfrm>
              <a:off x="1257092" y="3126456"/>
              <a:ext cx="5862165" cy="1162515"/>
            </a:xfrm>
            <a:prstGeom prst="rect">
              <a:avLst/>
            </a:prstGeom>
          </p:spPr>
          <p:txBody>
            <a:bodyPr/>
            <a:lstStyle>
              <a:lvl1pPr algn="l" defTabSz="914400" rtl="0" eaLnBrk="1" latinLnBrk="0" hangingPunct="1">
                <a:lnSpc>
                  <a:spcPct val="75000"/>
                </a:lnSpc>
                <a:spcBef>
                  <a:spcPct val="0"/>
                </a:spcBef>
                <a:buNone/>
                <a:defRPr sz="5400" b="1" i="0" kern="1200">
                  <a:solidFill>
                    <a:schemeClr val="tx1"/>
                  </a:solidFill>
                  <a:latin typeface="Roboto" charset="0"/>
                  <a:ea typeface="Roboto" charset="0"/>
                  <a:cs typeface="Roboto" charset="0"/>
                </a:defRPr>
              </a:lvl1pPr>
            </a:lstStyle>
            <a:p>
              <a:pPr>
                <a:lnSpc>
                  <a:spcPct val="125000"/>
                </a:lnSpc>
              </a:pPr>
              <a:r>
                <a:rPr lang="en-US" sz="2800" b="0" dirty="0">
                  <a:latin typeface="Roboto Light" charset="0"/>
                  <a:ea typeface="Roboto Light" charset="0"/>
                  <a:cs typeface="Roboto Light" charset="0"/>
                </a:rPr>
                <a:t>When an unknown printer took a galley of type and scrambled it to make a type specimen book. It has survived not only five centuries, but also the leap into electronic typesetting, remaining essentially unchanged. </a:t>
              </a:r>
              <a:endParaRPr lang="en-US" sz="2800" b="0" dirty="0">
                <a:solidFill>
                  <a:schemeClr val="tx1">
                    <a:alpha val="60000"/>
                  </a:schemeClr>
                </a:solidFill>
                <a:latin typeface="Roboto Light" charset="0"/>
                <a:ea typeface="Roboto Light" charset="0"/>
                <a:cs typeface="Roboto Light" charset="0"/>
              </a:endParaRPr>
            </a:p>
          </p:txBody>
        </p:sp>
        <p:sp>
          <p:nvSpPr>
            <p:cNvPr id="11" name="Title 2"/>
            <p:cNvSpPr txBox="1">
              <a:spLocks/>
            </p:cNvSpPr>
            <p:nvPr/>
          </p:nvSpPr>
          <p:spPr>
            <a:xfrm>
              <a:off x="1257092" y="1225095"/>
              <a:ext cx="4606534" cy="1421301"/>
            </a:xfrm>
            <a:prstGeom prst="rect">
              <a:avLst/>
            </a:prstGeom>
          </p:spPr>
          <p:txBody>
            <a:bodyPr/>
            <a:lstStyle>
              <a:lvl1pPr algn="l" defTabSz="914400" rtl="0" eaLnBrk="1" latinLnBrk="0" hangingPunct="1">
                <a:lnSpc>
                  <a:spcPct val="75000"/>
                </a:lnSpc>
                <a:spcBef>
                  <a:spcPct val="0"/>
                </a:spcBef>
                <a:buNone/>
                <a:defRPr sz="5400" b="1" i="0" kern="1200">
                  <a:solidFill>
                    <a:schemeClr val="tx1"/>
                  </a:solidFill>
                  <a:latin typeface="Roboto" charset="0"/>
                  <a:ea typeface="Roboto" charset="0"/>
                  <a:cs typeface="Roboto" charset="0"/>
                </a:defRPr>
              </a:lvl1pPr>
            </a:lstStyle>
            <a:p>
              <a:r>
                <a:rPr lang="en-US" sz="10800" dirty="0">
                  <a:solidFill>
                    <a:schemeClr val="bg2">
                      <a:lumMod val="50000"/>
                    </a:schemeClr>
                  </a:solidFill>
                  <a:latin typeface="Roboto Condensed Light" charset="0"/>
                  <a:ea typeface="Roboto Condensed Light" charset="0"/>
                  <a:cs typeface="Roboto Condensed Light" charset="0"/>
                </a:rPr>
                <a:t>Top Picture</a:t>
              </a:r>
            </a:p>
            <a:p>
              <a:r>
                <a:rPr lang="en-US" sz="10800" dirty="0">
                  <a:solidFill>
                    <a:schemeClr val="bg2">
                      <a:lumMod val="50000"/>
                    </a:schemeClr>
                  </a:solidFill>
                  <a:latin typeface="Roboto Condensed Light" charset="0"/>
                  <a:ea typeface="Roboto Condensed Light" charset="0"/>
                  <a:cs typeface="Roboto Condensed Light" charset="0"/>
                </a:rPr>
                <a:t>Brush Slide</a:t>
              </a:r>
            </a:p>
          </p:txBody>
        </p:sp>
        <p:cxnSp>
          <p:nvCxnSpPr>
            <p:cNvPr id="12" name="Straight Connector 11"/>
            <p:cNvCxnSpPr/>
            <p:nvPr/>
          </p:nvCxnSpPr>
          <p:spPr>
            <a:xfrm>
              <a:off x="1360172" y="2635006"/>
              <a:ext cx="108584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360172" y="2646436"/>
              <a:ext cx="575908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8" name="图片占位符 7"/>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2720345" y="-1631091"/>
            <a:ext cx="20919584" cy="10453814"/>
          </a:xfrm>
        </p:spPr>
      </p:pic>
    </p:spTree>
    <p:extLst>
      <p:ext uri="{BB962C8B-B14F-4D97-AF65-F5344CB8AC3E}">
        <p14:creationId xmlns:p14="http://schemas.microsoft.com/office/powerpoint/2010/main" val="768493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 fill="hold"/>
                                        <p:tgtEl>
                                          <p:spTgt spid="9"/>
                                        </p:tgtEl>
                                        <p:attrNameLst>
                                          <p:attrName>ppt_x</p:attrName>
                                        </p:attrNameLst>
                                      </p:cBhvr>
                                      <p:tavLst>
                                        <p:tav tm="0">
                                          <p:val>
                                            <p:strVal val="#ppt_x"/>
                                          </p:val>
                                        </p:tav>
                                        <p:tav tm="100000">
                                          <p:val>
                                            <p:strVal val="#ppt_x"/>
                                          </p:val>
                                        </p:tav>
                                      </p:tavLst>
                                    </p:anim>
                                    <p:anim calcmode="lin" valueType="num">
                                      <p:cBhvr additive="base">
                                        <p:cTn id="8"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2.jpeg">
            <a:extLst>
              <a:ext uri="{FF2B5EF4-FFF2-40B4-BE49-F238E27FC236}">
                <a16:creationId xmlns:a16="http://schemas.microsoft.com/office/drawing/2014/main" id="{B730FAE6-1D00-4F49-893B-A9628EA51025}"/>
              </a:ext>
            </a:extLst>
          </p:cNvPr>
          <p:cNvPicPr/>
          <p:nvPr/>
        </p:nvPicPr>
        <p:blipFill>
          <a:blip r:embed="rId3"/>
          <a:stretch>
            <a:fillRect/>
          </a:stretch>
        </p:blipFill>
        <p:spPr>
          <a:xfrm>
            <a:off x="-1599701" y="-1726605"/>
            <a:ext cx="27583403" cy="15442607"/>
          </a:xfrm>
          <a:prstGeom prst="rect">
            <a:avLst/>
          </a:prstGeom>
          <a:ln w="12700">
            <a:miter lim="400000"/>
          </a:ln>
        </p:spPr>
      </p:pic>
      <p:sp>
        <p:nvSpPr>
          <p:cNvPr id="5" name="Rectangle 4"/>
          <p:cNvSpPr/>
          <p:nvPr/>
        </p:nvSpPr>
        <p:spPr>
          <a:xfrm>
            <a:off x="717866" y="1089231"/>
            <a:ext cx="8040172" cy="3732542"/>
          </a:xfrm>
          <a:prstGeom prst="rect">
            <a:avLst/>
          </a:prstGeom>
          <a:solidFill>
            <a:schemeClr val="bg1">
              <a:lumMod val="8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algn="ctr"/>
            <a:endParaRPr lang="en-US" sz="8000">
              <a:solidFill>
                <a:schemeClr val="bg2">
                  <a:lumMod val="50000"/>
                </a:schemeClr>
              </a:solidFill>
            </a:endParaRPr>
          </a:p>
        </p:txBody>
      </p:sp>
      <p:sp>
        <p:nvSpPr>
          <p:cNvPr id="55" name="Rectangle 54"/>
          <p:cNvSpPr/>
          <p:nvPr/>
        </p:nvSpPr>
        <p:spPr>
          <a:xfrm>
            <a:off x="4798312" y="4991731"/>
            <a:ext cx="8040172" cy="3732542"/>
          </a:xfrm>
          <a:prstGeom prst="rect">
            <a:avLst/>
          </a:prstGeom>
          <a:solidFill>
            <a:schemeClr val="bg1">
              <a:lumMod val="8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bg2">
                  <a:lumMod val="50000"/>
                </a:schemeClr>
              </a:solidFill>
            </a:endParaRPr>
          </a:p>
        </p:txBody>
      </p:sp>
      <p:sp>
        <p:nvSpPr>
          <p:cNvPr id="58" name="Rectangle 57"/>
          <p:cNvSpPr/>
          <p:nvPr/>
        </p:nvSpPr>
        <p:spPr>
          <a:xfrm>
            <a:off x="717866" y="8894231"/>
            <a:ext cx="8040172" cy="3732542"/>
          </a:xfrm>
          <a:prstGeom prst="rect">
            <a:avLst/>
          </a:prstGeom>
          <a:solidFill>
            <a:schemeClr val="bg1">
              <a:lumMod val="8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bg2">
                  <a:lumMod val="50000"/>
                </a:schemeClr>
              </a:solidFill>
            </a:endParaRPr>
          </a:p>
        </p:txBody>
      </p:sp>
      <p:grpSp>
        <p:nvGrpSpPr>
          <p:cNvPr id="83" name="Group 82"/>
          <p:cNvGrpSpPr/>
          <p:nvPr/>
        </p:nvGrpSpPr>
        <p:grpSpPr>
          <a:xfrm>
            <a:off x="986984" y="1553598"/>
            <a:ext cx="7429560" cy="2508172"/>
            <a:chOff x="522312" y="776799"/>
            <a:chExt cx="3817459" cy="1254086"/>
          </a:xfrm>
        </p:grpSpPr>
        <p:sp>
          <p:nvSpPr>
            <p:cNvPr id="81" name="Rectangle 80"/>
            <p:cNvSpPr/>
            <p:nvPr/>
          </p:nvSpPr>
          <p:spPr>
            <a:xfrm>
              <a:off x="522312" y="776799"/>
              <a:ext cx="3715859" cy="651471"/>
            </a:xfrm>
            <a:prstGeom prst="rect">
              <a:avLst/>
            </a:prstGeom>
          </p:spPr>
          <p:txBody>
            <a:bodyPr vert="horz" lIns="182880" tIns="91440" rIns="182880" bIns="91440" rtlCol="0" anchor="ctr">
              <a:noAutofit/>
            </a:bodyPr>
            <a:lstStyle/>
            <a:p>
              <a:pPr defTabSz="1828164">
                <a:spcBef>
                  <a:spcPct val="0"/>
                </a:spcBef>
              </a:pPr>
              <a:r>
                <a:rPr lang="en-US" sz="6400" noProof="1">
                  <a:solidFill>
                    <a:schemeClr val="bg2">
                      <a:lumMod val="50000"/>
                    </a:schemeClr>
                  </a:solidFill>
                  <a:latin typeface="Bebas Neue" panose="020B0606020202050201" pitchFamily="34" charset="0"/>
                  <a:ea typeface="Roboto Light" panose="02000000000000000000" pitchFamily="2" charset="0"/>
                  <a:cs typeface="Lato Light" panose="020F0402020204030203" pitchFamily="34" charset="0"/>
                </a:rPr>
                <a:t>Describe</a:t>
              </a:r>
            </a:p>
          </p:txBody>
        </p:sp>
        <p:sp>
          <p:nvSpPr>
            <p:cNvPr id="82" name="Rectangle 81"/>
            <p:cNvSpPr/>
            <p:nvPr/>
          </p:nvSpPr>
          <p:spPr>
            <a:xfrm>
              <a:off x="522312" y="1246055"/>
              <a:ext cx="3817459" cy="784830"/>
            </a:xfrm>
            <a:prstGeom prst="rect">
              <a:avLst/>
            </a:prstGeom>
          </p:spPr>
          <p:txBody>
            <a:bodyPr wrap="square">
              <a:spAutoFit/>
            </a:bodyPr>
            <a:lstStyle/>
            <a:p>
              <a:pPr algn="just"/>
              <a:r>
                <a:rPr lang="en-US" sz="2400" noProof="1">
                  <a:solidFill>
                    <a:schemeClr val="bg2">
                      <a:lumMod val="50000"/>
                    </a:schemeClr>
                  </a:solidFill>
                  <a:latin typeface="+mj-lt"/>
                  <a:ea typeface="Roboto Light" panose="02000000000000000000" pitchFamily="2" charset="0"/>
                </a:rPr>
                <a:t>Lorem ipsum dolor sit amet, consectetur adipiscing elit. Nulla imperdiet volutpat dui at fermentum. Aliquam erat volutpat. Aenean lacinia lacus aliquet ante mollis, sollicitudin tempor tortor aliquam. </a:t>
              </a:r>
            </a:p>
          </p:txBody>
        </p:sp>
      </p:grpSp>
      <p:grpSp>
        <p:nvGrpSpPr>
          <p:cNvPr id="84" name="Group 83"/>
          <p:cNvGrpSpPr/>
          <p:nvPr/>
        </p:nvGrpSpPr>
        <p:grpSpPr>
          <a:xfrm>
            <a:off x="5043258" y="5557748"/>
            <a:ext cx="7429560" cy="2508172"/>
            <a:chOff x="522312" y="776799"/>
            <a:chExt cx="3817459" cy="1254086"/>
          </a:xfrm>
        </p:grpSpPr>
        <p:sp>
          <p:nvSpPr>
            <p:cNvPr id="85" name="Rectangle 84"/>
            <p:cNvSpPr/>
            <p:nvPr/>
          </p:nvSpPr>
          <p:spPr>
            <a:xfrm>
              <a:off x="522312" y="776799"/>
              <a:ext cx="3715859" cy="651471"/>
            </a:xfrm>
            <a:prstGeom prst="rect">
              <a:avLst/>
            </a:prstGeom>
          </p:spPr>
          <p:txBody>
            <a:bodyPr vert="horz" lIns="182880" tIns="91440" rIns="182880" bIns="91440" rtlCol="0" anchor="ctr">
              <a:noAutofit/>
            </a:bodyPr>
            <a:lstStyle/>
            <a:p>
              <a:pPr defTabSz="1828164">
                <a:spcBef>
                  <a:spcPct val="0"/>
                </a:spcBef>
              </a:pPr>
              <a:r>
                <a:rPr lang="en-US" sz="6400" noProof="1">
                  <a:solidFill>
                    <a:schemeClr val="bg2">
                      <a:lumMod val="50000"/>
                    </a:schemeClr>
                  </a:solidFill>
                  <a:latin typeface="Bebas Neue" panose="020B0606020202050201" pitchFamily="34" charset="0"/>
                  <a:ea typeface="Roboto Light" panose="02000000000000000000" pitchFamily="2" charset="0"/>
                  <a:cs typeface="Lato Light" panose="020F0402020204030203" pitchFamily="34" charset="0"/>
                </a:rPr>
                <a:t>Describe</a:t>
              </a:r>
            </a:p>
          </p:txBody>
        </p:sp>
        <p:sp>
          <p:nvSpPr>
            <p:cNvPr id="86" name="Rectangle 85"/>
            <p:cNvSpPr/>
            <p:nvPr/>
          </p:nvSpPr>
          <p:spPr>
            <a:xfrm>
              <a:off x="522312" y="1246055"/>
              <a:ext cx="3817459" cy="784830"/>
            </a:xfrm>
            <a:prstGeom prst="rect">
              <a:avLst/>
            </a:prstGeom>
          </p:spPr>
          <p:txBody>
            <a:bodyPr wrap="square">
              <a:spAutoFit/>
            </a:bodyPr>
            <a:lstStyle/>
            <a:p>
              <a:pPr algn="just"/>
              <a:r>
                <a:rPr lang="en-US" sz="2400" noProof="1">
                  <a:solidFill>
                    <a:schemeClr val="bg2">
                      <a:lumMod val="50000"/>
                    </a:schemeClr>
                  </a:solidFill>
                  <a:latin typeface="+mj-lt"/>
                  <a:ea typeface="Roboto Light" panose="02000000000000000000" pitchFamily="2" charset="0"/>
                </a:rPr>
                <a:t>Lorem ipsum dolor sit amet, consectetur adipiscing elit. Nulla imperdiet volutpat dui at fermentum. Aliquam erat volutpat. Aenean lacinia lacus aliquet ante mollis, sollicitudin tempor tortor aliquam. </a:t>
              </a:r>
            </a:p>
          </p:txBody>
        </p:sp>
      </p:grpSp>
      <p:grpSp>
        <p:nvGrpSpPr>
          <p:cNvPr id="90" name="Group 89"/>
          <p:cNvGrpSpPr/>
          <p:nvPr/>
        </p:nvGrpSpPr>
        <p:grpSpPr>
          <a:xfrm>
            <a:off x="986984" y="9460246"/>
            <a:ext cx="7429560" cy="2508172"/>
            <a:chOff x="522312" y="776799"/>
            <a:chExt cx="3817459" cy="1254086"/>
          </a:xfrm>
        </p:grpSpPr>
        <p:sp>
          <p:nvSpPr>
            <p:cNvPr id="91" name="Rectangle 90"/>
            <p:cNvSpPr/>
            <p:nvPr/>
          </p:nvSpPr>
          <p:spPr>
            <a:xfrm>
              <a:off x="522312" y="776799"/>
              <a:ext cx="3715859" cy="651471"/>
            </a:xfrm>
            <a:prstGeom prst="rect">
              <a:avLst/>
            </a:prstGeom>
          </p:spPr>
          <p:txBody>
            <a:bodyPr vert="horz" lIns="182880" tIns="91440" rIns="182880" bIns="91440" rtlCol="0" anchor="ctr">
              <a:noAutofit/>
            </a:bodyPr>
            <a:lstStyle/>
            <a:p>
              <a:pPr defTabSz="1828164">
                <a:spcBef>
                  <a:spcPct val="0"/>
                </a:spcBef>
              </a:pPr>
              <a:r>
                <a:rPr lang="en-US" sz="6400" noProof="1">
                  <a:solidFill>
                    <a:schemeClr val="bg2">
                      <a:lumMod val="50000"/>
                    </a:schemeClr>
                  </a:solidFill>
                  <a:latin typeface="Bebas Neue" panose="020B0606020202050201" pitchFamily="34" charset="0"/>
                  <a:ea typeface="Roboto Light" panose="02000000000000000000" pitchFamily="2" charset="0"/>
                  <a:cs typeface="Lato Light" panose="020F0402020204030203" pitchFamily="34" charset="0"/>
                </a:rPr>
                <a:t>Describe</a:t>
              </a:r>
            </a:p>
          </p:txBody>
        </p:sp>
        <p:sp>
          <p:nvSpPr>
            <p:cNvPr id="92" name="Rectangle 91"/>
            <p:cNvSpPr/>
            <p:nvPr/>
          </p:nvSpPr>
          <p:spPr>
            <a:xfrm>
              <a:off x="522312" y="1246055"/>
              <a:ext cx="3817459" cy="784830"/>
            </a:xfrm>
            <a:prstGeom prst="rect">
              <a:avLst/>
            </a:prstGeom>
          </p:spPr>
          <p:txBody>
            <a:bodyPr wrap="square">
              <a:spAutoFit/>
            </a:bodyPr>
            <a:lstStyle/>
            <a:p>
              <a:pPr algn="just"/>
              <a:r>
                <a:rPr lang="en-US" sz="2400" noProof="1">
                  <a:solidFill>
                    <a:schemeClr val="bg2">
                      <a:lumMod val="50000"/>
                    </a:schemeClr>
                  </a:solidFill>
                  <a:latin typeface="+mj-lt"/>
                  <a:ea typeface="Roboto Light" panose="02000000000000000000" pitchFamily="2" charset="0"/>
                </a:rPr>
                <a:t>Lorem ipsum dolor sit amet, consectetur adipiscing elit. Nulla imperdiet volutpat dui at fermentum. Aliquam erat volutpat. Aenean lacinia lacus aliquet ante mollis, sollicitudin tempor tortor aliquam. </a:t>
              </a:r>
            </a:p>
          </p:txBody>
        </p:sp>
      </p:grpSp>
      <p:sp>
        <p:nvSpPr>
          <p:cNvPr id="93" name="Rectangle 92"/>
          <p:cNvSpPr/>
          <p:nvPr/>
        </p:nvSpPr>
        <p:spPr>
          <a:xfrm>
            <a:off x="12838485" y="1089231"/>
            <a:ext cx="10827654" cy="11537542"/>
          </a:xfrm>
          <a:prstGeom prst="rect">
            <a:avLst/>
          </a:prstGeom>
          <a:solidFill>
            <a:schemeClr val="bg1">
              <a:lumMod val="8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solidFill>
                <a:schemeClr val="bg2">
                  <a:lumMod val="50000"/>
                </a:schemeClr>
              </a:solidFill>
            </a:endParaRPr>
          </a:p>
        </p:txBody>
      </p:sp>
      <p:sp>
        <p:nvSpPr>
          <p:cNvPr id="96" name="Rectangle 95"/>
          <p:cNvSpPr/>
          <p:nvPr/>
        </p:nvSpPr>
        <p:spPr>
          <a:xfrm>
            <a:off x="13490623" y="1821551"/>
            <a:ext cx="6612774" cy="1280122"/>
          </a:xfrm>
          <a:prstGeom prst="rect">
            <a:avLst/>
          </a:prstGeom>
        </p:spPr>
        <p:txBody>
          <a:bodyPr vert="horz" lIns="182880" tIns="91440" rIns="182880" bIns="91440" rtlCol="0" anchor="ctr">
            <a:noAutofit/>
          </a:bodyPr>
          <a:lstStyle/>
          <a:p>
            <a:pPr defTabSz="1828164">
              <a:spcBef>
                <a:spcPct val="0"/>
              </a:spcBef>
            </a:pPr>
            <a:r>
              <a:rPr lang="en-US" sz="7200" noProof="1">
                <a:solidFill>
                  <a:schemeClr val="bg2">
                    <a:lumMod val="50000"/>
                  </a:schemeClr>
                </a:solidFill>
                <a:latin typeface="Bebas Neue" panose="020B0606020202050201" pitchFamily="34" charset="0"/>
                <a:ea typeface="Roboto Light" panose="02000000000000000000" pitchFamily="2" charset="0"/>
                <a:cs typeface="Lato Light" panose="020F0402020204030203" pitchFamily="34" charset="0"/>
              </a:rPr>
              <a:t>OUR PORTOFOLIO</a:t>
            </a:r>
          </a:p>
        </p:txBody>
      </p:sp>
      <p:sp>
        <p:nvSpPr>
          <p:cNvPr id="97" name="Rectangle 96"/>
          <p:cNvSpPr/>
          <p:nvPr/>
        </p:nvSpPr>
        <p:spPr>
          <a:xfrm>
            <a:off x="13612543" y="3529599"/>
            <a:ext cx="6142046" cy="830997"/>
          </a:xfrm>
          <a:prstGeom prst="rect">
            <a:avLst/>
          </a:prstGeom>
        </p:spPr>
        <p:txBody>
          <a:bodyPr wrap="square">
            <a:spAutoFit/>
          </a:bodyPr>
          <a:lstStyle/>
          <a:p>
            <a:pPr>
              <a:buClr>
                <a:srgbClr val="E24848"/>
              </a:buClr>
              <a:defRPr/>
            </a:pPr>
            <a:r>
              <a:rPr lang="en-US" sz="2400" noProof="1">
                <a:solidFill>
                  <a:schemeClr val="bg2">
                    <a:lumMod val="50000"/>
                  </a:schemeClr>
                </a:solidFill>
                <a:latin typeface="+mj-lt"/>
                <a:ea typeface="Roboto Light" panose="02000000000000000000" pitchFamily="2" charset="0"/>
                <a:cs typeface="Arial" charset="0"/>
              </a:rPr>
              <a:t>Lorem ipsum dolor sit amet, consectetur adipiscing elit</a:t>
            </a:r>
          </a:p>
        </p:txBody>
      </p:sp>
      <p:graphicFrame>
        <p:nvGraphicFramePr>
          <p:cNvPr id="99" name="Chart 98"/>
          <p:cNvGraphicFramePr/>
          <p:nvPr>
            <p:extLst>
              <p:ext uri="{D42A27DB-BD31-4B8C-83A1-F6EECF244321}">
                <p14:modId xmlns:p14="http://schemas.microsoft.com/office/powerpoint/2010/main" val="3704616678"/>
              </p:ext>
            </p:extLst>
          </p:nvPr>
        </p:nvGraphicFramePr>
        <p:xfrm>
          <a:off x="13324114" y="4677572"/>
          <a:ext cx="9985828" cy="4963884"/>
        </p:xfrm>
        <a:graphic>
          <a:graphicData uri="http://schemas.openxmlformats.org/drawingml/2006/chart">
            <c:chart xmlns:c="http://schemas.openxmlformats.org/drawingml/2006/chart" xmlns:r="http://schemas.openxmlformats.org/officeDocument/2006/relationships" r:id="rId4"/>
          </a:graphicData>
        </a:graphic>
      </p:graphicFrame>
      <p:sp>
        <p:nvSpPr>
          <p:cNvPr id="100" name="Rectangle 99"/>
          <p:cNvSpPr/>
          <p:nvPr/>
        </p:nvSpPr>
        <p:spPr>
          <a:xfrm>
            <a:off x="13612542" y="10051250"/>
            <a:ext cx="9407116" cy="1200329"/>
          </a:xfrm>
          <a:prstGeom prst="rect">
            <a:avLst/>
          </a:prstGeom>
        </p:spPr>
        <p:txBody>
          <a:bodyPr wrap="square">
            <a:spAutoFit/>
          </a:bodyPr>
          <a:lstStyle/>
          <a:p>
            <a:pPr algn="just"/>
            <a:r>
              <a:rPr lang="en-US" sz="2400" noProof="1">
                <a:solidFill>
                  <a:schemeClr val="bg2">
                    <a:lumMod val="50000"/>
                  </a:schemeClr>
                </a:solidFill>
                <a:latin typeface="+mj-lt"/>
                <a:ea typeface="Roboto Light" panose="02000000000000000000" pitchFamily="2" charset="0"/>
              </a:rPr>
              <a:t>Lorem ipsum dolor sit amet, consectetur adipiscing elit. Nulla imperdiet volutpat dui at fermentum. Aliquam erat volutpat. Aenean lacinia lacus aliquet ante mollis, sollicitudin tempor tortor aliquam. </a:t>
            </a:r>
          </a:p>
        </p:txBody>
      </p:sp>
      <p:pic>
        <p:nvPicPr>
          <p:cNvPr id="8" name="图片占位符 7"/>
          <p:cNvPicPr>
            <a:picLocks noGrp="1" noChangeAspect="1"/>
          </p:cNvPicPr>
          <p:nvPr>
            <p:ph type="pic" sz="quarter" idx="14"/>
          </p:nvPr>
        </p:nvPicPr>
        <p:blipFill>
          <a:blip r:embed="rId5" cstate="print">
            <a:extLst>
              <a:ext uri="{28A0092B-C50C-407E-A947-70E740481C1C}">
                <a14:useLocalDpi xmlns:a14="http://schemas.microsoft.com/office/drawing/2010/main" val="0"/>
              </a:ext>
            </a:extLst>
          </a:blip>
          <a:stretch>
            <a:fillRect/>
          </a:stretch>
        </p:blipFill>
        <p:spPr>
          <a:xfrm>
            <a:off x="717864" y="5133355"/>
            <a:ext cx="3959724" cy="3449290"/>
          </a:xfrm>
        </p:spPr>
      </p:pic>
      <p:sp>
        <p:nvSpPr>
          <p:cNvPr id="23" name="Slide Number Placeholder 1"/>
          <p:cNvSpPr>
            <a:spLocks noGrp="1"/>
          </p:cNvSpPr>
          <p:nvPr>
            <p:ph type="sldNum" sz="quarter" idx="12"/>
          </p:nvPr>
        </p:nvSpPr>
        <p:spPr/>
        <p:txBody>
          <a:bodyPr/>
          <a:lstStyle/>
          <a:p>
            <a:r>
              <a:rPr lang="en-US" dirty="0"/>
              <a:t>27</a:t>
            </a:r>
          </a:p>
        </p:txBody>
      </p:sp>
      <p:pic>
        <p:nvPicPr>
          <p:cNvPr id="7" name="图片占位符 6"/>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tretch>
            <a:fillRect/>
          </a:stretch>
        </p:blipFill>
        <p:spPr>
          <a:xfrm>
            <a:off x="8878762" y="1230857"/>
            <a:ext cx="3959724" cy="3449290"/>
          </a:xfrm>
        </p:spPr>
      </p:pic>
      <p:pic>
        <p:nvPicPr>
          <p:cNvPr id="2" name="图片占位符 1"/>
          <p:cNvPicPr>
            <a:picLocks noGrp="1" noChangeAspect="1"/>
          </p:cNvPicPr>
          <p:nvPr>
            <p:ph type="pic" sz="quarter" idx="15"/>
          </p:nvPr>
        </p:nvPicPr>
        <p:blipFill>
          <a:blip r:embed="rId5" cstate="print">
            <a:extLst>
              <a:ext uri="{28A0092B-C50C-407E-A947-70E740481C1C}">
                <a14:useLocalDpi xmlns:a14="http://schemas.microsoft.com/office/drawing/2010/main" val="0"/>
              </a:ext>
            </a:extLst>
          </a:blip>
          <a:stretch>
            <a:fillRect/>
          </a:stretch>
        </p:blipFill>
        <p:spPr>
          <a:xfrm>
            <a:off x="8878760" y="9035857"/>
            <a:ext cx="3959724" cy="3449290"/>
          </a:xfrm>
        </p:spPr>
      </p:pic>
    </p:spTree>
    <p:extLst>
      <p:ext uri="{BB962C8B-B14F-4D97-AF65-F5344CB8AC3E}">
        <p14:creationId xmlns:p14="http://schemas.microsoft.com/office/powerpoint/2010/main" val="286098702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fill="hold"/>
                                        <p:tgtEl>
                                          <p:spTgt spid="55"/>
                                        </p:tgtEl>
                                        <p:attrNameLst>
                                          <p:attrName>ppt_x</p:attrName>
                                        </p:attrNameLst>
                                      </p:cBhvr>
                                      <p:tavLst>
                                        <p:tav tm="0">
                                          <p:val>
                                            <p:strVal val="#ppt_x"/>
                                          </p:val>
                                        </p:tav>
                                        <p:tav tm="100000">
                                          <p:val>
                                            <p:strVal val="#ppt_x"/>
                                          </p:val>
                                        </p:tav>
                                      </p:tavLst>
                                    </p:anim>
                                    <p:anim calcmode="lin" valueType="num">
                                      <p:cBhvr additive="base">
                                        <p:cTn id="12" dur="500" fill="hold"/>
                                        <p:tgtEl>
                                          <p:spTgt spid="5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ppt_x"/>
                                          </p:val>
                                        </p:tav>
                                        <p:tav tm="100000">
                                          <p:val>
                                            <p:strVal val="#ppt_x"/>
                                          </p:val>
                                        </p:tav>
                                      </p:tavLst>
                                    </p:anim>
                                    <p:anim calcmode="lin" valueType="num">
                                      <p:cBhvr additive="base">
                                        <p:cTn id="16" dur="500" fill="hold"/>
                                        <p:tgtEl>
                                          <p:spTgt spid="5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cBhvr additive="base">
                                        <p:cTn id="19" dur="500" fill="hold"/>
                                        <p:tgtEl>
                                          <p:spTgt spid="83"/>
                                        </p:tgtEl>
                                        <p:attrNameLst>
                                          <p:attrName>ppt_x</p:attrName>
                                        </p:attrNameLst>
                                      </p:cBhvr>
                                      <p:tavLst>
                                        <p:tav tm="0">
                                          <p:val>
                                            <p:strVal val="#ppt_x"/>
                                          </p:val>
                                        </p:tav>
                                        <p:tav tm="100000">
                                          <p:val>
                                            <p:strVal val="#ppt_x"/>
                                          </p:val>
                                        </p:tav>
                                      </p:tavLst>
                                    </p:anim>
                                    <p:anim calcmode="lin" valueType="num">
                                      <p:cBhvr additive="base">
                                        <p:cTn id="20" dur="500" fill="hold"/>
                                        <p:tgtEl>
                                          <p:spTgt spid="8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4"/>
                                        </p:tgtEl>
                                        <p:attrNameLst>
                                          <p:attrName>style.visibility</p:attrName>
                                        </p:attrNameLst>
                                      </p:cBhvr>
                                      <p:to>
                                        <p:strVal val="visible"/>
                                      </p:to>
                                    </p:set>
                                    <p:anim calcmode="lin" valueType="num">
                                      <p:cBhvr additive="base">
                                        <p:cTn id="23" dur="500" fill="hold"/>
                                        <p:tgtEl>
                                          <p:spTgt spid="84"/>
                                        </p:tgtEl>
                                        <p:attrNameLst>
                                          <p:attrName>ppt_x</p:attrName>
                                        </p:attrNameLst>
                                      </p:cBhvr>
                                      <p:tavLst>
                                        <p:tav tm="0">
                                          <p:val>
                                            <p:strVal val="#ppt_x"/>
                                          </p:val>
                                        </p:tav>
                                        <p:tav tm="100000">
                                          <p:val>
                                            <p:strVal val="#ppt_x"/>
                                          </p:val>
                                        </p:tav>
                                      </p:tavLst>
                                    </p:anim>
                                    <p:anim calcmode="lin" valueType="num">
                                      <p:cBhvr additive="base">
                                        <p:cTn id="24" dur="500" fill="hold"/>
                                        <p:tgtEl>
                                          <p:spTgt spid="8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additive="base">
                                        <p:cTn id="27" dur="500" fill="hold"/>
                                        <p:tgtEl>
                                          <p:spTgt spid="90"/>
                                        </p:tgtEl>
                                        <p:attrNameLst>
                                          <p:attrName>ppt_x</p:attrName>
                                        </p:attrNameLst>
                                      </p:cBhvr>
                                      <p:tavLst>
                                        <p:tav tm="0">
                                          <p:val>
                                            <p:strVal val="#ppt_x"/>
                                          </p:val>
                                        </p:tav>
                                        <p:tav tm="100000">
                                          <p:val>
                                            <p:strVal val="#ppt_x"/>
                                          </p:val>
                                        </p:tav>
                                      </p:tavLst>
                                    </p:anim>
                                    <p:anim calcmode="lin" valueType="num">
                                      <p:cBhvr additive="base">
                                        <p:cTn id="28" dur="500" fill="hold"/>
                                        <p:tgtEl>
                                          <p:spTgt spid="9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additive="base">
                                        <p:cTn id="31" dur="500" fill="hold"/>
                                        <p:tgtEl>
                                          <p:spTgt spid="93"/>
                                        </p:tgtEl>
                                        <p:attrNameLst>
                                          <p:attrName>ppt_x</p:attrName>
                                        </p:attrNameLst>
                                      </p:cBhvr>
                                      <p:tavLst>
                                        <p:tav tm="0">
                                          <p:val>
                                            <p:strVal val="#ppt_x"/>
                                          </p:val>
                                        </p:tav>
                                        <p:tav tm="100000">
                                          <p:val>
                                            <p:strVal val="#ppt_x"/>
                                          </p:val>
                                        </p:tav>
                                      </p:tavLst>
                                    </p:anim>
                                    <p:anim calcmode="lin" valueType="num">
                                      <p:cBhvr additive="base">
                                        <p:cTn id="32" dur="500" fill="hold"/>
                                        <p:tgtEl>
                                          <p:spTgt spid="9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6"/>
                                        </p:tgtEl>
                                        <p:attrNameLst>
                                          <p:attrName>style.visibility</p:attrName>
                                        </p:attrNameLst>
                                      </p:cBhvr>
                                      <p:to>
                                        <p:strVal val="visible"/>
                                      </p:to>
                                    </p:set>
                                    <p:anim calcmode="lin" valueType="num">
                                      <p:cBhvr additive="base">
                                        <p:cTn id="35" dur="500" fill="hold"/>
                                        <p:tgtEl>
                                          <p:spTgt spid="96"/>
                                        </p:tgtEl>
                                        <p:attrNameLst>
                                          <p:attrName>ppt_x</p:attrName>
                                        </p:attrNameLst>
                                      </p:cBhvr>
                                      <p:tavLst>
                                        <p:tav tm="0">
                                          <p:val>
                                            <p:strVal val="#ppt_x"/>
                                          </p:val>
                                        </p:tav>
                                        <p:tav tm="100000">
                                          <p:val>
                                            <p:strVal val="#ppt_x"/>
                                          </p:val>
                                        </p:tav>
                                      </p:tavLst>
                                    </p:anim>
                                    <p:anim calcmode="lin" valueType="num">
                                      <p:cBhvr additive="base">
                                        <p:cTn id="36" dur="500" fill="hold"/>
                                        <p:tgtEl>
                                          <p:spTgt spid="9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additive="base">
                                        <p:cTn id="39" dur="500" fill="hold"/>
                                        <p:tgtEl>
                                          <p:spTgt spid="97"/>
                                        </p:tgtEl>
                                        <p:attrNameLst>
                                          <p:attrName>ppt_x</p:attrName>
                                        </p:attrNameLst>
                                      </p:cBhvr>
                                      <p:tavLst>
                                        <p:tav tm="0">
                                          <p:val>
                                            <p:strVal val="#ppt_x"/>
                                          </p:val>
                                        </p:tav>
                                        <p:tav tm="100000">
                                          <p:val>
                                            <p:strVal val="#ppt_x"/>
                                          </p:val>
                                        </p:tav>
                                      </p:tavLst>
                                    </p:anim>
                                    <p:anim calcmode="lin" valueType="num">
                                      <p:cBhvr additive="base">
                                        <p:cTn id="40" dur="500" fill="hold"/>
                                        <p:tgtEl>
                                          <p:spTgt spid="97"/>
                                        </p:tgtEl>
                                        <p:attrNameLst>
                                          <p:attrName>ppt_y</p:attrName>
                                        </p:attrNameLst>
                                      </p:cBhvr>
                                      <p:tavLst>
                                        <p:tav tm="0">
                                          <p:val>
                                            <p:strVal val="1+#ppt_h/2"/>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99"/>
                                        </p:tgtEl>
                                        <p:attrNameLst>
                                          <p:attrName>style.visibility</p:attrName>
                                        </p:attrNameLst>
                                      </p:cBhvr>
                                      <p:to>
                                        <p:strVal val="visible"/>
                                      </p:to>
                                    </p:set>
                                    <p:anim calcmode="lin" valueType="num">
                                      <p:cBhvr additive="base">
                                        <p:cTn id="43" dur="500" fill="hold"/>
                                        <p:tgtEl>
                                          <p:spTgt spid="99"/>
                                        </p:tgtEl>
                                        <p:attrNameLst>
                                          <p:attrName>ppt_x</p:attrName>
                                        </p:attrNameLst>
                                      </p:cBhvr>
                                      <p:tavLst>
                                        <p:tav tm="0">
                                          <p:val>
                                            <p:strVal val="0-#ppt_w/2"/>
                                          </p:val>
                                        </p:tav>
                                        <p:tav tm="100000">
                                          <p:val>
                                            <p:strVal val="#ppt_x"/>
                                          </p:val>
                                        </p:tav>
                                      </p:tavLst>
                                    </p:anim>
                                    <p:anim calcmode="lin" valueType="num">
                                      <p:cBhvr additive="base">
                                        <p:cTn id="44" dur="500" fill="hold"/>
                                        <p:tgtEl>
                                          <p:spTgt spid="99"/>
                                        </p:tgtEl>
                                        <p:attrNameLst>
                                          <p:attrName>ppt_y</p:attrName>
                                        </p:attrNameLst>
                                      </p:cBhvr>
                                      <p:tavLst>
                                        <p:tav tm="0">
                                          <p:val>
                                            <p:strVal val="#ppt_y"/>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00"/>
                                        </p:tgtEl>
                                        <p:attrNameLst>
                                          <p:attrName>style.visibility</p:attrName>
                                        </p:attrNameLst>
                                      </p:cBhvr>
                                      <p:to>
                                        <p:strVal val="visible"/>
                                      </p:to>
                                    </p:set>
                                    <p:anim calcmode="lin" valueType="num">
                                      <p:cBhvr additive="base">
                                        <p:cTn id="47" dur="500" fill="hold"/>
                                        <p:tgtEl>
                                          <p:spTgt spid="100"/>
                                        </p:tgtEl>
                                        <p:attrNameLst>
                                          <p:attrName>ppt_x</p:attrName>
                                        </p:attrNameLst>
                                      </p:cBhvr>
                                      <p:tavLst>
                                        <p:tav tm="0">
                                          <p:val>
                                            <p:strVal val="#ppt_x"/>
                                          </p:val>
                                        </p:tav>
                                        <p:tav tm="100000">
                                          <p:val>
                                            <p:strVal val="#ppt_x"/>
                                          </p:val>
                                        </p:tav>
                                      </p:tavLst>
                                    </p:anim>
                                    <p:anim calcmode="lin" valueType="num">
                                      <p:cBhvr additive="base">
                                        <p:cTn id="48" dur="500" fill="hold"/>
                                        <p:tgtEl>
                                          <p:spTgt spid="10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additive="base">
                                        <p:cTn id="59" dur="500" fill="hold"/>
                                        <p:tgtEl>
                                          <p:spTgt spid="7"/>
                                        </p:tgtEl>
                                        <p:attrNameLst>
                                          <p:attrName>ppt_x</p:attrName>
                                        </p:attrNameLst>
                                      </p:cBhvr>
                                      <p:tavLst>
                                        <p:tav tm="0">
                                          <p:val>
                                            <p:strVal val="#ppt_x"/>
                                          </p:val>
                                        </p:tav>
                                        <p:tav tm="100000">
                                          <p:val>
                                            <p:strVal val="#ppt_x"/>
                                          </p:val>
                                        </p:tav>
                                      </p:tavLst>
                                    </p:anim>
                                    <p:anim calcmode="lin" valueType="num">
                                      <p:cBhvr additive="base">
                                        <p:cTn id="60" dur="500" fill="hold"/>
                                        <p:tgtEl>
                                          <p:spTgt spid="7"/>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additive="base">
                                        <p:cTn id="63" dur="500" fill="hold"/>
                                        <p:tgtEl>
                                          <p:spTgt spid="2"/>
                                        </p:tgtEl>
                                        <p:attrNameLst>
                                          <p:attrName>ppt_x</p:attrName>
                                        </p:attrNameLst>
                                      </p:cBhvr>
                                      <p:tavLst>
                                        <p:tav tm="0">
                                          <p:val>
                                            <p:strVal val="#ppt_x"/>
                                          </p:val>
                                        </p:tav>
                                        <p:tav tm="100000">
                                          <p:val>
                                            <p:strVal val="#ppt_x"/>
                                          </p:val>
                                        </p:tav>
                                      </p:tavLst>
                                    </p:anim>
                                    <p:anim calcmode="lin" valueType="num">
                                      <p:cBhvr additive="base">
                                        <p:cTn id="6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5" grpId="0" animBg="1"/>
      <p:bldP spid="58" grpId="0" animBg="1"/>
      <p:bldP spid="93" grpId="0" animBg="1"/>
      <p:bldP spid="96" grpId="0"/>
      <p:bldP spid="97" grpId="0"/>
      <p:bldGraphic spid="99" grpId="0">
        <p:bldAsOne/>
      </p:bldGraphic>
      <p:bldP spid="100"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image2.jpeg">
            <a:extLst>
              <a:ext uri="{FF2B5EF4-FFF2-40B4-BE49-F238E27FC236}">
                <a16:creationId xmlns:a16="http://schemas.microsoft.com/office/drawing/2014/main" id="{08CC2432-E050-4193-8B2E-8623DDE55C4D}"/>
              </a:ext>
            </a:extLst>
          </p:cNvPr>
          <p:cNvPicPr/>
          <p:nvPr/>
        </p:nvPicPr>
        <p:blipFill>
          <a:blip r:embed="rId3"/>
          <a:stretch>
            <a:fillRect/>
          </a:stretch>
        </p:blipFill>
        <p:spPr>
          <a:xfrm>
            <a:off x="-1599701" y="-1726605"/>
            <a:ext cx="27583403" cy="15442607"/>
          </a:xfrm>
          <a:prstGeom prst="rect">
            <a:avLst/>
          </a:prstGeom>
          <a:ln w="12700">
            <a:miter lim="400000"/>
          </a:ln>
        </p:spPr>
      </p:pic>
      <p:sp>
        <p:nvSpPr>
          <p:cNvPr id="2" name="Slide Number Placeholder 1"/>
          <p:cNvSpPr>
            <a:spLocks noGrp="1"/>
          </p:cNvSpPr>
          <p:nvPr>
            <p:ph type="sldNum" sz="quarter" idx="12"/>
          </p:nvPr>
        </p:nvSpPr>
        <p:spPr/>
        <p:txBody>
          <a:bodyPr/>
          <a:lstStyle/>
          <a:p>
            <a:fld id="{52E43EAC-4EE4-493E-B844-9691317359C0}" type="slidenum">
              <a:rPr lang="en-US" smtClean="0"/>
              <a:pPr/>
              <a:t>6</a:t>
            </a:fld>
            <a:endParaRPr lang="en-US" dirty="0"/>
          </a:p>
        </p:txBody>
      </p:sp>
      <p:cxnSp>
        <p:nvCxnSpPr>
          <p:cNvPr id="5" name="Straight Connector 4"/>
          <p:cNvCxnSpPr/>
          <p:nvPr/>
        </p:nvCxnSpPr>
        <p:spPr>
          <a:xfrm>
            <a:off x="5504824" y="3289907"/>
            <a:ext cx="0" cy="4618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656942" y="3302078"/>
            <a:ext cx="2220480" cy="523220"/>
          </a:xfrm>
          <a:prstGeom prst="rect">
            <a:avLst/>
          </a:prstGeom>
          <a:noFill/>
        </p:spPr>
        <p:txBody>
          <a:bodyPr wrap="none" rtlCol="0">
            <a:spAutoFit/>
          </a:bodyPr>
          <a:lstStyle/>
          <a:p>
            <a:r>
              <a:rPr lang="id-ID" sz="2800" b="1" dirty="0">
                <a:solidFill>
                  <a:schemeClr val="tx1">
                    <a:lumMod val="85000"/>
                    <a:lumOff val="15000"/>
                  </a:schemeClr>
                </a:solidFill>
                <a:latin typeface="+mj-lt"/>
                <a:ea typeface="Roboto Light" panose="02000000000000000000" pitchFamily="2" charset="0"/>
              </a:rPr>
              <a:t>MONICA GLI</a:t>
            </a:r>
          </a:p>
        </p:txBody>
      </p:sp>
      <p:sp>
        <p:nvSpPr>
          <p:cNvPr id="32" name="Rectangle 31"/>
          <p:cNvSpPr/>
          <p:nvPr/>
        </p:nvSpPr>
        <p:spPr>
          <a:xfrm>
            <a:off x="5700864" y="3756972"/>
            <a:ext cx="3999744" cy="1107996"/>
          </a:xfrm>
          <a:prstGeom prst="rect">
            <a:avLst/>
          </a:prstGeom>
        </p:spPr>
        <p:txBody>
          <a:bodyPr wrap="square">
            <a:spAutoFit/>
          </a:bodyPr>
          <a:lstStyle/>
          <a:p>
            <a:r>
              <a:rPr lang="id-ID" sz="2200" dirty="0">
                <a:solidFill>
                  <a:schemeClr val="tx1">
                    <a:lumMod val="75000"/>
                    <a:lumOff val="25000"/>
                  </a:schemeClr>
                </a:solidFill>
                <a:latin typeface="+mj-lt"/>
                <a:ea typeface="Roboto Light" panose="02000000000000000000" pitchFamily="2" charset="0"/>
              </a:rPr>
              <a:t>Suitable for all categories business and personal presentation</a:t>
            </a:r>
          </a:p>
        </p:txBody>
      </p:sp>
      <p:sp>
        <p:nvSpPr>
          <p:cNvPr id="33" name="Freeform 9"/>
          <p:cNvSpPr>
            <a:spLocks noEditPoints="1"/>
          </p:cNvSpPr>
          <p:nvPr/>
        </p:nvSpPr>
        <p:spPr bwMode="auto">
          <a:xfrm>
            <a:off x="5871872" y="5080748"/>
            <a:ext cx="418228" cy="418716"/>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id-ID" sz="3200">
              <a:latin typeface="+mj-lt"/>
              <a:ea typeface="Roboto Light" panose="02000000000000000000" pitchFamily="2" charset="0"/>
            </a:endParaRPr>
          </a:p>
        </p:txBody>
      </p:sp>
      <p:sp>
        <p:nvSpPr>
          <p:cNvPr id="37" name="Freeform 13"/>
          <p:cNvSpPr>
            <a:spLocks/>
          </p:cNvSpPr>
          <p:nvPr/>
        </p:nvSpPr>
        <p:spPr bwMode="auto">
          <a:xfrm>
            <a:off x="6482896" y="5096946"/>
            <a:ext cx="402824" cy="403292"/>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id-ID" sz="3200">
              <a:latin typeface="+mj-lt"/>
              <a:ea typeface="Roboto Light" panose="02000000000000000000" pitchFamily="2" charset="0"/>
            </a:endParaRPr>
          </a:p>
        </p:txBody>
      </p:sp>
      <p:sp>
        <p:nvSpPr>
          <p:cNvPr id="47" name="Freeform 16"/>
          <p:cNvSpPr>
            <a:spLocks/>
          </p:cNvSpPr>
          <p:nvPr/>
        </p:nvSpPr>
        <p:spPr bwMode="auto">
          <a:xfrm>
            <a:off x="7136567" y="5097295"/>
            <a:ext cx="504930" cy="410330"/>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en-US" sz="4800" dirty="0">
              <a:latin typeface="+mj-lt"/>
              <a:ea typeface="Roboto Light" panose="02000000000000000000" pitchFamily="2" charset="0"/>
            </a:endParaRPr>
          </a:p>
        </p:txBody>
      </p:sp>
      <p:cxnSp>
        <p:nvCxnSpPr>
          <p:cNvPr id="48" name="Straight Connector 47"/>
          <p:cNvCxnSpPr/>
          <p:nvPr/>
        </p:nvCxnSpPr>
        <p:spPr>
          <a:xfrm>
            <a:off x="9905636" y="8749624"/>
            <a:ext cx="0" cy="33133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10050926" y="9348918"/>
            <a:ext cx="2141932" cy="523220"/>
          </a:xfrm>
          <a:prstGeom prst="rect">
            <a:avLst/>
          </a:prstGeom>
          <a:noFill/>
        </p:spPr>
        <p:txBody>
          <a:bodyPr wrap="none" rtlCol="0">
            <a:spAutoFit/>
          </a:bodyPr>
          <a:lstStyle/>
          <a:p>
            <a:r>
              <a:rPr lang="id-ID" sz="2800" b="1" dirty="0">
                <a:solidFill>
                  <a:schemeClr val="tx1">
                    <a:lumMod val="85000"/>
                    <a:lumOff val="15000"/>
                  </a:schemeClr>
                </a:solidFill>
                <a:latin typeface="+mj-lt"/>
                <a:ea typeface="Roboto Light" panose="02000000000000000000" pitchFamily="2" charset="0"/>
              </a:rPr>
              <a:t>MATUY DEE</a:t>
            </a:r>
          </a:p>
        </p:txBody>
      </p:sp>
      <p:sp>
        <p:nvSpPr>
          <p:cNvPr id="50" name="Rectangle 49"/>
          <p:cNvSpPr/>
          <p:nvPr/>
        </p:nvSpPr>
        <p:spPr>
          <a:xfrm>
            <a:off x="10101676" y="9803812"/>
            <a:ext cx="3999744" cy="1107996"/>
          </a:xfrm>
          <a:prstGeom prst="rect">
            <a:avLst/>
          </a:prstGeom>
        </p:spPr>
        <p:txBody>
          <a:bodyPr wrap="square">
            <a:spAutoFit/>
          </a:bodyPr>
          <a:lstStyle/>
          <a:p>
            <a:r>
              <a:rPr lang="id-ID" sz="2200" dirty="0">
                <a:solidFill>
                  <a:schemeClr val="tx1">
                    <a:lumMod val="75000"/>
                    <a:lumOff val="25000"/>
                  </a:schemeClr>
                </a:solidFill>
                <a:latin typeface="+mj-lt"/>
                <a:ea typeface="Roboto Light" panose="02000000000000000000" pitchFamily="2" charset="0"/>
              </a:rPr>
              <a:t>Suitable for all categories business and personal presentation</a:t>
            </a:r>
          </a:p>
        </p:txBody>
      </p:sp>
      <p:sp>
        <p:nvSpPr>
          <p:cNvPr id="51" name="Freeform 9"/>
          <p:cNvSpPr>
            <a:spLocks noEditPoints="1"/>
          </p:cNvSpPr>
          <p:nvPr/>
        </p:nvSpPr>
        <p:spPr bwMode="auto">
          <a:xfrm>
            <a:off x="10272682" y="11127588"/>
            <a:ext cx="418228" cy="418716"/>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id-ID" sz="3200">
              <a:latin typeface="+mj-lt"/>
              <a:ea typeface="Roboto Light" panose="02000000000000000000" pitchFamily="2" charset="0"/>
            </a:endParaRPr>
          </a:p>
        </p:txBody>
      </p:sp>
      <p:sp>
        <p:nvSpPr>
          <p:cNvPr id="52" name="Freeform 13"/>
          <p:cNvSpPr>
            <a:spLocks/>
          </p:cNvSpPr>
          <p:nvPr/>
        </p:nvSpPr>
        <p:spPr bwMode="auto">
          <a:xfrm>
            <a:off x="10883706" y="11143786"/>
            <a:ext cx="402824" cy="403292"/>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id-ID" sz="3200">
              <a:latin typeface="+mj-lt"/>
              <a:ea typeface="Roboto Light" panose="02000000000000000000" pitchFamily="2" charset="0"/>
            </a:endParaRPr>
          </a:p>
        </p:txBody>
      </p:sp>
      <p:sp>
        <p:nvSpPr>
          <p:cNvPr id="53" name="Freeform 16"/>
          <p:cNvSpPr>
            <a:spLocks/>
          </p:cNvSpPr>
          <p:nvPr/>
        </p:nvSpPr>
        <p:spPr bwMode="auto">
          <a:xfrm>
            <a:off x="11537379" y="11144135"/>
            <a:ext cx="504930" cy="410330"/>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en-US" sz="4800" dirty="0">
              <a:latin typeface="+mj-lt"/>
              <a:ea typeface="Roboto Light" panose="02000000000000000000" pitchFamily="2" charset="0"/>
            </a:endParaRPr>
          </a:p>
        </p:txBody>
      </p:sp>
      <p:cxnSp>
        <p:nvCxnSpPr>
          <p:cNvPr id="55" name="Straight Connector 54"/>
          <p:cNvCxnSpPr/>
          <p:nvPr/>
        </p:nvCxnSpPr>
        <p:spPr>
          <a:xfrm>
            <a:off x="14055600" y="3289907"/>
            <a:ext cx="0" cy="4618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4197618" y="3302078"/>
            <a:ext cx="2202847" cy="523220"/>
          </a:xfrm>
          <a:prstGeom prst="rect">
            <a:avLst/>
          </a:prstGeom>
          <a:noFill/>
        </p:spPr>
        <p:txBody>
          <a:bodyPr wrap="none" rtlCol="0">
            <a:spAutoFit/>
          </a:bodyPr>
          <a:lstStyle/>
          <a:p>
            <a:r>
              <a:rPr lang="id-ID" sz="2800" b="1" dirty="0">
                <a:solidFill>
                  <a:schemeClr val="tx1">
                    <a:lumMod val="85000"/>
                    <a:lumOff val="15000"/>
                  </a:schemeClr>
                </a:solidFill>
                <a:latin typeface="+mj-lt"/>
                <a:ea typeface="Roboto Light" panose="02000000000000000000" pitchFamily="2" charset="0"/>
              </a:rPr>
              <a:t>DAIEN KURT</a:t>
            </a:r>
          </a:p>
        </p:txBody>
      </p:sp>
      <p:sp>
        <p:nvSpPr>
          <p:cNvPr id="57" name="Rectangle 56"/>
          <p:cNvSpPr/>
          <p:nvPr/>
        </p:nvSpPr>
        <p:spPr>
          <a:xfrm>
            <a:off x="14251640" y="3756972"/>
            <a:ext cx="3999744" cy="1107996"/>
          </a:xfrm>
          <a:prstGeom prst="rect">
            <a:avLst/>
          </a:prstGeom>
        </p:spPr>
        <p:txBody>
          <a:bodyPr wrap="square">
            <a:spAutoFit/>
          </a:bodyPr>
          <a:lstStyle/>
          <a:p>
            <a:r>
              <a:rPr lang="id-ID" sz="2200" dirty="0">
                <a:solidFill>
                  <a:schemeClr val="tx1">
                    <a:lumMod val="75000"/>
                    <a:lumOff val="25000"/>
                  </a:schemeClr>
                </a:solidFill>
                <a:latin typeface="+mj-lt"/>
                <a:ea typeface="Roboto Light" panose="02000000000000000000" pitchFamily="2" charset="0"/>
              </a:rPr>
              <a:t>Suitable for all categories business and personal presentation</a:t>
            </a:r>
          </a:p>
        </p:txBody>
      </p:sp>
      <p:sp>
        <p:nvSpPr>
          <p:cNvPr id="58" name="Freeform 9"/>
          <p:cNvSpPr>
            <a:spLocks noEditPoints="1"/>
          </p:cNvSpPr>
          <p:nvPr/>
        </p:nvSpPr>
        <p:spPr bwMode="auto">
          <a:xfrm>
            <a:off x="14422646" y="5080748"/>
            <a:ext cx="418228" cy="418716"/>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id-ID" sz="3200">
              <a:latin typeface="+mj-lt"/>
              <a:ea typeface="Roboto Light" panose="02000000000000000000" pitchFamily="2" charset="0"/>
            </a:endParaRPr>
          </a:p>
        </p:txBody>
      </p:sp>
      <p:sp>
        <p:nvSpPr>
          <p:cNvPr id="59" name="Freeform 13"/>
          <p:cNvSpPr>
            <a:spLocks/>
          </p:cNvSpPr>
          <p:nvPr/>
        </p:nvSpPr>
        <p:spPr bwMode="auto">
          <a:xfrm>
            <a:off x="15033670" y="5096946"/>
            <a:ext cx="402824" cy="403292"/>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id-ID" sz="3200">
              <a:latin typeface="+mj-lt"/>
              <a:ea typeface="Roboto Light" panose="02000000000000000000" pitchFamily="2" charset="0"/>
            </a:endParaRPr>
          </a:p>
        </p:txBody>
      </p:sp>
      <p:sp>
        <p:nvSpPr>
          <p:cNvPr id="60" name="Freeform 16"/>
          <p:cNvSpPr>
            <a:spLocks/>
          </p:cNvSpPr>
          <p:nvPr/>
        </p:nvSpPr>
        <p:spPr bwMode="auto">
          <a:xfrm>
            <a:off x="15687343" y="5097295"/>
            <a:ext cx="504930" cy="410330"/>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en-US" sz="4800" dirty="0">
              <a:latin typeface="+mj-lt"/>
              <a:ea typeface="Roboto Light" panose="02000000000000000000" pitchFamily="2" charset="0"/>
            </a:endParaRPr>
          </a:p>
        </p:txBody>
      </p:sp>
      <p:cxnSp>
        <p:nvCxnSpPr>
          <p:cNvPr id="62" name="Straight Connector 61"/>
          <p:cNvCxnSpPr/>
          <p:nvPr/>
        </p:nvCxnSpPr>
        <p:spPr>
          <a:xfrm>
            <a:off x="18205564" y="8749624"/>
            <a:ext cx="0" cy="33133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18399360" y="9348918"/>
            <a:ext cx="1931939" cy="523220"/>
          </a:xfrm>
          <a:prstGeom prst="rect">
            <a:avLst/>
          </a:prstGeom>
          <a:noFill/>
        </p:spPr>
        <p:txBody>
          <a:bodyPr wrap="none" rtlCol="0">
            <a:spAutoFit/>
          </a:bodyPr>
          <a:lstStyle/>
          <a:p>
            <a:r>
              <a:rPr lang="id-ID" sz="2800" b="1" dirty="0">
                <a:solidFill>
                  <a:schemeClr val="tx1">
                    <a:lumMod val="85000"/>
                    <a:lumOff val="15000"/>
                  </a:schemeClr>
                </a:solidFill>
                <a:latin typeface="+mj-lt"/>
                <a:ea typeface="Roboto Light" panose="02000000000000000000" pitchFamily="2" charset="0"/>
              </a:rPr>
              <a:t>JIMMIY KIT</a:t>
            </a:r>
          </a:p>
        </p:txBody>
      </p:sp>
      <p:sp>
        <p:nvSpPr>
          <p:cNvPr id="64" name="Rectangle 63"/>
          <p:cNvSpPr/>
          <p:nvPr/>
        </p:nvSpPr>
        <p:spPr>
          <a:xfrm>
            <a:off x="18401606" y="9803812"/>
            <a:ext cx="3999744" cy="1107996"/>
          </a:xfrm>
          <a:prstGeom prst="rect">
            <a:avLst/>
          </a:prstGeom>
        </p:spPr>
        <p:txBody>
          <a:bodyPr wrap="square">
            <a:spAutoFit/>
          </a:bodyPr>
          <a:lstStyle/>
          <a:p>
            <a:r>
              <a:rPr lang="id-ID" sz="2200" dirty="0">
                <a:solidFill>
                  <a:schemeClr val="tx1">
                    <a:lumMod val="75000"/>
                    <a:lumOff val="25000"/>
                  </a:schemeClr>
                </a:solidFill>
                <a:latin typeface="+mj-lt"/>
                <a:ea typeface="Roboto Light" panose="02000000000000000000" pitchFamily="2" charset="0"/>
              </a:rPr>
              <a:t>Suitable for all categories business and personal presentation</a:t>
            </a:r>
          </a:p>
        </p:txBody>
      </p:sp>
      <p:sp>
        <p:nvSpPr>
          <p:cNvPr id="65" name="Freeform 9"/>
          <p:cNvSpPr>
            <a:spLocks noEditPoints="1"/>
          </p:cNvSpPr>
          <p:nvPr/>
        </p:nvSpPr>
        <p:spPr bwMode="auto">
          <a:xfrm>
            <a:off x="18572610" y="11127588"/>
            <a:ext cx="418228" cy="418716"/>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id-ID" sz="3200">
              <a:latin typeface="+mj-lt"/>
              <a:ea typeface="Roboto Light" panose="02000000000000000000" pitchFamily="2" charset="0"/>
            </a:endParaRPr>
          </a:p>
        </p:txBody>
      </p:sp>
      <p:sp>
        <p:nvSpPr>
          <p:cNvPr id="66" name="Freeform 13"/>
          <p:cNvSpPr>
            <a:spLocks/>
          </p:cNvSpPr>
          <p:nvPr/>
        </p:nvSpPr>
        <p:spPr bwMode="auto">
          <a:xfrm>
            <a:off x="19183634" y="11143786"/>
            <a:ext cx="402824" cy="403292"/>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id-ID" sz="3200">
              <a:latin typeface="+mj-lt"/>
              <a:ea typeface="Roboto Light" panose="02000000000000000000" pitchFamily="2" charset="0"/>
            </a:endParaRPr>
          </a:p>
        </p:txBody>
      </p:sp>
      <p:sp>
        <p:nvSpPr>
          <p:cNvPr id="67" name="Freeform 16"/>
          <p:cNvSpPr>
            <a:spLocks/>
          </p:cNvSpPr>
          <p:nvPr/>
        </p:nvSpPr>
        <p:spPr bwMode="auto">
          <a:xfrm>
            <a:off x="19837305" y="11144135"/>
            <a:ext cx="504930" cy="410330"/>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tx1">
              <a:lumMod val="85000"/>
              <a:lumOff val="15000"/>
            </a:schemeClr>
          </a:solidFill>
          <a:ln>
            <a:noFill/>
          </a:ln>
        </p:spPr>
        <p:txBody>
          <a:bodyPr vert="horz" wrap="square" lIns="182880" tIns="91440" rIns="182880" bIns="91440" numCol="1" anchor="t" anchorCtr="0" compatLnSpc="1">
            <a:prstTxWarp prst="textNoShape">
              <a:avLst/>
            </a:prstTxWarp>
          </a:bodyPr>
          <a:lstStyle/>
          <a:p>
            <a:endParaRPr lang="en-US" sz="4800" dirty="0">
              <a:latin typeface="+mj-lt"/>
              <a:ea typeface="Roboto Light" panose="02000000000000000000" pitchFamily="2" charset="0"/>
            </a:endParaRPr>
          </a:p>
        </p:txBody>
      </p:sp>
      <p:sp>
        <p:nvSpPr>
          <p:cNvPr id="71" name="Rectangle 70"/>
          <p:cNvSpPr/>
          <p:nvPr/>
        </p:nvSpPr>
        <p:spPr>
          <a:xfrm>
            <a:off x="2570753" y="3474133"/>
            <a:ext cx="2836054" cy="1446550"/>
          </a:xfrm>
          <a:prstGeom prst="rect">
            <a:avLst/>
          </a:prstGeom>
        </p:spPr>
        <p:txBody>
          <a:bodyPr wrap="square">
            <a:spAutoFit/>
          </a:bodyPr>
          <a:lstStyle/>
          <a:p>
            <a:pPr algn="r"/>
            <a:r>
              <a:rPr lang="id-ID" sz="2200" dirty="0">
                <a:solidFill>
                  <a:schemeClr val="tx1">
                    <a:lumMod val="75000"/>
                    <a:lumOff val="25000"/>
                  </a:schemeClr>
                </a:solidFill>
                <a:latin typeface="+mj-lt"/>
                <a:ea typeface="Roboto Light" panose="02000000000000000000" pitchFamily="2" charset="0"/>
              </a:rPr>
              <a:t>Suitable for all categories business and personal presentation</a:t>
            </a:r>
          </a:p>
        </p:txBody>
      </p:sp>
      <p:sp>
        <p:nvSpPr>
          <p:cNvPr id="72" name="Rectangle 71"/>
          <p:cNvSpPr/>
          <p:nvPr/>
        </p:nvSpPr>
        <p:spPr>
          <a:xfrm>
            <a:off x="7018315" y="9429687"/>
            <a:ext cx="2836054" cy="1446550"/>
          </a:xfrm>
          <a:prstGeom prst="rect">
            <a:avLst/>
          </a:prstGeom>
        </p:spPr>
        <p:txBody>
          <a:bodyPr wrap="square">
            <a:spAutoFit/>
          </a:bodyPr>
          <a:lstStyle/>
          <a:p>
            <a:pPr algn="r"/>
            <a:r>
              <a:rPr lang="id-ID" sz="2200" dirty="0">
                <a:solidFill>
                  <a:schemeClr val="tx1">
                    <a:lumMod val="75000"/>
                    <a:lumOff val="25000"/>
                  </a:schemeClr>
                </a:solidFill>
                <a:latin typeface="+mj-lt"/>
                <a:ea typeface="Roboto Light" panose="02000000000000000000" pitchFamily="2" charset="0"/>
              </a:rPr>
              <a:t>Suitable for all categories business and personal presentation</a:t>
            </a:r>
          </a:p>
        </p:txBody>
      </p:sp>
      <p:sp>
        <p:nvSpPr>
          <p:cNvPr id="74" name="Rectangle 73"/>
          <p:cNvSpPr/>
          <p:nvPr/>
        </p:nvSpPr>
        <p:spPr>
          <a:xfrm>
            <a:off x="11158661" y="3474133"/>
            <a:ext cx="2836054" cy="1446550"/>
          </a:xfrm>
          <a:prstGeom prst="rect">
            <a:avLst/>
          </a:prstGeom>
        </p:spPr>
        <p:txBody>
          <a:bodyPr wrap="square">
            <a:spAutoFit/>
          </a:bodyPr>
          <a:lstStyle/>
          <a:p>
            <a:pPr algn="r"/>
            <a:r>
              <a:rPr lang="id-ID" sz="2200" dirty="0">
                <a:solidFill>
                  <a:schemeClr val="tx1">
                    <a:lumMod val="75000"/>
                    <a:lumOff val="25000"/>
                  </a:schemeClr>
                </a:solidFill>
                <a:latin typeface="+mj-lt"/>
                <a:ea typeface="Roboto Light" panose="02000000000000000000" pitchFamily="2" charset="0"/>
              </a:rPr>
              <a:t>Suitable for all categories business and personal presentation</a:t>
            </a:r>
          </a:p>
        </p:txBody>
      </p:sp>
      <p:sp>
        <p:nvSpPr>
          <p:cNvPr id="75" name="Rectangle 74"/>
          <p:cNvSpPr/>
          <p:nvPr/>
        </p:nvSpPr>
        <p:spPr>
          <a:xfrm>
            <a:off x="15310027" y="9429687"/>
            <a:ext cx="2836054" cy="1446550"/>
          </a:xfrm>
          <a:prstGeom prst="rect">
            <a:avLst/>
          </a:prstGeom>
        </p:spPr>
        <p:txBody>
          <a:bodyPr wrap="square">
            <a:spAutoFit/>
          </a:bodyPr>
          <a:lstStyle/>
          <a:p>
            <a:pPr algn="r"/>
            <a:r>
              <a:rPr lang="id-ID" sz="2200" dirty="0">
                <a:solidFill>
                  <a:schemeClr val="tx1">
                    <a:lumMod val="75000"/>
                    <a:lumOff val="25000"/>
                  </a:schemeClr>
                </a:solidFill>
                <a:latin typeface="+mj-lt"/>
                <a:ea typeface="Roboto Light" panose="02000000000000000000" pitchFamily="2" charset="0"/>
              </a:rPr>
              <a:t>Suitable for all categories business and personal presentation</a:t>
            </a:r>
          </a:p>
        </p:txBody>
      </p:sp>
      <p:sp>
        <p:nvSpPr>
          <p:cNvPr id="38" name="Rectangle 37"/>
          <p:cNvSpPr/>
          <p:nvPr/>
        </p:nvSpPr>
        <p:spPr>
          <a:xfrm>
            <a:off x="2467861" y="392517"/>
            <a:ext cx="19448278" cy="1280122"/>
          </a:xfrm>
          <a:prstGeom prst="rect">
            <a:avLst/>
          </a:prstGeom>
        </p:spPr>
        <p:txBody>
          <a:bodyPr vert="horz" lIns="182880" tIns="91440" rIns="182880" bIns="91440" rtlCol="0" anchor="ctr">
            <a:noAutofit/>
          </a:bodyPr>
          <a:lstStyle/>
          <a:p>
            <a:pPr defTabSz="1828164">
              <a:spcBef>
                <a:spcPct val="0"/>
              </a:spcBef>
            </a:pPr>
            <a:r>
              <a:rPr lang="en-US" sz="9600" noProof="1">
                <a:solidFill>
                  <a:schemeClr val="bg2">
                    <a:lumMod val="50000"/>
                  </a:schemeClr>
                </a:solidFill>
                <a:latin typeface="Bebas Neue" panose="020B0606020202050201" pitchFamily="34" charset="0"/>
                <a:ea typeface="Roboto Light" panose="02000000000000000000" pitchFamily="2" charset="0"/>
                <a:cs typeface="Lato Light" panose="020F0402020204030203" pitchFamily="34" charset="0"/>
              </a:rPr>
              <a:t>OUR PROJECT</a:t>
            </a:r>
          </a:p>
        </p:txBody>
      </p:sp>
      <p:pic>
        <p:nvPicPr>
          <p:cNvPr id="11" name="图片占位符 10"/>
          <p:cNvPicPr>
            <a:picLocks noGrp="1" noChangeAspect="1"/>
          </p:cNvPicPr>
          <p:nvPr>
            <p:ph type="pic" sz="quarter" idx="14"/>
          </p:nvPr>
        </p:nvPicPr>
        <p:blipFill>
          <a:blip r:embed="rId4">
            <a:extLst>
              <a:ext uri="{28A0092B-C50C-407E-A947-70E740481C1C}">
                <a14:useLocalDpi xmlns:a14="http://schemas.microsoft.com/office/drawing/2010/main" val="0"/>
              </a:ext>
            </a:extLst>
          </a:blip>
          <a:stretch>
            <a:fillRect/>
          </a:stretch>
        </p:blipFill>
        <p:spPr>
          <a:xfrm>
            <a:off x="3792772" y="5968414"/>
            <a:ext cx="3424108" cy="3082111"/>
          </a:xfrm>
          <a:solidFill>
            <a:schemeClr val="tx1">
              <a:lumMod val="85000"/>
              <a:lumOff val="15000"/>
            </a:schemeClr>
          </a:solidFill>
        </p:spPr>
      </p:pic>
      <p:pic>
        <p:nvPicPr>
          <p:cNvPr id="12" name="图片占位符 11"/>
          <p:cNvPicPr>
            <a:picLocks noGrp="1" noChangeAspect="1"/>
          </p:cNvPicPr>
          <p:nvPr>
            <p:ph type="pic" sz="quarter" idx="15"/>
          </p:nvPr>
        </p:nvPicPr>
        <p:blipFill>
          <a:blip r:embed="rId5">
            <a:extLst>
              <a:ext uri="{28A0092B-C50C-407E-A947-70E740481C1C}">
                <a14:useLocalDpi xmlns:a14="http://schemas.microsoft.com/office/drawing/2010/main" val="0"/>
              </a:ext>
            </a:extLst>
          </a:blip>
          <a:stretch>
            <a:fillRect/>
          </a:stretch>
        </p:blipFill>
        <p:spPr>
          <a:xfrm>
            <a:off x="8193582" y="5673969"/>
            <a:ext cx="3424108" cy="3442622"/>
          </a:xfrm>
          <a:solidFill>
            <a:schemeClr val="tx1">
              <a:lumMod val="85000"/>
              <a:lumOff val="15000"/>
            </a:schemeClr>
          </a:solidFill>
        </p:spPr>
      </p:pic>
      <p:pic>
        <p:nvPicPr>
          <p:cNvPr id="13" name="图片占位符 12"/>
          <p:cNvPicPr>
            <a:picLocks noGrp="1" noChangeAspect="1"/>
          </p:cNvPicPr>
          <p:nvPr>
            <p:ph type="pic" sz="quarter" idx="16"/>
          </p:nvPr>
        </p:nvPicPr>
        <p:blipFill>
          <a:blip r:embed="rId4">
            <a:extLst>
              <a:ext uri="{28A0092B-C50C-407E-A947-70E740481C1C}">
                <a14:useLocalDpi xmlns:a14="http://schemas.microsoft.com/office/drawing/2010/main" val="0"/>
              </a:ext>
            </a:extLst>
          </a:blip>
          <a:stretch>
            <a:fillRect/>
          </a:stretch>
        </p:blipFill>
        <p:spPr>
          <a:xfrm>
            <a:off x="12343546" y="5739952"/>
            <a:ext cx="3424108" cy="3376639"/>
          </a:xfrm>
          <a:solidFill>
            <a:schemeClr val="tx1">
              <a:lumMod val="85000"/>
              <a:lumOff val="15000"/>
            </a:schemeClr>
          </a:solidFill>
        </p:spPr>
      </p:pic>
      <p:pic>
        <p:nvPicPr>
          <p:cNvPr id="3" name="图片占位符 2"/>
          <p:cNvPicPr>
            <a:picLocks noGrp="1" noChangeAspect="1"/>
          </p:cNvPicPr>
          <p:nvPr>
            <p:ph type="pic" sz="quarter" idx="17"/>
          </p:nvPr>
        </p:nvPicPr>
        <p:blipFill>
          <a:blip r:embed="rId5">
            <a:extLst>
              <a:ext uri="{28A0092B-C50C-407E-A947-70E740481C1C}">
                <a14:useLocalDpi xmlns:a14="http://schemas.microsoft.com/office/drawing/2010/main" val="0"/>
              </a:ext>
            </a:extLst>
          </a:blip>
          <a:stretch>
            <a:fillRect/>
          </a:stretch>
        </p:blipFill>
        <p:spPr>
          <a:xfrm>
            <a:off x="16493510" y="5673969"/>
            <a:ext cx="3424108" cy="3442622"/>
          </a:xfrm>
          <a:solidFill>
            <a:schemeClr val="tx1">
              <a:lumMod val="85000"/>
              <a:lumOff val="15000"/>
            </a:schemeClr>
          </a:solidFill>
        </p:spPr>
      </p:pic>
    </p:spTree>
    <p:extLst>
      <p:ext uri="{BB962C8B-B14F-4D97-AF65-F5344CB8AC3E}">
        <p14:creationId xmlns:p14="http://schemas.microsoft.com/office/powerpoint/2010/main" val="161843747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ppt_x"/>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500" fill="hold"/>
                                        <p:tgtEl>
                                          <p:spTgt spid="47"/>
                                        </p:tgtEl>
                                        <p:attrNameLst>
                                          <p:attrName>ppt_x</p:attrName>
                                        </p:attrNameLst>
                                      </p:cBhvr>
                                      <p:tavLst>
                                        <p:tav tm="0">
                                          <p:val>
                                            <p:strVal val="#ppt_x"/>
                                          </p:val>
                                        </p:tav>
                                        <p:tav tm="100000">
                                          <p:val>
                                            <p:strVal val="#ppt_x"/>
                                          </p:val>
                                        </p:tav>
                                      </p:tavLst>
                                    </p:anim>
                                    <p:anim calcmode="lin" valueType="num">
                                      <p:cBhvr additive="base">
                                        <p:cTn id="28" dur="500" fill="hold"/>
                                        <p:tgtEl>
                                          <p:spTgt spid="4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ppt_x"/>
                                          </p:val>
                                        </p:tav>
                                        <p:tav tm="100000">
                                          <p:val>
                                            <p:strVal val="#ppt_x"/>
                                          </p:val>
                                        </p:tav>
                                      </p:tavLst>
                                    </p:anim>
                                    <p:anim calcmode="lin" valueType="num">
                                      <p:cBhvr additive="base">
                                        <p:cTn id="36" dur="50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fill="hold"/>
                                        <p:tgtEl>
                                          <p:spTgt spid="50"/>
                                        </p:tgtEl>
                                        <p:attrNameLst>
                                          <p:attrName>ppt_x</p:attrName>
                                        </p:attrNameLst>
                                      </p:cBhvr>
                                      <p:tavLst>
                                        <p:tav tm="0">
                                          <p:val>
                                            <p:strVal val="#ppt_x"/>
                                          </p:val>
                                        </p:tav>
                                        <p:tav tm="100000">
                                          <p:val>
                                            <p:strVal val="#ppt_x"/>
                                          </p:val>
                                        </p:tav>
                                      </p:tavLst>
                                    </p:anim>
                                    <p:anim calcmode="lin" valueType="num">
                                      <p:cBhvr additive="base">
                                        <p:cTn id="40" dur="500" fill="hold"/>
                                        <p:tgtEl>
                                          <p:spTgt spid="5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ppt_x"/>
                                          </p:val>
                                        </p:tav>
                                        <p:tav tm="100000">
                                          <p:val>
                                            <p:strVal val="#ppt_x"/>
                                          </p:val>
                                        </p:tav>
                                      </p:tavLst>
                                    </p:anim>
                                    <p:anim calcmode="lin" valueType="num">
                                      <p:cBhvr additive="base">
                                        <p:cTn id="48" dur="500" fill="hold"/>
                                        <p:tgtEl>
                                          <p:spTgt spid="5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ppt_x"/>
                                          </p:val>
                                        </p:tav>
                                        <p:tav tm="100000">
                                          <p:val>
                                            <p:strVal val="#ppt_x"/>
                                          </p:val>
                                        </p:tav>
                                      </p:tavLst>
                                    </p:anim>
                                    <p:anim calcmode="lin" valueType="num">
                                      <p:cBhvr additive="base">
                                        <p:cTn id="52" dur="500" fill="hold"/>
                                        <p:tgtEl>
                                          <p:spTgt spid="53"/>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additive="base">
                                        <p:cTn id="55" dur="500" fill="hold"/>
                                        <p:tgtEl>
                                          <p:spTgt spid="55"/>
                                        </p:tgtEl>
                                        <p:attrNameLst>
                                          <p:attrName>ppt_x</p:attrName>
                                        </p:attrNameLst>
                                      </p:cBhvr>
                                      <p:tavLst>
                                        <p:tav tm="0">
                                          <p:val>
                                            <p:strVal val="#ppt_x"/>
                                          </p:val>
                                        </p:tav>
                                        <p:tav tm="100000">
                                          <p:val>
                                            <p:strVal val="#ppt_x"/>
                                          </p:val>
                                        </p:tav>
                                      </p:tavLst>
                                    </p:anim>
                                    <p:anim calcmode="lin" valueType="num">
                                      <p:cBhvr additive="base">
                                        <p:cTn id="56" dur="500" fill="hold"/>
                                        <p:tgtEl>
                                          <p:spTgt spid="5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500" fill="hold"/>
                                        <p:tgtEl>
                                          <p:spTgt spid="56"/>
                                        </p:tgtEl>
                                        <p:attrNameLst>
                                          <p:attrName>ppt_x</p:attrName>
                                        </p:attrNameLst>
                                      </p:cBhvr>
                                      <p:tavLst>
                                        <p:tav tm="0">
                                          <p:val>
                                            <p:strVal val="#ppt_x"/>
                                          </p:val>
                                        </p:tav>
                                        <p:tav tm="100000">
                                          <p:val>
                                            <p:strVal val="#ppt_x"/>
                                          </p:val>
                                        </p:tav>
                                      </p:tavLst>
                                    </p:anim>
                                    <p:anim calcmode="lin" valueType="num">
                                      <p:cBhvr additive="base">
                                        <p:cTn id="60" dur="500" fill="hold"/>
                                        <p:tgtEl>
                                          <p:spTgt spid="5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7"/>
                                        </p:tgtEl>
                                        <p:attrNameLst>
                                          <p:attrName>style.visibility</p:attrName>
                                        </p:attrNameLst>
                                      </p:cBhvr>
                                      <p:to>
                                        <p:strVal val="visible"/>
                                      </p:to>
                                    </p:set>
                                    <p:anim calcmode="lin" valueType="num">
                                      <p:cBhvr additive="base">
                                        <p:cTn id="63" dur="500" fill="hold"/>
                                        <p:tgtEl>
                                          <p:spTgt spid="57"/>
                                        </p:tgtEl>
                                        <p:attrNameLst>
                                          <p:attrName>ppt_x</p:attrName>
                                        </p:attrNameLst>
                                      </p:cBhvr>
                                      <p:tavLst>
                                        <p:tav tm="0">
                                          <p:val>
                                            <p:strVal val="#ppt_x"/>
                                          </p:val>
                                        </p:tav>
                                        <p:tav tm="100000">
                                          <p:val>
                                            <p:strVal val="#ppt_x"/>
                                          </p:val>
                                        </p:tav>
                                      </p:tavLst>
                                    </p:anim>
                                    <p:anim calcmode="lin" valueType="num">
                                      <p:cBhvr additive="base">
                                        <p:cTn id="64" dur="500" fill="hold"/>
                                        <p:tgtEl>
                                          <p:spTgt spid="5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additive="base">
                                        <p:cTn id="67" dur="500" fill="hold"/>
                                        <p:tgtEl>
                                          <p:spTgt spid="58"/>
                                        </p:tgtEl>
                                        <p:attrNameLst>
                                          <p:attrName>ppt_x</p:attrName>
                                        </p:attrNameLst>
                                      </p:cBhvr>
                                      <p:tavLst>
                                        <p:tav tm="0">
                                          <p:val>
                                            <p:strVal val="#ppt_x"/>
                                          </p:val>
                                        </p:tav>
                                        <p:tav tm="100000">
                                          <p:val>
                                            <p:strVal val="#ppt_x"/>
                                          </p:val>
                                        </p:tav>
                                      </p:tavLst>
                                    </p:anim>
                                    <p:anim calcmode="lin" valueType="num">
                                      <p:cBhvr additive="base">
                                        <p:cTn id="68" dur="500" fill="hold"/>
                                        <p:tgtEl>
                                          <p:spTgt spid="5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anim calcmode="lin" valueType="num">
                                      <p:cBhvr additive="base">
                                        <p:cTn id="71" dur="500" fill="hold"/>
                                        <p:tgtEl>
                                          <p:spTgt spid="59"/>
                                        </p:tgtEl>
                                        <p:attrNameLst>
                                          <p:attrName>ppt_x</p:attrName>
                                        </p:attrNameLst>
                                      </p:cBhvr>
                                      <p:tavLst>
                                        <p:tav tm="0">
                                          <p:val>
                                            <p:strVal val="#ppt_x"/>
                                          </p:val>
                                        </p:tav>
                                        <p:tav tm="100000">
                                          <p:val>
                                            <p:strVal val="#ppt_x"/>
                                          </p:val>
                                        </p:tav>
                                      </p:tavLst>
                                    </p:anim>
                                    <p:anim calcmode="lin" valueType="num">
                                      <p:cBhvr additive="base">
                                        <p:cTn id="72" dur="500" fill="hold"/>
                                        <p:tgtEl>
                                          <p:spTgt spid="59"/>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60"/>
                                        </p:tgtEl>
                                        <p:attrNameLst>
                                          <p:attrName>style.visibility</p:attrName>
                                        </p:attrNameLst>
                                      </p:cBhvr>
                                      <p:to>
                                        <p:strVal val="visible"/>
                                      </p:to>
                                    </p:set>
                                    <p:anim calcmode="lin" valueType="num">
                                      <p:cBhvr additive="base">
                                        <p:cTn id="75" dur="500" fill="hold"/>
                                        <p:tgtEl>
                                          <p:spTgt spid="60"/>
                                        </p:tgtEl>
                                        <p:attrNameLst>
                                          <p:attrName>ppt_x</p:attrName>
                                        </p:attrNameLst>
                                      </p:cBhvr>
                                      <p:tavLst>
                                        <p:tav tm="0">
                                          <p:val>
                                            <p:strVal val="#ppt_x"/>
                                          </p:val>
                                        </p:tav>
                                        <p:tav tm="100000">
                                          <p:val>
                                            <p:strVal val="#ppt_x"/>
                                          </p:val>
                                        </p:tav>
                                      </p:tavLst>
                                    </p:anim>
                                    <p:anim calcmode="lin" valueType="num">
                                      <p:cBhvr additive="base">
                                        <p:cTn id="76" dur="500" fill="hold"/>
                                        <p:tgtEl>
                                          <p:spTgt spid="60"/>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62"/>
                                        </p:tgtEl>
                                        <p:attrNameLst>
                                          <p:attrName>style.visibility</p:attrName>
                                        </p:attrNameLst>
                                      </p:cBhvr>
                                      <p:to>
                                        <p:strVal val="visible"/>
                                      </p:to>
                                    </p:set>
                                    <p:anim calcmode="lin" valueType="num">
                                      <p:cBhvr additive="base">
                                        <p:cTn id="79" dur="500" fill="hold"/>
                                        <p:tgtEl>
                                          <p:spTgt spid="62"/>
                                        </p:tgtEl>
                                        <p:attrNameLst>
                                          <p:attrName>ppt_x</p:attrName>
                                        </p:attrNameLst>
                                      </p:cBhvr>
                                      <p:tavLst>
                                        <p:tav tm="0">
                                          <p:val>
                                            <p:strVal val="#ppt_x"/>
                                          </p:val>
                                        </p:tav>
                                        <p:tav tm="100000">
                                          <p:val>
                                            <p:strVal val="#ppt_x"/>
                                          </p:val>
                                        </p:tav>
                                      </p:tavLst>
                                    </p:anim>
                                    <p:anim calcmode="lin" valueType="num">
                                      <p:cBhvr additive="base">
                                        <p:cTn id="80" dur="500" fill="hold"/>
                                        <p:tgtEl>
                                          <p:spTgt spid="62"/>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 calcmode="lin" valueType="num">
                                      <p:cBhvr additive="base">
                                        <p:cTn id="83" dur="500" fill="hold"/>
                                        <p:tgtEl>
                                          <p:spTgt spid="63"/>
                                        </p:tgtEl>
                                        <p:attrNameLst>
                                          <p:attrName>ppt_x</p:attrName>
                                        </p:attrNameLst>
                                      </p:cBhvr>
                                      <p:tavLst>
                                        <p:tav tm="0">
                                          <p:val>
                                            <p:strVal val="#ppt_x"/>
                                          </p:val>
                                        </p:tav>
                                        <p:tav tm="100000">
                                          <p:val>
                                            <p:strVal val="#ppt_x"/>
                                          </p:val>
                                        </p:tav>
                                      </p:tavLst>
                                    </p:anim>
                                    <p:anim calcmode="lin" valueType="num">
                                      <p:cBhvr additive="base">
                                        <p:cTn id="84" dur="500" fill="hold"/>
                                        <p:tgtEl>
                                          <p:spTgt spid="63"/>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64"/>
                                        </p:tgtEl>
                                        <p:attrNameLst>
                                          <p:attrName>style.visibility</p:attrName>
                                        </p:attrNameLst>
                                      </p:cBhvr>
                                      <p:to>
                                        <p:strVal val="visible"/>
                                      </p:to>
                                    </p:set>
                                    <p:anim calcmode="lin" valueType="num">
                                      <p:cBhvr additive="base">
                                        <p:cTn id="87" dur="500" fill="hold"/>
                                        <p:tgtEl>
                                          <p:spTgt spid="64"/>
                                        </p:tgtEl>
                                        <p:attrNameLst>
                                          <p:attrName>ppt_x</p:attrName>
                                        </p:attrNameLst>
                                      </p:cBhvr>
                                      <p:tavLst>
                                        <p:tav tm="0">
                                          <p:val>
                                            <p:strVal val="#ppt_x"/>
                                          </p:val>
                                        </p:tav>
                                        <p:tav tm="100000">
                                          <p:val>
                                            <p:strVal val="#ppt_x"/>
                                          </p:val>
                                        </p:tav>
                                      </p:tavLst>
                                    </p:anim>
                                    <p:anim calcmode="lin" valueType="num">
                                      <p:cBhvr additive="base">
                                        <p:cTn id="88" dur="500" fill="hold"/>
                                        <p:tgtEl>
                                          <p:spTgt spid="64"/>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65"/>
                                        </p:tgtEl>
                                        <p:attrNameLst>
                                          <p:attrName>style.visibility</p:attrName>
                                        </p:attrNameLst>
                                      </p:cBhvr>
                                      <p:to>
                                        <p:strVal val="visible"/>
                                      </p:to>
                                    </p:set>
                                    <p:anim calcmode="lin" valueType="num">
                                      <p:cBhvr additive="base">
                                        <p:cTn id="91" dur="500" fill="hold"/>
                                        <p:tgtEl>
                                          <p:spTgt spid="65"/>
                                        </p:tgtEl>
                                        <p:attrNameLst>
                                          <p:attrName>ppt_x</p:attrName>
                                        </p:attrNameLst>
                                      </p:cBhvr>
                                      <p:tavLst>
                                        <p:tav tm="0">
                                          <p:val>
                                            <p:strVal val="#ppt_x"/>
                                          </p:val>
                                        </p:tav>
                                        <p:tav tm="100000">
                                          <p:val>
                                            <p:strVal val="#ppt_x"/>
                                          </p:val>
                                        </p:tav>
                                      </p:tavLst>
                                    </p:anim>
                                    <p:anim calcmode="lin" valueType="num">
                                      <p:cBhvr additive="base">
                                        <p:cTn id="92" dur="500" fill="hold"/>
                                        <p:tgtEl>
                                          <p:spTgt spid="65"/>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66"/>
                                        </p:tgtEl>
                                        <p:attrNameLst>
                                          <p:attrName>style.visibility</p:attrName>
                                        </p:attrNameLst>
                                      </p:cBhvr>
                                      <p:to>
                                        <p:strVal val="visible"/>
                                      </p:to>
                                    </p:set>
                                    <p:anim calcmode="lin" valueType="num">
                                      <p:cBhvr additive="base">
                                        <p:cTn id="95" dur="500" fill="hold"/>
                                        <p:tgtEl>
                                          <p:spTgt spid="66"/>
                                        </p:tgtEl>
                                        <p:attrNameLst>
                                          <p:attrName>ppt_x</p:attrName>
                                        </p:attrNameLst>
                                      </p:cBhvr>
                                      <p:tavLst>
                                        <p:tav tm="0">
                                          <p:val>
                                            <p:strVal val="#ppt_x"/>
                                          </p:val>
                                        </p:tav>
                                        <p:tav tm="100000">
                                          <p:val>
                                            <p:strVal val="#ppt_x"/>
                                          </p:val>
                                        </p:tav>
                                      </p:tavLst>
                                    </p:anim>
                                    <p:anim calcmode="lin" valueType="num">
                                      <p:cBhvr additive="base">
                                        <p:cTn id="96" dur="500" fill="hold"/>
                                        <p:tgtEl>
                                          <p:spTgt spid="66"/>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7"/>
                                        </p:tgtEl>
                                        <p:attrNameLst>
                                          <p:attrName>style.visibility</p:attrName>
                                        </p:attrNameLst>
                                      </p:cBhvr>
                                      <p:to>
                                        <p:strVal val="visible"/>
                                      </p:to>
                                    </p:set>
                                    <p:anim calcmode="lin" valueType="num">
                                      <p:cBhvr additive="base">
                                        <p:cTn id="99" dur="500" fill="hold"/>
                                        <p:tgtEl>
                                          <p:spTgt spid="67"/>
                                        </p:tgtEl>
                                        <p:attrNameLst>
                                          <p:attrName>ppt_x</p:attrName>
                                        </p:attrNameLst>
                                      </p:cBhvr>
                                      <p:tavLst>
                                        <p:tav tm="0">
                                          <p:val>
                                            <p:strVal val="#ppt_x"/>
                                          </p:val>
                                        </p:tav>
                                        <p:tav tm="100000">
                                          <p:val>
                                            <p:strVal val="#ppt_x"/>
                                          </p:val>
                                        </p:tav>
                                      </p:tavLst>
                                    </p:anim>
                                    <p:anim calcmode="lin" valueType="num">
                                      <p:cBhvr additive="base">
                                        <p:cTn id="100" dur="500" fill="hold"/>
                                        <p:tgtEl>
                                          <p:spTgt spid="67"/>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71"/>
                                        </p:tgtEl>
                                        <p:attrNameLst>
                                          <p:attrName>style.visibility</p:attrName>
                                        </p:attrNameLst>
                                      </p:cBhvr>
                                      <p:to>
                                        <p:strVal val="visible"/>
                                      </p:to>
                                    </p:set>
                                    <p:anim calcmode="lin" valueType="num">
                                      <p:cBhvr additive="base">
                                        <p:cTn id="103" dur="500" fill="hold"/>
                                        <p:tgtEl>
                                          <p:spTgt spid="71"/>
                                        </p:tgtEl>
                                        <p:attrNameLst>
                                          <p:attrName>ppt_x</p:attrName>
                                        </p:attrNameLst>
                                      </p:cBhvr>
                                      <p:tavLst>
                                        <p:tav tm="0">
                                          <p:val>
                                            <p:strVal val="#ppt_x"/>
                                          </p:val>
                                        </p:tav>
                                        <p:tav tm="100000">
                                          <p:val>
                                            <p:strVal val="#ppt_x"/>
                                          </p:val>
                                        </p:tav>
                                      </p:tavLst>
                                    </p:anim>
                                    <p:anim calcmode="lin" valueType="num">
                                      <p:cBhvr additive="base">
                                        <p:cTn id="104" dur="500" fill="hold"/>
                                        <p:tgtEl>
                                          <p:spTgt spid="71"/>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72"/>
                                        </p:tgtEl>
                                        <p:attrNameLst>
                                          <p:attrName>style.visibility</p:attrName>
                                        </p:attrNameLst>
                                      </p:cBhvr>
                                      <p:to>
                                        <p:strVal val="visible"/>
                                      </p:to>
                                    </p:set>
                                    <p:anim calcmode="lin" valueType="num">
                                      <p:cBhvr additive="base">
                                        <p:cTn id="107" dur="500" fill="hold"/>
                                        <p:tgtEl>
                                          <p:spTgt spid="72"/>
                                        </p:tgtEl>
                                        <p:attrNameLst>
                                          <p:attrName>ppt_x</p:attrName>
                                        </p:attrNameLst>
                                      </p:cBhvr>
                                      <p:tavLst>
                                        <p:tav tm="0">
                                          <p:val>
                                            <p:strVal val="#ppt_x"/>
                                          </p:val>
                                        </p:tav>
                                        <p:tav tm="100000">
                                          <p:val>
                                            <p:strVal val="#ppt_x"/>
                                          </p:val>
                                        </p:tav>
                                      </p:tavLst>
                                    </p:anim>
                                    <p:anim calcmode="lin" valueType="num">
                                      <p:cBhvr additive="base">
                                        <p:cTn id="108" dur="500" fill="hold"/>
                                        <p:tgtEl>
                                          <p:spTgt spid="72"/>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74"/>
                                        </p:tgtEl>
                                        <p:attrNameLst>
                                          <p:attrName>style.visibility</p:attrName>
                                        </p:attrNameLst>
                                      </p:cBhvr>
                                      <p:to>
                                        <p:strVal val="visible"/>
                                      </p:to>
                                    </p:set>
                                    <p:anim calcmode="lin" valueType="num">
                                      <p:cBhvr additive="base">
                                        <p:cTn id="111" dur="500" fill="hold"/>
                                        <p:tgtEl>
                                          <p:spTgt spid="74"/>
                                        </p:tgtEl>
                                        <p:attrNameLst>
                                          <p:attrName>ppt_x</p:attrName>
                                        </p:attrNameLst>
                                      </p:cBhvr>
                                      <p:tavLst>
                                        <p:tav tm="0">
                                          <p:val>
                                            <p:strVal val="#ppt_x"/>
                                          </p:val>
                                        </p:tav>
                                        <p:tav tm="100000">
                                          <p:val>
                                            <p:strVal val="#ppt_x"/>
                                          </p:val>
                                        </p:tav>
                                      </p:tavLst>
                                    </p:anim>
                                    <p:anim calcmode="lin" valueType="num">
                                      <p:cBhvr additive="base">
                                        <p:cTn id="112" dur="500" fill="hold"/>
                                        <p:tgtEl>
                                          <p:spTgt spid="74"/>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75"/>
                                        </p:tgtEl>
                                        <p:attrNameLst>
                                          <p:attrName>style.visibility</p:attrName>
                                        </p:attrNameLst>
                                      </p:cBhvr>
                                      <p:to>
                                        <p:strVal val="visible"/>
                                      </p:to>
                                    </p:set>
                                    <p:anim calcmode="lin" valueType="num">
                                      <p:cBhvr additive="base">
                                        <p:cTn id="115" dur="500" fill="hold"/>
                                        <p:tgtEl>
                                          <p:spTgt spid="75"/>
                                        </p:tgtEl>
                                        <p:attrNameLst>
                                          <p:attrName>ppt_x</p:attrName>
                                        </p:attrNameLst>
                                      </p:cBhvr>
                                      <p:tavLst>
                                        <p:tav tm="0">
                                          <p:val>
                                            <p:strVal val="#ppt_x"/>
                                          </p:val>
                                        </p:tav>
                                        <p:tav tm="100000">
                                          <p:val>
                                            <p:strVal val="#ppt_x"/>
                                          </p:val>
                                        </p:tav>
                                      </p:tavLst>
                                    </p:anim>
                                    <p:anim calcmode="lin" valueType="num">
                                      <p:cBhvr additive="base">
                                        <p:cTn id="116" dur="500" fill="hold"/>
                                        <p:tgtEl>
                                          <p:spTgt spid="75"/>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 calcmode="lin" valueType="num">
                                      <p:cBhvr additive="base">
                                        <p:cTn id="119" dur="500" fill="hold"/>
                                        <p:tgtEl>
                                          <p:spTgt spid="38"/>
                                        </p:tgtEl>
                                        <p:attrNameLst>
                                          <p:attrName>ppt_x</p:attrName>
                                        </p:attrNameLst>
                                      </p:cBhvr>
                                      <p:tavLst>
                                        <p:tav tm="0">
                                          <p:val>
                                            <p:strVal val="#ppt_x"/>
                                          </p:val>
                                        </p:tav>
                                        <p:tav tm="100000">
                                          <p:val>
                                            <p:strVal val="#ppt_x"/>
                                          </p:val>
                                        </p:tav>
                                      </p:tavLst>
                                    </p:anim>
                                    <p:anim calcmode="lin" valueType="num">
                                      <p:cBhvr additive="base">
                                        <p:cTn id="120" dur="500" fill="hold"/>
                                        <p:tgtEl>
                                          <p:spTgt spid="38"/>
                                        </p:tgtEl>
                                        <p:attrNameLst>
                                          <p:attrName>ppt_y</p:attrName>
                                        </p:attrNameLst>
                                      </p:cBhvr>
                                      <p:tavLst>
                                        <p:tav tm="0">
                                          <p:val>
                                            <p:strVal val="1+#ppt_h/2"/>
                                          </p:val>
                                        </p:tav>
                                        <p:tav tm="100000">
                                          <p:val>
                                            <p:strVal val="#ppt_y"/>
                                          </p:val>
                                        </p:tav>
                                      </p:tavLst>
                                    </p:anim>
                                  </p:childTnLst>
                                </p:cTn>
                              </p:par>
                              <p:par>
                                <p:cTn id="121" presetID="2" presetClass="entr" presetSubtype="4" fill="hold" nodeType="withEffect">
                                  <p:stCondLst>
                                    <p:cond delay="0"/>
                                  </p:stCondLst>
                                  <p:childTnLst>
                                    <p:set>
                                      <p:cBhvr>
                                        <p:cTn id="122" dur="1" fill="hold">
                                          <p:stCondLst>
                                            <p:cond delay="0"/>
                                          </p:stCondLst>
                                        </p:cTn>
                                        <p:tgtEl>
                                          <p:spTgt spid="11"/>
                                        </p:tgtEl>
                                        <p:attrNameLst>
                                          <p:attrName>style.visibility</p:attrName>
                                        </p:attrNameLst>
                                      </p:cBhvr>
                                      <p:to>
                                        <p:strVal val="visible"/>
                                      </p:to>
                                    </p:set>
                                    <p:anim calcmode="lin" valueType="num">
                                      <p:cBhvr additive="base">
                                        <p:cTn id="123" dur="500" fill="hold"/>
                                        <p:tgtEl>
                                          <p:spTgt spid="11"/>
                                        </p:tgtEl>
                                        <p:attrNameLst>
                                          <p:attrName>ppt_x</p:attrName>
                                        </p:attrNameLst>
                                      </p:cBhvr>
                                      <p:tavLst>
                                        <p:tav tm="0">
                                          <p:val>
                                            <p:strVal val="#ppt_x"/>
                                          </p:val>
                                        </p:tav>
                                        <p:tav tm="100000">
                                          <p:val>
                                            <p:strVal val="#ppt_x"/>
                                          </p:val>
                                        </p:tav>
                                      </p:tavLst>
                                    </p:anim>
                                    <p:anim calcmode="lin" valueType="num">
                                      <p:cBhvr additive="base">
                                        <p:cTn id="124" dur="500" fill="hold"/>
                                        <p:tgtEl>
                                          <p:spTgt spid="11"/>
                                        </p:tgtEl>
                                        <p:attrNameLst>
                                          <p:attrName>ppt_y</p:attrName>
                                        </p:attrNameLst>
                                      </p:cBhvr>
                                      <p:tavLst>
                                        <p:tav tm="0">
                                          <p:val>
                                            <p:strVal val="1+#ppt_h/2"/>
                                          </p:val>
                                        </p:tav>
                                        <p:tav tm="100000">
                                          <p:val>
                                            <p:strVal val="#ppt_y"/>
                                          </p:val>
                                        </p:tav>
                                      </p:tavLst>
                                    </p:anim>
                                  </p:childTnLst>
                                </p:cTn>
                              </p:par>
                              <p:par>
                                <p:cTn id="125" presetID="2" presetClass="entr" presetSubtype="4" fill="hold" nodeType="withEffect">
                                  <p:stCondLst>
                                    <p:cond delay="0"/>
                                  </p:stCondLst>
                                  <p:childTnLst>
                                    <p:set>
                                      <p:cBhvr>
                                        <p:cTn id="126" dur="1" fill="hold">
                                          <p:stCondLst>
                                            <p:cond delay="0"/>
                                          </p:stCondLst>
                                        </p:cTn>
                                        <p:tgtEl>
                                          <p:spTgt spid="12"/>
                                        </p:tgtEl>
                                        <p:attrNameLst>
                                          <p:attrName>style.visibility</p:attrName>
                                        </p:attrNameLst>
                                      </p:cBhvr>
                                      <p:to>
                                        <p:strVal val="visible"/>
                                      </p:to>
                                    </p:set>
                                    <p:anim calcmode="lin" valueType="num">
                                      <p:cBhvr additive="base">
                                        <p:cTn id="127" dur="500" fill="hold"/>
                                        <p:tgtEl>
                                          <p:spTgt spid="12"/>
                                        </p:tgtEl>
                                        <p:attrNameLst>
                                          <p:attrName>ppt_x</p:attrName>
                                        </p:attrNameLst>
                                      </p:cBhvr>
                                      <p:tavLst>
                                        <p:tav tm="0">
                                          <p:val>
                                            <p:strVal val="#ppt_x"/>
                                          </p:val>
                                        </p:tav>
                                        <p:tav tm="100000">
                                          <p:val>
                                            <p:strVal val="#ppt_x"/>
                                          </p:val>
                                        </p:tav>
                                      </p:tavLst>
                                    </p:anim>
                                    <p:anim calcmode="lin" valueType="num">
                                      <p:cBhvr additive="base">
                                        <p:cTn id="128" dur="500" fill="hold"/>
                                        <p:tgtEl>
                                          <p:spTgt spid="12"/>
                                        </p:tgtEl>
                                        <p:attrNameLst>
                                          <p:attrName>ppt_y</p:attrName>
                                        </p:attrNameLst>
                                      </p:cBhvr>
                                      <p:tavLst>
                                        <p:tav tm="0">
                                          <p:val>
                                            <p:strVal val="1+#ppt_h/2"/>
                                          </p:val>
                                        </p:tav>
                                        <p:tav tm="100000">
                                          <p:val>
                                            <p:strVal val="#ppt_y"/>
                                          </p:val>
                                        </p:tav>
                                      </p:tavLst>
                                    </p:anim>
                                  </p:childTnLst>
                                </p:cTn>
                              </p:par>
                              <p:par>
                                <p:cTn id="129" presetID="2" presetClass="entr" presetSubtype="4" fill="hold" nodeType="withEffect">
                                  <p:stCondLst>
                                    <p:cond delay="0"/>
                                  </p:stCondLst>
                                  <p:childTnLst>
                                    <p:set>
                                      <p:cBhvr>
                                        <p:cTn id="130" dur="1" fill="hold">
                                          <p:stCondLst>
                                            <p:cond delay="0"/>
                                          </p:stCondLst>
                                        </p:cTn>
                                        <p:tgtEl>
                                          <p:spTgt spid="13"/>
                                        </p:tgtEl>
                                        <p:attrNameLst>
                                          <p:attrName>style.visibility</p:attrName>
                                        </p:attrNameLst>
                                      </p:cBhvr>
                                      <p:to>
                                        <p:strVal val="visible"/>
                                      </p:to>
                                    </p:set>
                                    <p:anim calcmode="lin" valueType="num">
                                      <p:cBhvr additive="base">
                                        <p:cTn id="131" dur="500" fill="hold"/>
                                        <p:tgtEl>
                                          <p:spTgt spid="13"/>
                                        </p:tgtEl>
                                        <p:attrNameLst>
                                          <p:attrName>ppt_x</p:attrName>
                                        </p:attrNameLst>
                                      </p:cBhvr>
                                      <p:tavLst>
                                        <p:tav tm="0">
                                          <p:val>
                                            <p:strVal val="#ppt_x"/>
                                          </p:val>
                                        </p:tav>
                                        <p:tav tm="100000">
                                          <p:val>
                                            <p:strVal val="#ppt_x"/>
                                          </p:val>
                                        </p:tav>
                                      </p:tavLst>
                                    </p:anim>
                                    <p:anim calcmode="lin" valueType="num">
                                      <p:cBhvr additive="base">
                                        <p:cTn id="132" dur="500" fill="hold"/>
                                        <p:tgtEl>
                                          <p:spTgt spid="13"/>
                                        </p:tgtEl>
                                        <p:attrNameLst>
                                          <p:attrName>ppt_y</p:attrName>
                                        </p:attrNameLst>
                                      </p:cBhvr>
                                      <p:tavLst>
                                        <p:tav tm="0">
                                          <p:val>
                                            <p:strVal val="1+#ppt_h/2"/>
                                          </p:val>
                                        </p:tav>
                                        <p:tav tm="100000">
                                          <p:val>
                                            <p:strVal val="#ppt_y"/>
                                          </p:val>
                                        </p:tav>
                                      </p:tavLst>
                                    </p:anim>
                                  </p:childTnLst>
                                </p:cTn>
                              </p:par>
                              <p:par>
                                <p:cTn id="133" presetID="2" presetClass="entr" presetSubtype="4" fill="hold" nodeType="withEffect">
                                  <p:stCondLst>
                                    <p:cond delay="0"/>
                                  </p:stCondLst>
                                  <p:childTnLst>
                                    <p:set>
                                      <p:cBhvr>
                                        <p:cTn id="134" dur="1" fill="hold">
                                          <p:stCondLst>
                                            <p:cond delay="0"/>
                                          </p:stCondLst>
                                        </p:cTn>
                                        <p:tgtEl>
                                          <p:spTgt spid="3"/>
                                        </p:tgtEl>
                                        <p:attrNameLst>
                                          <p:attrName>style.visibility</p:attrName>
                                        </p:attrNameLst>
                                      </p:cBhvr>
                                      <p:to>
                                        <p:strVal val="visible"/>
                                      </p:to>
                                    </p:set>
                                    <p:anim calcmode="lin" valueType="num">
                                      <p:cBhvr additive="base">
                                        <p:cTn id="135" dur="500" fill="hold"/>
                                        <p:tgtEl>
                                          <p:spTgt spid="3"/>
                                        </p:tgtEl>
                                        <p:attrNameLst>
                                          <p:attrName>ppt_x</p:attrName>
                                        </p:attrNameLst>
                                      </p:cBhvr>
                                      <p:tavLst>
                                        <p:tav tm="0">
                                          <p:val>
                                            <p:strVal val="#ppt_x"/>
                                          </p:val>
                                        </p:tav>
                                        <p:tav tm="100000">
                                          <p:val>
                                            <p:strVal val="#ppt_x"/>
                                          </p:val>
                                        </p:tav>
                                      </p:tavLst>
                                    </p:anim>
                                    <p:anim calcmode="lin" valueType="num">
                                      <p:cBhvr additive="base">
                                        <p:cTn id="13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animBg="1"/>
      <p:bldP spid="37" grpId="0" animBg="1"/>
      <p:bldP spid="47" grpId="0" animBg="1"/>
      <p:bldP spid="49" grpId="0"/>
      <p:bldP spid="50" grpId="0"/>
      <p:bldP spid="51" grpId="0" animBg="1"/>
      <p:bldP spid="52" grpId="0" animBg="1"/>
      <p:bldP spid="53" grpId="0" animBg="1"/>
      <p:bldP spid="56" grpId="0"/>
      <p:bldP spid="57" grpId="0"/>
      <p:bldP spid="58" grpId="0" animBg="1"/>
      <p:bldP spid="59" grpId="0" animBg="1"/>
      <p:bldP spid="60" grpId="0" animBg="1"/>
      <p:bldP spid="63" grpId="0"/>
      <p:bldP spid="64" grpId="0"/>
      <p:bldP spid="65" grpId="0" animBg="1"/>
      <p:bldP spid="66" grpId="0" animBg="1"/>
      <p:bldP spid="67" grpId="0" animBg="1"/>
      <p:bldP spid="71" grpId="0"/>
      <p:bldP spid="72" grpId="0"/>
      <p:bldP spid="74" grpId="0"/>
      <p:bldP spid="75"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2.jpeg">
            <a:extLst>
              <a:ext uri="{FF2B5EF4-FFF2-40B4-BE49-F238E27FC236}">
                <a16:creationId xmlns:a16="http://schemas.microsoft.com/office/drawing/2014/main" id="{9997007F-2B8E-4127-8EE6-F4417E87BD0B}"/>
              </a:ext>
            </a:extLst>
          </p:cNvPr>
          <p:cNvPicPr/>
          <p:nvPr/>
        </p:nvPicPr>
        <p:blipFill>
          <a:blip r:embed="rId3"/>
          <a:stretch>
            <a:fillRect/>
          </a:stretch>
        </p:blipFill>
        <p:spPr>
          <a:xfrm>
            <a:off x="-1599701" y="-1726605"/>
            <a:ext cx="27583403" cy="15442607"/>
          </a:xfrm>
          <a:prstGeom prst="rect">
            <a:avLst/>
          </a:prstGeom>
          <a:ln w="12700">
            <a:miter lim="400000"/>
          </a:ln>
        </p:spPr>
      </p:pic>
      <p:pic>
        <p:nvPicPr>
          <p:cNvPr id="9" name="图片占位符 8"/>
          <p:cNvPicPr>
            <a:picLocks noGrp="1" noChangeAspect="1"/>
          </p:cNvPicPr>
          <p:nvPr>
            <p:ph type="pic" sz="quarter" idx="14"/>
          </p:nvPr>
        </p:nvPicPr>
        <p:blipFill>
          <a:blip r:embed="rId4">
            <a:extLst>
              <a:ext uri="{28A0092B-C50C-407E-A947-70E740481C1C}">
                <a14:useLocalDpi xmlns:a14="http://schemas.microsoft.com/office/drawing/2010/main" val="0"/>
              </a:ext>
            </a:extLst>
          </a:blip>
          <a:stretch>
            <a:fillRect/>
          </a:stretch>
        </p:blipFill>
        <p:spPr>
          <a:xfrm>
            <a:off x="14625181" y="5446529"/>
            <a:ext cx="5762269" cy="4609814"/>
          </a:xfrm>
        </p:spPr>
      </p:pic>
      <p:pic>
        <p:nvPicPr>
          <p:cNvPr id="4" name="图片占位符 3"/>
          <p:cNvPicPr>
            <a:picLocks noGrp="1" noChangeAspect="1"/>
          </p:cNvPicPr>
          <p:nvPr>
            <p:ph type="pic" sz="quarter" idx="13"/>
          </p:nvPr>
        </p:nvPicPr>
        <p:blipFill>
          <a:blip r:embed="rId5">
            <a:extLst>
              <a:ext uri="{28A0092B-C50C-407E-A947-70E740481C1C}">
                <a14:useLocalDpi xmlns:a14="http://schemas.microsoft.com/office/drawing/2010/main" val="0"/>
              </a:ext>
            </a:extLst>
          </a:blip>
          <a:stretch>
            <a:fillRect/>
          </a:stretch>
        </p:blipFill>
        <p:spPr>
          <a:xfrm>
            <a:off x="4044132" y="4937048"/>
            <a:ext cx="6399120" cy="5119295"/>
          </a:xfrm>
        </p:spPr>
      </p:pic>
      <p:sp>
        <p:nvSpPr>
          <p:cNvPr id="2" name="Rectangle 1"/>
          <p:cNvSpPr/>
          <p:nvPr/>
        </p:nvSpPr>
        <p:spPr>
          <a:xfrm>
            <a:off x="2467863" y="666837"/>
            <a:ext cx="19448278" cy="1280122"/>
          </a:xfrm>
          <a:prstGeom prst="rect">
            <a:avLst/>
          </a:prstGeom>
        </p:spPr>
        <p:txBody>
          <a:bodyPr vert="horz" lIns="182880" tIns="91440" rIns="182880" bIns="91440" rtlCol="0" anchor="ctr">
            <a:noAutofit/>
          </a:bodyPr>
          <a:lstStyle/>
          <a:p>
            <a:pPr defTabSz="1828164">
              <a:spcBef>
                <a:spcPct val="0"/>
              </a:spcBef>
            </a:pPr>
            <a:r>
              <a:rPr lang="en-US" sz="9600" noProof="1">
                <a:solidFill>
                  <a:schemeClr val="bg2">
                    <a:lumMod val="50000"/>
                  </a:schemeClr>
                </a:solidFill>
                <a:latin typeface="Bebas Neue" panose="020B0606020202050201" pitchFamily="34" charset="0"/>
                <a:ea typeface="Roboto Light" panose="02000000000000000000" pitchFamily="2" charset="0"/>
                <a:cs typeface="Lato Light" panose="020F0402020204030203" pitchFamily="34" charset="0"/>
              </a:rPr>
              <a:t>OUR PORTOFOLIO</a:t>
            </a:r>
          </a:p>
        </p:txBody>
      </p:sp>
      <p:sp>
        <p:nvSpPr>
          <p:cNvPr id="3" name="Rectangle 2"/>
          <p:cNvSpPr/>
          <p:nvPr/>
        </p:nvSpPr>
        <p:spPr>
          <a:xfrm>
            <a:off x="6542223" y="1704324"/>
            <a:ext cx="11299558" cy="584775"/>
          </a:xfrm>
          <a:prstGeom prst="rect">
            <a:avLst/>
          </a:prstGeom>
        </p:spPr>
        <p:txBody>
          <a:bodyPr wrap="square">
            <a:spAutoFit/>
          </a:bodyPr>
          <a:lstStyle/>
          <a:p>
            <a:pPr algn="ctr">
              <a:buClr>
                <a:srgbClr val="E24848"/>
              </a:buClr>
              <a:defRPr/>
            </a:pPr>
            <a:r>
              <a:rPr lang="en-US" sz="3200" noProof="1">
                <a:solidFill>
                  <a:schemeClr val="tx1">
                    <a:lumMod val="85000"/>
                    <a:lumOff val="15000"/>
                  </a:schemeClr>
                </a:solidFill>
                <a:latin typeface="+mj-lt"/>
                <a:ea typeface="Roboto Light" panose="02000000000000000000" pitchFamily="2" charset="0"/>
                <a:cs typeface="Arial" charset="0"/>
              </a:rPr>
              <a:t>Lorem ipsum dolor sit amet, consectetur adipiscing elit</a:t>
            </a:r>
          </a:p>
        </p:txBody>
      </p:sp>
      <p:sp>
        <p:nvSpPr>
          <p:cNvPr id="7" name="Trapezoid 6"/>
          <p:cNvSpPr/>
          <p:nvPr/>
        </p:nvSpPr>
        <p:spPr>
          <a:xfrm rot="5400000">
            <a:off x="-971608" y="5477205"/>
            <a:ext cx="5987352" cy="4044130"/>
          </a:xfrm>
          <a:prstGeom prst="trapezoid">
            <a:avLst>
              <a:gd name="adj" fmla="val 10682"/>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11" name="Trapezoid 10"/>
          <p:cNvSpPr/>
          <p:nvPr/>
        </p:nvSpPr>
        <p:spPr>
          <a:xfrm rot="16200000" flipH="1">
            <a:off x="19368260" y="5477205"/>
            <a:ext cx="5987352" cy="4044130"/>
          </a:xfrm>
          <a:prstGeom prst="trapezoid">
            <a:avLst>
              <a:gd name="adj" fmla="val 10682"/>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dirty="0"/>
          </a:p>
        </p:txBody>
      </p:sp>
      <p:sp>
        <p:nvSpPr>
          <p:cNvPr id="8" name="Trapezoid 7"/>
          <p:cNvSpPr/>
          <p:nvPr/>
        </p:nvSpPr>
        <p:spPr>
          <a:xfrm rot="16200000" flipH="1">
            <a:off x="6919236" y="5477205"/>
            <a:ext cx="6586088" cy="4044130"/>
          </a:xfrm>
          <a:prstGeom prst="trapezoid">
            <a:avLst>
              <a:gd name="adj" fmla="val 1068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dirty="0"/>
          </a:p>
        </p:txBody>
      </p:sp>
      <p:sp>
        <p:nvSpPr>
          <p:cNvPr id="10" name="Trapezoid 9"/>
          <p:cNvSpPr/>
          <p:nvPr/>
        </p:nvSpPr>
        <p:spPr>
          <a:xfrm rot="5400000">
            <a:off x="10878684" y="5477205"/>
            <a:ext cx="6586088" cy="4044130"/>
          </a:xfrm>
          <a:prstGeom prst="trapezoid">
            <a:avLst>
              <a:gd name="adj" fmla="val 10682"/>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14" name="Rectangle 13"/>
          <p:cNvSpPr/>
          <p:nvPr/>
        </p:nvSpPr>
        <p:spPr>
          <a:xfrm>
            <a:off x="12336296" y="8378674"/>
            <a:ext cx="3646124" cy="769441"/>
          </a:xfrm>
          <a:prstGeom prst="rect">
            <a:avLst/>
          </a:prstGeom>
        </p:spPr>
        <p:txBody>
          <a:bodyPr wrap="square">
            <a:spAutoFit/>
          </a:bodyPr>
          <a:lstStyle/>
          <a:p>
            <a:pPr>
              <a:spcBef>
                <a:spcPts val="1200"/>
              </a:spcBef>
              <a:buClr>
                <a:srgbClr val="E24848"/>
              </a:buClr>
              <a:defRPr/>
            </a:pPr>
            <a:r>
              <a:rPr lang="en-US" sz="2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a:t>
            </a:r>
          </a:p>
        </p:txBody>
      </p:sp>
      <p:sp>
        <p:nvSpPr>
          <p:cNvPr id="15" name="Rectangle 14"/>
          <p:cNvSpPr/>
          <p:nvPr/>
        </p:nvSpPr>
        <p:spPr>
          <a:xfrm>
            <a:off x="8562943" y="7668395"/>
            <a:ext cx="3273398" cy="789690"/>
          </a:xfrm>
          <a:prstGeom prst="rect">
            <a:avLst/>
          </a:prstGeom>
        </p:spPr>
        <p:txBody>
          <a:bodyPr vert="horz" lIns="182880" tIns="91440" rIns="182880" bIns="91440" rtlCol="0" anchor="ctr">
            <a:noAutofit/>
          </a:bodyPr>
          <a:lstStyle/>
          <a:p>
            <a:pPr defTabSz="1828164">
              <a:spcBef>
                <a:spcPct val="0"/>
              </a:spcBef>
            </a:pPr>
            <a:r>
              <a:rPr lang="en-US" sz="4000" noProof="1">
                <a:solidFill>
                  <a:schemeClr val="bg1">
                    <a:lumMod val="95000"/>
                  </a:schemeClr>
                </a:solidFill>
                <a:latin typeface="Bebas Neue" panose="020B0606020202050201" pitchFamily="34" charset="0"/>
                <a:ea typeface="Roboto Light" panose="02000000000000000000" pitchFamily="2" charset="0"/>
                <a:cs typeface="Lato Light" panose="020F0402020204030203" pitchFamily="34" charset="0"/>
              </a:rPr>
              <a:t>Lorem ipsum </a:t>
            </a:r>
          </a:p>
        </p:txBody>
      </p:sp>
      <p:sp>
        <p:nvSpPr>
          <p:cNvPr id="37" name="Rectangle 36"/>
          <p:cNvSpPr/>
          <p:nvPr/>
        </p:nvSpPr>
        <p:spPr>
          <a:xfrm>
            <a:off x="12535029" y="7668395"/>
            <a:ext cx="3273398" cy="789690"/>
          </a:xfrm>
          <a:prstGeom prst="rect">
            <a:avLst/>
          </a:prstGeom>
        </p:spPr>
        <p:txBody>
          <a:bodyPr vert="horz" lIns="182880" tIns="91440" rIns="182880" bIns="91440" rtlCol="0" anchor="ctr">
            <a:noAutofit/>
          </a:bodyPr>
          <a:lstStyle/>
          <a:p>
            <a:pPr defTabSz="1828164">
              <a:spcBef>
                <a:spcPct val="0"/>
              </a:spcBef>
            </a:pPr>
            <a:r>
              <a:rPr lang="en-US" sz="4000" noProof="1">
                <a:solidFill>
                  <a:schemeClr val="bg1">
                    <a:lumMod val="95000"/>
                  </a:schemeClr>
                </a:solidFill>
                <a:latin typeface="Bebas Neue" panose="020B0606020202050201" pitchFamily="34" charset="0"/>
                <a:ea typeface="Roboto Light" panose="02000000000000000000" pitchFamily="2" charset="0"/>
                <a:cs typeface="Lato Light" panose="020F0402020204030203" pitchFamily="34" charset="0"/>
              </a:rPr>
              <a:t>Lorem ipsum </a:t>
            </a:r>
          </a:p>
        </p:txBody>
      </p:sp>
      <p:sp>
        <p:nvSpPr>
          <p:cNvPr id="52" name="Rectangle 51"/>
          <p:cNvSpPr/>
          <p:nvPr/>
        </p:nvSpPr>
        <p:spPr>
          <a:xfrm>
            <a:off x="8375076" y="8378674"/>
            <a:ext cx="3646124" cy="769441"/>
          </a:xfrm>
          <a:prstGeom prst="rect">
            <a:avLst/>
          </a:prstGeom>
        </p:spPr>
        <p:txBody>
          <a:bodyPr wrap="square">
            <a:spAutoFit/>
          </a:bodyPr>
          <a:lstStyle/>
          <a:p>
            <a:pPr>
              <a:spcBef>
                <a:spcPts val="1200"/>
              </a:spcBef>
              <a:buClr>
                <a:srgbClr val="E24848"/>
              </a:buClr>
              <a:defRPr/>
            </a:pPr>
            <a:r>
              <a:rPr lang="en-US" sz="2200" noProof="1">
                <a:solidFill>
                  <a:schemeClr val="bg1">
                    <a:lumMod val="95000"/>
                  </a:schemeClr>
                </a:solidFill>
                <a:latin typeface="+mj-lt"/>
                <a:ea typeface="Open Sans Light" panose="020B0306030504020204" pitchFamily="34" charset="0"/>
                <a:cs typeface="Open Sans Light" panose="020B0306030504020204" pitchFamily="34" charset="0"/>
              </a:rPr>
              <a:t>Claritas est etiam processus dynamicus, qui sequitur</a:t>
            </a:r>
          </a:p>
        </p:txBody>
      </p:sp>
      <p:sp>
        <p:nvSpPr>
          <p:cNvPr id="53" name="Freeform 882"/>
          <p:cNvSpPr>
            <a:spLocks noEditPoints="1"/>
          </p:cNvSpPr>
          <p:nvPr/>
        </p:nvSpPr>
        <p:spPr bwMode="auto">
          <a:xfrm>
            <a:off x="9542953" y="5865937"/>
            <a:ext cx="1310370" cy="1375890"/>
          </a:xfrm>
          <a:custGeom>
            <a:avLst/>
            <a:gdLst>
              <a:gd name="T0" fmla="*/ 328 w 360"/>
              <a:gd name="T1" fmla="*/ 327 h 379"/>
              <a:gd name="T2" fmla="*/ 283 w 360"/>
              <a:gd name="T3" fmla="*/ 310 h 379"/>
              <a:gd name="T4" fmla="*/ 265 w 360"/>
              <a:gd name="T5" fmla="*/ 300 h 379"/>
              <a:gd name="T6" fmla="*/ 253 w 360"/>
              <a:gd name="T7" fmla="*/ 284 h 379"/>
              <a:gd name="T8" fmla="*/ 249 w 360"/>
              <a:gd name="T9" fmla="*/ 273 h 379"/>
              <a:gd name="T10" fmla="*/ 245 w 360"/>
              <a:gd name="T11" fmla="*/ 254 h 379"/>
              <a:gd name="T12" fmla="*/ 242 w 360"/>
              <a:gd name="T13" fmla="*/ 197 h 379"/>
              <a:gd name="T14" fmla="*/ 242 w 360"/>
              <a:gd name="T15" fmla="*/ 108 h 379"/>
              <a:gd name="T16" fmla="*/ 244 w 360"/>
              <a:gd name="T17" fmla="*/ 83 h 379"/>
              <a:gd name="T18" fmla="*/ 230 w 360"/>
              <a:gd name="T19" fmla="*/ 67 h 379"/>
              <a:gd name="T20" fmla="*/ 208 w 360"/>
              <a:gd name="T21" fmla="*/ 51 h 379"/>
              <a:gd name="T22" fmla="*/ 184 w 360"/>
              <a:gd name="T23" fmla="*/ 39 h 379"/>
              <a:gd name="T24" fmla="*/ 128 w 360"/>
              <a:gd name="T25" fmla="*/ 17 h 379"/>
              <a:gd name="T26" fmla="*/ 68 w 360"/>
              <a:gd name="T27" fmla="*/ 1 h 379"/>
              <a:gd name="T28" fmla="*/ 66 w 360"/>
              <a:gd name="T29" fmla="*/ 0 h 379"/>
              <a:gd name="T30" fmla="*/ 63 w 360"/>
              <a:gd name="T31" fmla="*/ 0 h 379"/>
              <a:gd name="T32" fmla="*/ 62 w 360"/>
              <a:gd name="T33" fmla="*/ 0 h 379"/>
              <a:gd name="T34" fmla="*/ 59 w 360"/>
              <a:gd name="T35" fmla="*/ 3 h 379"/>
              <a:gd name="T36" fmla="*/ 54 w 360"/>
              <a:gd name="T37" fmla="*/ 9 h 379"/>
              <a:gd name="T38" fmla="*/ 52 w 360"/>
              <a:gd name="T39" fmla="*/ 21 h 379"/>
              <a:gd name="T40" fmla="*/ 57 w 360"/>
              <a:gd name="T41" fmla="*/ 50 h 379"/>
              <a:gd name="T42" fmla="*/ 61 w 360"/>
              <a:gd name="T43" fmla="*/ 68 h 379"/>
              <a:gd name="T44" fmla="*/ 56 w 360"/>
              <a:gd name="T45" fmla="*/ 77 h 379"/>
              <a:gd name="T46" fmla="*/ 29 w 360"/>
              <a:gd name="T47" fmla="*/ 108 h 379"/>
              <a:gd name="T48" fmla="*/ 4 w 360"/>
              <a:gd name="T49" fmla="*/ 142 h 379"/>
              <a:gd name="T50" fmla="*/ 0 w 360"/>
              <a:gd name="T51" fmla="*/ 151 h 379"/>
              <a:gd name="T52" fmla="*/ 3 w 360"/>
              <a:gd name="T53" fmla="*/ 168 h 379"/>
              <a:gd name="T54" fmla="*/ 17 w 360"/>
              <a:gd name="T55" fmla="*/ 199 h 379"/>
              <a:gd name="T56" fmla="*/ 29 w 360"/>
              <a:gd name="T57" fmla="*/ 228 h 379"/>
              <a:gd name="T58" fmla="*/ 32 w 360"/>
              <a:gd name="T59" fmla="*/ 247 h 379"/>
              <a:gd name="T60" fmla="*/ 35 w 360"/>
              <a:gd name="T61" fmla="*/ 291 h 379"/>
              <a:gd name="T62" fmla="*/ 34 w 360"/>
              <a:gd name="T63" fmla="*/ 350 h 379"/>
              <a:gd name="T64" fmla="*/ 47 w 360"/>
              <a:gd name="T65" fmla="*/ 364 h 379"/>
              <a:gd name="T66" fmla="*/ 47 w 360"/>
              <a:gd name="T67" fmla="*/ 346 h 379"/>
              <a:gd name="T68" fmla="*/ 47 w 360"/>
              <a:gd name="T69" fmla="*/ 250 h 379"/>
              <a:gd name="T70" fmla="*/ 50 w 360"/>
              <a:gd name="T71" fmla="*/ 223 h 379"/>
              <a:gd name="T72" fmla="*/ 56 w 360"/>
              <a:gd name="T73" fmla="*/ 214 h 379"/>
              <a:gd name="T74" fmla="*/ 61 w 360"/>
              <a:gd name="T75" fmla="*/ 213 h 379"/>
              <a:gd name="T76" fmla="*/ 70 w 360"/>
              <a:gd name="T77" fmla="*/ 218 h 379"/>
              <a:gd name="T78" fmla="*/ 84 w 360"/>
              <a:gd name="T79" fmla="*/ 233 h 379"/>
              <a:gd name="T80" fmla="*/ 112 w 360"/>
              <a:gd name="T81" fmla="*/ 282 h 379"/>
              <a:gd name="T82" fmla="*/ 131 w 360"/>
              <a:gd name="T83" fmla="*/ 329 h 379"/>
              <a:gd name="T84" fmla="*/ 137 w 360"/>
              <a:gd name="T85" fmla="*/ 344 h 379"/>
              <a:gd name="T86" fmla="*/ 153 w 360"/>
              <a:gd name="T87" fmla="*/ 366 h 379"/>
              <a:gd name="T88" fmla="*/ 172 w 360"/>
              <a:gd name="T89" fmla="*/ 376 h 379"/>
              <a:gd name="T90" fmla="*/ 194 w 360"/>
              <a:gd name="T91" fmla="*/ 379 h 379"/>
              <a:gd name="T92" fmla="*/ 207 w 360"/>
              <a:gd name="T93" fmla="*/ 379 h 379"/>
              <a:gd name="T94" fmla="*/ 262 w 360"/>
              <a:gd name="T95" fmla="*/ 373 h 379"/>
              <a:gd name="T96" fmla="*/ 322 w 360"/>
              <a:gd name="T97" fmla="*/ 365 h 379"/>
              <a:gd name="T98" fmla="*/ 336 w 360"/>
              <a:gd name="T99" fmla="*/ 362 h 379"/>
              <a:gd name="T100" fmla="*/ 355 w 360"/>
              <a:gd name="T101" fmla="*/ 356 h 379"/>
              <a:gd name="T102" fmla="*/ 360 w 360"/>
              <a:gd name="T103" fmla="*/ 352 h 379"/>
              <a:gd name="T104" fmla="*/ 359 w 360"/>
              <a:gd name="T105" fmla="*/ 347 h 379"/>
              <a:gd name="T106" fmla="*/ 355 w 360"/>
              <a:gd name="T107" fmla="*/ 341 h 379"/>
              <a:gd name="T108" fmla="*/ 328 w 360"/>
              <a:gd name="T109" fmla="*/ 327 h 379"/>
              <a:gd name="T110" fmla="*/ 66 w 360"/>
              <a:gd name="T111" fmla="*/ 41 h 379"/>
              <a:gd name="T112" fmla="*/ 62 w 360"/>
              <a:gd name="T113" fmla="*/ 26 h 379"/>
              <a:gd name="T114" fmla="*/ 62 w 360"/>
              <a:gd name="T115" fmla="*/ 14 h 379"/>
              <a:gd name="T116" fmla="*/ 64 w 360"/>
              <a:gd name="T117" fmla="*/ 10 h 379"/>
              <a:gd name="T118" fmla="*/ 66 w 360"/>
              <a:gd name="T119" fmla="*/ 41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0" h="379">
                <a:moveTo>
                  <a:pt x="328" y="327"/>
                </a:moveTo>
                <a:lnTo>
                  <a:pt x="328" y="327"/>
                </a:lnTo>
                <a:lnTo>
                  <a:pt x="296" y="314"/>
                </a:lnTo>
                <a:lnTo>
                  <a:pt x="283" y="310"/>
                </a:lnTo>
                <a:lnTo>
                  <a:pt x="273" y="305"/>
                </a:lnTo>
                <a:lnTo>
                  <a:pt x="265" y="300"/>
                </a:lnTo>
                <a:lnTo>
                  <a:pt x="259" y="293"/>
                </a:lnTo>
                <a:lnTo>
                  <a:pt x="253" y="284"/>
                </a:lnTo>
                <a:lnTo>
                  <a:pt x="249" y="273"/>
                </a:lnTo>
                <a:lnTo>
                  <a:pt x="249" y="273"/>
                </a:lnTo>
                <a:lnTo>
                  <a:pt x="248" y="264"/>
                </a:lnTo>
                <a:lnTo>
                  <a:pt x="245" y="254"/>
                </a:lnTo>
                <a:lnTo>
                  <a:pt x="244" y="228"/>
                </a:lnTo>
                <a:lnTo>
                  <a:pt x="242" y="197"/>
                </a:lnTo>
                <a:lnTo>
                  <a:pt x="242" y="164"/>
                </a:lnTo>
                <a:lnTo>
                  <a:pt x="242" y="108"/>
                </a:lnTo>
                <a:lnTo>
                  <a:pt x="244" y="83"/>
                </a:lnTo>
                <a:lnTo>
                  <a:pt x="244" y="83"/>
                </a:lnTo>
                <a:lnTo>
                  <a:pt x="237" y="74"/>
                </a:lnTo>
                <a:lnTo>
                  <a:pt x="230" y="67"/>
                </a:lnTo>
                <a:lnTo>
                  <a:pt x="219" y="59"/>
                </a:lnTo>
                <a:lnTo>
                  <a:pt x="208" y="51"/>
                </a:lnTo>
                <a:lnTo>
                  <a:pt x="196" y="45"/>
                </a:lnTo>
                <a:lnTo>
                  <a:pt x="184" y="39"/>
                </a:lnTo>
                <a:lnTo>
                  <a:pt x="155" y="27"/>
                </a:lnTo>
                <a:lnTo>
                  <a:pt x="128" y="17"/>
                </a:lnTo>
                <a:lnTo>
                  <a:pt x="103" y="9"/>
                </a:lnTo>
                <a:lnTo>
                  <a:pt x="68" y="1"/>
                </a:lnTo>
                <a:lnTo>
                  <a:pt x="68" y="1"/>
                </a:lnTo>
                <a:lnTo>
                  <a:pt x="66" y="0"/>
                </a:lnTo>
                <a:lnTo>
                  <a:pt x="63" y="0"/>
                </a:lnTo>
                <a:lnTo>
                  <a:pt x="63" y="0"/>
                </a:lnTo>
                <a:lnTo>
                  <a:pt x="63" y="0"/>
                </a:lnTo>
                <a:lnTo>
                  <a:pt x="62" y="0"/>
                </a:lnTo>
                <a:lnTo>
                  <a:pt x="62" y="0"/>
                </a:lnTo>
                <a:lnTo>
                  <a:pt x="59" y="3"/>
                </a:lnTo>
                <a:lnTo>
                  <a:pt x="56" y="5"/>
                </a:lnTo>
                <a:lnTo>
                  <a:pt x="54" y="9"/>
                </a:lnTo>
                <a:lnTo>
                  <a:pt x="53" y="13"/>
                </a:lnTo>
                <a:lnTo>
                  <a:pt x="52" y="21"/>
                </a:lnTo>
                <a:lnTo>
                  <a:pt x="53" y="31"/>
                </a:lnTo>
                <a:lnTo>
                  <a:pt x="57" y="50"/>
                </a:lnTo>
                <a:lnTo>
                  <a:pt x="61" y="68"/>
                </a:lnTo>
                <a:lnTo>
                  <a:pt x="61" y="68"/>
                </a:lnTo>
                <a:lnTo>
                  <a:pt x="58" y="73"/>
                </a:lnTo>
                <a:lnTo>
                  <a:pt x="56" y="77"/>
                </a:lnTo>
                <a:lnTo>
                  <a:pt x="56" y="77"/>
                </a:lnTo>
                <a:lnTo>
                  <a:pt x="29" y="108"/>
                </a:lnTo>
                <a:lnTo>
                  <a:pt x="15" y="126"/>
                </a:lnTo>
                <a:lnTo>
                  <a:pt x="4" y="142"/>
                </a:lnTo>
                <a:lnTo>
                  <a:pt x="4" y="142"/>
                </a:lnTo>
                <a:lnTo>
                  <a:pt x="0" y="151"/>
                </a:lnTo>
                <a:lnTo>
                  <a:pt x="0" y="159"/>
                </a:lnTo>
                <a:lnTo>
                  <a:pt x="3" y="168"/>
                </a:lnTo>
                <a:lnTo>
                  <a:pt x="7" y="177"/>
                </a:lnTo>
                <a:lnTo>
                  <a:pt x="17" y="199"/>
                </a:lnTo>
                <a:lnTo>
                  <a:pt x="24" y="211"/>
                </a:lnTo>
                <a:lnTo>
                  <a:pt x="29" y="228"/>
                </a:lnTo>
                <a:lnTo>
                  <a:pt x="29" y="228"/>
                </a:lnTo>
                <a:lnTo>
                  <a:pt x="32" y="247"/>
                </a:lnTo>
                <a:lnTo>
                  <a:pt x="34" y="268"/>
                </a:lnTo>
                <a:lnTo>
                  <a:pt x="35" y="291"/>
                </a:lnTo>
                <a:lnTo>
                  <a:pt x="35" y="312"/>
                </a:lnTo>
                <a:lnTo>
                  <a:pt x="34" y="350"/>
                </a:lnTo>
                <a:lnTo>
                  <a:pt x="32" y="364"/>
                </a:lnTo>
                <a:lnTo>
                  <a:pt x="47" y="364"/>
                </a:lnTo>
                <a:lnTo>
                  <a:pt x="47" y="364"/>
                </a:lnTo>
                <a:lnTo>
                  <a:pt x="47" y="346"/>
                </a:lnTo>
                <a:lnTo>
                  <a:pt x="47" y="250"/>
                </a:lnTo>
                <a:lnTo>
                  <a:pt x="47" y="250"/>
                </a:lnTo>
                <a:lnTo>
                  <a:pt x="48" y="234"/>
                </a:lnTo>
                <a:lnTo>
                  <a:pt x="50" y="223"/>
                </a:lnTo>
                <a:lnTo>
                  <a:pt x="53" y="215"/>
                </a:lnTo>
                <a:lnTo>
                  <a:pt x="56" y="214"/>
                </a:lnTo>
                <a:lnTo>
                  <a:pt x="58" y="213"/>
                </a:lnTo>
                <a:lnTo>
                  <a:pt x="61" y="213"/>
                </a:lnTo>
                <a:lnTo>
                  <a:pt x="63" y="214"/>
                </a:lnTo>
                <a:lnTo>
                  <a:pt x="70" y="218"/>
                </a:lnTo>
                <a:lnTo>
                  <a:pt x="76" y="224"/>
                </a:lnTo>
                <a:lnTo>
                  <a:pt x="84" y="233"/>
                </a:lnTo>
                <a:lnTo>
                  <a:pt x="98" y="256"/>
                </a:lnTo>
                <a:lnTo>
                  <a:pt x="112" y="282"/>
                </a:lnTo>
                <a:lnTo>
                  <a:pt x="123" y="307"/>
                </a:lnTo>
                <a:lnTo>
                  <a:pt x="131" y="329"/>
                </a:lnTo>
                <a:lnTo>
                  <a:pt x="131" y="329"/>
                </a:lnTo>
                <a:lnTo>
                  <a:pt x="137" y="344"/>
                </a:lnTo>
                <a:lnTo>
                  <a:pt x="145" y="357"/>
                </a:lnTo>
                <a:lnTo>
                  <a:pt x="153" y="366"/>
                </a:lnTo>
                <a:lnTo>
                  <a:pt x="162" y="373"/>
                </a:lnTo>
                <a:lnTo>
                  <a:pt x="172" y="376"/>
                </a:lnTo>
                <a:lnTo>
                  <a:pt x="182" y="379"/>
                </a:lnTo>
                <a:lnTo>
                  <a:pt x="194" y="379"/>
                </a:lnTo>
                <a:lnTo>
                  <a:pt x="207" y="379"/>
                </a:lnTo>
                <a:lnTo>
                  <a:pt x="207" y="379"/>
                </a:lnTo>
                <a:lnTo>
                  <a:pt x="233" y="376"/>
                </a:lnTo>
                <a:lnTo>
                  <a:pt x="262" y="373"/>
                </a:lnTo>
                <a:lnTo>
                  <a:pt x="291" y="369"/>
                </a:lnTo>
                <a:lnTo>
                  <a:pt x="322" y="365"/>
                </a:lnTo>
                <a:lnTo>
                  <a:pt x="322" y="365"/>
                </a:lnTo>
                <a:lnTo>
                  <a:pt x="336" y="362"/>
                </a:lnTo>
                <a:lnTo>
                  <a:pt x="347" y="360"/>
                </a:lnTo>
                <a:lnTo>
                  <a:pt x="355" y="356"/>
                </a:lnTo>
                <a:lnTo>
                  <a:pt x="358" y="355"/>
                </a:lnTo>
                <a:lnTo>
                  <a:pt x="360" y="352"/>
                </a:lnTo>
                <a:lnTo>
                  <a:pt x="360" y="350"/>
                </a:lnTo>
                <a:lnTo>
                  <a:pt x="359" y="347"/>
                </a:lnTo>
                <a:lnTo>
                  <a:pt x="358" y="344"/>
                </a:lnTo>
                <a:lnTo>
                  <a:pt x="355" y="341"/>
                </a:lnTo>
                <a:lnTo>
                  <a:pt x="345" y="334"/>
                </a:lnTo>
                <a:lnTo>
                  <a:pt x="328" y="327"/>
                </a:lnTo>
                <a:close/>
                <a:moveTo>
                  <a:pt x="66" y="41"/>
                </a:moveTo>
                <a:lnTo>
                  <a:pt x="66" y="41"/>
                </a:lnTo>
                <a:lnTo>
                  <a:pt x="63" y="35"/>
                </a:lnTo>
                <a:lnTo>
                  <a:pt x="62" y="26"/>
                </a:lnTo>
                <a:lnTo>
                  <a:pt x="62" y="18"/>
                </a:lnTo>
                <a:lnTo>
                  <a:pt x="62" y="14"/>
                </a:lnTo>
                <a:lnTo>
                  <a:pt x="64" y="10"/>
                </a:lnTo>
                <a:lnTo>
                  <a:pt x="64" y="10"/>
                </a:lnTo>
                <a:lnTo>
                  <a:pt x="66" y="25"/>
                </a:lnTo>
                <a:lnTo>
                  <a:pt x="66" y="41"/>
                </a:lnTo>
                <a:close/>
              </a:path>
            </a:pathLst>
          </a:custGeom>
          <a:solidFill>
            <a:schemeClr val="bg1"/>
          </a:solidFill>
          <a:ln>
            <a:noFill/>
          </a:ln>
        </p:spPr>
        <p:txBody>
          <a:bodyPr vert="horz" wrap="square" lIns="182880" tIns="91440" rIns="182880" bIns="91440" numCol="1" anchor="t" anchorCtr="0" compatLnSpc="1">
            <a:prstTxWarp prst="textNoShape">
              <a:avLst/>
            </a:prstTxWarp>
          </a:bodyPr>
          <a:lstStyle/>
          <a:p>
            <a:endParaRPr lang="en-US" sz="10000"/>
          </a:p>
        </p:txBody>
      </p:sp>
      <p:sp>
        <p:nvSpPr>
          <p:cNvPr id="54" name="Freeform 1653"/>
          <p:cNvSpPr>
            <a:spLocks noEditPoints="1"/>
          </p:cNvSpPr>
          <p:nvPr/>
        </p:nvSpPr>
        <p:spPr bwMode="auto">
          <a:xfrm>
            <a:off x="13103106" y="5943210"/>
            <a:ext cx="2035296" cy="1283516"/>
          </a:xfrm>
          <a:custGeom>
            <a:avLst/>
            <a:gdLst>
              <a:gd name="T0" fmla="*/ 62 w 666"/>
              <a:gd name="T1" fmla="*/ 244 h 420"/>
              <a:gd name="T2" fmla="*/ 30 w 666"/>
              <a:gd name="T3" fmla="*/ 250 h 420"/>
              <a:gd name="T4" fmla="*/ 22 w 666"/>
              <a:gd name="T5" fmla="*/ 237 h 420"/>
              <a:gd name="T6" fmla="*/ 85 w 666"/>
              <a:gd name="T7" fmla="*/ 269 h 420"/>
              <a:gd name="T8" fmla="*/ 113 w 666"/>
              <a:gd name="T9" fmla="*/ 226 h 420"/>
              <a:gd name="T10" fmla="*/ 236 w 666"/>
              <a:gd name="T11" fmla="*/ 236 h 420"/>
              <a:gd name="T12" fmla="*/ 285 w 666"/>
              <a:gd name="T13" fmla="*/ 268 h 420"/>
              <a:gd name="T14" fmla="*/ 281 w 666"/>
              <a:gd name="T15" fmla="*/ 324 h 420"/>
              <a:gd name="T16" fmla="*/ 212 w 666"/>
              <a:gd name="T17" fmla="*/ 388 h 420"/>
              <a:gd name="T18" fmla="*/ 140 w 666"/>
              <a:gd name="T19" fmla="*/ 392 h 420"/>
              <a:gd name="T20" fmla="*/ 70 w 666"/>
              <a:gd name="T21" fmla="*/ 345 h 420"/>
              <a:gd name="T22" fmla="*/ 64 w 666"/>
              <a:gd name="T23" fmla="*/ 305 h 420"/>
              <a:gd name="T24" fmla="*/ 411 w 666"/>
              <a:gd name="T25" fmla="*/ 244 h 420"/>
              <a:gd name="T26" fmla="*/ 544 w 666"/>
              <a:gd name="T27" fmla="*/ 224 h 420"/>
              <a:gd name="T28" fmla="*/ 580 w 666"/>
              <a:gd name="T29" fmla="*/ 254 h 420"/>
              <a:gd name="T30" fmla="*/ 598 w 666"/>
              <a:gd name="T31" fmla="*/ 295 h 420"/>
              <a:gd name="T32" fmla="*/ 603 w 666"/>
              <a:gd name="T33" fmla="*/ 337 h 420"/>
              <a:gd name="T34" fmla="*/ 548 w 666"/>
              <a:gd name="T35" fmla="*/ 387 h 420"/>
              <a:gd name="T36" fmla="*/ 477 w 666"/>
              <a:gd name="T37" fmla="*/ 393 h 420"/>
              <a:gd name="T38" fmla="*/ 406 w 666"/>
              <a:gd name="T39" fmla="*/ 354 h 420"/>
              <a:gd name="T40" fmla="*/ 381 w 666"/>
              <a:gd name="T41" fmla="*/ 281 h 420"/>
              <a:gd name="T42" fmla="*/ 639 w 666"/>
              <a:gd name="T43" fmla="*/ 237 h 420"/>
              <a:gd name="T44" fmla="*/ 639 w 666"/>
              <a:gd name="T45" fmla="*/ 250 h 420"/>
              <a:gd name="T46" fmla="*/ 603 w 666"/>
              <a:gd name="T47" fmla="*/ 244 h 420"/>
              <a:gd name="T48" fmla="*/ 27 w 666"/>
              <a:gd name="T49" fmla="*/ 315 h 420"/>
              <a:gd name="T50" fmla="*/ 66 w 666"/>
              <a:gd name="T51" fmla="*/ 391 h 420"/>
              <a:gd name="T52" fmla="*/ 131 w 666"/>
              <a:gd name="T53" fmla="*/ 419 h 420"/>
              <a:gd name="T54" fmla="*/ 251 w 666"/>
              <a:gd name="T55" fmla="*/ 404 h 420"/>
              <a:gd name="T56" fmla="*/ 303 w 666"/>
              <a:gd name="T57" fmla="*/ 350 h 420"/>
              <a:gd name="T58" fmla="*/ 320 w 666"/>
              <a:gd name="T59" fmla="*/ 300 h 420"/>
              <a:gd name="T60" fmla="*/ 350 w 666"/>
              <a:gd name="T61" fmla="*/ 305 h 420"/>
              <a:gd name="T62" fmla="*/ 408 w 666"/>
              <a:gd name="T63" fmla="*/ 390 h 420"/>
              <a:gd name="T64" fmla="*/ 479 w 666"/>
              <a:gd name="T65" fmla="*/ 419 h 420"/>
              <a:gd name="T66" fmla="*/ 560 w 666"/>
              <a:gd name="T67" fmla="*/ 410 h 420"/>
              <a:gd name="T68" fmla="*/ 638 w 666"/>
              <a:gd name="T69" fmla="*/ 331 h 420"/>
              <a:gd name="T70" fmla="*/ 658 w 666"/>
              <a:gd name="T71" fmla="*/ 263 h 420"/>
              <a:gd name="T72" fmla="*/ 664 w 666"/>
              <a:gd name="T73" fmla="*/ 206 h 420"/>
              <a:gd name="T74" fmla="*/ 640 w 666"/>
              <a:gd name="T75" fmla="*/ 167 h 420"/>
              <a:gd name="T76" fmla="*/ 585 w 666"/>
              <a:gd name="T77" fmla="*/ 34 h 420"/>
              <a:gd name="T78" fmla="*/ 550 w 666"/>
              <a:gd name="T79" fmla="*/ 23 h 420"/>
              <a:gd name="T80" fmla="*/ 521 w 666"/>
              <a:gd name="T81" fmla="*/ 49 h 420"/>
              <a:gd name="T82" fmla="*/ 538 w 666"/>
              <a:gd name="T83" fmla="*/ 59 h 420"/>
              <a:gd name="T84" fmla="*/ 561 w 666"/>
              <a:gd name="T85" fmla="*/ 41 h 420"/>
              <a:gd name="T86" fmla="*/ 596 w 666"/>
              <a:gd name="T87" fmla="*/ 113 h 420"/>
              <a:gd name="T88" fmla="*/ 601 w 666"/>
              <a:gd name="T89" fmla="*/ 183 h 420"/>
              <a:gd name="T90" fmla="*/ 492 w 666"/>
              <a:gd name="T91" fmla="*/ 198 h 420"/>
              <a:gd name="T92" fmla="*/ 386 w 666"/>
              <a:gd name="T93" fmla="*/ 231 h 420"/>
              <a:gd name="T94" fmla="*/ 333 w 666"/>
              <a:gd name="T95" fmla="*/ 254 h 420"/>
              <a:gd name="T96" fmla="*/ 273 w 666"/>
              <a:gd name="T97" fmla="*/ 224 h 420"/>
              <a:gd name="T98" fmla="*/ 150 w 666"/>
              <a:gd name="T99" fmla="*/ 195 h 420"/>
              <a:gd name="T100" fmla="*/ 66 w 666"/>
              <a:gd name="T101" fmla="*/ 185 h 420"/>
              <a:gd name="T102" fmla="*/ 73 w 666"/>
              <a:gd name="T103" fmla="*/ 91 h 420"/>
              <a:gd name="T104" fmla="*/ 108 w 666"/>
              <a:gd name="T105" fmla="*/ 21 h 420"/>
              <a:gd name="T106" fmla="*/ 132 w 666"/>
              <a:gd name="T107" fmla="*/ 39 h 420"/>
              <a:gd name="T108" fmla="*/ 149 w 666"/>
              <a:gd name="T109" fmla="*/ 29 h 420"/>
              <a:gd name="T110" fmla="*/ 121 w 666"/>
              <a:gd name="T111" fmla="*/ 2 h 420"/>
              <a:gd name="T112" fmla="*/ 85 w 666"/>
              <a:gd name="T113" fmla="*/ 13 h 420"/>
              <a:gd name="T114" fmla="*/ 31 w 666"/>
              <a:gd name="T115" fmla="*/ 142 h 420"/>
              <a:gd name="T116" fmla="*/ 22 w 666"/>
              <a:gd name="T117" fmla="*/ 198 h 420"/>
              <a:gd name="T118" fmla="*/ 8 w 666"/>
              <a:gd name="T119" fmla="*/ 210 h 420"/>
              <a:gd name="T120" fmla="*/ 3 w 666"/>
              <a:gd name="T121" fmla="*/ 258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6" h="420">
                <a:moveTo>
                  <a:pt x="30" y="237"/>
                </a:moveTo>
                <a:lnTo>
                  <a:pt x="50" y="237"/>
                </a:lnTo>
                <a:lnTo>
                  <a:pt x="50" y="237"/>
                </a:lnTo>
                <a:lnTo>
                  <a:pt x="56" y="237"/>
                </a:lnTo>
                <a:lnTo>
                  <a:pt x="58" y="237"/>
                </a:lnTo>
                <a:lnTo>
                  <a:pt x="61" y="240"/>
                </a:lnTo>
                <a:lnTo>
                  <a:pt x="62" y="244"/>
                </a:lnTo>
                <a:lnTo>
                  <a:pt x="62" y="244"/>
                </a:lnTo>
                <a:lnTo>
                  <a:pt x="61" y="246"/>
                </a:lnTo>
                <a:lnTo>
                  <a:pt x="58" y="249"/>
                </a:lnTo>
                <a:lnTo>
                  <a:pt x="56" y="250"/>
                </a:lnTo>
                <a:lnTo>
                  <a:pt x="50" y="250"/>
                </a:lnTo>
                <a:lnTo>
                  <a:pt x="30" y="250"/>
                </a:lnTo>
                <a:lnTo>
                  <a:pt x="30" y="250"/>
                </a:lnTo>
                <a:lnTo>
                  <a:pt x="26" y="250"/>
                </a:lnTo>
                <a:lnTo>
                  <a:pt x="22" y="249"/>
                </a:lnTo>
                <a:lnTo>
                  <a:pt x="21" y="246"/>
                </a:lnTo>
                <a:lnTo>
                  <a:pt x="20" y="244"/>
                </a:lnTo>
                <a:lnTo>
                  <a:pt x="20" y="244"/>
                </a:lnTo>
                <a:lnTo>
                  <a:pt x="21" y="240"/>
                </a:lnTo>
                <a:lnTo>
                  <a:pt x="22" y="237"/>
                </a:lnTo>
                <a:lnTo>
                  <a:pt x="26" y="237"/>
                </a:lnTo>
                <a:lnTo>
                  <a:pt x="30" y="237"/>
                </a:lnTo>
                <a:close/>
                <a:moveTo>
                  <a:pt x="76" y="287"/>
                </a:moveTo>
                <a:lnTo>
                  <a:pt x="76" y="287"/>
                </a:lnTo>
                <a:lnTo>
                  <a:pt x="82" y="279"/>
                </a:lnTo>
                <a:lnTo>
                  <a:pt x="84" y="274"/>
                </a:lnTo>
                <a:lnTo>
                  <a:pt x="85" y="269"/>
                </a:lnTo>
                <a:lnTo>
                  <a:pt x="85" y="269"/>
                </a:lnTo>
                <a:lnTo>
                  <a:pt x="88" y="254"/>
                </a:lnTo>
                <a:lnTo>
                  <a:pt x="90" y="246"/>
                </a:lnTo>
                <a:lnTo>
                  <a:pt x="94" y="238"/>
                </a:lnTo>
                <a:lnTo>
                  <a:pt x="99" y="233"/>
                </a:lnTo>
                <a:lnTo>
                  <a:pt x="105" y="228"/>
                </a:lnTo>
                <a:lnTo>
                  <a:pt x="113" y="226"/>
                </a:lnTo>
                <a:lnTo>
                  <a:pt x="125" y="224"/>
                </a:lnTo>
                <a:lnTo>
                  <a:pt x="125" y="224"/>
                </a:lnTo>
                <a:lnTo>
                  <a:pt x="155" y="224"/>
                </a:lnTo>
                <a:lnTo>
                  <a:pt x="177" y="226"/>
                </a:lnTo>
                <a:lnTo>
                  <a:pt x="200" y="228"/>
                </a:lnTo>
                <a:lnTo>
                  <a:pt x="224" y="232"/>
                </a:lnTo>
                <a:lnTo>
                  <a:pt x="236" y="236"/>
                </a:lnTo>
                <a:lnTo>
                  <a:pt x="246" y="240"/>
                </a:lnTo>
                <a:lnTo>
                  <a:pt x="256" y="244"/>
                </a:lnTo>
                <a:lnTo>
                  <a:pt x="267" y="250"/>
                </a:lnTo>
                <a:lnTo>
                  <a:pt x="274" y="256"/>
                </a:lnTo>
                <a:lnTo>
                  <a:pt x="282" y="264"/>
                </a:lnTo>
                <a:lnTo>
                  <a:pt x="282" y="264"/>
                </a:lnTo>
                <a:lnTo>
                  <a:pt x="285" y="268"/>
                </a:lnTo>
                <a:lnTo>
                  <a:pt x="287" y="274"/>
                </a:lnTo>
                <a:lnTo>
                  <a:pt x="288" y="281"/>
                </a:lnTo>
                <a:lnTo>
                  <a:pt x="288" y="287"/>
                </a:lnTo>
                <a:lnTo>
                  <a:pt x="288" y="301"/>
                </a:lnTo>
                <a:lnTo>
                  <a:pt x="286" y="313"/>
                </a:lnTo>
                <a:lnTo>
                  <a:pt x="286" y="313"/>
                </a:lnTo>
                <a:lnTo>
                  <a:pt x="281" y="324"/>
                </a:lnTo>
                <a:lnTo>
                  <a:pt x="274" y="336"/>
                </a:lnTo>
                <a:lnTo>
                  <a:pt x="267" y="349"/>
                </a:lnTo>
                <a:lnTo>
                  <a:pt x="256" y="360"/>
                </a:lnTo>
                <a:lnTo>
                  <a:pt x="245" y="372"/>
                </a:lnTo>
                <a:lnTo>
                  <a:pt x="230" y="381"/>
                </a:lnTo>
                <a:lnTo>
                  <a:pt x="222" y="386"/>
                </a:lnTo>
                <a:lnTo>
                  <a:pt x="212" y="388"/>
                </a:lnTo>
                <a:lnTo>
                  <a:pt x="203" y="392"/>
                </a:lnTo>
                <a:lnTo>
                  <a:pt x="192" y="393"/>
                </a:lnTo>
                <a:lnTo>
                  <a:pt x="192" y="393"/>
                </a:lnTo>
                <a:lnTo>
                  <a:pt x="180" y="395"/>
                </a:lnTo>
                <a:lnTo>
                  <a:pt x="166" y="395"/>
                </a:lnTo>
                <a:lnTo>
                  <a:pt x="152" y="395"/>
                </a:lnTo>
                <a:lnTo>
                  <a:pt x="140" y="392"/>
                </a:lnTo>
                <a:lnTo>
                  <a:pt x="140" y="392"/>
                </a:lnTo>
                <a:lnTo>
                  <a:pt x="122" y="388"/>
                </a:lnTo>
                <a:lnTo>
                  <a:pt x="107" y="382"/>
                </a:lnTo>
                <a:lnTo>
                  <a:pt x="94" y="374"/>
                </a:lnTo>
                <a:lnTo>
                  <a:pt x="84" y="365"/>
                </a:lnTo>
                <a:lnTo>
                  <a:pt x="76" y="355"/>
                </a:lnTo>
                <a:lnTo>
                  <a:pt x="70" y="345"/>
                </a:lnTo>
                <a:lnTo>
                  <a:pt x="66" y="336"/>
                </a:lnTo>
                <a:lnTo>
                  <a:pt x="62" y="326"/>
                </a:lnTo>
                <a:lnTo>
                  <a:pt x="62" y="326"/>
                </a:lnTo>
                <a:lnTo>
                  <a:pt x="62" y="320"/>
                </a:lnTo>
                <a:lnTo>
                  <a:pt x="62" y="315"/>
                </a:lnTo>
                <a:lnTo>
                  <a:pt x="63" y="310"/>
                </a:lnTo>
                <a:lnTo>
                  <a:pt x="64" y="305"/>
                </a:lnTo>
                <a:lnTo>
                  <a:pt x="70" y="295"/>
                </a:lnTo>
                <a:lnTo>
                  <a:pt x="76" y="287"/>
                </a:lnTo>
                <a:close/>
                <a:moveTo>
                  <a:pt x="387" y="264"/>
                </a:moveTo>
                <a:lnTo>
                  <a:pt x="387" y="264"/>
                </a:lnTo>
                <a:lnTo>
                  <a:pt x="395" y="256"/>
                </a:lnTo>
                <a:lnTo>
                  <a:pt x="402" y="250"/>
                </a:lnTo>
                <a:lnTo>
                  <a:pt x="411" y="244"/>
                </a:lnTo>
                <a:lnTo>
                  <a:pt x="422" y="240"/>
                </a:lnTo>
                <a:lnTo>
                  <a:pt x="433" y="236"/>
                </a:lnTo>
                <a:lnTo>
                  <a:pt x="445" y="232"/>
                </a:lnTo>
                <a:lnTo>
                  <a:pt x="468" y="228"/>
                </a:lnTo>
                <a:lnTo>
                  <a:pt x="492" y="226"/>
                </a:lnTo>
                <a:lnTo>
                  <a:pt x="514" y="224"/>
                </a:lnTo>
                <a:lnTo>
                  <a:pt x="544" y="224"/>
                </a:lnTo>
                <a:lnTo>
                  <a:pt x="544" y="224"/>
                </a:lnTo>
                <a:lnTo>
                  <a:pt x="555" y="226"/>
                </a:lnTo>
                <a:lnTo>
                  <a:pt x="564" y="228"/>
                </a:lnTo>
                <a:lnTo>
                  <a:pt x="570" y="233"/>
                </a:lnTo>
                <a:lnTo>
                  <a:pt x="575" y="238"/>
                </a:lnTo>
                <a:lnTo>
                  <a:pt x="578" y="246"/>
                </a:lnTo>
                <a:lnTo>
                  <a:pt x="580" y="254"/>
                </a:lnTo>
                <a:lnTo>
                  <a:pt x="584" y="269"/>
                </a:lnTo>
                <a:lnTo>
                  <a:pt x="584" y="269"/>
                </a:lnTo>
                <a:lnTo>
                  <a:pt x="585" y="274"/>
                </a:lnTo>
                <a:lnTo>
                  <a:pt x="587" y="279"/>
                </a:lnTo>
                <a:lnTo>
                  <a:pt x="593" y="287"/>
                </a:lnTo>
                <a:lnTo>
                  <a:pt x="593" y="287"/>
                </a:lnTo>
                <a:lnTo>
                  <a:pt x="598" y="295"/>
                </a:lnTo>
                <a:lnTo>
                  <a:pt x="603" y="305"/>
                </a:lnTo>
                <a:lnTo>
                  <a:pt x="606" y="310"/>
                </a:lnTo>
                <a:lnTo>
                  <a:pt x="607" y="315"/>
                </a:lnTo>
                <a:lnTo>
                  <a:pt x="607" y="320"/>
                </a:lnTo>
                <a:lnTo>
                  <a:pt x="606" y="326"/>
                </a:lnTo>
                <a:lnTo>
                  <a:pt x="606" y="326"/>
                </a:lnTo>
                <a:lnTo>
                  <a:pt x="603" y="337"/>
                </a:lnTo>
                <a:lnTo>
                  <a:pt x="597" y="349"/>
                </a:lnTo>
                <a:lnTo>
                  <a:pt x="589" y="360"/>
                </a:lnTo>
                <a:lnTo>
                  <a:pt x="579" y="370"/>
                </a:lnTo>
                <a:lnTo>
                  <a:pt x="573" y="375"/>
                </a:lnTo>
                <a:lnTo>
                  <a:pt x="566" y="379"/>
                </a:lnTo>
                <a:lnTo>
                  <a:pt x="557" y="384"/>
                </a:lnTo>
                <a:lnTo>
                  <a:pt x="548" y="387"/>
                </a:lnTo>
                <a:lnTo>
                  <a:pt x="539" y="391"/>
                </a:lnTo>
                <a:lnTo>
                  <a:pt x="528" y="393"/>
                </a:lnTo>
                <a:lnTo>
                  <a:pt x="516" y="395"/>
                </a:lnTo>
                <a:lnTo>
                  <a:pt x="504" y="395"/>
                </a:lnTo>
                <a:lnTo>
                  <a:pt x="504" y="395"/>
                </a:lnTo>
                <a:lnTo>
                  <a:pt x="489" y="395"/>
                </a:lnTo>
                <a:lnTo>
                  <a:pt x="477" y="393"/>
                </a:lnTo>
                <a:lnTo>
                  <a:pt x="464" y="391"/>
                </a:lnTo>
                <a:lnTo>
                  <a:pt x="454" y="387"/>
                </a:lnTo>
                <a:lnTo>
                  <a:pt x="443" y="383"/>
                </a:lnTo>
                <a:lnTo>
                  <a:pt x="434" y="378"/>
                </a:lnTo>
                <a:lnTo>
                  <a:pt x="425" y="373"/>
                </a:lnTo>
                <a:lnTo>
                  <a:pt x="419" y="366"/>
                </a:lnTo>
                <a:lnTo>
                  <a:pt x="406" y="354"/>
                </a:lnTo>
                <a:lnTo>
                  <a:pt x="396" y="340"/>
                </a:lnTo>
                <a:lnTo>
                  <a:pt x="388" y="326"/>
                </a:lnTo>
                <a:lnTo>
                  <a:pt x="383" y="313"/>
                </a:lnTo>
                <a:lnTo>
                  <a:pt x="383" y="313"/>
                </a:lnTo>
                <a:lnTo>
                  <a:pt x="381" y="301"/>
                </a:lnTo>
                <a:lnTo>
                  <a:pt x="381" y="287"/>
                </a:lnTo>
                <a:lnTo>
                  <a:pt x="381" y="281"/>
                </a:lnTo>
                <a:lnTo>
                  <a:pt x="382" y="274"/>
                </a:lnTo>
                <a:lnTo>
                  <a:pt x="384" y="268"/>
                </a:lnTo>
                <a:lnTo>
                  <a:pt x="387" y="264"/>
                </a:lnTo>
                <a:close/>
                <a:moveTo>
                  <a:pt x="614" y="237"/>
                </a:moveTo>
                <a:lnTo>
                  <a:pt x="634" y="237"/>
                </a:lnTo>
                <a:lnTo>
                  <a:pt x="634" y="237"/>
                </a:lnTo>
                <a:lnTo>
                  <a:pt x="639" y="237"/>
                </a:lnTo>
                <a:lnTo>
                  <a:pt x="642" y="237"/>
                </a:lnTo>
                <a:lnTo>
                  <a:pt x="644" y="240"/>
                </a:lnTo>
                <a:lnTo>
                  <a:pt x="646" y="244"/>
                </a:lnTo>
                <a:lnTo>
                  <a:pt x="646" y="244"/>
                </a:lnTo>
                <a:lnTo>
                  <a:pt x="644" y="246"/>
                </a:lnTo>
                <a:lnTo>
                  <a:pt x="642" y="249"/>
                </a:lnTo>
                <a:lnTo>
                  <a:pt x="639" y="250"/>
                </a:lnTo>
                <a:lnTo>
                  <a:pt x="634" y="250"/>
                </a:lnTo>
                <a:lnTo>
                  <a:pt x="614" y="250"/>
                </a:lnTo>
                <a:lnTo>
                  <a:pt x="614" y="250"/>
                </a:lnTo>
                <a:lnTo>
                  <a:pt x="610" y="250"/>
                </a:lnTo>
                <a:lnTo>
                  <a:pt x="606" y="249"/>
                </a:lnTo>
                <a:lnTo>
                  <a:pt x="605" y="246"/>
                </a:lnTo>
                <a:lnTo>
                  <a:pt x="603" y="244"/>
                </a:lnTo>
                <a:lnTo>
                  <a:pt x="603" y="244"/>
                </a:lnTo>
                <a:lnTo>
                  <a:pt x="605" y="240"/>
                </a:lnTo>
                <a:lnTo>
                  <a:pt x="606" y="237"/>
                </a:lnTo>
                <a:lnTo>
                  <a:pt x="610" y="237"/>
                </a:lnTo>
                <a:lnTo>
                  <a:pt x="614" y="237"/>
                </a:lnTo>
                <a:close/>
                <a:moveTo>
                  <a:pt x="27" y="315"/>
                </a:moveTo>
                <a:lnTo>
                  <a:pt x="27" y="315"/>
                </a:lnTo>
                <a:lnTo>
                  <a:pt x="30" y="329"/>
                </a:lnTo>
                <a:lnTo>
                  <a:pt x="35" y="345"/>
                </a:lnTo>
                <a:lnTo>
                  <a:pt x="41" y="360"/>
                </a:lnTo>
                <a:lnTo>
                  <a:pt x="47" y="368"/>
                </a:lnTo>
                <a:lnTo>
                  <a:pt x="52" y="375"/>
                </a:lnTo>
                <a:lnTo>
                  <a:pt x="58" y="383"/>
                </a:lnTo>
                <a:lnTo>
                  <a:pt x="66" y="391"/>
                </a:lnTo>
                <a:lnTo>
                  <a:pt x="73" y="397"/>
                </a:lnTo>
                <a:lnTo>
                  <a:pt x="84" y="402"/>
                </a:lnTo>
                <a:lnTo>
                  <a:pt x="94" y="407"/>
                </a:lnTo>
                <a:lnTo>
                  <a:pt x="105" y="413"/>
                </a:lnTo>
                <a:lnTo>
                  <a:pt x="117" y="416"/>
                </a:lnTo>
                <a:lnTo>
                  <a:pt x="131" y="419"/>
                </a:lnTo>
                <a:lnTo>
                  <a:pt x="131" y="419"/>
                </a:lnTo>
                <a:lnTo>
                  <a:pt x="158" y="420"/>
                </a:lnTo>
                <a:lnTo>
                  <a:pt x="184" y="420"/>
                </a:lnTo>
                <a:lnTo>
                  <a:pt x="184" y="420"/>
                </a:lnTo>
                <a:lnTo>
                  <a:pt x="199" y="419"/>
                </a:lnTo>
                <a:lnTo>
                  <a:pt x="216" y="416"/>
                </a:lnTo>
                <a:lnTo>
                  <a:pt x="233" y="411"/>
                </a:lnTo>
                <a:lnTo>
                  <a:pt x="251" y="404"/>
                </a:lnTo>
                <a:lnTo>
                  <a:pt x="260" y="398"/>
                </a:lnTo>
                <a:lnTo>
                  <a:pt x="269" y="393"/>
                </a:lnTo>
                <a:lnTo>
                  <a:pt x="277" y="387"/>
                </a:lnTo>
                <a:lnTo>
                  <a:pt x="285" y="379"/>
                </a:lnTo>
                <a:lnTo>
                  <a:pt x="291" y="370"/>
                </a:lnTo>
                <a:lnTo>
                  <a:pt x="297" y="360"/>
                </a:lnTo>
                <a:lnTo>
                  <a:pt x="303" y="350"/>
                </a:lnTo>
                <a:lnTo>
                  <a:pt x="306" y="338"/>
                </a:lnTo>
                <a:lnTo>
                  <a:pt x="306" y="338"/>
                </a:lnTo>
                <a:lnTo>
                  <a:pt x="313" y="315"/>
                </a:lnTo>
                <a:lnTo>
                  <a:pt x="315" y="306"/>
                </a:lnTo>
                <a:lnTo>
                  <a:pt x="318" y="302"/>
                </a:lnTo>
                <a:lnTo>
                  <a:pt x="320" y="300"/>
                </a:lnTo>
                <a:lnTo>
                  <a:pt x="320" y="300"/>
                </a:lnTo>
                <a:lnTo>
                  <a:pt x="326" y="297"/>
                </a:lnTo>
                <a:lnTo>
                  <a:pt x="333" y="296"/>
                </a:lnTo>
                <a:lnTo>
                  <a:pt x="333" y="296"/>
                </a:lnTo>
                <a:lnTo>
                  <a:pt x="341" y="297"/>
                </a:lnTo>
                <a:lnTo>
                  <a:pt x="346" y="300"/>
                </a:lnTo>
                <a:lnTo>
                  <a:pt x="346" y="300"/>
                </a:lnTo>
                <a:lnTo>
                  <a:pt x="350" y="305"/>
                </a:lnTo>
                <a:lnTo>
                  <a:pt x="355" y="314"/>
                </a:lnTo>
                <a:lnTo>
                  <a:pt x="364" y="334"/>
                </a:lnTo>
                <a:lnTo>
                  <a:pt x="364" y="334"/>
                </a:lnTo>
                <a:lnTo>
                  <a:pt x="372" y="347"/>
                </a:lnTo>
                <a:lnTo>
                  <a:pt x="382" y="361"/>
                </a:lnTo>
                <a:lnTo>
                  <a:pt x="393" y="375"/>
                </a:lnTo>
                <a:lnTo>
                  <a:pt x="408" y="390"/>
                </a:lnTo>
                <a:lnTo>
                  <a:pt x="416" y="396"/>
                </a:lnTo>
                <a:lnTo>
                  <a:pt x="425" y="401"/>
                </a:lnTo>
                <a:lnTo>
                  <a:pt x="434" y="406"/>
                </a:lnTo>
                <a:lnTo>
                  <a:pt x="445" y="411"/>
                </a:lnTo>
                <a:lnTo>
                  <a:pt x="455" y="415"/>
                </a:lnTo>
                <a:lnTo>
                  <a:pt x="466" y="418"/>
                </a:lnTo>
                <a:lnTo>
                  <a:pt x="479" y="419"/>
                </a:lnTo>
                <a:lnTo>
                  <a:pt x="491" y="420"/>
                </a:lnTo>
                <a:lnTo>
                  <a:pt x="491" y="420"/>
                </a:lnTo>
                <a:lnTo>
                  <a:pt x="497" y="420"/>
                </a:lnTo>
                <a:lnTo>
                  <a:pt x="512" y="420"/>
                </a:lnTo>
                <a:lnTo>
                  <a:pt x="534" y="416"/>
                </a:lnTo>
                <a:lnTo>
                  <a:pt x="547" y="414"/>
                </a:lnTo>
                <a:lnTo>
                  <a:pt x="560" y="410"/>
                </a:lnTo>
                <a:lnTo>
                  <a:pt x="574" y="405"/>
                </a:lnTo>
                <a:lnTo>
                  <a:pt x="587" y="397"/>
                </a:lnTo>
                <a:lnTo>
                  <a:pt x="600" y="388"/>
                </a:lnTo>
                <a:lnTo>
                  <a:pt x="611" y="378"/>
                </a:lnTo>
                <a:lnTo>
                  <a:pt x="621" y="365"/>
                </a:lnTo>
                <a:lnTo>
                  <a:pt x="630" y="349"/>
                </a:lnTo>
                <a:lnTo>
                  <a:pt x="638" y="331"/>
                </a:lnTo>
                <a:lnTo>
                  <a:pt x="640" y="322"/>
                </a:lnTo>
                <a:lnTo>
                  <a:pt x="642" y="310"/>
                </a:lnTo>
                <a:lnTo>
                  <a:pt x="642" y="310"/>
                </a:lnTo>
                <a:lnTo>
                  <a:pt x="644" y="299"/>
                </a:lnTo>
                <a:lnTo>
                  <a:pt x="648" y="286"/>
                </a:lnTo>
                <a:lnTo>
                  <a:pt x="658" y="263"/>
                </a:lnTo>
                <a:lnTo>
                  <a:pt x="658" y="263"/>
                </a:lnTo>
                <a:lnTo>
                  <a:pt x="661" y="256"/>
                </a:lnTo>
                <a:lnTo>
                  <a:pt x="664" y="247"/>
                </a:lnTo>
                <a:lnTo>
                  <a:pt x="666" y="238"/>
                </a:lnTo>
                <a:lnTo>
                  <a:pt x="666" y="230"/>
                </a:lnTo>
                <a:lnTo>
                  <a:pt x="666" y="230"/>
                </a:lnTo>
                <a:lnTo>
                  <a:pt x="666" y="215"/>
                </a:lnTo>
                <a:lnTo>
                  <a:pt x="664" y="206"/>
                </a:lnTo>
                <a:lnTo>
                  <a:pt x="664" y="206"/>
                </a:lnTo>
                <a:lnTo>
                  <a:pt x="658" y="196"/>
                </a:lnTo>
                <a:lnTo>
                  <a:pt x="652" y="187"/>
                </a:lnTo>
                <a:lnTo>
                  <a:pt x="644" y="177"/>
                </a:lnTo>
                <a:lnTo>
                  <a:pt x="642" y="172"/>
                </a:lnTo>
                <a:lnTo>
                  <a:pt x="640" y="167"/>
                </a:lnTo>
                <a:lnTo>
                  <a:pt x="640" y="167"/>
                </a:lnTo>
                <a:lnTo>
                  <a:pt x="625" y="113"/>
                </a:lnTo>
                <a:lnTo>
                  <a:pt x="617" y="87"/>
                </a:lnTo>
                <a:lnTo>
                  <a:pt x="608" y="66"/>
                </a:lnTo>
                <a:lnTo>
                  <a:pt x="608" y="66"/>
                </a:lnTo>
                <a:lnTo>
                  <a:pt x="603" y="55"/>
                </a:lnTo>
                <a:lnTo>
                  <a:pt x="594" y="44"/>
                </a:lnTo>
                <a:lnTo>
                  <a:pt x="585" y="34"/>
                </a:lnTo>
                <a:lnTo>
                  <a:pt x="576" y="26"/>
                </a:lnTo>
                <a:lnTo>
                  <a:pt x="576" y="26"/>
                </a:lnTo>
                <a:lnTo>
                  <a:pt x="571" y="23"/>
                </a:lnTo>
                <a:lnTo>
                  <a:pt x="566" y="22"/>
                </a:lnTo>
                <a:lnTo>
                  <a:pt x="561" y="21"/>
                </a:lnTo>
                <a:lnTo>
                  <a:pt x="556" y="21"/>
                </a:lnTo>
                <a:lnTo>
                  <a:pt x="550" y="23"/>
                </a:lnTo>
                <a:lnTo>
                  <a:pt x="543" y="26"/>
                </a:lnTo>
                <a:lnTo>
                  <a:pt x="537" y="30"/>
                </a:lnTo>
                <a:lnTo>
                  <a:pt x="530" y="36"/>
                </a:lnTo>
                <a:lnTo>
                  <a:pt x="530" y="36"/>
                </a:lnTo>
                <a:lnTo>
                  <a:pt x="525" y="43"/>
                </a:lnTo>
                <a:lnTo>
                  <a:pt x="521" y="49"/>
                </a:lnTo>
                <a:lnTo>
                  <a:pt x="521" y="49"/>
                </a:lnTo>
                <a:lnTo>
                  <a:pt x="520" y="54"/>
                </a:lnTo>
                <a:lnTo>
                  <a:pt x="521" y="59"/>
                </a:lnTo>
                <a:lnTo>
                  <a:pt x="525" y="63"/>
                </a:lnTo>
                <a:lnTo>
                  <a:pt x="529" y="64"/>
                </a:lnTo>
                <a:lnTo>
                  <a:pt x="529" y="64"/>
                </a:lnTo>
                <a:lnTo>
                  <a:pt x="534" y="62"/>
                </a:lnTo>
                <a:lnTo>
                  <a:pt x="538" y="59"/>
                </a:lnTo>
                <a:lnTo>
                  <a:pt x="547" y="49"/>
                </a:lnTo>
                <a:lnTo>
                  <a:pt x="547" y="49"/>
                </a:lnTo>
                <a:lnTo>
                  <a:pt x="551" y="46"/>
                </a:lnTo>
                <a:lnTo>
                  <a:pt x="553" y="44"/>
                </a:lnTo>
                <a:lnTo>
                  <a:pt x="557" y="43"/>
                </a:lnTo>
                <a:lnTo>
                  <a:pt x="561" y="41"/>
                </a:lnTo>
                <a:lnTo>
                  <a:pt x="561" y="41"/>
                </a:lnTo>
                <a:lnTo>
                  <a:pt x="566" y="43"/>
                </a:lnTo>
                <a:lnTo>
                  <a:pt x="570" y="45"/>
                </a:lnTo>
                <a:lnTo>
                  <a:pt x="574" y="49"/>
                </a:lnTo>
                <a:lnTo>
                  <a:pt x="576" y="54"/>
                </a:lnTo>
                <a:lnTo>
                  <a:pt x="583" y="68"/>
                </a:lnTo>
                <a:lnTo>
                  <a:pt x="589" y="84"/>
                </a:lnTo>
                <a:lnTo>
                  <a:pt x="596" y="113"/>
                </a:lnTo>
                <a:lnTo>
                  <a:pt x="598" y="126"/>
                </a:lnTo>
                <a:lnTo>
                  <a:pt x="606" y="166"/>
                </a:lnTo>
                <a:lnTo>
                  <a:pt x="606" y="166"/>
                </a:lnTo>
                <a:lnTo>
                  <a:pt x="606" y="171"/>
                </a:lnTo>
                <a:lnTo>
                  <a:pt x="605" y="176"/>
                </a:lnTo>
                <a:lnTo>
                  <a:pt x="603" y="180"/>
                </a:lnTo>
                <a:lnTo>
                  <a:pt x="601" y="183"/>
                </a:lnTo>
                <a:lnTo>
                  <a:pt x="597" y="187"/>
                </a:lnTo>
                <a:lnTo>
                  <a:pt x="593" y="190"/>
                </a:lnTo>
                <a:lnTo>
                  <a:pt x="589" y="191"/>
                </a:lnTo>
                <a:lnTo>
                  <a:pt x="584" y="191"/>
                </a:lnTo>
                <a:lnTo>
                  <a:pt x="584" y="191"/>
                </a:lnTo>
                <a:lnTo>
                  <a:pt x="539" y="194"/>
                </a:lnTo>
                <a:lnTo>
                  <a:pt x="492" y="198"/>
                </a:lnTo>
                <a:lnTo>
                  <a:pt x="468" y="201"/>
                </a:lnTo>
                <a:lnTo>
                  <a:pt x="446" y="205"/>
                </a:lnTo>
                <a:lnTo>
                  <a:pt x="425" y="210"/>
                </a:lnTo>
                <a:lnTo>
                  <a:pt x="409" y="217"/>
                </a:lnTo>
                <a:lnTo>
                  <a:pt x="409" y="217"/>
                </a:lnTo>
                <a:lnTo>
                  <a:pt x="397" y="223"/>
                </a:lnTo>
                <a:lnTo>
                  <a:pt x="386" y="231"/>
                </a:lnTo>
                <a:lnTo>
                  <a:pt x="374" y="238"/>
                </a:lnTo>
                <a:lnTo>
                  <a:pt x="364" y="244"/>
                </a:lnTo>
                <a:lnTo>
                  <a:pt x="364" y="244"/>
                </a:lnTo>
                <a:lnTo>
                  <a:pt x="347" y="250"/>
                </a:lnTo>
                <a:lnTo>
                  <a:pt x="340" y="253"/>
                </a:lnTo>
                <a:lnTo>
                  <a:pt x="333" y="254"/>
                </a:lnTo>
                <a:lnTo>
                  <a:pt x="333" y="254"/>
                </a:lnTo>
                <a:lnTo>
                  <a:pt x="326" y="253"/>
                </a:lnTo>
                <a:lnTo>
                  <a:pt x="319" y="251"/>
                </a:lnTo>
                <a:lnTo>
                  <a:pt x="313" y="249"/>
                </a:lnTo>
                <a:lnTo>
                  <a:pt x="308" y="245"/>
                </a:lnTo>
                <a:lnTo>
                  <a:pt x="308" y="245"/>
                </a:lnTo>
                <a:lnTo>
                  <a:pt x="285" y="231"/>
                </a:lnTo>
                <a:lnTo>
                  <a:pt x="273" y="224"/>
                </a:lnTo>
                <a:lnTo>
                  <a:pt x="262" y="219"/>
                </a:lnTo>
                <a:lnTo>
                  <a:pt x="262" y="219"/>
                </a:lnTo>
                <a:lnTo>
                  <a:pt x="242" y="213"/>
                </a:lnTo>
                <a:lnTo>
                  <a:pt x="221" y="206"/>
                </a:lnTo>
                <a:lnTo>
                  <a:pt x="198" y="203"/>
                </a:lnTo>
                <a:lnTo>
                  <a:pt x="175" y="199"/>
                </a:lnTo>
                <a:lnTo>
                  <a:pt x="150" y="195"/>
                </a:lnTo>
                <a:lnTo>
                  <a:pt x="126" y="194"/>
                </a:lnTo>
                <a:lnTo>
                  <a:pt x="82" y="191"/>
                </a:lnTo>
                <a:lnTo>
                  <a:pt x="82" y="191"/>
                </a:lnTo>
                <a:lnTo>
                  <a:pt x="77" y="191"/>
                </a:lnTo>
                <a:lnTo>
                  <a:pt x="73" y="190"/>
                </a:lnTo>
                <a:lnTo>
                  <a:pt x="68" y="187"/>
                </a:lnTo>
                <a:lnTo>
                  <a:pt x="66" y="185"/>
                </a:lnTo>
                <a:lnTo>
                  <a:pt x="63" y="181"/>
                </a:lnTo>
                <a:lnTo>
                  <a:pt x="61" y="176"/>
                </a:lnTo>
                <a:lnTo>
                  <a:pt x="61" y="172"/>
                </a:lnTo>
                <a:lnTo>
                  <a:pt x="61" y="167"/>
                </a:lnTo>
                <a:lnTo>
                  <a:pt x="71" y="105"/>
                </a:lnTo>
                <a:lnTo>
                  <a:pt x="71" y="105"/>
                </a:lnTo>
                <a:lnTo>
                  <a:pt x="73" y="91"/>
                </a:lnTo>
                <a:lnTo>
                  <a:pt x="81" y="63"/>
                </a:lnTo>
                <a:lnTo>
                  <a:pt x="86" y="48"/>
                </a:lnTo>
                <a:lnTo>
                  <a:pt x="93" y="34"/>
                </a:lnTo>
                <a:lnTo>
                  <a:pt x="96" y="29"/>
                </a:lnTo>
                <a:lnTo>
                  <a:pt x="100" y="25"/>
                </a:lnTo>
                <a:lnTo>
                  <a:pt x="104" y="22"/>
                </a:lnTo>
                <a:lnTo>
                  <a:pt x="108" y="21"/>
                </a:lnTo>
                <a:lnTo>
                  <a:pt x="108" y="21"/>
                </a:lnTo>
                <a:lnTo>
                  <a:pt x="113" y="21"/>
                </a:lnTo>
                <a:lnTo>
                  <a:pt x="117" y="23"/>
                </a:lnTo>
                <a:lnTo>
                  <a:pt x="120" y="25"/>
                </a:lnTo>
                <a:lnTo>
                  <a:pt x="122" y="29"/>
                </a:lnTo>
                <a:lnTo>
                  <a:pt x="122" y="29"/>
                </a:lnTo>
                <a:lnTo>
                  <a:pt x="132" y="39"/>
                </a:lnTo>
                <a:lnTo>
                  <a:pt x="136" y="41"/>
                </a:lnTo>
                <a:lnTo>
                  <a:pt x="141" y="43"/>
                </a:lnTo>
                <a:lnTo>
                  <a:pt x="141" y="43"/>
                </a:lnTo>
                <a:lnTo>
                  <a:pt x="145" y="41"/>
                </a:lnTo>
                <a:lnTo>
                  <a:pt x="149" y="39"/>
                </a:lnTo>
                <a:lnTo>
                  <a:pt x="150" y="34"/>
                </a:lnTo>
                <a:lnTo>
                  <a:pt x="149" y="29"/>
                </a:lnTo>
                <a:lnTo>
                  <a:pt x="149" y="29"/>
                </a:lnTo>
                <a:lnTo>
                  <a:pt x="145" y="22"/>
                </a:lnTo>
                <a:lnTo>
                  <a:pt x="140" y="16"/>
                </a:lnTo>
                <a:lnTo>
                  <a:pt x="140" y="16"/>
                </a:lnTo>
                <a:lnTo>
                  <a:pt x="132" y="9"/>
                </a:lnTo>
                <a:lnTo>
                  <a:pt x="126" y="6"/>
                </a:lnTo>
                <a:lnTo>
                  <a:pt x="121" y="2"/>
                </a:lnTo>
                <a:lnTo>
                  <a:pt x="114" y="0"/>
                </a:lnTo>
                <a:lnTo>
                  <a:pt x="109" y="0"/>
                </a:lnTo>
                <a:lnTo>
                  <a:pt x="104" y="2"/>
                </a:lnTo>
                <a:lnTo>
                  <a:pt x="99" y="3"/>
                </a:lnTo>
                <a:lnTo>
                  <a:pt x="94" y="6"/>
                </a:lnTo>
                <a:lnTo>
                  <a:pt x="94" y="6"/>
                </a:lnTo>
                <a:lnTo>
                  <a:pt x="85" y="13"/>
                </a:lnTo>
                <a:lnTo>
                  <a:pt x="75" y="23"/>
                </a:lnTo>
                <a:lnTo>
                  <a:pt x="67" y="34"/>
                </a:lnTo>
                <a:lnTo>
                  <a:pt x="62" y="45"/>
                </a:lnTo>
                <a:lnTo>
                  <a:pt x="62" y="45"/>
                </a:lnTo>
                <a:lnTo>
                  <a:pt x="50" y="75"/>
                </a:lnTo>
                <a:lnTo>
                  <a:pt x="40" y="108"/>
                </a:lnTo>
                <a:lnTo>
                  <a:pt x="31" y="142"/>
                </a:lnTo>
                <a:lnTo>
                  <a:pt x="24" y="172"/>
                </a:lnTo>
                <a:lnTo>
                  <a:pt x="24" y="172"/>
                </a:lnTo>
                <a:lnTo>
                  <a:pt x="22" y="181"/>
                </a:lnTo>
                <a:lnTo>
                  <a:pt x="21" y="190"/>
                </a:lnTo>
                <a:lnTo>
                  <a:pt x="21" y="195"/>
                </a:lnTo>
                <a:lnTo>
                  <a:pt x="22" y="196"/>
                </a:lnTo>
                <a:lnTo>
                  <a:pt x="22" y="198"/>
                </a:lnTo>
                <a:lnTo>
                  <a:pt x="22" y="198"/>
                </a:lnTo>
                <a:lnTo>
                  <a:pt x="24" y="198"/>
                </a:lnTo>
                <a:lnTo>
                  <a:pt x="22" y="198"/>
                </a:lnTo>
                <a:lnTo>
                  <a:pt x="20" y="200"/>
                </a:lnTo>
                <a:lnTo>
                  <a:pt x="15" y="204"/>
                </a:lnTo>
                <a:lnTo>
                  <a:pt x="8" y="210"/>
                </a:lnTo>
                <a:lnTo>
                  <a:pt x="8" y="210"/>
                </a:lnTo>
                <a:lnTo>
                  <a:pt x="4" y="214"/>
                </a:lnTo>
                <a:lnTo>
                  <a:pt x="2" y="219"/>
                </a:lnTo>
                <a:lnTo>
                  <a:pt x="0" y="226"/>
                </a:lnTo>
                <a:lnTo>
                  <a:pt x="0" y="232"/>
                </a:lnTo>
                <a:lnTo>
                  <a:pt x="0" y="232"/>
                </a:lnTo>
                <a:lnTo>
                  <a:pt x="0" y="245"/>
                </a:lnTo>
                <a:lnTo>
                  <a:pt x="3" y="258"/>
                </a:lnTo>
                <a:lnTo>
                  <a:pt x="8" y="270"/>
                </a:lnTo>
                <a:lnTo>
                  <a:pt x="8" y="270"/>
                </a:lnTo>
                <a:lnTo>
                  <a:pt x="18" y="292"/>
                </a:lnTo>
                <a:lnTo>
                  <a:pt x="24" y="304"/>
                </a:lnTo>
                <a:lnTo>
                  <a:pt x="27" y="315"/>
                </a:lnTo>
                <a:close/>
              </a:path>
            </a:pathLst>
          </a:custGeom>
          <a:solidFill>
            <a:schemeClr val="bg1"/>
          </a:solidFill>
          <a:ln>
            <a:noFill/>
          </a:ln>
        </p:spPr>
        <p:txBody>
          <a:bodyPr vert="horz" wrap="square" lIns="182880" tIns="91440" rIns="182880" bIns="91440" numCol="1" anchor="t" anchorCtr="0" compatLnSpc="1">
            <a:prstTxWarp prst="textNoShape">
              <a:avLst/>
            </a:prstTxWarp>
          </a:bodyPr>
          <a:lstStyle/>
          <a:p>
            <a:endParaRPr lang="en-US" sz="10000"/>
          </a:p>
        </p:txBody>
      </p:sp>
      <p:sp>
        <p:nvSpPr>
          <p:cNvPr id="16" name="Slide Number Placeholder 1"/>
          <p:cNvSpPr>
            <a:spLocks noGrp="1"/>
          </p:cNvSpPr>
          <p:nvPr>
            <p:ph type="sldNum" sz="quarter" idx="12"/>
          </p:nvPr>
        </p:nvSpPr>
        <p:spPr/>
        <p:txBody>
          <a:bodyPr/>
          <a:lstStyle/>
          <a:p>
            <a:r>
              <a:rPr lang="en-US" dirty="0"/>
              <a:t>23</a:t>
            </a:r>
          </a:p>
        </p:txBody>
      </p:sp>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444" y="6303845"/>
            <a:ext cx="4079032" cy="2074830"/>
          </a:xfrm>
          <a:prstGeom prst="rect">
            <a:avLst/>
          </a:prstGeom>
          <a:noFill/>
          <a:ln>
            <a:noFill/>
          </a:ln>
        </p:spPr>
      </p:pic>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407514" y="6303845"/>
            <a:ext cx="4079032" cy="2074830"/>
          </a:xfrm>
          <a:prstGeom prst="rect">
            <a:avLst/>
          </a:prstGeom>
          <a:noFill/>
          <a:ln>
            <a:noFill/>
          </a:ln>
        </p:spPr>
      </p:pic>
    </p:spTree>
    <p:extLst>
      <p:ext uri="{BB962C8B-B14F-4D97-AF65-F5344CB8AC3E}">
        <p14:creationId xmlns:p14="http://schemas.microsoft.com/office/powerpoint/2010/main" val="32426030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arn(inVertical)">
                                      <p:cBhvr>
                                        <p:cTn id="22" dur="500"/>
                                        <p:tgtEl>
                                          <p:spTgt spid="10"/>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arn(inVertical)">
                                      <p:cBhvr>
                                        <p:cTn id="25" dur="500"/>
                                        <p:tgtEl>
                                          <p:spTgt spid="14"/>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arn(inVertical)">
                                      <p:cBhvr>
                                        <p:cTn id="28" dur="500"/>
                                        <p:tgtEl>
                                          <p:spTgt spid="15"/>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barn(inVertical)">
                                      <p:cBhvr>
                                        <p:cTn id="31" dur="500"/>
                                        <p:tgtEl>
                                          <p:spTgt spid="37"/>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52"/>
                                        </p:tgtEl>
                                        <p:attrNameLst>
                                          <p:attrName>style.visibility</p:attrName>
                                        </p:attrNameLst>
                                      </p:cBhvr>
                                      <p:to>
                                        <p:strVal val="visible"/>
                                      </p:to>
                                    </p:set>
                                    <p:animEffect transition="in" filter="barn(inVertical)">
                                      <p:cBhvr>
                                        <p:cTn id="34" dur="500"/>
                                        <p:tgtEl>
                                          <p:spTgt spid="52"/>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barn(inVertical)">
                                      <p:cBhvr>
                                        <p:cTn id="37" dur="500"/>
                                        <p:tgtEl>
                                          <p:spTgt spid="53"/>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barn(inVertical)">
                                      <p:cBhvr>
                                        <p:cTn id="40" dur="500"/>
                                        <p:tgtEl>
                                          <p:spTgt spid="54"/>
                                        </p:tgtEl>
                                      </p:cBhvr>
                                    </p:animEffect>
                                  </p:childTnLst>
                                </p:cTn>
                              </p:par>
                              <p:par>
                                <p:cTn id="41" presetID="16" presetClass="entr" presetSubtype="21"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barn(inVertical)">
                                      <p:cBhvr>
                                        <p:cTn id="43" dur="500"/>
                                        <p:tgtEl>
                                          <p:spTgt spid="9"/>
                                        </p:tgtEl>
                                      </p:cBhvr>
                                    </p:animEffect>
                                  </p:childTnLst>
                                </p:cTn>
                              </p:par>
                              <p:par>
                                <p:cTn id="44" presetID="16" presetClass="entr" presetSubtype="21" fill="hold" nodeType="with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barn(inVertical)">
                                      <p:cBhvr>
                                        <p:cTn id="46" dur="500"/>
                                        <p:tgtEl>
                                          <p:spTgt spid="4"/>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barn(inVertical)">
                                      <p:cBhvr>
                                        <p:cTn id="49" dur="500"/>
                                        <p:tgtEl>
                                          <p:spTgt spid="16"/>
                                        </p:tgtEl>
                                      </p:cBhvr>
                                    </p:animEffect>
                                  </p:childTnLst>
                                </p:cTn>
                              </p:par>
                              <p:par>
                                <p:cTn id="50" presetID="16" presetClass="entr" presetSubtype="21"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barn(inVertical)">
                                      <p:cBhvr>
                                        <p:cTn id="52" dur="500"/>
                                        <p:tgtEl>
                                          <p:spTgt spid="21"/>
                                        </p:tgtEl>
                                      </p:cBhvr>
                                    </p:animEffect>
                                  </p:childTnLst>
                                </p:cTn>
                              </p:par>
                              <p:par>
                                <p:cTn id="53" presetID="16" presetClass="entr" presetSubtype="21"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barn(inVertical)">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animBg="1"/>
      <p:bldP spid="11" grpId="0" animBg="1"/>
      <p:bldP spid="8" grpId="0" animBg="1"/>
      <p:bldP spid="10" grpId="0" animBg="1"/>
      <p:bldP spid="14" grpId="0"/>
      <p:bldP spid="15" grpId="0"/>
      <p:bldP spid="37" grpId="0"/>
      <p:bldP spid="52" grpId="0"/>
      <p:bldP spid="53" grpId="0" animBg="1"/>
      <p:bldP spid="54" grpId="0" animBg="1"/>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image2.jpeg">
            <a:extLst>
              <a:ext uri="{FF2B5EF4-FFF2-40B4-BE49-F238E27FC236}">
                <a16:creationId xmlns:a16="http://schemas.microsoft.com/office/drawing/2014/main" id="{77A4B495-E383-4FBC-A590-11D468BB315F}"/>
              </a:ext>
            </a:extLst>
          </p:cNvPr>
          <p:cNvPicPr/>
          <p:nvPr/>
        </p:nvPicPr>
        <p:blipFill>
          <a:blip r:embed="rId3"/>
          <a:stretch>
            <a:fillRect/>
          </a:stretch>
        </p:blipFill>
        <p:spPr>
          <a:xfrm>
            <a:off x="-1599701" y="-1726605"/>
            <a:ext cx="27583402" cy="15442607"/>
          </a:xfrm>
          <a:prstGeom prst="rect">
            <a:avLst/>
          </a:prstGeom>
          <a:ln w="12700">
            <a:miter lim="400000"/>
          </a:ln>
        </p:spPr>
      </p:pic>
      <p:sp>
        <p:nvSpPr>
          <p:cNvPr id="2" name="矩形 1">
            <a:extLst>
              <a:ext uri="{FF2B5EF4-FFF2-40B4-BE49-F238E27FC236}">
                <a16:creationId xmlns:a16="http://schemas.microsoft.com/office/drawing/2014/main" id="{84E27ACF-7D60-46D8-8917-2DDB5E6DC5C5}"/>
              </a:ext>
            </a:extLst>
          </p:cNvPr>
          <p:cNvSpPr/>
          <p:nvPr/>
        </p:nvSpPr>
        <p:spPr>
          <a:xfrm>
            <a:off x="0" y="6278880"/>
            <a:ext cx="24384000" cy="7437120"/>
          </a:xfrm>
          <a:prstGeom prst="rect">
            <a:avLst/>
          </a:prstGeom>
          <a:solidFill>
            <a:schemeClr val="bg1">
              <a:alpha val="38000"/>
            </a:schemeClr>
          </a:solid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1"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171" name="TextBox 170"/>
          <p:cNvSpPr txBox="1"/>
          <p:nvPr/>
        </p:nvSpPr>
        <p:spPr>
          <a:xfrm>
            <a:off x="2565287" y="7140765"/>
            <a:ext cx="3650358" cy="584775"/>
          </a:xfrm>
          <a:prstGeom prst="rect">
            <a:avLst/>
          </a:prstGeom>
          <a:noFill/>
        </p:spPr>
        <p:txBody>
          <a:bodyPr wrap="none" rtlCol="0">
            <a:spAutoFit/>
          </a:bodyPr>
          <a:lstStyle/>
          <a:p>
            <a:pPr algn="r"/>
            <a:r>
              <a:rPr lang="id-ID" sz="3200" b="1" dirty="0">
                <a:solidFill>
                  <a:schemeClr val="tx1">
                    <a:lumMod val="65000"/>
                    <a:lumOff val="35000"/>
                  </a:schemeClr>
                </a:solidFill>
                <a:latin typeface="+mj-lt"/>
              </a:rPr>
              <a:t>Professional Design</a:t>
            </a:r>
          </a:p>
        </p:txBody>
      </p:sp>
      <p:sp>
        <p:nvSpPr>
          <p:cNvPr id="172" name="Rectangle 171"/>
          <p:cNvSpPr/>
          <p:nvPr/>
        </p:nvSpPr>
        <p:spPr>
          <a:xfrm>
            <a:off x="1228019" y="7562962"/>
            <a:ext cx="4987626" cy="830997"/>
          </a:xfrm>
          <a:prstGeom prst="rect">
            <a:avLst/>
          </a:prstGeom>
        </p:spPr>
        <p:txBody>
          <a:bodyPr wrap="square">
            <a:spAutoFit/>
          </a:bodyPr>
          <a:lstStyle/>
          <a:p>
            <a:pPr algn="r"/>
            <a:r>
              <a:rPr lang="id-ID" sz="2400" dirty="0">
                <a:solidFill>
                  <a:schemeClr val="tx1">
                    <a:lumMod val="65000"/>
                    <a:lumOff val="35000"/>
                  </a:schemeClr>
                </a:solidFill>
              </a:rPr>
              <a:t>Suitable for all categories business and personal presentation</a:t>
            </a:r>
          </a:p>
        </p:txBody>
      </p:sp>
      <p:sp>
        <p:nvSpPr>
          <p:cNvPr id="173" name="TextBox 172"/>
          <p:cNvSpPr txBox="1"/>
          <p:nvPr/>
        </p:nvSpPr>
        <p:spPr>
          <a:xfrm>
            <a:off x="3326715" y="9164967"/>
            <a:ext cx="2888931" cy="584775"/>
          </a:xfrm>
          <a:prstGeom prst="rect">
            <a:avLst/>
          </a:prstGeom>
          <a:noFill/>
        </p:spPr>
        <p:txBody>
          <a:bodyPr wrap="none" rtlCol="0">
            <a:spAutoFit/>
          </a:bodyPr>
          <a:lstStyle/>
          <a:p>
            <a:pPr algn="r"/>
            <a:r>
              <a:rPr lang="id-ID" sz="3200" b="1" dirty="0">
                <a:solidFill>
                  <a:schemeClr val="tx1">
                    <a:lumMod val="65000"/>
                    <a:lumOff val="35000"/>
                  </a:schemeClr>
                </a:solidFill>
                <a:latin typeface="+mj-lt"/>
              </a:rPr>
              <a:t>Unlimited Ideas</a:t>
            </a:r>
          </a:p>
        </p:txBody>
      </p:sp>
      <p:sp>
        <p:nvSpPr>
          <p:cNvPr id="174" name="Rectangle 173"/>
          <p:cNvSpPr/>
          <p:nvPr/>
        </p:nvSpPr>
        <p:spPr>
          <a:xfrm>
            <a:off x="1228019" y="9587164"/>
            <a:ext cx="4987626" cy="830997"/>
          </a:xfrm>
          <a:prstGeom prst="rect">
            <a:avLst/>
          </a:prstGeom>
        </p:spPr>
        <p:txBody>
          <a:bodyPr wrap="square">
            <a:spAutoFit/>
          </a:bodyPr>
          <a:lstStyle/>
          <a:p>
            <a:pPr algn="r"/>
            <a:r>
              <a:rPr lang="id-ID" sz="2400" dirty="0">
                <a:solidFill>
                  <a:schemeClr val="tx1">
                    <a:lumMod val="65000"/>
                    <a:lumOff val="35000"/>
                  </a:schemeClr>
                </a:solidFill>
              </a:rPr>
              <a:t>Suitable for all categories business and personal presentation</a:t>
            </a:r>
          </a:p>
        </p:txBody>
      </p:sp>
      <p:sp>
        <p:nvSpPr>
          <p:cNvPr id="175" name="TextBox 174"/>
          <p:cNvSpPr txBox="1"/>
          <p:nvPr/>
        </p:nvSpPr>
        <p:spPr>
          <a:xfrm>
            <a:off x="3211300" y="11206143"/>
            <a:ext cx="3004349" cy="584775"/>
          </a:xfrm>
          <a:prstGeom prst="rect">
            <a:avLst/>
          </a:prstGeom>
          <a:noFill/>
        </p:spPr>
        <p:txBody>
          <a:bodyPr wrap="none" rtlCol="0">
            <a:spAutoFit/>
          </a:bodyPr>
          <a:lstStyle/>
          <a:p>
            <a:pPr algn="r"/>
            <a:r>
              <a:rPr lang="id-ID" sz="3200" b="1" dirty="0">
                <a:solidFill>
                  <a:schemeClr val="tx1">
                    <a:lumMod val="65000"/>
                    <a:lumOff val="35000"/>
                  </a:schemeClr>
                </a:solidFill>
                <a:latin typeface="+mj-lt"/>
              </a:rPr>
              <a:t>Beautiful Layout</a:t>
            </a:r>
          </a:p>
        </p:txBody>
      </p:sp>
      <p:sp>
        <p:nvSpPr>
          <p:cNvPr id="176" name="Rectangle 175"/>
          <p:cNvSpPr/>
          <p:nvPr/>
        </p:nvSpPr>
        <p:spPr>
          <a:xfrm>
            <a:off x="1228019" y="11628340"/>
            <a:ext cx="4987626" cy="830997"/>
          </a:xfrm>
          <a:prstGeom prst="rect">
            <a:avLst/>
          </a:prstGeom>
        </p:spPr>
        <p:txBody>
          <a:bodyPr wrap="square">
            <a:spAutoFit/>
          </a:bodyPr>
          <a:lstStyle/>
          <a:p>
            <a:pPr algn="r"/>
            <a:r>
              <a:rPr lang="id-ID" sz="2400" dirty="0">
                <a:solidFill>
                  <a:schemeClr val="tx1">
                    <a:lumMod val="65000"/>
                    <a:lumOff val="35000"/>
                  </a:schemeClr>
                </a:solidFill>
              </a:rPr>
              <a:t>Suitable for all categories business and personal presentation</a:t>
            </a:r>
          </a:p>
        </p:txBody>
      </p:sp>
      <p:sp>
        <p:nvSpPr>
          <p:cNvPr id="177" name="TextBox 176"/>
          <p:cNvSpPr txBox="1"/>
          <p:nvPr/>
        </p:nvSpPr>
        <p:spPr>
          <a:xfrm>
            <a:off x="17657604" y="7140767"/>
            <a:ext cx="4100803" cy="584775"/>
          </a:xfrm>
          <a:prstGeom prst="rect">
            <a:avLst/>
          </a:prstGeom>
          <a:noFill/>
        </p:spPr>
        <p:txBody>
          <a:bodyPr wrap="none" rtlCol="0">
            <a:spAutoFit/>
          </a:bodyPr>
          <a:lstStyle/>
          <a:p>
            <a:r>
              <a:rPr lang="id-ID" sz="3200" b="1" dirty="0">
                <a:solidFill>
                  <a:schemeClr val="tx1">
                    <a:lumMod val="65000"/>
                    <a:lumOff val="35000"/>
                  </a:schemeClr>
                </a:solidFill>
                <a:latin typeface="+mj-lt"/>
              </a:rPr>
              <a:t>Beautiful Color Design</a:t>
            </a:r>
          </a:p>
        </p:txBody>
      </p:sp>
      <p:sp>
        <p:nvSpPr>
          <p:cNvPr id="178" name="Rectangle 177"/>
          <p:cNvSpPr/>
          <p:nvPr/>
        </p:nvSpPr>
        <p:spPr>
          <a:xfrm>
            <a:off x="17731186" y="7562964"/>
            <a:ext cx="5316384" cy="830997"/>
          </a:xfrm>
          <a:prstGeom prst="rect">
            <a:avLst/>
          </a:prstGeom>
        </p:spPr>
        <p:txBody>
          <a:bodyPr wrap="square">
            <a:spAutoFit/>
          </a:bodyPr>
          <a:lstStyle/>
          <a:p>
            <a:r>
              <a:rPr lang="id-ID" sz="2400" dirty="0">
                <a:solidFill>
                  <a:schemeClr val="tx1">
                    <a:lumMod val="65000"/>
                    <a:lumOff val="35000"/>
                  </a:schemeClr>
                </a:solidFill>
              </a:rPr>
              <a:t>Suitable for all categories business and personal presentation</a:t>
            </a:r>
          </a:p>
        </p:txBody>
      </p:sp>
      <p:sp>
        <p:nvSpPr>
          <p:cNvPr id="179" name="TextBox 178"/>
          <p:cNvSpPr txBox="1"/>
          <p:nvPr/>
        </p:nvSpPr>
        <p:spPr>
          <a:xfrm>
            <a:off x="17716118" y="9164969"/>
            <a:ext cx="2374368" cy="584775"/>
          </a:xfrm>
          <a:prstGeom prst="rect">
            <a:avLst/>
          </a:prstGeom>
          <a:noFill/>
        </p:spPr>
        <p:txBody>
          <a:bodyPr wrap="none" rtlCol="0">
            <a:spAutoFit/>
          </a:bodyPr>
          <a:lstStyle/>
          <a:p>
            <a:r>
              <a:rPr lang="id-ID" sz="3200" b="1" dirty="0">
                <a:solidFill>
                  <a:schemeClr val="tx1">
                    <a:lumMod val="65000"/>
                    <a:lumOff val="35000"/>
                  </a:schemeClr>
                </a:solidFill>
                <a:latin typeface="+mj-lt"/>
              </a:rPr>
              <a:t>Pixel Perfect</a:t>
            </a:r>
          </a:p>
        </p:txBody>
      </p:sp>
      <p:sp>
        <p:nvSpPr>
          <p:cNvPr id="180" name="Rectangle 179"/>
          <p:cNvSpPr/>
          <p:nvPr/>
        </p:nvSpPr>
        <p:spPr>
          <a:xfrm>
            <a:off x="17731186" y="9587166"/>
            <a:ext cx="5316384" cy="830997"/>
          </a:xfrm>
          <a:prstGeom prst="rect">
            <a:avLst/>
          </a:prstGeom>
        </p:spPr>
        <p:txBody>
          <a:bodyPr wrap="square">
            <a:spAutoFit/>
          </a:bodyPr>
          <a:lstStyle/>
          <a:p>
            <a:r>
              <a:rPr lang="id-ID" sz="2400" dirty="0">
                <a:solidFill>
                  <a:schemeClr val="tx1">
                    <a:lumMod val="65000"/>
                    <a:lumOff val="35000"/>
                  </a:schemeClr>
                </a:solidFill>
              </a:rPr>
              <a:t>Suitable for all categories business and personal presentation</a:t>
            </a:r>
          </a:p>
        </p:txBody>
      </p:sp>
      <p:sp>
        <p:nvSpPr>
          <p:cNvPr id="181" name="TextBox 180"/>
          <p:cNvSpPr txBox="1"/>
          <p:nvPr/>
        </p:nvSpPr>
        <p:spPr>
          <a:xfrm>
            <a:off x="17638856" y="11206145"/>
            <a:ext cx="3441968" cy="584775"/>
          </a:xfrm>
          <a:prstGeom prst="rect">
            <a:avLst/>
          </a:prstGeom>
          <a:noFill/>
        </p:spPr>
        <p:txBody>
          <a:bodyPr wrap="none" rtlCol="0">
            <a:spAutoFit/>
          </a:bodyPr>
          <a:lstStyle/>
          <a:p>
            <a:r>
              <a:rPr lang="id-ID" sz="3200" b="1" dirty="0">
                <a:solidFill>
                  <a:schemeClr val="tx1">
                    <a:lumMod val="65000"/>
                    <a:lumOff val="35000"/>
                  </a:schemeClr>
                </a:solidFill>
                <a:latin typeface="+mj-lt"/>
              </a:rPr>
              <a:t>Easy to Customize</a:t>
            </a:r>
          </a:p>
        </p:txBody>
      </p:sp>
      <p:sp>
        <p:nvSpPr>
          <p:cNvPr id="182" name="Rectangle 181"/>
          <p:cNvSpPr/>
          <p:nvPr/>
        </p:nvSpPr>
        <p:spPr>
          <a:xfrm>
            <a:off x="17731188" y="11628342"/>
            <a:ext cx="5316384" cy="830997"/>
          </a:xfrm>
          <a:prstGeom prst="rect">
            <a:avLst/>
          </a:prstGeom>
        </p:spPr>
        <p:txBody>
          <a:bodyPr wrap="square">
            <a:spAutoFit/>
          </a:bodyPr>
          <a:lstStyle/>
          <a:p>
            <a:r>
              <a:rPr lang="id-ID" sz="2400" dirty="0">
                <a:solidFill>
                  <a:schemeClr val="tx1">
                    <a:lumMod val="65000"/>
                    <a:lumOff val="35000"/>
                  </a:schemeClr>
                </a:solidFill>
              </a:rPr>
              <a:t>Suitable for all categories business and personal presentation</a:t>
            </a:r>
          </a:p>
        </p:txBody>
      </p:sp>
      <p:sp>
        <p:nvSpPr>
          <p:cNvPr id="183" name="Rectangle 182"/>
          <p:cNvSpPr/>
          <p:nvPr/>
        </p:nvSpPr>
        <p:spPr>
          <a:xfrm>
            <a:off x="6782854" y="7140762"/>
            <a:ext cx="1185280" cy="11852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2">
              <a:solidFill>
                <a:schemeClr val="tx1">
                  <a:lumMod val="65000"/>
                  <a:lumOff val="35000"/>
                </a:schemeClr>
              </a:solidFill>
            </a:endParaRPr>
          </a:p>
        </p:txBody>
      </p:sp>
      <p:sp>
        <p:nvSpPr>
          <p:cNvPr id="184" name="Rectangle 183"/>
          <p:cNvSpPr/>
          <p:nvPr/>
        </p:nvSpPr>
        <p:spPr>
          <a:xfrm>
            <a:off x="6782854" y="9194334"/>
            <a:ext cx="1185280" cy="11852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2">
              <a:solidFill>
                <a:schemeClr val="tx1">
                  <a:lumMod val="65000"/>
                  <a:lumOff val="35000"/>
                </a:schemeClr>
              </a:solidFill>
            </a:endParaRPr>
          </a:p>
        </p:txBody>
      </p:sp>
      <p:sp>
        <p:nvSpPr>
          <p:cNvPr id="185" name="Rectangle 184"/>
          <p:cNvSpPr/>
          <p:nvPr/>
        </p:nvSpPr>
        <p:spPr>
          <a:xfrm>
            <a:off x="6782854" y="11195818"/>
            <a:ext cx="1185280" cy="11852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2">
              <a:solidFill>
                <a:schemeClr val="tx1">
                  <a:lumMod val="65000"/>
                  <a:lumOff val="35000"/>
                </a:schemeClr>
              </a:solidFill>
            </a:endParaRPr>
          </a:p>
        </p:txBody>
      </p:sp>
      <p:sp>
        <p:nvSpPr>
          <p:cNvPr id="186" name="Rectangle 185"/>
          <p:cNvSpPr/>
          <p:nvPr/>
        </p:nvSpPr>
        <p:spPr>
          <a:xfrm>
            <a:off x="16210096" y="7140762"/>
            <a:ext cx="1185280" cy="11852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2">
              <a:solidFill>
                <a:schemeClr val="tx1">
                  <a:lumMod val="65000"/>
                  <a:lumOff val="35000"/>
                </a:schemeClr>
              </a:solidFill>
            </a:endParaRPr>
          </a:p>
        </p:txBody>
      </p:sp>
      <p:sp>
        <p:nvSpPr>
          <p:cNvPr id="187" name="Rectangle 186"/>
          <p:cNvSpPr/>
          <p:nvPr/>
        </p:nvSpPr>
        <p:spPr>
          <a:xfrm>
            <a:off x="16210096" y="9194334"/>
            <a:ext cx="1185280" cy="11852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2">
              <a:solidFill>
                <a:schemeClr val="tx1">
                  <a:lumMod val="65000"/>
                  <a:lumOff val="35000"/>
                </a:schemeClr>
              </a:solidFill>
            </a:endParaRPr>
          </a:p>
        </p:txBody>
      </p:sp>
      <p:sp>
        <p:nvSpPr>
          <p:cNvPr id="188" name="Rectangle 187"/>
          <p:cNvSpPr/>
          <p:nvPr/>
        </p:nvSpPr>
        <p:spPr>
          <a:xfrm>
            <a:off x="16210096" y="11195818"/>
            <a:ext cx="1185280" cy="11852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2">
              <a:solidFill>
                <a:schemeClr val="tx1">
                  <a:lumMod val="65000"/>
                  <a:lumOff val="35000"/>
                </a:schemeClr>
              </a:solidFill>
            </a:endParaRPr>
          </a:p>
        </p:txBody>
      </p:sp>
      <p:sp>
        <p:nvSpPr>
          <p:cNvPr id="189" name="Freeform 5"/>
          <p:cNvSpPr>
            <a:spLocks noEditPoints="1"/>
          </p:cNvSpPr>
          <p:nvPr/>
        </p:nvSpPr>
        <p:spPr bwMode="auto">
          <a:xfrm>
            <a:off x="7105170" y="7476806"/>
            <a:ext cx="524952" cy="467696"/>
          </a:xfrm>
          <a:custGeom>
            <a:avLst/>
            <a:gdLst>
              <a:gd name="T0" fmla="*/ 2008 w 2233"/>
              <a:gd name="T1" fmla="*/ 356 h 1989"/>
              <a:gd name="T2" fmla="*/ 1539 w 2233"/>
              <a:gd name="T3" fmla="*/ 356 h 1989"/>
              <a:gd name="T4" fmla="*/ 1539 w 2233"/>
              <a:gd name="T5" fmla="*/ 219 h 1989"/>
              <a:gd name="T6" fmla="*/ 1320 w 2233"/>
              <a:gd name="T7" fmla="*/ 0 h 1989"/>
              <a:gd name="T8" fmla="*/ 913 w 2233"/>
              <a:gd name="T9" fmla="*/ 0 h 1989"/>
              <a:gd name="T10" fmla="*/ 695 w 2233"/>
              <a:gd name="T11" fmla="*/ 219 h 1989"/>
              <a:gd name="T12" fmla="*/ 695 w 2233"/>
              <a:gd name="T13" fmla="*/ 356 h 1989"/>
              <a:gd name="T14" fmla="*/ 226 w 2233"/>
              <a:gd name="T15" fmla="*/ 356 h 1989"/>
              <a:gd name="T16" fmla="*/ 0 w 2233"/>
              <a:gd name="T17" fmla="*/ 582 h 1989"/>
              <a:gd name="T18" fmla="*/ 0 w 2233"/>
              <a:gd name="T19" fmla="*/ 1764 h 1989"/>
              <a:gd name="T20" fmla="*/ 226 w 2233"/>
              <a:gd name="T21" fmla="*/ 1989 h 1989"/>
              <a:gd name="T22" fmla="*/ 2008 w 2233"/>
              <a:gd name="T23" fmla="*/ 1989 h 1989"/>
              <a:gd name="T24" fmla="*/ 2233 w 2233"/>
              <a:gd name="T25" fmla="*/ 1764 h 1989"/>
              <a:gd name="T26" fmla="*/ 2233 w 2233"/>
              <a:gd name="T27" fmla="*/ 582 h 1989"/>
              <a:gd name="T28" fmla="*/ 2008 w 2233"/>
              <a:gd name="T29" fmla="*/ 356 h 1989"/>
              <a:gd name="T30" fmla="*/ 880 w 2233"/>
              <a:gd name="T31" fmla="*/ 219 h 1989"/>
              <a:gd name="T32" fmla="*/ 913 w 2233"/>
              <a:gd name="T33" fmla="*/ 186 h 1989"/>
              <a:gd name="T34" fmla="*/ 1320 w 2233"/>
              <a:gd name="T35" fmla="*/ 186 h 1989"/>
              <a:gd name="T36" fmla="*/ 1353 w 2233"/>
              <a:gd name="T37" fmla="*/ 219 h 1989"/>
              <a:gd name="T38" fmla="*/ 1353 w 2233"/>
              <a:gd name="T39" fmla="*/ 356 h 1989"/>
              <a:gd name="T40" fmla="*/ 880 w 2233"/>
              <a:gd name="T41" fmla="*/ 356 h 1989"/>
              <a:gd name="T42" fmla="*/ 880 w 2233"/>
              <a:gd name="T43" fmla="*/ 219 h 1989"/>
              <a:gd name="T44" fmla="*/ 226 w 2233"/>
              <a:gd name="T45" fmla="*/ 489 h 1989"/>
              <a:gd name="T46" fmla="*/ 2008 w 2233"/>
              <a:gd name="T47" fmla="*/ 489 h 1989"/>
              <a:gd name="T48" fmla="*/ 2100 w 2233"/>
              <a:gd name="T49" fmla="*/ 582 h 1989"/>
              <a:gd name="T50" fmla="*/ 2100 w 2233"/>
              <a:gd name="T51" fmla="*/ 1096 h 1989"/>
              <a:gd name="T52" fmla="*/ 1285 w 2233"/>
              <a:gd name="T53" fmla="*/ 1096 h 1989"/>
              <a:gd name="T54" fmla="*/ 1285 w 2233"/>
              <a:gd name="T55" fmla="*/ 1053 h 1989"/>
              <a:gd name="T56" fmla="*/ 1206 w 2233"/>
              <a:gd name="T57" fmla="*/ 973 h 1989"/>
              <a:gd name="T58" fmla="*/ 1027 w 2233"/>
              <a:gd name="T59" fmla="*/ 973 h 1989"/>
              <a:gd name="T60" fmla="*/ 948 w 2233"/>
              <a:gd name="T61" fmla="*/ 1053 h 1989"/>
              <a:gd name="T62" fmla="*/ 948 w 2233"/>
              <a:gd name="T63" fmla="*/ 1096 h 1989"/>
              <a:gd name="T64" fmla="*/ 133 w 2233"/>
              <a:gd name="T65" fmla="*/ 1096 h 1989"/>
              <a:gd name="T66" fmla="*/ 133 w 2233"/>
              <a:gd name="T67" fmla="*/ 582 h 1989"/>
              <a:gd name="T68" fmla="*/ 226 w 2233"/>
              <a:gd name="T69" fmla="*/ 489 h 1989"/>
              <a:gd name="T70" fmla="*/ 1015 w 2233"/>
              <a:gd name="T71" fmla="*/ 1053 h 1989"/>
              <a:gd name="T72" fmla="*/ 1027 w 2233"/>
              <a:gd name="T73" fmla="*/ 1040 h 1989"/>
              <a:gd name="T74" fmla="*/ 1206 w 2233"/>
              <a:gd name="T75" fmla="*/ 1040 h 1989"/>
              <a:gd name="T76" fmla="*/ 1219 w 2233"/>
              <a:gd name="T77" fmla="*/ 1053 h 1989"/>
              <a:gd name="T78" fmla="*/ 1219 w 2233"/>
              <a:gd name="T79" fmla="*/ 1231 h 1989"/>
              <a:gd name="T80" fmla="*/ 1206 w 2233"/>
              <a:gd name="T81" fmla="*/ 1244 h 1989"/>
              <a:gd name="T82" fmla="*/ 1027 w 2233"/>
              <a:gd name="T83" fmla="*/ 1244 h 1989"/>
              <a:gd name="T84" fmla="*/ 1015 w 2233"/>
              <a:gd name="T85" fmla="*/ 1231 h 1989"/>
              <a:gd name="T86" fmla="*/ 1015 w 2233"/>
              <a:gd name="T87" fmla="*/ 1053 h 1989"/>
              <a:gd name="T88" fmla="*/ 2008 w 2233"/>
              <a:gd name="T89" fmla="*/ 1857 h 1989"/>
              <a:gd name="T90" fmla="*/ 226 w 2233"/>
              <a:gd name="T91" fmla="*/ 1857 h 1989"/>
              <a:gd name="T92" fmla="*/ 133 w 2233"/>
              <a:gd name="T93" fmla="*/ 1764 h 1989"/>
              <a:gd name="T94" fmla="*/ 133 w 2233"/>
              <a:gd name="T95" fmla="*/ 1162 h 1989"/>
              <a:gd name="T96" fmla="*/ 948 w 2233"/>
              <a:gd name="T97" fmla="*/ 1162 h 1989"/>
              <a:gd name="T98" fmla="*/ 948 w 2233"/>
              <a:gd name="T99" fmla="*/ 1231 h 1989"/>
              <a:gd name="T100" fmla="*/ 1027 w 2233"/>
              <a:gd name="T101" fmla="*/ 1310 h 1989"/>
              <a:gd name="T102" fmla="*/ 1206 w 2233"/>
              <a:gd name="T103" fmla="*/ 1310 h 1989"/>
              <a:gd name="T104" fmla="*/ 1285 w 2233"/>
              <a:gd name="T105" fmla="*/ 1231 h 1989"/>
              <a:gd name="T106" fmla="*/ 1285 w 2233"/>
              <a:gd name="T107" fmla="*/ 1162 h 1989"/>
              <a:gd name="T108" fmla="*/ 2100 w 2233"/>
              <a:gd name="T109" fmla="*/ 1162 h 1989"/>
              <a:gd name="T110" fmla="*/ 2100 w 2233"/>
              <a:gd name="T111" fmla="*/ 1764 h 1989"/>
              <a:gd name="T112" fmla="*/ 2008 w 2233"/>
              <a:gd name="T113" fmla="*/ 185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33" h="1989">
                <a:moveTo>
                  <a:pt x="2008" y="356"/>
                </a:moveTo>
                <a:cubicBezTo>
                  <a:pt x="1539" y="356"/>
                  <a:pt x="1539" y="356"/>
                  <a:pt x="1539" y="356"/>
                </a:cubicBezTo>
                <a:cubicBezTo>
                  <a:pt x="1539" y="219"/>
                  <a:pt x="1539" y="219"/>
                  <a:pt x="1539" y="219"/>
                </a:cubicBezTo>
                <a:cubicBezTo>
                  <a:pt x="1539" y="98"/>
                  <a:pt x="1441" y="0"/>
                  <a:pt x="1320" y="0"/>
                </a:cubicBezTo>
                <a:cubicBezTo>
                  <a:pt x="913" y="0"/>
                  <a:pt x="913" y="0"/>
                  <a:pt x="913" y="0"/>
                </a:cubicBezTo>
                <a:cubicBezTo>
                  <a:pt x="793" y="0"/>
                  <a:pt x="695" y="98"/>
                  <a:pt x="695" y="219"/>
                </a:cubicBezTo>
                <a:cubicBezTo>
                  <a:pt x="695" y="356"/>
                  <a:pt x="695" y="356"/>
                  <a:pt x="695" y="356"/>
                </a:cubicBezTo>
                <a:cubicBezTo>
                  <a:pt x="226" y="356"/>
                  <a:pt x="226" y="356"/>
                  <a:pt x="226" y="356"/>
                </a:cubicBezTo>
                <a:cubicBezTo>
                  <a:pt x="102" y="356"/>
                  <a:pt x="0" y="457"/>
                  <a:pt x="0" y="582"/>
                </a:cubicBezTo>
                <a:cubicBezTo>
                  <a:pt x="0" y="1764"/>
                  <a:pt x="0" y="1764"/>
                  <a:pt x="0" y="1764"/>
                </a:cubicBezTo>
                <a:cubicBezTo>
                  <a:pt x="0" y="1888"/>
                  <a:pt x="102" y="1989"/>
                  <a:pt x="226" y="1989"/>
                </a:cubicBezTo>
                <a:cubicBezTo>
                  <a:pt x="2008" y="1989"/>
                  <a:pt x="2008" y="1989"/>
                  <a:pt x="2008" y="1989"/>
                </a:cubicBezTo>
                <a:cubicBezTo>
                  <a:pt x="2132" y="1989"/>
                  <a:pt x="2233" y="1888"/>
                  <a:pt x="2233" y="1764"/>
                </a:cubicBezTo>
                <a:cubicBezTo>
                  <a:pt x="2233" y="582"/>
                  <a:pt x="2233" y="582"/>
                  <a:pt x="2233" y="582"/>
                </a:cubicBezTo>
                <a:cubicBezTo>
                  <a:pt x="2233" y="457"/>
                  <a:pt x="2132" y="356"/>
                  <a:pt x="2008" y="356"/>
                </a:cubicBezTo>
                <a:close/>
                <a:moveTo>
                  <a:pt x="880" y="219"/>
                </a:moveTo>
                <a:cubicBezTo>
                  <a:pt x="880" y="201"/>
                  <a:pt x="895" y="186"/>
                  <a:pt x="913" y="186"/>
                </a:cubicBezTo>
                <a:cubicBezTo>
                  <a:pt x="1320" y="186"/>
                  <a:pt x="1320" y="186"/>
                  <a:pt x="1320" y="186"/>
                </a:cubicBezTo>
                <a:cubicBezTo>
                  <a:pt x="1339" y="186"/>
                  <a:pt x="1353" y="201"/>
                  <a:pt x="1353" y="219"/>
                </a:cubicBezTo>
                <a:cubicBezTo>
                  <a:pt x="1353" y="356"/>
                  <a:pt x="1353" y="356"/>
                  <a:pt x="1353" y="356"/>
                </a:cubicBezTo>
                <a:cubicBezTo>
                  <a:pt x="880" y="356"/>
                  <a:pt x="880" y="356"/>
                  <a:pt x="880" y="356"/>
                </a:cubicBezTo>
                <a:lnTo>
                  <a:pt x="880" y="219"/>
                </a:lnTo>
                <a:close/>
                <a:moveTo>
                  <a:pt x="226" y="489"/>
                </a:moveTo>
                <a:cubicBezTo>
                  <a:pt x="2008" y="489"/>
                  <a:pt x="2008" y="489"/>
                  <a:pt x="2008" y="489"/>
                </a:cubicBezTo>
                <a:cubicBezTo>
                  <a:pt x="2059" y="489"/>
                  <a:pt x="2100" y="531"/>
                  <a:pt x="2100" y="582"/>
                </a:cubicBezTo>
                <a:cubicBezTo>
                  <a:pt x="2100" y="1096"/>
                  <a:pt x="2100" y="1096"/>
                  <a:pt x="2100" y="1096"/>
                </a:cubicBezTo>
                <a:cubicBezTo>
                  <a:pt x="1285" y="1096"/>
                  <a:pt x="1285" y="1096"/>
                  <a:pt x="1285" y="1096"/>
                </a:cubicBezTo>
                <a:cubicBezTo>
                  <a:pt x="1285" y="1053"/>
                  <a:pt x="1285" y="1053"/>
                  <a:pt x="1285" y="1053"/>
                </a:cubicBezTo>
                <a:cubicBezTo>
                  <a:pt x="1285" y="1009"/>
                  <a:pt x="1250" y="973"/>
                  <a:pt x="1206" y="973"/>
                </a:cubicBezTo>
                <a:cubicBezTo>
                  <a:pt x="1027" y="973"/>
                  <a:pt x="1027" y="973"/>
                  <a:pt x="1027" y="973"/>
                </a:cubicBezTo>
                <a:cubicBezTo>
                  <a:pt x="984" y="973"/>
                  <a:pt x="948" y="1009"/>
                  <a:pt x="948" y="1053"/>
                </a:cubicBezTo>
                <a:cubicBezTo>
                  <a:pt x="948" y="1096"/>
                  <a:pt x="948" y="1096"/>
                  <a:pt x="948" y="1096"/>
                </a:cubicBezTo>
                <a:cubicBezTo>
                  <a:pt x="133" y="1096"/>
                  <a:pt x="133" y="1096"/>
                  <a:pt x="133" y="1096"/>
                </a:cubicBezTo>
                <a:cubicBezTo>
                  <a:pt x="133" y="582"/>
                  <a:pt x="133" y="582"/>
                  <a:pt x="133" y="582"/>
                </a:cubicBezTo>
                <a:cubicBezTo>
                  <a:pt x="133" y="531"/>
                  <a:pt x="175" y="489"/>
                  <a:pt x="226" y="489"/>
                </a:cubicBezTo>
                <a:close/>
                <a:moveTo>
                  <a:pt x="1015" y="1053"/>
                </a:moveTo>
                <a:cubicBezTo>
                  <a:pt x="1015" y="1046"/>
                  <a:pt x="1020" y="1040"/>
                  <a:pt x="1027" y="1040"/>
                </a:cubicBezTo>
                <a:cubicBezTo>
                  <a:pt x="1206" y="1040"/>
                  <a:pt x="1206" y="1040"/>
                  <a:pt x="1206" y="1040"/>
                </a:cubicBezTo>
                <a:cubicBezTo>
                  <a:pt x="1213" y="1040"/>
                  <a:pt x="1219" y="1046"/>
                  <a:pt x="1219" y="1053"/>
                </a:cubicBezTo>
                <a:cubicBezTo>
                  <a:pt x="1219" y="1231"/>
                  <a:pt x="1219" y="1231"/>
                  <a:pt x="1219" y="1231"/>
                </a:cubicBezTo>
                <a:cubicBezTo>
                  <a:pt x="1219" y="1238"/>
                  <a:pt x="1213" y="1244"/>
                  <a:pt x="1206" y="1244"/>
                </a:cubicBezTo>
                <a:cubicBezTo>
                  <a:pt x="1027" y="1244"/>
                  <a:pt x="1027" y="1244"/>
                  <a:pt x="1027" y="1244"/>
                </a:cubicBezTo>
                <a:cubicBezTo>
                  <a:pt x="1020" y="1244"/>
                  <a:pt x="1015" y="1238"/>
                  <a:pt x="1015" y="1231"/>
                </a:cubicBezTo>
                <a:lnTo>
                  <a:pt x="1015" y="1053"/>
                </a:lnTo>
                <a:close/>
                <a:moveTo>
                  <a:pt x="2008" y="1857"/>
                </a:moveTo>
                <a:cubicBezTo>
                  <a:pt x="226" y="1857"/>
                  <a:pt x="226" y="1857"/>
                  <a:pt x="226" y="1857"/>
                </a:cubicBezTo>
                <a:cubicBezTo>
                  <a:pt x="175" y="1857"/>
                  <a:pt x="133" y="1815"/>
                  <a:pt x="133" y="1764"/>
                </a:cubicBezTo>
                <a:cubicBezTo>
                  <a:pt x="133" y="1162"/>
                  <a:pt x="133" y="1162"/>
                  <a:pt x="133" y="1162"/>
                </a:cubicBezTo>
                <a:cubicBezTo>
                  <a:pt x="948" y="1162"/>
                  <a:pt x="948" y="1162"/>
                  <a:pt x="948" y="1162"/>
                </a:cubicBezTo>
                <a:cubicBezTo>
                  <a:pt x="948" y="1231"/>
                  <a:pt x="948" y="1231"/>
                  <a:pt x="948" y="1231"/>
                </a:cubicBezTo>
                <a:cubicBezTo>
                  <a:pt x="948" y="1275"/>
                  <a:pt x="984" y="1310"/>
                  <a:pt x="1027" y="1310"/>
                </a:cubicBezTo>
                <a:cubicBezTo>
                  <a:pt x="1206" y="1310"/>
                  <a:pt x="1206" y="1310"/>
                  <a:pt x="1206" y="1310"/>
                </a:cubicBezTo>
                <a:cubicBezTo>
                  <a:pt x="1250" y="1310"/>
                  <a:pt x="1285" y="1275"/>
                  <a:pt x="1285" y="1231"/>
                </a:cubicBezTo>
                <a:cubicBezTo>
                  <a:pt x="1285" y="1162"/>
                  <a:pt x="1285" y="1162"/>
                  <a:pt x="1285" y="1162"/>
                </a:cubicBezTo>
                <a:cubicBezTo>
                  <a:pt x="2100" y="1162"/>
                  <a:pt x="2100" y="1162"/>
                  <a:pt x="2100" y="1162"/>
                </a:cubicBezTo>
                <a:cubicBezTo>
                  <a:pt x="2100" y="1764"/>
                  <a:pt x="2100" y="1764"/>
                  <a:pt x="2100" y="1764"/>
                </a:cubicBezTo>
                <a:cubicBezTo>
                  <a:pt x="2100" y="1815"/>
                  <a:pt x="2059" y="1857"/>
                  <a:pt x="2008" y="1857"/>
                </a:cubicBezTo>
                <a:close/>
              </a:path>
            </a:pathLst>
          </a:custGeom>
          <a:solidFill>
            <a:schemeClr val="tx1">
              <a:lumMod val="75000"/>
              <a:lumOff val="25000"/>
            </a:schemeClr>
          </a:solidFill>
          <a:ln>
            <a:noFill/>
          </a:ln>
          <a:effectLst>
            <a:outerShdw blurRad="63500" sx="102000" sy="102000" algn="ctr" rotWithShape="0">
              <a:prstClr val="black">
                <a:alpha val="40000"/>
              </a:prstClr>
            </a:outerShdw>
          </a:effectLst>
        </p:spPr>
        <p:txBody>
          <a:bodyPr vert="horz" wrap="square" lIns="182880" tIns="91440" rIns="182880" bIns="91440" numCol="1" anchor="t" anchorCtr="0" compatLnSpc="1">
            <a:prstTxWarp prst="textNoShape">
              <a:avLst/>
            </a:prstTxWarp>
          </a:bodyPr>
          <a:lstStyle/>
          <a:p>
            <a:endParaRPr lang="id-ID" sz="2702">
              <a:solidFill>
                <a:schemeClr val="tx1">
                  <a:lumMod val="65000"/>
                  <a:lumOff val="35000"/>
                </a:schemeClr>
              </a:solidFill>
            </a:endParaRPr>
          </a:p>
        </p:txBody>
      </p:sp>
      <p:grpSp>
        <p:nvGrpSpPr>
          <p:cNvPr id="190" name="Group 189"/>
          <p:cNvGrpSpPr/>
          <p:nvPr/>
        </p:nvGrpSpPr>
        <p:grpSpPr>
          <a:xfrm>
            <a:off x="7065178" y="9472841"/>
            <a:ext cx="553848" cy="631350"/>
            <a:chOff x="-15875" y="-3175"/>
            <a:chExt cx="5037138" cy="5741988"/>
          </a:xfrm>
          <a:solidFill>
            <a:schemeClr val="tx1">
              <a:lumMod val="75000"/>
              <a:lumOff val="25000"/>
            </a:schemeClr>
          </a:solidFill>
          <a:effectLst>
            <a:outerShdw blurRad="63500" sx="102000" sy="102000" algn="ctr" rotWithShape="0">
              <a:prstClr val="black">
                <a:alpha val="40000"/>
              </a:prstClr>
            </a:outerShdw>
          </a:effectLst>
        </p:grpSpPr>
        <p:sp>
          <p:nvSpPr>
            <p:cNvPr id="191" name="Freeform 9"/>
            <p:cNvSpPr>
              <a:spLocks noEditPoints="1"/>
            </p:cNvSpPr>
            <p:nvPr/>
          </p:nvSpPr>
          <p:spPr bwMode="auto">
            <a:xfrm>
              <a:off x="-15875" y="-3175"/>
              <a:ext cx="5037138" cy="5741988"/>
            </a:xfrm>
            <a:custGeom>
              <a:avLst/>
              <a:gdLst>
                <a:gd name="T0" fmla="*/ 985 w 1340"/>
                <a:gd name="T1" fmla="*/ 48 h 1528"/>
                <a:gd name="T2" fmla="*/ 348 w 1340"/>
                <a:gd name="T3" fmla="*/ 100 h 1528"/>
                <a:gd name="T4" fmla="*/ 114 w 1340"/>
                <a:gd name="T5" fmla="*/ 402 h 1528"/>
                <a:gd name="T6" fmla="*/ 115 w 1340"/>
                <a:gd name="T7" fmla="*/ 590 h 1528"/>
                <a:gd name="T8" fmla="*/ 119 w 1340"/>
                <a:gd name="T9" fmla="*/ 607 h 1528"/>
                <a:gd name="T10" fmla="*/ 66 w 1340"/>
                <a:gd name="T11" fmla="*/ 692 h 1528"/>
                <a:gd name="T12" fmla="*/ 24 w 1340"/>
                <a:gd name="T13" fmla="*/ 752 h 1528"/>
                <a:gd name="T14" fmla="*/ 23 w 1340"/>
                <a:gd name="T15" fmla="*/ 753 h 1528"/>
                <a:gd name="T16" fmla="*/ 61 w 1340"/>
                <a:gd name="T17" fmla="*/ 922 h 1528"/>
                <a:gd name="T18" fmla="*/ 84 w 1340"/>
                <a:gd name="T19" fmla="*/ 1001 h 1528"/>
                <a:gd name="T20" fmla="*/ 127 w 1340"/>
                <a:gd name="T21" fmla="*/ 1107 h 1528"/>
                <a:gd name="T22" fmla="*/ 126 w 1340"/>
                <a:gd name="T23" fmla="*/ 1183 h 1528"/>
                <a:gd name="T24" fmla="*/ 288 w 1340"/>
                <a:gd name="T25" fmla="*/ 1319 h 1528"/>
                <a:gd name="T26" fmla="*/ 416 w 1340"/>
                <a:gd name="T27" fmla="*/ 1415 h 1528"/>
                <a:gd name="T28" fmla="*/ 1053 w 1340"/>
                <a:gd name="T29" fmla="*/ 1528 h 1528"/>
                <a:gd name="T30" fmla="*/ 1170 w 1340"/>
                <a:gd name="T31" fmla="*/ 1389 h 1528"/>
                <a:gd name="T32" fmla="*/ 1132 w 1340"/>
                <a:gd name="T33" fmla="*/ 1086 h 1528"/>
                <a:gd name="T34" fmla="*/ 1324 w 1340"/>
                <a:gd name="T35" fmla="*/ 711 h 1528"/>
                <a:gd name="T36" fmla="*/ 1204 w 1340"/>
                <a:gd name="T37" fmla="*/ 201 h 1528"/>
                <a:gd name="T38" fmla="*/ 1069 w 1340"/>
                <a:gd name="T39" fmla="*/ 1033 h 1528"/>
                <a:gd name="T40" fmla="*/ 1089 w 1340"/>
                <a:gd name="T41" fmla="*/ 1403 h 1528"/>
                <a:gd name="T42" fmla="*/ 1053 w 1340"/>
                <a:gd name="T43" fmla="*/ 1445 h 1528"/>
                <a:gd name="T44" fmla="*/ 498 w 1340"/>
                <a:gd name="T45" fmla="*/ 1411 h 1528"/>
                <a:gd name="T46" fmla="*/ 443 w 1340"/>
                <a:gd name="T47" fmla="*/ 1203 h 1528"/>
                <a:gd name="T48" fmla="*/ 288 w 1340"/>
                <a:gd name="T49" fmla="*/ 1236 h 1528"/>
                <a:gd name="T50" fmla="*/ 172 w 1340"/>
                <a:gd name="T51" fmla="*/ 1030 h 1528"/>
                <a:gd name="T52" fmla="*/ 187 w 1340"/>
                <a:gd name="T53" fmla="*/ 969 h 1528"/>
                <a:gd name="T54" fmla="*/ 146 w 1340"/>
                <a:gd name="T55" fmla="*/ 947 h 1528"/>
                <a:gd name="T56" fmla="*/ 160 w 1340"/>
                <a:gd name="T57" fmla="*/ 884 h 1528"/>
                <a:gd name="T58" fmla="*/ 111 w 1340"/>
                <a:gd name="T59" fmla="*/ 855 h 1528"/>
                <a:gd name="T60" fmla="*/ 93 w 1340"/>
                <a:gd name="T61" fmla="*/ 797 h 1528"/>
                <a:gd name="T62" fmla="*/ 190 w 1340"/>
                <a:gd name="T63" fmla="*/ 650 h 1528"/>
                <a:gd name="T64" fmla="*/ 195 w 1340"/>
                <a:gd name="T65" fmla="*/ 572 h 1528"/>
                <a:gd name="T66" fmla="*/ 194 w 1340"/>
                <a:gd name="T67" fmla="*/ 422 h 1528"/>
                <a:gd name="T68" fmla="*/ 1243 w 1340"/>
                <a:gd name="T69" fmla="*/ 699 h 1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0" h="1528">
                  <a:moveTo>
                    <a:pt x="1204" y="201"/>
                  </a:moveTo>
                  <a:cubicBezTo>
                    <a:pt x="1146" y="134"/>
                    <a:pt x="1073" y="83"/>
                    <a:pt x="985" y="48"/>
                  </a:cubicBezTo>
                  <a:cubicBezTo>
                    <a:pt x="906" y="17"/>
                    <a:pt x="816" y="0"/>
                    <a:pt x="725" y="0"/>
                  </a:cubicBezTo>
                  <a:cubicBezTo>
                    <a:pt x="589" y="0"/>
                    <a:pt x="456" y="36"/>
                    <a:pt x="348" y="100"/>
                  </a:cubicBezTo>
                  <a:cubicBezTo>
                    <a:pt x="290" y="135"/>
                    <a:pt x="241" y="177"/>
                    <a:pt x="202" y="226"/>
                  </a:cubicBezTo>
                  <a:cubicBezTo>
                    <a:pt x="160" y="279"/>
                    <a:pt x="130" y="338"/>
                    <a:pt x="114" y="402"/>
                  </a:cubicBezTo>
                  <a:cubicBezTo>
                    <a:pt x="100" y="457"/>
                    <a:pt x="99" y="521"/>
                    <a:pt x="111" y="572"/>
                  </a:cubicBezTo>
                  <a:cubicBezTo>
                    <a:pt x="115" y="590"/>
                    <a:pt x="115" y="590"/>
                    <a:pt x="115" y="590"/>
                  </a:cubicBezTo>
                  <a:cubicBezTo>
                    <a:pt x="116" y="595"/>
                    <a:pt x="117" y="600"/>
                    <a:pt x="118" y="604"/>
                  </a:cubicBezTo>
                  <a:cubicBezTo>
                    <a:pt x="119" y="605"/>
                    <a:pt x="119" y="606"/>
                    <a:pt x="119" y="607"/>
                  </a:cubicBezTo>
                  <a:cubicBezTo>
                    <a:pt x="116" y="614"/>
                    <a:pt x="116" y="614"/>
                    <a:pt x="116" y="614"/>
                  </a:cubicBezTo>
                  <a:cubicBezTo>
                    <a:pt x="103" y="640"/>
                    <a:pt x="85" y="665"/>
                    <a:pt x="66" y="692"/>
                  </a:cubicBezTo>
                  <a:cubicBezTo>
                    <a:pt x="52" y="711"/>
                    <a:pt x="37" y="730"/>
                    <a:pt x="24" y="752"/>
                  </a:cubicBezTo>
                  <a:cubicBezTo>
                    <a:pt x="24" y="752"/>
                    <a:pt x="24" y="752"/>
                    <a:pt x="24" y="752"/>
                  </a:cubicBezTo>
                  <a:cubicBezTo>
                    <a:pt x="24" y="752"/>
                    <a:pt x="24" y="752"/>
                    <a:pt x="24" y="752"/>
                  </a:cubicBezTo>
                  <a:cubicBezTo>
                    <a:pt x="23" y="753"/>
                    <a:pt x="23" y="753"/>
                    <a:pt x="23" y="753"/>
                  </a:cubicBezTo>
                  <a:cubicBezTo>
                    <a:pt x="4" y="783"/>
                    <a:pt x="0" y="820"/>
                    <a:pt x="10" y="854"/>
                  </a:cubicBezTo>
                  <a:cubicBezTo>
                    <a:pt x="18" y="882"/>
                    <a:pt x="37" y="906"/>
                    <a:pt x="61" y="922"/>
                  </a:cubicBezTo>
                  <a:cubicBezTo>
                    <a:pt x="59" y="943"/>
                    <a:pt x="63" y="964"/>
                    <a:pt x="73" y="983"/>
                  </a:cubicBezTo>
                  <a:cubicBezTo>
                    <a:pt x="76" y="989"/>
                    <a:pt x="80" y="995"/>
                    <a:pt x="84" y="1001"/>
                  </a:cubicBezTo>
                  <a:cubicBezTo>
                    <a:pt x="82" y="1028"/>
                    <a:pt x="89" y="1056"/>
                    <a:pt x="106" y="1078"/>
                  </a:cubicBezTo>
                  <a:cubicBezTo>
                    <a:pt x="127" y="1107"/>
                    <a:pt x="127" y="1107"/>
                    <a:pt x="127" y="1107"/>
                  </a:cubicBezTo>
                  <a:cubicBezTo>
                    <a:pt x="127" y="1111"/>
                    <a:pt x="126" y="1116"/>
                    <a:pt x="126" y="1120"/>
                  </a:cubicBezTo>
                  <a:cubicBezTo>
                    <a:pt x="125" y="1138"/>
                    <a:pt x="124" y="1160"/>
                    <a:pt x="126" y="1183"/>
                  </a:cubicBezTo>
                  <a:cubicBezTo>
                    <a:pt x="131" y="1219"/>
                    <a:pt x="144" y="1249"/>
                    <a:pt x="165" y="1272"/>
                  </a:cubicBezTo>
                  <a:cubicBezTo>
                    <a:pt x="194" y="1303"/>
                    <a:pt x="236" y="1319"/>
                    <a:pt x="288" y="1319"/>
                  </a:cubicBezTo>
                  <a:cubicBezTo>
                    <a:pt x="322" y="1319"/>
                    <a:pt x="361" y="1312"/>
                    <a:pt x="408" y="1299"/>
                  </a:cubicBezTo>
                  <a:cubicBezTo>
                    <a:pt x="411" y="1328"/>
                    <a:pt x="413" y="1367"/>
                    <a:pt x="416" y="1415"/>
                  </a:cubicBezTo>
                  <a:cubicBezTo>
                    <a:pt x="419" y="1478"/>
                    <a:pt x="471" y="1528"/>
                    <a:pt x="534" y="1528"/>
                  </a:cubicBezTo>
                  <a:cubicBezTo>
                    <a:pt x="1053" y="1528"/>
                    <a:pt x="1053" y="1528"/>
                    <a:pt x="1053" y="1528"/>
                  </a:cubicBezTo>
                  <a:cubicBezTo>
                    <a:pt x="1088" y="1528"/>
                    <a:pt x="1121" y="1512"/>
                    <a:pt x="1144" y="1485"/>
                  </a:cubicBezTo>
                  <a:cubicBezTo>
                    <a:pt x="1166" y="1458"/>
                    <a:pt x="1176" y="1423"/>
                    <a:pt x="1170" y="1389"/>
                  </a:cubicBezTo>
                  <a:cubicBezTo>
                    <a:pt x="1122" y="1123"/>
                    <a:pt x="1122" y="1123"/>
                    <a:pt x="1122" y="1123"/>
                  </a:cubicBezTo>
                  <a:cubicBezTo>
                    <a:pt x="1120" y="1109"/>
                    <a:pt x="1123" y="1096"/>
                    <a:pt x="1132" y="1086"/>
                  </a:cubicBezTo>
                  <a:cubicBezTo>
                    <a:pt x="1170" y="1041"/>
                    <a:pt x="1214" y="987"/>
                    <a:pt x="1250" y="923"/>
                  </a:cubicBezTo>
                  <a:cubicBezTo>
                    <a:pt x="1289" y="855"/>
                    <a:pt x="1313" y="785"/>
                    <a:pt x="1324" y="711"/>
                  </a:cubicBezTo>
                  <a:cubicBezTo>
                    <a:pt x="1340" y="606"/>
                    <a:pt x="1337" y="508"/>
                    <a:pt x="1316" y="421"/>
                  </a:cubicBezTo>
                  <a:cubicBezTo>
                    <a:pt x="1295" y="337"/>
                    <a:pt x="1257" y="263"/>
                    <a:pt x="1204" y="201"/>
                  </a:cubicBezTo>
                  <a:close/>
                  <a:moveTo>
                    <a:pt x="1243" y="699"/>
                  </a:moveTo>
                  <a:cubicBezTo>
                    <a:pt x="1222" y="838"/>
                    <a:pt x="1149" y="938"/>
                    <a:pt x="1069" y="1033"/>
                  </a:cubicBezTo>
                  <a:cubicBezTo>
                    <a:pt x="1045" y="1062"/>
                    <a:pt x="1035" y="1100"/>
                    <a:pt x="1041" y="1137"/>
                  </a:cubicBezTo>
                  <a:cubicBezTo>
                    <a:pt x="1089" y="1403"/>
                    <a:pt x="1089" y="1403"/>
                    <a:pt x="1089" y="1403"/>
                  </a:cubicBezTo>
                  <a:cubicBezTo>
                    <a:pt x="1091" y="1414"/>
                    <a:pt x="1088" y="1424"/>
                    <a:pt x="1081" y="1433"/>
                  </a:cubicBezTo>
                  <a:cubicBezTo>
                    <a:pt x="1074" y="1441"/>
                    <a:pt x="1064" y="1445"/>
                    <a:pt x="1053" y="1445"/>
                  </a:cubicBezTo>
                  <a:cubicBezTo>
                    <a:pt x="534" y="1445"/>
                    <a:pt x="534" y="1445"/>
                    <a:pt x="534" y="1445"/>
                  </a:cubicBezTo>
                  <a:cubicBezTo>
                    <a:pt x="515" y="1445"/>
                    <a:pt x="499" y="1430"/>
                    <a:pt x="498" y="1411"/>
                  </a:cubicBezTo>
                  <a:cubicBezTo>
                    <a:pt x="493" y="1321"/>
                    <a:pt x="488" y="1266"/>
                    <a:pt x="485" y="1235"/>
                  </a:cubicBezTo>
                  <a:cubicBezTo>
                    <a:pt x="483" y="1220"/>
                    <a:pt x="464" y="1203"/>
                    <a:pt x="443" y="1203"/>
                  </a:cubicBezTo>
                  <a:cubicBezTo>
                    <a:pt x="439" y="1203"/>
                    <a:pt x="436" y="1204"/>
                    <a:pt x="432" y="1205"/>
                  </a:cubicBezTo>
                  <a:cubicBezTo>
                    <a:pt x="367" y="1227"/>
                    <a:pt x="321" y="1236"/>
                    <a:pt x="288" y="1236"/>
                  </a:cubicBezTo>
                  <a:cubicBezTo>
                    <a:pt x="162" y="1236"/>
                    <a:pt x="227" y="1105"/>
                    <a:pt x="203" y="1072"/>
                  </a:cubicBezTo>
                  <a:cubicBezTo>
                    <a:pt x="172" y="1030"/>
                    <a:pt x="172" y="1030"/>
                    <a:pt x="172" y="1030"/>
                  </a:cubicBezTo>
                  <a:cubicBezTo>
                    <a:pt x="164" y="1019"/>
                    <a:pt x="163" y="1005"/>
                    <a:pt x="171" y="994"/>
                  </a:cubicBezTo>
                  <a:cubicBezTo>
                    <a:pt x="187" y="969"/>
                    <a:pt x="187" y="969"/>
                    <a:pt x="187" y="969"/>
                  </a:cubicBezTo>
                  <a:cubicBezTo>
                    <a:pt x="166" y="963"/>
                    <a:pt x="166" y="963"/>
                    <a:pt x="166" y="963"/>
                  </a:cubicBezTo>
                  <a:cubicBezTo>
                    <a:pt x="158" y="961"/>
                    <a:pt x="150" y="955"/>
                    <a:pt x="146" y="947"/>
                  </a:cubicBezTo>
                  <a:cubicBezTo>
                    <a:pt x="142" y="939"/>
                    <a:pt x="142" y="929"/>
                    <a:pt x="145" y="921"/>
                  </a:cubicBezTo>
                  <a:cubicBezTo>
                    <a:pt x="160" y="884"/>
                    <a:pt x="160" y="884"/>
                    <a:pt x="160" y="884"/>
                  </a:cubicBezTo>
                  <a:cubicBezTo>
                    <a:pt x="161" y="881"/>
                    <a:pt x="160" y="877"/>
                    <a:pt x="156" y="876"/>
                  </a:cubicBezTo>
                  <a:cubicBezTo>
                    <a:pt x="111" y="855"/>
                    <a:pt x="111" y="855"/>
                    <a:pt x="111" y="855"/>
                  </a:cubicBezTo>
                  <a:cubicBezTo>
                    <a:pt x="100" y="850"/>
                    <a:pt x="92" y="841"/>
                    <a:pt x="89" y="830"/>
                  </a:cubicBezTo>
                  <a:cubicBezTo>
                    <a:pt x="85" y="819"/>
                    <a:pt x="87" y="807"/>
                    <a:pt x="93" y="797"/>
                  </a:cubicBezTo>
                  <a:cubicBezTo>
                    <a:pt x="94" y="796"/>
                    <a:pt x="94" y="796"/>
                    <a:pt x="94" y="796"/>
                  </a:cubicBezTo>
                  <a:cubicBezTo>
                    <a:pt x="124" y="746"/>
                    <a:pt x="164" y="702"/>
                    <a:pt x="190" y="650"/>
                  </a:cubicBezTo>
                  <a:cubicBezTo>
                    <a:pt x="201" y="628"/>
                    <a:pt x="201" y="628"/>
                    <a:pt x="201" y="628"/>
                  </a:cubicBezTo>
                  <a:cubicBezTo>
                    <a:pt x="208" y="613"/>
                    <a:pt x="199" y="589"/>
                    <a:pt x="195" y="572"/>
                  </a:cubicBezTo>
                  <a:cubicBezTo>
                    <a:pt x="191" y="553"/>
                    <a:pt x="191" y="553"/>
                    <a:pt x="191" y="553"/>
                  </a:cubicBezTo>
                  <a:cubicBezTo>
                    <a:pt x="182" y="513"/>
                    <a:pt x="184" y="463"/>
                    <a:pt x="194" y="422"/>
                  </a:cubicBezTo>
                  <a:cubicBezTo>
                    <a:pt x="248" y="205"/>
                    <a:pt x="487" y="82"/>
                    <a:pt x="725" y="82"/>
                  </a:cubicBezTo>
                  <a:cubicBezTo>
                    <a:pt x="1018" y="82"/>
                    <a:pt x="1308" y="270"/>
                    <a:pt x="1243" y="69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id-ID" sz="2702">
                <a:solidFill>
                  <a:schemeClr val="tx1">
                    <a:lumMod val="65000"/>
                    <a:lumOff val="35000"/>
                  </a:schemeClr>
                </a:solidFill>
              </a:endParaRPr>
            </a:p>
          </p:txBody>
        </p:sp>
        <p:sp>
          <p:nvSpPr>
            <p:cNvPr id="192" name="Freeform 10"/>
            <p:cNvSpPr>
              <a:spLocks/>
            </p:cNvSpPr>
            <p:nvPr/>
          </p:nvSpPr>
          <p:spPr bwMode="auto">
            <a:xfrm>
              <a:off x="950913" y="541338"/>
              <a:ext cx="3556000" cy="2894013"/>
            </a:xfrm>
            <a:custGeom>
              <a:avLst/>
              <a:gdLst>
                <a:gd name="T0" fmla="*/ 626 w 946"/>
                <a:gd name="T1" fmla="*/ 35 h 770"/>
                <a:gd name="T2" fmla="*/ 554 w 946"/>
                <a:gd name="T3" fmla="*/ 8 h 770"/>
                <a:gd name="T4" fmla="*/ 508 w 946"/>
                <a:gd name="T5" fmla="*/ 18 h 770"/>
                <a:gd name="T6" fmla="*/ 456 w 946"/>
                <a:gd name="T7" fmla="*/ 0 h 770"/>
                <a:gd name="T8" fmla="*/ 414 w 946"/>
                <a:gd name="T9" fmla="*/ 12 h 770"/>
                <a:gd name="T10" fmla="*/ 381 w 946"/>
                <a:gd name="T11" fmla="*/ 8 h 770"/>
                <a:gd name="T12" fmla="*/ 287 w 946"/>
                <a:gd name="T13" fmla="*/ 41 h 770"/>
                <a:gd name="T14" fmla="*/ 278 w 946"/>
                <a:gd name="T15" fmla="*/ 40 h 770"/>
                <a:gd name="T16" fmla="*/ 163 w 946"/>
                <a:gd name="T17" fmla="*/ 92 h 770"/>
                <a:gd name="T18" fmla="*/ 64 w 946"/>
                <a:gd name="T19" fmla="*/ 209 h 770"/>
                <a:gd name="T20" fmla="*/ 25 w 946"/>
                <a:gd name="T21" fmla="*/ 266 h 770"/>
                <a:gd name="T22" fmla="*/ 26 w 946"/>
                <a:gd name="T23" fmla="*/ 274 h 770"/>
                <a:gd name="T24" fmla="*/ 0 w 946"/>
                <a:gd name="T25" fmla="*/ 357 h 770"/>
                <a:gd name="T26" fmla="*/ 67 w 946"/>
                <a:gd name="T27" fmla="*/ 480 h 770"/>
                <a:gd name="T28" fmla="*/ 176 w 946"/>
                <a:gd name="T29" fmla="*/ 558 h 770"/>
                <a:gd name="T30" fmla="*/ 231 w 946"/>
                <a:gd name="T31" fmla="*/ 544 h 770"/>
                <a:gd name="T32" fmla="*/ 301 w 946"/>
                <a:gd name="T33" fmla="*/ 587 h 770"/>
                <a:gd name="T34" fmla="*/ 443 w 946"/>
                <a:gd name="T35" fmla="*/ 687 h 770"/>
                <a:gd name="T36" fmla="*/ 504 w 946"/>
                <a:gd name="T37" fmla="*/ 674 h 770"/>
                <a:gd name="T38" fmla="*/ 667 w 946"/>
                <a:gd name="T39" fmla="*/ 770 h 770"/>
                <a:gd name="T40" fmla="*/ 840 w 946"/>
                <a:gd name="T41" fmla="*/ 652 h 770"/>
                <a:gd name="T42" fmla="*/ 936 w 946"/>
                <a:gd name="T43" fmla="*/ 489 h 770"/>
                <a:gd name="T44" fmla="*/ 933 w 946"/>
                <a:gd name="T45" fmla="*/ 456 h 770"/>
                <a:gd name="T46" fmla="*/ 946 w 946"/>
                <a:gd name="T47" fmla="*/ 400 h 770"/>
                <a:gd name="T48" fmla="*/ 914 w 946"/>
                <a:gd name="T49" fmla="*/ 316 h 770"/>
                <a:gd name="T50" fmla="*/ 916 w 946"/>
                <a:gd name="T51" fmla="*/ 297 h 770"/>
                <a:gd name="T52" fmla="*/ 840 w 946"/>
                <a:gd name="T53" fmla="*/ 181 h 770"/>
                <a:gd name="T54" fmla="*/ 626 w 946"/>
                <a:gd name="T55" fmla="*/ 35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6" h="770">
                  <a:moveTo>
                    <a:pt x="626" y="35"/>
                  </a:moveTo>
                  <a:cubicBezTo>
                    <a:pt x="607" y="18"/>
                    <a:pt x="581" y="8"/>
                    <a:pt x="554" y="8"/>
                  </a:cubicBezTo>
                  <a:cubicBezTo>
                    <a:pt x="537" y="8"/>
                    <a:pt x="522" y="12"/>
                    <a:pt x="508" y="18"/>
                  </a:cubicBezTo>
                  <a:cubicBezTo>
                    <a:pt x="493" y="7"/>
                    <a:pt x="475" y="0"/>
                    <a:pt x="456" y="0"/>
                  </a:cubicBezTo>
                  <a:cubicBezTo>
                    <a:pt x="441" y="0"/>
                    <a:pt x="426" y="5"/>
                    <a:pt x="414" y="12"/>
                  </a:cubicBezTo>
                  <a:cubicBezTo>
                    <a:pt x="403" y="9"/>
                    <a:pt x="392" y="8"/>
                    <a:pt x="381" y="8"/>
                  </a:cubicBezTo>
                  <a:cubicBezTo>
                    <a:pt x="345" y="8"/>
                    <a:pt x="313" y="20"/>
                    <a:pt x="287" y="41"/>
                  </a:cubicBezTo>
                  <a:cubicBezTo>
                    <a:pt x="284" y="40"/>
                    <a:pt x="281" y="40"/>
                    <a:pt x="278" y="40"/>
                  </a:cubicBezTo>
                  <a:cubicBezTo>
                    <a:pt x="232" y="40"/>
                    <a:pt x="191" y="60"/>
                    <a:pt x="163" y="92"/>
                  </a:cubicBezTo>
                  <a:cubicBezTo>
                    <a:pt x="108" y="103"/>
                    <a:pt x="65" y="151"/>
                    <a:pt x="64" y="209"/>
                  </a:cubicBezTo>
                  <a:cubicBezTo>
                    <a:pt x="41" y="218"/>
                    <a:pt x="25" y="240"/>
                    <a:pt x="25" y="266"/>
                  </a:cubicBezTo>
                  <a:cubicBezTo>
                    <a:pt x="25" y="269"/>
                    <a:pt x="25" y="272"/>
                    <a:pt x="26" y="274"/>
                  </a:cubicBezTo>
                  <a:cubicBezTo>
                    <a:pt x="9" y="298"/>
                    <a:pt x="0" y="327"/>
                    <a:pt x="0" y="357"/>
                  </a:cubicBezTo>
                  <a:cubicBezTo>
                    <a:pt x="0" y="409"/>
                    <a:pt x="26" y="454"/>
                    <a:pt x="67" y="480"/>
                  </a:cubicBezTo>
                  <a:cubicBezTo>
                    <a:pt x="82" y="525"/>
                    <a:pt x="125" y="558"/>
                    <a:pt x="176" y="558"/>
                  </a:cubicBezTo>
                  <a:cubicBezTo>
                    <a:pt x="196" y="558"/>
                    <a:pt x="215" y="553"/>
                    <a:pt x="231" y="544"/>
                  </a:cubicBezTo>
                  <a:cubicBezTo>
                    <a:pt x="248" y="566"/>
                    <a:pt x="273" y="582"/>
                    <a:pt x="301" y="587"/>
                  </a:cubicBezTo>
                  <a:cubicBezTo>
                    <a:pt x="322" y="645"/>
                    <a:pt x="378" y="687"/>
                    <a:pt x="443" y="687"/>
                  </a:cubicBezTo>
                  <a:cubicBezTo>
                    <a:pt x="465" y="687"/>
                    <a:pt x="486" y="682"/>
                    <a:pt x="504" y="674"/>
                  </a:cubicBezTo>
                  <a:cubicBezTo>
                    <a:pt x="536" y="731"/>
                    <a:pt x="597" y="770"/>
                    <a:pt x="667" y="770"/>
                  </a:cubicBezTo>
                  <a:cubicBezTo>
                    <a:pt x="746" y="770"/>
                    <a:pt x="813" y="721"/>
                    <a:pt x="840" y="652"/>
                  </a:cubicBezTo>
                  <a:cubicBezTo>
                    <a:pt x="897" y="620"/>
                    <a:pt x="936" y="559"/>
                    <a:pt x="936" y="489"/>
                  </a:cubicBezTo>
                  <a:cubicBezTo>
                    <a:pt x="936" y="478"/>
                    <a:pt x="935" y="466"/>
                    <a:pt x="933" y="456"/>
                  </a:cubicBezTo>
                  <a:cubicBezTo>
                    <a:pt x="941" y="439"/>
                    <a:pt x="946" y="420"/>
                    <a:pt x="946" y="400"/>
                  </a:cubicBezTo>
                  <a:cubicBezTo>
                    <a:pt x="946" y="368"/>
                    <a:pt x="934" y="339"/>
                    <a:pt x="914" y="316"/>
                  </a:cubicBezTo>
                  <a:cubicBezTo>
                    <a:pt x="915" y="310"/>
                    <a:pt x="916" y="303"/>
                    <a:pt x="916" y="297"/>
                  </a:cubicBezTo>
                  <a:cubicBezTo>
                    <a:pt x="916" y="245"/>
                    <a:pt x="885" y="200"/>
                    <a:pt x="840" y="181"/>
                  </a:cubicBezTo>
                  <a:cubicBezTo>
                    <a:pt x="805" y="97"/>
                    <a:pt x="722" y="37"/>
                    <a:pt x="626" y="3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id-ID" sz="2702">
                <a:solidFill>
                  <a:schemeClr val="tx1">
                    <a:lumMod val="65000"/>
                    <a:lumOff val="35000"/>
                  </a:schemeClr>
                </a:solidFill>
              </a:endParaRPr>
            </a:p>
          </p:txBody>
        </p:sp>
      </p:grpSp>
      <p:grpSp>
        <p:nvGrpSpPr>
          <p:cNvPr id="193" name="Group 192"/>
          <p:cNvGrpSpPr/>
          <p:nvPr/>
        </p:nvGrpSpPr>
        <p:grpSpPr>
          <a:xfrm>
            <a:off x="6994166" y="11490823"/>
            <a:ext cx="680336" cy="595270"/>
            <a:chOff x="3175" y="-3175"/>
            <a:chExt cx="4964113" cy="4343400"/>
          </a:xfrm>
          <a:solidFill>
            <a:schemeClr val="tx1">
              <a:lumMod val="75000"/>
              <a:lumOff val="25000"/>
            </a:schemeClr>
          </a:solidFill>
          <a:effectLst>
            <a:outerShdw blurRad="63500" sx="102000" sy="102000" algn="ctr" rotWithShape="0">
              <a:prstClr val="black">
                <a:alpha val="40000"/>
              </a:prstClr>
            </a:outerShdw>
          </a:effectLst>
        </p:grpSpPr>
        <p:sp>
          <p:nvSpPr>
            <p:cNvPr id="194" name="Freeform 14"/>
            <p:cNvSpPr>
              <a:spLocks noEditPoints="1"/>
            </p:cNvSpPr>
            <p:nvPr/>
          </p:nvSpPr>
          <p:spPr bwMode="auto">
            <a:xfrm>
              <a:off x="3175" y="-3175"/>
              <a:ext cx="4964113" cy="4275138"/>
            </a:xfrm>
            <a:custGeom>
              <a:avLst/>
              <a:gdLst>
                <a:gd name="T0" fmla="*/ 369 w 1321"/>
                <a:gd name="T1" fmla="*/ 1136 h 1137"/>
                <a:gd name="T2" fmla="*/ 460 w 1321"/>
                <a:gd name="T3" fmla="*/ 1046 h 1137"/>
                <a:gd name="T4" fmla="*/ 496 w 1321"/>
                <a:gd name="T5" fmla="*/ 1083 h 1137"/>
                <a:gd name="T6" fmla="*/ 522 w 1321"/>
                <a:gd name="T7" fmla="*/ 1065 h 1137"/>
                <a:gd name="T8" fmla="*/ 844 w 1321"/>
                <a:gd name="T9" fmla="*/ 969 h 1137"/>
                <a:gd name="T10" fmla="*/ 861 w 1321"/>
                <a:gd name="T11" fmla="*/ 968 h 1137"/>
                <a:gd name="T12" fmla="*/ 1321 w 1321"/>
                <a:gd name="T13" fmla="*/ 338 h 1137"/>
                <a:gd name="T14" fmla="*/ 983 w 1321"/>
                <a:gd name="T15" fmla="*/ 0 h 1137"/>
                <a:gd name="T16" fmla="*/ 353 w 1321"/>
                <a:gd name="T17" fmla="*/ 460 h 1137"/>
                <a:gd name="T18" fmla="*/ 352 w 1321"/>
                <a:gd name="T19" fmla="*/ 477 h 1137"/>
                <a:gd name="T20" fmla="*/ 256 w 1321"/>
                <a:gd name="T21" fmla="*/ 799 h 1137"/>
                <a:gd name="T22" fmla="*/ 238 w 1321"/>
                <a:gd name="T23" fmla="*/ 825 h 1137"/>
                <a:gd name="T24" fmla="*/ 275 w 1321"/>
                <a:gd name="T25" fmla="*/ 862 h 1137"/>
                <a:gd name="T26" fmla="*/ 0 w 1321"/>
                <a:gd name="T27" fmla="*/ 1137 h 1137"/>
                <a:gd name="T28" fmla="*/ 369 w 1321"/>
                <a:gd name="T29" fmla="*/ 1136 h 1137"/>
                <a:gd name="T30" fmla="*/ 1223 w 1321"/>
                <a:gd name="T31" fmla="*/ 345 h 1137"/>
                <a:gd name="T32" fmla="*/ 826 w 1321"/>
                <a:gd name="T33" fmla="*/ 890 h 1137"/>
                <a:gd name="T34" fmla="*/ 431 w 1321"/>
                <a:gd name="T35" fmla="*/ 495 h 1137"/>
                <a:gd name="T36" fmla="*/ 976 w 1321"/>
                <a:gd name="T37" fmla="*/ 98 h 1137"/>
                <a:gd name="T38" fmla="*/ 1223 w 1321"/>
                <a:gd name="T39" fmla="*/ 345 h 1137"/>
                <a:gd name="T40" fmla="*/ 422 w 1321"/>
                <a:gd name="T41" fmla="*/ 539 h 1137"/>
                <a:gd name="T42" fmla="*/ 782 w 1321"/>
                <a:gd name="T43" fmla="*/ 899 h 1137"/>
                <a:gd name="T44" fmla="*/ 505 w 1321"/>
                <a:gd name="T45" fmla="*/ 986 h 1137"/>
                <a:gd name="T46" fmla="*/ 335 w 1321"/>
                <a:gd name="T47" fmla="*/ 816 h 1137"/>
                <a:gd name="T48" fmla="*/ 422 w 1321"/>
                <a:gd name="T49" fmla="*/ 539 h 1137"/>
                <a:gd name="T50" fmla="*/ 339 w 1321"/>
                <a:gd name="T51" fmla="*/ 1061 h 1137"/>
                <a:gd name="T52" fmla="*/ 180 w 1321"/>
                <a:gd name="T53" fmla="*/ 1062 h 1137"/>
                <a:gd name="T54" fmla="*/ 327 w 1321"/>
                <a:gd name="T55" fmla="*/ 916 h 1137"/>
                <a:gd name="T56" fmla="*/ 406 w 1321"/>
                <a:gd name="T57" fmla="*/ 995 h 1137"/>
                <a:gd name="T58" fmla="*/ 339 w 1321"/>
                <a:gd name="T59" fmla="*/ 1061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21" h="1137">
                  <a:moveTo>
                    <a:pt x="369" y="1136"/>
                  </a:moveTo>
                  <a:cubicBezTo>
                    <a:pt x="460" y="1046"/>
                    <a:pt x="460" y="1046"/>
                    <a:pt x="460" y="1046"/>
                  </a:cubicBezTo>
                  <a:cubicBezTo>
                    <a:pt x="496" y="1083"/>
                    <a:pt x="496" y="1083"/>
                    <a:pt x="496" y="1083"/>
                  </a:cubicBezTo>
                  <a:cubicBezTo>
                    <a:pt x="522" y="1065"/>
                    <a:pt x="522" y="1065"/>
                    <a:pt x="522" y="1065"/>
                  </a:cubicBezTo>
                  <a:cubicBezTo>
                    <a:pt x="635" y="985"/>
                    <a:pt x="714" y="977"/>
                    <a:pt x="844" y="969"/>
                  </a:cubicBezTo>
                  <a:cubicBezTo>
                    <a:pt x="861" y="968"/>
                    <a:pt x="861" y="968"/>
                    <a:pt x="861" y="968"/>
                  </a:cubicBezTo>
                  <a:cubicBezTo>
                    <a:pt x="1321" y="338"/>
                    <a:pt x="1321" y="338"/>
                    <a:pt x="1321" y="338"/>
                  </a:cubicBezTo>
                  <a:cubicBezTo>
                    <a:pt x="983" y="0"/>
                    <a:pt x="983" y="0"/>
                    <a:pt x="983" y="0"/>
                  </a:cubicBezTo>
                  <a:cubicBezTo>
                    <a:pt x="353" y="460"/>
                    <a:pt x="353" y="460"/>
                    <a:pt x="353" y="460"/>
                  </a:cubicBezTo>
                  <a:cubicBezTo>
                    <a:pt x="352" y="477"/>
                    <a:pt x="352" y="477"/>
                    <a:pt x="352" y="477"/>
                  </a:cubicBezTo>
                  <a:cubicBezTo>
                    <a:pt x="344" y="607"/>
                    <a:pt x="336" y="686"/>
                    <a:pt x="256" y="799"/>
                  </a:cubicBezTo>
                  <a:cubicBezTo>
                    <a:pt x="238" y="825"/>
                    <a:pt x="238" y="825"/>
                    <a:pt x="238" y="825"/>
                  </a:cubicBezTo>
                  <a:cubicBezTo>
                    <a:pt x="275" y="862"/>
                    <a:pt x="275" y="862"/>
                    <a:pt x="275" y="862"/>
                  </a:cubicBezTo>
                  <a:cubicBezTo>
                    <a:pt x="0" y="1137"/>
                    <a:pt x="0" y="1137"/>
                    <a:pt x="0" y="1137"/>
                  </a:cubicBezTo>
                  <a:lnTo>
                    <a:pt x="369" y="1136"/>
                  </a:lnTo>
                  <a:close/>
                  <a:moveTo>
                    <a:pt x="1223" y="345"/>
                  </a:moveTo>
                  <a:cubicBezTo>
                    <a:pt x="826" y="890"/>
                    <a:pt x="826" y="890"/>
                    <a:pt x="826" y="890"/>
                  </a:cubicBezTo>
                  <a:cubicBezTo>
                    <a:pt x="431" y="495"/>
                    <a:pt x="431" y="495"/>
                    <a:pt x="431" y="495"/>
                  </a:cubicBezTo>
                  <a:cubicBezTo>
                    <a:pt x="976" y="98"/>
                    <a:pt x="976" y="98"/>
                    <a:pt x="976" y="98"/>
                  </a:cubicBezTo>
                  <a:lnTo>
                    <a:pt x="1223" y="345"/>
                  </a:lnTo>
                  <a:close/>
                  <a:moveTo>
                    <a:pt x="422" y="539"/>
                  </a:moveTo>
                  <a:cubicBezTo>
                    <a:pt x="782" y="899"/>
                    <a:pt x="782" y="899"/>
                    <a:pt x="782" y="899"/>
                  </a:cubicBezTo>
                  <a:cubicBezTo>
                    <a:pt x="682" y="907"/>
                    <a:pt x="603" y="923"/>
                    <a:pt x="505" y="986"/>
                  </a:cubicBezTo>
                  <a:cubicBezTo>
                    <a:pt x="335" y="816"/>
                    <a:pt x="335" y="816"/>
                    <a:pt x="335" y="816"/>
                  </a:cubicBezTo>
                  <a:cubicBezTo>
                    <a:pt x="398" y="718"/>
                    <a:pt x="414" y="639"/>
                    <a:pt x="422" y="539"/>
                  </a:cubicBezTo>
                  <a:close/>
                  <a:moveTo>
                    <a:pt x="339" y="1061"/>
                  </a:moveTo>
                  <a:cubicBezTo>
                    <a:pt x="180" y="1062"/>
                    <a:pt x="180" y="1062"/>
                    <a:pt x="180" y="1062"/>
                  </a:cubicBezTo>
                  <a:cubicBezTo>
                    <a:pt x="327" y="916"/>
                    <a:pt x="327" y="916"/>
                    <a:pt x="327" y="916"/>
                  </a:cubicBezTo>
                  <a:cubicBezTo>
                    <a:pt x="406" y="995"/>
                    <a:pt x="406" y="995"/>
                    <a:pt x="406" y="995"/>
                  </a:cubicBezTo>
                  <a:lnTo>
                    <a:pt x="339" y="106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id-ID" sz="2702">
                <a:solidFill>
                  <a:schemeClr val="tx1">
                    <a:lumMod val="65000"/>
                    <a:lumOff val="35000"/>
                  </a:schemeClr>
                </a:solidFill>
              </a:endParaRPr>
            </a:p>
          </p:txBody>
        </p:sp>
        <p:sp>
          <p:nvSpPr>
            <p:cNvPr id="195" name="Rectangle 15"/>
            <p:cNvSpPr>
              <a:spLocks noChangeArrowheads="1"/>
            </p:cNvSpPr>
            <p:nvPr/>
          </p:nvSpPr>
          <p:spPr bwMode="auto">
            <a:xfrm>
              <a:off x="1731963" y="4200525"/>
              <a:ext cx="3232150" cy="139700"/>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182880" tIns="91440" rIns="182880" bIns="91440" numCol="1" anchor="t" anchorCtr="0" compatLnSpc="1">
              <a:prstTxWarp prst="textNoShape">
                <a:avLst/>
              </a:prstTxWarp>
            </a:bodyPr>
            <a:lstStyle/>
            <a:p>
              <a:endParaRPr lang="id-ID" sz="2702">
                <a:solidFill>
                  <a:schemeClr val="tx1">
                    <a:lumMod val="65000"/>
                    <a:lumOff val="35000"/>
                  </a:schemeClr>
                </a:solidFill>
              </a:endParaRPr>
            </a:p>
          </p:txBody>
        </p:sp>
      </p:grpSp>
      <p:sp>
        <p:nvSpPr>
          <p:cNvPr id="196" name="Freeform 19"/>
          <p:cNvSpPr>
            <a:spLocks noEditPoints="1"/>
          </p:cNvSpPr>
          <p:nvPr/>
        </p:nvSpPr>
        <p:spPr bwMode="auto">
          <a:xfrm>
            <a:off x="16638675" y="7436531"/>
            <a:ext cx="376546" cy="613170"/>
          </a:xfrm>
          <a:custGeom>
            <a:avLst/>
            <a:gdLst>
              <a:gd name="T0" fmla="*/ 150 w 1273"/>
              <a:gd name="T1" fmla="*/ 1046 h 2075"/>
              <a:gd name="T2" fmla="*/ 292 w 1273"/>
              <a:gd name="T3" fmla="*/ 1299 h 2075"/>
              <a:gd name="T4" fmla="*/ 282 w 1273"/>
              <a:gd name="T5" fmla="*/ 1299 h 2075"/>
              <a:gd name="T6" fmla="*/ 257 w 1273"/>
              <a:gd name="T7" fmla="*/ 1304 h 2075"/>
              <a:gd name="T8" fmla="*/ 149 w 1273"/>
              <a:gd name="T9" fmla="*/ 1454 h 2075"/>
              <a:gd name="T10" fmla="*/ 149 w 1273"/>
              <a:gd name="T11" fmla="*/ 1750 h 2075"/>
              <a:gd name="T12" fmla="*/ 237 w 1273"/>
              <a:gd name="T13" fmla="*/ 1907 h 2075"/>
              <a:gd name="T14" fmla="*/ 448 w 1273"/>
              <a:gd name="T15" fmla="*/ 2038 h 2075"/>
              <a:gd name="T16" fmla="*/ 577 w 1273"/>
              <a:gd name="T17" fmla="*/ 2075 h 2075"/>
              <a:gd name="T18" fmla="*/ 696 w 1273"/>
              <a:gd name="T19" fmla="*/ 2075 h 2075"/>
              <a:gd name="T20" fmla="*/ 826 w 1273"/>
              <a:gd name="T21" fmla="*/ 2038 h 2075"/>
              <a:gd name="T22" fmla="*/ 1036 w 1273"/>
              <a:gd name="T23" fmla="*/ 1907 h 2075"/>
              <a:gd name="T24" fmla="*/ 1125 w 1273"/>
              <a:gd name="T25" fmla="*/ 1750 h 2075"/>
              <a:gd name="T26" fmla="*/ 1125 w 1273"/>
              <a:gd name="T27" fmla="*/ 1454 h 2075"/>
              <a:gd name="T28" fmla="*/ 1009 w 1273"/>
              <a:gd name="T29" fmla="*/ 1302 h 2075"/>
              <a:gd name="T30" fmla="*/ 981 w 1273"/>
              <a:gd name="T31" fmla="*/ 1299 h 2075"/>
              <a:gd name="T32" fmla="*/ 1123 w 1273"/>
              <a:gd name="T33" fmla="*/ 1047 h 2075"/>
              <a:gd name="T34" fmla="*/ 1135 w 1273"/>
              <a:gd name="T35" fmla="*/ 1032 h 2075"/>
              <a:gd name="T36" fmla="*/ 1273 w 1273"/>
              <a:gd name="T37" fmla="*/ 637 h 2075"/>
              <a:gd name="T38" fmla="*/ 637 w 1273"/>
              <a:gd name="T39" fmla="*/ 0 h 2075"/>
              <a:gd name="T40" fmla="*/ 1 w 1273"/>
              <a:gd name="T41" fmla="*/ 637 h 2075"/>
              <a:gd name="T42" fmla="*/ 138 w 1273"/>
              <a:gd name="T43" fmla="*/ 1032 h 2075"/>
              <a:gd name="T44" fmla="*/ 150 w 1273"/>
              <a:gd name="T45" fmla="*/ 1046 h 2075"/>
              <a:gd name="T46" fmla="*/ 266 w 1273"/>
              <a:gd name="T47" fmla="*/ 1698 h 2075"/>
              <a:gd name="T48" fmla="*/ 266 w 1273"/>
              <a:gd name="T49" fmla="*/ 1650 h 2075"/>
              <a:gd name="T50" fmla="*/ 1008 w 1273"/>
              <a:gd name="T51" fmla="*/ 1742 h 2075"/>
              <a:gd name="T52" fmla="*/ 1008 w 1273"/>
              <a:gd name="T53" fmla="*/ 1750 h 2075"/>
              <a:gd name="T54" fmla="*/ 994 w 1273"/>
              <a:gd name="T55" fmla="*/ 1788 h 2075"/>
              <a:gd name="T56" fmla="*/ 266 w 1273"/>
              <a:gd name="T57" fmla="*/ 1698 h 2075"/>
              <a:gd name="T58" fmla="*/ 1008 w 1273"/>
              <a:gd name="T59" fmla="*/ 1683 h 2075"/>
              <a:gd name="T60" fmla="*/ 266 w 1273"/>
              <a:gd name="T61" fmla="*/ 1591 h 2075"/>
              <a:gd name="T62" fmla="*/ 266 w 1273"/>
              <a:gd name="T63" fmla="*/ 1537 h 2075"/>
              <a:gd name="T64" fmla="*/ 1008 w 1273"/>
              <a:gd name="T65" fmla="*/ 1629 h 2075"/>
              <a:gd name="T66" fmla="*/ 1008 w 1273"/>
              <a:gd name="T67" fmla="*/ 1683 h 2075"/>
              <a:gd name="T68" fmla="*/ 764 w 1273"/>
              <a:gd name="T69" fmla="*/ 1939 h 2075"/>
              <a:gd name="T70" fmla="*/ 696 w 1273"/>
              <a:gd name="T71" fmla="*/ 1958 h 2075"/>
              <a:gd name="T72" fmla="*/ 577 w 1273"/>
              <a:gd name="T73" fmla="*/ 1958 h 2075"/>
              <a:gd name="T74" fmla="*/ 509 w 1273"/>
              <a:gd name="T75" fmla="*/ 1939 h 2075"/>
              <a:gd name="T76" fmla="*/ 299 w 1273"/>
              <a:gd name="T77" fmla="*/ 1808 h 2075"/>
              <a:gd name="T78" fmla="*/ 267 w 1273"/>
              <a:gd name="T79" fmla="*/ 1757 h 2075"/>
              <a:gd name="T80" fmla="*/ 925 w 1273"/>
              <a:gd name="T81" fmla="*/ 1839 h 2075"/>
              <a:gd name="T82" fmla="*/ 764 w 1273"/>
              <a:gd name="T83" fmla="*/ 1939 h 2075"/>
              <a:gd name="T84" fmla="*/ 1008 w 1273"/>
              <a:gd name="T85" fmla="*/ 1454 h 2075"/>
              <a:gd name="T86" fmla="*/ 1008 w 1273"/>
              <a:gd name="T87" fmla="*/ 1570 h 2075"/>
              <a:gd name="T88" fmla="*/ 266 w 1273"/>
              <a:gd name="T89" fmla="*/ 1478 h 2075"/>
              <a:gd name="T90" fmla="*/ 266 w 1273"/>
              <a:gd name="T91" fmla="*/ 1454 h 2075"/>
              <a:gd name="T92" fmla="*/ 293 w 1273"/>
              <a:gd name="T93" fmla="*/ 1416 h 2075"/>
              <a:gd name="T94" fmla="*/ 305 w 1273"/>
              <a:gd name="T95" fmla="*/ 1416 h 2075"/>
              <a:gd name="T96" fmla="*/ 982 w 1273"/>
              <a:gd name="T97" fmla="*/ 1416 h 2075"/>
              <a:gd name="T98" fmla="*/ 1008 w 1273"/>
              <a:gd name="T99" fmla="*/ 1454 h 2075"/>
              <a:gd name="T100" fmla="*/ 637 w 1273"/>
              <a:gd name="T101" fmla="*/ 107 h 2075"/>
              <a:gd name="T102" fmla="*/ 1166 w 1273"/>
              <a:gd name="T103" fmla="*/ 637 h 2075"/>
              <a:gd name="T104" fmla="*/ 1051 w 1273"/>
              <a:gd name="T105" fmla="*/ 965 h 2075"/>
              <a:gd name="T106" fmla="*/ 1039 w 1273"/>
              <a:gd name="T107" fmla="*/ 981 h 2075"/>
              <a:gd name="T108" fmla="*/ 873 w 1273"/>
              <a:gd name="T109" fmla="*/ 1299 h 2075"/>
              <a:gd name="T110" fmla="*/ 695 w 1273"/>
              <a:gd name="T111" fmla="*/ 1299 h 2075"/>
              <a:gd name="T112" fmla="*/ 400 w 1273"/>
              <a:gd name="T113" fmla="*/ 1299 h 2075"/>
              <a:gd name="T114" fmla="*/ 233 w 1273"/>
              <a:gd name="T115" fmla="*/ 980 h 2075"/>
              <a:gd name="T116" fmla="*/ 222 w 1273"/>
              <a:gd name="T117" fmla="*/ 965 h 2075"/>
              <a:gd name="T118" fmla="*/ 108 w 1273"/>
              <a:gd name="T119" fmla="*/ 637 h 2075"/>
              <a:gd name="T120" fmla="*/ 637 w 1273"/>
              <a:gd name="T121" fmla="*/ 107 h 2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73" h="2075">
                <a:moveTo>
                  <a:pt x="150" y="1046"/>
                </a:moveTo>
                <a:cubicBezTo>
                  <a:pt x="229" y="1145"/>
                  <a:pt x="275" y="1204"/>
                  <a:pt x="292" y="1299"/>
                </a:cubicBezTo>
                <a:cubicBezTo>
                  <a:pt x="282" y="1299"/>
                  <a:pt x="282" y="1299"/>
                  <a:pt x="282" y="1299"/>
                </a:cubicBezTo>
                <a:cubicBezTo>
                  <a:pt x="273" y="1299"/>
                  <a:pt x="265" y="1301"/>
                  <a:pt x="257" y="1304"/>
                </a:cubicBezTo>
                <a:cubicBezTo>
                  <a:pt x="193" y="1327"/>
                  <a:pt x="149" y="1387"/>
                  <a:pt x="149" y="1454"/>
                </a:cubicBezTo>
                <a:cubicBezTo>
                  <a:pt x="149" y="1750"/>
                  <a:pt x="149" y="1750"/>
                  <a:pt x="149" y="1750"/>
                </a:cubicBezTo>
                <a:cubicBezTo>
                  <a:pt x="149" y="1811"/>
                  <a:pt x="184" y="1874"/>
                  <a:pt x="237" y="1907"/>
                </a:cubicBezTo>
                <a:cubicBezTo>
                  <a:pt x="448" y="2038"/>
                  <a:pt x="448" y="2038"/>
                  <a:pt x="448" y="2038"/>
                </a:cubicBezTo>
                <a:cubicBezTo>
                  <a:pt x="483" y="2060"/>
                  <a:pt x="534" y="2075"/>
                  <a:pt x="577" y="2075"/>
                </a:cubicBezTo>
                <a:cubicBezTo>
                  <a:pt x="696" y="2075"/>
                  <a:pt x="696" y="2075"/>
                  <a:pt x="696" y="2075"/>
                </a:cubicBezTo>
                <a:cubicBezTo>
                  <a:pt x="739" y="2075"/>
                  <a:pt x="790" y="2060"/>
                  <a:pt x="826" y="2038"/>
                </a:cubicBezTo>
                <a:cubicBezTo>
                  <a:pt x="1036" y="1907"/>
                  <a:pt x="1036" y="1907"/>
                  <a:pt x="1036" y="1907"/>
                </a:cubicBezTo>
                <a:cubicBezTo>
                  <a:pt x="1089" y="1874"/>
                  <a:pt x="1125" y="1811"/>
                  <a:pt x="1125" y="1750"/>
                </a:cubicBezTo>
                <a:cubicBezTo>
                  <a:pt x="1125" y="1454"/>
                  <a:pt x="1125" y="1454"/>
                  <a:pt x="1125" y="1454"/>
                </a:cubicBezTo>
                <a:cubicBezTo>
                  <a:pt x="1125" y="1384"/>
                  <a:pt x="1077" y="1322"/>
                  <a:pt x="1009" y="1302"/>
                </a:cubicBezTo>
                <a:cubicBezTo>
                  <a:pt x="1003" y="1300"/>
                  <a:pt x="1001" y="1299"/>
                  <a:pt x="981" y="1299"/>
                </a:cubicBezTo>
                <a:cubicBezTo>
                  <a:pt x="997" y="1205"/>
                  <a:pt x="1044" y="1147"/>
                  <a:pt x="1123" y="1047"/>
                </a:cubicBezTo>
                <a:cubicBezTo>
                  <a:pt x="1135" y="1032"/>
                  <a:pt x="1135" y="1032"/>
                  <a:pt x="1135" y="1032"/>
                </a:cubicBezTo>
                <a:cubicBezTo>
                  <a:pt x="1225" y="919"/>
                  <a:pt x="1273" y="782"/>
                  <a:pt x="1273" y="637"/>
                </a:cubicBezTo>
                <a:cubicBezTo>
                  <a:pt x="1273" y="286"/>
                  <a:pt x="988" y="0"/>
                  <a:pt x="637" y="0"/>
                </a:cubicBezTo>
                <a:cubicBezTo>
                  <a:pt x="286" y="0"/>
                  <a:pt x="1" y="286"/>
                  <a:pt x="1" y="637"/>
                </a:cubicBezTo>
                <a:cubicBezTo>
                  <a:pt x="0" y="782"/>
                  <a:pt x="48" y="918"/>
                  <a:pt x="138" y="1032"/>
                </a:cubicBezTo>
                <a:lnTo>
                  <a:pt x="150" y="1046"/>
                </a:lnTo>
                <a:close/>
                <a:moveTo>
                  <a:pt x="266" y="1698"/>
                </a:moveTo>
                <a:cubicBezTo>
                  <a:pt x="266" y="1650"/>
                  <a:pt x="266" y="1650"/>
                  <a:pt x="266" y="1650"/>
                </a:cubicBezTo>
                <a:cubicBezTo>
                  <a:pt x="1008" y="1742"/>
                  <a:pt x="1008" y="1742"/>
                  <a:pt x="1008" y="1742"/>
                </a:cubicBezTo>
                <a:cubicBezTo>
                  <a:pt x="1008" y="1750"/>
                  <a:pt x="1008" y="1750"/>
                  <a:pt x="1008" y="1750"/>
                </a:cubicBezTo>
                <a:cubicBezTo>
                  <a:pt x="1008" y="1762"/>
                  <a:pt x="1002" y="1776"/>
                  <a:pt x="994" y="1788"/>
                </a:cubicBezTo>
                <a:lnTo>
                  <a:pt x="266" y="1698"/>
                </a:lnTo>
                <a:close/>
                <a:moveTo>
                  <a:pt x="1008" y="1683"/>
                </a:moveTo>
                <a:cubicBezTo>
                  <a:pt x="266" y="1591"/>
                  <a:pt x="266" y="1591"/>
                  <a:pt x="266" y="1591"/>
                </a:cubicBezTo>
                <a:cubicBezTo>
                  <a:pt x="266" y="1537"/>
                  <a:pt x="266" y="1537"/>
                  <a:pt x="266" y="1537"/>
                </a:cubicBezTo>
                <a:cubicBezTo>
                  <a:pt x="1008" y="1629"/>
                  <a:pt x="1008" y="1629"/>
                  <a:pt x="1008" y="1629"/>
                </a:cubicBezTo>
                <a:lnTo>
                  <a:pt x="1008" y="1683"/>
                </a:lnTo>
                <a:close/>
                <a:moveTo>
                  <a:pt x="764" y="1939"/>
                </a:moveTo>
                <a:cubicBezTo>
                  <a:pt x="747" y="1949"/>
                  <a:pt x="717" y="1958"/>
                  <a:pt x="696" y="1958"/>
                </a:cubicBezTo>
                <a:cubicBezTo>
                  <a:pt x="577" y="1958"/>
                  <a:pt x="577" y="1958"/>
                  <a:pt x="577" y="1958"/>
                </a:cubicBezTo>
                <a:cubicBezTo>
                  <a:pt x="557" y="1958"/>
                  <a:pt x="527" y="1949"/>
                  <a:pt x="509" y="1939"/>
                </a:cubicBezTo>
                <a:cubicBezTo>
                  <a:pt x="299" y="1808"/>
                  <a:pt x="299" y="1808"/>
                  <a:pt x="299" y="1808"/>
                </a:cubicBezTo>
                <a:cubicBezTo>
                  <a:pt x="283" y="1797"/>
                  <a:pt x="269" y="1776"/>
                  <a:pt x="267" y="1757"/>
                </a:cubicBezTo>
                <a:cubicBezTo>
                  <a:pt x="925" y="1839"/>
                  <a:pt x="925" y="1839"/>
                  <a:pt x="925" y="1839"/>
                </a:cubicBezTo>
                <a:lnTo>
                  <a:pt x="764" y="1939"/>
                </a:lnTo>
                <a:close/>
                <a:moveTo>
                  <a:pt x="1008" y="1454"/>
                </a:moveTo>
                <a:cubicBezTo>
                  <a:pt x="1008" y="1570"/>
                  <a:pt x="1008" y="1570"/>
                  <a:pt x="1008" y="1570"/>
                </a:cubicBezTo>
                <a:cubicBezTo>
                  <a:pt x="266" y="1478"/>
                  <a:pt x="266" y="1478"/>
                  <a:pt x="266" y="1478"/>
                </a:cubicBezTo>
                <a:cubicBezTo>
                  <a:pt x="266" y="1454"/>
                  <a:pt x="266" y="1454"/>
                  <a:pt x="266" y="1454"/>
                </a:cubicBezTo>
                <a:cubicBezTo>
                  <a:pt x="266" y="1437"/>
                  <a:pt x="277" y="1422"/>
                  <a:pt x="293" y="1416"/>
                </a:cubicBezTo>
                <a:cubicBezTo>
                  <a:pt x="305" y="1416"/>
                  <a:pt x="305" y="1416"/>
                  <a:pt x="305" y="1416"/>
                </a:cubicBezTo>
                <a:cubicBezTo>
                  <a:pt x="806" y="1416"/>
                  <a:pt x="948" y="1416"/>
                  <a:pt x="982" y="1416"/>
                </a:cubicBezTo>
                <a:cubicBezTo>
                  <a:pt x="997" y="1423"/>
                  <a:pt x="1008" y="1438"/>
                  <a:pt x="1008" y="1454"/>
                </a:cubicBezTo>
                <a:close/>
                <a:moveTo>
                  <a:pt x="637" y="107"/>
                </a:moveTo>
                <a:cubicBezTo>
                  <a:pt x="929" y="107"/>
                  <a:pt x="1166" y="345"/>
                  <a:pt x="1166" y="637"/>
                </a:cubicBezTo>
                <a:cubicBezTo>
                  <a:pt x="1166" y="757"/>
                  <a:pt x="1126" y="871"/>
                  <a:pt x="1051" y="965"/>
                </a:cubicBezTo>
                <a:cubicBezTo>
                  <a:pt x="1039" y="981"/>
                  <a:pt x="1039" y="981"/>
                  <a:pt x="1039" y="981"/>
                </a:cubicBezTo>
                <a:cubicBezTo>
                  <a:pt x="951" y="1091"/>
                  <a:pt x="891" y="1167"/>
                  <a:pt x="873" y="1299"/>
                </a:cubicBezTo>
                <a:cubicBezTo>
                  <a:pt x="822" y="1299"/>
                  <a:pt x="760" y="1299"/>
                  <a:pt x="695" y="1299"/>
                </a:cubicBezTo>
                <a:cubicBezTo>
                  <a:pt x="592" y="1299"/>
                  <a:pt x="481" y="1299"/>
                  <a:pt x="400" y="1299"/>
                </a:cubicBezTo>
                <a:cubicBezTo>
                  <a:pt x="382" y="1166"/>
                  <a:pt x="322" y="1090"/>
                  <a:pt x="233" y="980"/>
                </a:cubicBezTo>
                <a:cubicBezTo>
                  <a:pt x="222" y="965"/>
                  <a:pt x="222" y="965"/>
                  <a:pt x="222" y="965"/>
                </a:cubicBezTo>
                <a:cubicBezTo>
                  <a:pt x="147" y="871"/>
                  <a:pt x="108" y="757"/>
                  <a:pt x="108" y="637"/>
                </a:cubicBezTo>
                <a:cubicBezTo>
                  <a:pt x="108" y="345"/>
                  <a:pt x="345" y="107"/>
                  <a:pt x="637" y="107"/>
                </a:cubicBezTo>
                <a:close/>
              </a:path>
            </a:pathLst>
          </a:custGeom>
          <a:solidFill>
            <a:schemeClr val="bg1"/>
          </a:solidFill>
          <a:ln>
            <a:noFill/>
          </a:ln>
          <a:effectLst>
            <a:outerShdw blurRad="63500" sx="102000" sy="102000" algn="ctr" rotWithShape="0">
              <a:prstClr val="black">
                <a:alpha val="40000"/>
              </a:prstClr>
            </a:outerShdw>
          </a:effectLst>
        </p:spPr>
        <p:txBody>
          <a:bodyPr vert="horz" wrap="square" lIns="182880" tIns="91440" rIns="182880" bIns="91440" numCol="1" anchor="t" anchorCtr="0" compatLnSpc="1">
            <a:prstTxWarp prst="textNoShape">
              <a:avLst/>
            </a:prstTxWarp>
          </a:bodyPr>
          <a:lstStyle/>
          <a:p>
            <a:endParaRPr lang="id-ID" sz="2702">
              <a:solidFill>
                <a:schemeClr val="tx1">
                  <a:lumMod val="65000"/>
                  <a:lumOff val="35000"/>
                </a:schemeClr>
              </a:solidFill>
            </a:endParaRPr>
          </a:p>
        </p:txBody>
      </p:sp>
      <p:grpSp>
        <p:nvGrpSpPr>
          <p:cNvPr id="197" name="Group 196"/>
          <p:cNvGrpSpPr/>
          <p:nvPr/>
        </p:nvGrpSpPr>
        <p:grpSpPr>
          <a:xfrm>
            <a:off x="16504651" y="9505106"/>
            <a:ext cx="574914" cy="574800"/>
            <a:chOff x="7938" y="-3175"/>
            <a:chExt cx="8029575" cy="8027988"/>
          </a:xfrm>
          <a:solidFill>
            <a:schemeClr val="bg1"/>
          </a:solidFill>
          <a:effectLst>
            <a:outerShdw blurRad="63500" sx="102000" sy="102000" algn="ctr" rotWithShape="0">
              <a:prstClr val="black">
                <a:alpha val="40000"/>
              </a:prstClr>
            </a:outerShdw>
          </a:effectLst>
        </p:grpSpPr>
        <p:sp>
          <p:nvSpPr>
            <p:cNvPr id="198" name="Freeform 23"/>
            <p:cNvSpPr>
              <a:spLocks noEditPoints="1"/>
            </p:cNvSpPr>
            <p:nvPr/>
          </p:nvSpPr>
          <p:spPr bwMode="auto">
            <a:xfrm>
              <a:off x="7938" y="-3175"/>
              <a:ext cx="8029575" cy="8027988"/>
            </a:xfrm>
            <a:custGeom>
              <a:avLst/>
              <a:gdLst>
                <a:gd name="T0" fmla="*/ 818 w 2138"/>
                <a:gd name="T1" fmla="*/ 1635 h 2138"/>
                <a:gd name="T2" fmla="*/ 818 w 2138"/>
                <a:gd name="T3" fmla="*/ 1635 h 2138"/>
                <a:gd name="T4" fmla="*/ 1257 w 2138"/>
                <a:gd name="T5" fmla="*/ 1507 h 2138"/>
                <a:gd name="T6" fmla="*/ 1301 w 2138"/>
                <a:gd name="T7" fmla="*/ 1550 h 2138"/>
                <a:gd name="T8" fmla="*/ 1249 w 2138"/>
                <a:gd name="T9" fmla="*/ 1602 h 2138"/>
                <a:gd name="T10" fmla="*/ 1711 w 2138"/>
                <a:gd name="T11" fmla="*/ 2064 h 2138"/>
                <a:gd name="T12" fmla="*/ 1888 w 2138"/>
                <a:gd name="T13" fmla="*/ 2138 h 2138"/>
                <a:gd name="T14" fmla="*/ 2065 w 2138"/>
                <a:gd name="T15" fmla="*/ 2064 h 2138"/>
                <a:gd name="T16" fmla="*/ 2138 w 2138"/>
                <a:gd name="T17" fmla="*/ 1888 h 2138"/>
                <a:gd name="T18" fmla="*/ 2065 w 2138"/>
                <a:gd name="T19" fmla="*/ 1711 h 2138"/>
                <a:gd name="T20" fmla="*/ 1603 w 2138"/>
                <a:gd name="T21" fmla="*/ 1248 h 2138"/>
                <a:gd name="T22" fmla="*/ 1551 w 2138"/>
                <a:gd name="T23" fmla="*/ 1300 h 2138"/>
                <a:gd name="T24" fmla="*/ 1507 w 2138"/>
                <a:gd name="T25" fmla="*/ 1257 h 2138"/>
                <a:gd name="T26" fmla="*/ 1633 w 2138"/>
                <a:gd name="T27" fmla="*/ 760 h 2138"/>
                <a:gd name="T28" fmla="*/ 1396 w 2138"/>
                <a:gd name="T29" fmla="*/ 239 h 2138"/>
                <a:gd name="T30" fmla="*/ 818 w 2138"/>
                <a:gd name="T31" fmla="*/ 0 h 2138"/>
                <a:gd name="T32" fmla="*/ 240 w 2138"/>
                <a:gd name="T33" fmla="*/ 239 h 2138"/>
                <a:gd name="T34" fmla="*/ 0 w 2138"/>
                <a:gd name="T35" fmla="*/ 817 h 2138"/>
                <a:gd name="T36" fmla="*/ 240 w 2138"/>
                <a:gd name="T37" fmla="*/ 1395 h 2138"/>
                <a:gd name="T38" fmla="*/ 818 w 2138"/>
                <a:gd name="T39" fmla="*/ 1635 h 2138"/>
                <a:gd name="T40" fmla="*/ 2009 w 2138"/>
                <a:gd name="T41" fmla="*/ 1888 h 2138"/>
                <a:gd name="T42" fmla="*/ 1973 w 2138"/>
                <a:gd name="T43" fmla="*/ 1973 h 2138"/>
                <a:gd name="T44" fmla="*/ 1888 w 2138"/>
                <a:gd name="T45" fmla="*/ 2008 h 2138"/>
                <a:gd name="T46" fmla="*/ 1803 w 2138"/>
                <a:gd name="T47" fmla="*/ 1973 h 2138"/>
                <a:gd name="T48" fmla="*/ 1444 w 2138"/>
                <a:gd name="T49" fmla="*/ 1614 h 2138"/>
                <a:gd name="T50" fmla="*/ 1614 w 2138"/>
                <a:gd name="T51" fmla="*/ 1444 h 2138"/>
                <a:gd name="T52" fmla="*/ 1973 w 2138"/>
                <a:gd name="T53" fmla="*/ 1802 h 2138"/>
                <a:gd name="T54" fmla="*/ 2009 w 2138"/>
                <a:gd name="T55" fmla="*/ 1888 h 2138"/>
                <a:gd name="T56" fmla="*/ 1392 w 2138"/>
                <a:gd name="T57" fmla="*/ 1459 h 2138"/>
                <a:gd name="T58" fmla="*/ 1361 w 2138"/>
                <a:gd name="T59" fmla="*/ 1427 h 2138"/>
                <a:gd name="T60" fmla="*/ 1362 w 2138"/>
                <a:gd name="T61" fmla="*/ 1427 h 2138"/>
                <a:gd name="T62" fmla="*/ 1377 w 2138"/>
                <a:gd name="T63" fmla="*/ 1413 h 2138"/>
                <a:gd name="T64" fmla="*/ 1380 w 2138"/>
                <a:gd name="T65" fmla="*/ 1410 h 2138"/>
                <a:gd name="T66" fmla="*/ 1396 w 2138"/>
                <a:gd name="T67" fmla="*/ 1395 h 2138"/>
                <a:gd name="T68" fmla="*/ 1411 w 2138"/>
                <a:gd name="T69" fmla="*/ 1380 h 2138"/>
                <a:gd name="T70" fmla="*/ 1413 w 2138"/>
                <a:gd name="T71" fmla="*/ 1377 h 2138"/>
                <a:gd name="T72" fmla="*/ 1428 w 2138"/>
                <a:gd name="T73" fmla="*/ 1361 h 2138"/>
                <a:gd name="T74" fmla="*/ 1428 w 2138"/>
                <a:gd name="T75" fmla="*/ 1361 h 2138"/>
                <a:gd name="T76" fmla="*/ 1459 w 2138"/>
                <a:gd name="T77" fmla="*/ 1392 h 2138"/>
                <a:gd name="T78" fmla="*/ 1392 w 2138"/>
                <a:gd name="T79" fmla="*/ 1459 h 2138"/>
                <a:gd name="T80" fmla="*/ 331 w 2138"/>
                <a:gd name="T81" fmla="*/ 331 h 2138"/>
                <a:gd name="T82" fmla="*/ 818 w 2138"/>
                <a:gd name="T83" fmla="*/ 129 h 2138"/>
                <a:gd name="T84" fmla="*/ 1304 w 2138"/>
                <a:gd name="T85" fmla="*/ 331 h 2138"/>
                <a:gd name="T86" fmla="*/ 1504 w 2138"/>
                <a:gd name="T87" fmla="*/ 769 h 2138"/>
                <a:gd name="T88" fmla="*/ 1371 w 2138"/>
                <a:gd name="T89" fmla="*/ 1226 h 2138"/>
                <a:gd name="T90" fmla="*/ 1371 w 2138"/>
                <a:gd name="T91" fmla="*/ 1226 h 2138"/>
                <a:gd name="T92" fmla="*/ 1304 w 2138"/>
                <a:gd name="T93" fmla="*/ 1303 h 2138"/>
                <a:gd name="T94" fmla="*/ 1280 w 2138"/>
                <a:gd name="T95" fmla="*/ 1326 h 2138"/>
                <a:gd name="T96" fmla="*/ 1226 w 2138"/>
                <a:gd name="T97" fmla="*/ 1370 h 2138"/>
                <a:gd name="T98" fmla="*/ 818 w 2138"/>
                <a:gd name="T99" fmla="*/ 1505 h 2138"/>
                <a:gd name="T100" fmla="*/ 331 w 2138"/>
                <a:gd name="T101" fmla="*/ 1303 h 2138"/>
                <a:gd name="T102" fmla="*/ 331 w 2138"/>
                <a:gd name="T103" fmla="*/ 331 h 2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8" h="2138">
                  <a:moveTo>
                    <a:pt x="818" y="1635"/>
                  </a:moveTo>
                  <a:cubicBezTo>
                    <a:pt x="818" y="1635"/>
                    <a:pt x="818" y="1635"/>
                    <a:pt x="818" y="1635"/>
                  </a:cubicBezTo>
                  <a:cubicBezTo>
                    <a:pt x="975" y="1635"/>
                    <a:pt x="1126" y="1590"/>
                    <a:pt x="1257" y="1507"/>
                  </a:cubicBezTo>
                  <a:cubicBezTo>
                    <a:pt x="1301" y="1550"/>
                    <a:pt x="1301" y="1550"/>
                    <a:pt x="1301" y="1550"/>
                  </a:cubicBezTo>
                  <a:cubicBezTo>
                    <a:pt x="1249" y="1602"/>
                    <a:pt x="1249" y="1602"/>
                    <a:pt x="1249" y="1602"/>
                  </a:cubicBezTo>
                  <a:cubicBezTo>
                    <a:pt x="1711" y="2064"/>
                    <a:pt x="1711" y="2064"/>
                    <a:pt x="1711" y="2064"/>
                  </a:cubicBezTo>
                  <a:cubicBezTo>
                    <a:pt x="1758" y="2112"/>
                    <a:pt x="1821" y="2138"/>
                    <a:pt x="1888" y="2138"/>
                  </a:cubicBezTo>
                  <a:cubicBezTo>
                    <a:pt x="1955" y="2138"/>
                    <a:pt x="2018" y="2112"/>
                    <a:pt x="2065" y="2064"/>
                  </a:cubicBezTo>
                  <a:cubicBezTo>
                    <a:pt x="2112" y="2017"/>
                    <a:pt x="2138" y="1954"/>
                    <a:pt x="2138" y="1888"/>
                  </a:cubicBezTo>
                  <a:cubicBezTo>
                    <a:pt x="2138" y="1821"/>
                    <a:pt x="2112" y="1758"/>
                    <a:pt x="2065" y="1711"/>
                  </a:cubicBezTo>
                  <a:cubicBezTo>
                    <a:pt x="1603" y="1248"/>
                    <a:pt x="1603" y="1248"/>
                    <a:pt x="1603" y="1248"/>
                  </a:cubicBezTo>
                  <a:cubicBezTo>
                    <a:pt x="1551" y="1300"/>
                    <a:pt x="1551" y="1300"/>
                    <a:pt x="1551" y="1300"/>
                  </a:cubicBezTo>
                  <a:cubicBezTo>
                    <a:pt x="1507" y="1257"/>
                    <a:pt x="1507" y="1257"/>
                    <a:pt x="1507" y="1257"/>
                  </a:cubicBezTo>
                  <a:cubicBezTo>
                    <a:pt x="1601" y="1110"/>
                    <a:pt x="1645" y="935"/>
                    <a:pt x="1633" y="760"/>
                  </a:cubicBezTo>
                  <a:cubicBezTo>
                    <a:pt x="1619" y="563"/>
                    <a:pt x="1535" y="379"/>
                    <a:pt x="1396" y="239"/>
                  </a:cubicBezTo>
                  <a:cubicBezTo>
                    <a:pt x="1241" y="85"/>
                    <a:pt x="1036" y="0"/>
                    <a:pt x="818" y="0"/>
                  </a:cubicBezTo>
                  <a:cubicBezTo>
                    <a:pt x="599" y="0"/>
                    <a:pt x="394" y="85"/>
                    <a:pt x="240" y="239"/>
                  </a:cubicBezTo>
                  <a:cubicBezTo>
                    <a:pt x="85" y="394"/>
                    <a:pt x="0" y="599"/>
                    <a:pt x="0" y="817"/>
                  </a:cubicBezTo>
                  <a:cubicBezTo>
                    <a:pt x="0" y="1036"/>
                    <a:pt x="85" y="1241"/>
                    <a:pt x="240" y="1395"/>
                  </a:cubicBezTo>
                  <a:cubicBezTo>
                    <a:pt x="394" y="1550"/>
                    <a:pt x="599" y="1635"/>
                    <a:pt x="818" y="1635"/>
                  </a:cubicBezTo>
                  <a:close/>
                  <a:moveTo>
                    <a:pt x="2009" y="1888"/>
                  </a:moveTo>
                  <a:cubicBezTo>
                    <a:pt x="2009" y="1920"/>
                    <a:pt x="1996" y="1950"/>
                    <a:pt x="1973" y="1973"/>
                  </a:cubicBezTo>
                  <a:cubicBezTo>
                    <a:pt x="1950" y="1996"/>
                    <a:pt x="1920" y="2008"/>
                    <a:pt x="1888" y="2008"/>
                  </a:cubicBezTo>
                  <a:cubicBezTo>
                    <a:pt x="1856" y="2008"/>
                    <a:pt x="1826" y="1996"/>
                    <a:pt x="1803" y="1973"/>
                  </a:cubicBezTo>
                  <a:cubicBezTo>
                    <a:pt x="1444" y="1614"/>
                    <a:pt x="1444" y="1614"/>
                    <a:pt x="1444" y="1614"/>
                  </a:cubicBezTo>
                  <a:cubicBezTo>
                    <a:pt x="1614" y="1444"/>
                    <a:pt x="1614" y="1444"/>
                    <a:pt x="1614" y="1444"/>
                  </a:cubicBezTo>
                  <a:cubicBezTo>
                    <a:pt x="1973" y="1802"/>
                    <a:pt x="1973" y="1802"/>
                    <a:pt x="1973" y="1802"/>
                  </a:cubicBezTo>
                  <a:cubicBezTo>
                    <a:pt x="1996" y="1825"/>
                    <a:pt x="2009" y="1855"/>
                    <a:pt x="2009" y="1888"/>
                  </a:cubicBezTo>
                  <a:close/>
                  <a:moveTo>
                    <a:pt x="1392" y="1459"/>
                  </a:moveTo>
                  <a:cubicBezTo>
                    <a:pt x="1361" y="1427"/>
                    <a:pt x="1361" y="1427"/>
                    <a:pt x="1361" y="1427"/>
                  </a:cubicBezTo>
                  <a:cubicBezTo>
                    <a:pt x="1361" y="1427"/>
                    <a:pt x="1362" y="1427"/>
                    <a:pt x="1362" y="1427"/>
                  </a:cubicBezTo>
                  <a:cubicBezTo>
                    <a:pt x="1367" y="1422"/>
                    <a:pt x="1372" y="1418"/>
                    <a:pt x="1377" y="1413"/>
                  </a:cubicBezTo>
                  <a:cubicBezTo>
                    <a:pt x="1378" y="1412"/>
                    <a:pt x="1379" y="1411"/>
                    <a:pt x="1380" y="1410"/>
                  </a:cubicBezTo>
                  <a:cubicBezTo>
                    <a:pt x="1385" y="1405"/>
                    <a:pt x="1391" y="1400"/>
                    <a:pt x="1396" y="1395"/>
                  </a:cubicBezTo>
                  <a:cubicBezTo>
                    <a:pt x="1401" y="1390"/>
                    <a:pt x="1406" y="1385"/>
                    <a:pt x="1411" y="1380"/>
                  </a:cubicBezTo>
                  <a:cubicBezTo>
                    <a:pt x="1411" y="1379"/>
                    <a:pt x="1412" y="1378"/>
                    <a:pt x="1413" y="1377"/>
                  </a:cubicBezTo>
                  <a:cubicBezTo>
                    <a:pt x="1418" y="1372"/>
                    <a:pt x="1423" y="1366"/>
                    <a:pt x="1428" y="1361"/>
                  </a:cubicBezTo>
                  <a:cubicBezTo>
                    <a:pt x="1428" y="1361"/>
                    <a:pt x="1428" y="1361"/>
                    <a:pt x="1428" y="1361"/>
                  </a:cubicBezTo>
                  <a:cubicBezTo>
                    <a:pt x="1459" y="1392"/>
                    <a:pt x="1459" y="1392"/>
                    <a:pt x="1459" y="1392"/>
                  </a:cubicBezTo>
                  <a:lnTo>
                    <a:pt x="1392" y="1459"/>
                  </a:lnTo>
                  <a:close/>
                  <a:moveTo>
                    <a:pt x="331" y="331"/>
                  </a:moveTo>
                  <a:cubicBezTo>
                    <a:pt x="461" y="201"/>
                    <a:pt x="634" y="129"/>
                    <a:pt x="818" y="129"/>
                  </a:cubicBezTo>
                  <a:cubicBezTo>
                    <a:pt x="1001" y="129"/>
                    <a:pt x="1174" y="201"/>
                    <a:pt x="1304" y="331"/>
                  </a:cubicBezTo>
                  <a:cubicBezTo>
                    <a:pt x="1421" y="448"/>
                    <a:pt x="1492" y="604"/>
                    <a:pt x="1504" y="769"/>
                  </a:cubicBezTo>
                  <a:cubicBezTo>
                    <a:pt x="1515" y="932"/>
                    <a:pt x="1468" y="1095"/>
                    <a:pt x="1371" y="1226"/>
                  </a:cubicBezTo>
                  <a:cubicBezTo>
                    <a:pt x="1371" y="1226"/>
                    <a:pt x="1371" y="1226"/>
                    <a:pt x="1371" y="1226"/>
                  </a:cubicBezTo>
                  <a:cubicBezTo>
                    <a:pt x="1351" y="1253"/>
                    <a:pt x="1328" y="1279"/>
                    <a:pt x="1304" y="1303"/>
                  </a:cubicBezTo>
                  <a:cubicBezTo>
                    <a:pt x="1296" y="1311"/>
                    <a:pt x="1288" y="1319"/>
                    <a:pt x="1280" y="1326"/>
                  </a:cubicBezTo>
                  <a:cubicBezTo>
                    <a:pt x="1263" y="1342"/>
                    <a:pt x="1245" y="1357"/>
                    <a:pt x="1226" y="1370"/>
                  </a:cubicBezTo>
                  <a:cubicBezTo>
                    <a:pt x="1107" y="1458"/>
                    <a:pt x="966" y="1505"/>
                    <a:pt x="818" y="1505"/>
                  </a:cubicBezTo>
                  <a:cubicBezTo>
                    <a:pt x="634" y="1505"/>
                    <a:pt x="461" y="1433"/>
                    <a:pt x="331" y="1303"/>
                  </a:cubicBezTo>
                  <a:cubicBezTo>
                    <a:pt x="63" y="1035"/>
                    <a:pt x="63" y="599"/>
                    <a:pt x="331" y="33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id-ID" sz="2702">
                <a:solidFill>
                  <a:schemeClr val="tx1">
                    <a:lumMod val="65000"/>
                    <a:lumOff val="35000"/>
                  </a:schemeClr>
                </a:solidFill>
              </a:endParaRPr>
            </a:p>
          </p:txBody>
        </p:sp>
        <p:sp>
          <p:nvSpPr>
            <p:cNvPr id="199" name="Freeform 24"/>
            <p:cNvSpPr>
              <a:spLocks noEditPoints="1"/>
            </p:cNvSpPr>
            <p:nvPr/>
          </p:nvSpPr>
          <p:spPr bwMode="auto">
            <a:xfrm>
              <a:off x="788988" y="976313"/>
              <a:ext cx="4578350" cy="4176713"/>
            </a:xfrm>
            <a:custGeom>
              <a:avLst/>
              <a:gdLst>
                <a:gd name="T0" fmla="*/ 577 w 1219"/>
                <a:gd name="T1" fmla="*/ 1111 h 1112"/>
                <a:gd name="T2" fmla="*/ 577 w 1219"/>
                <a:gd name="T3" fmla="*/ 1112 h 1112"/>
                <a:gd name="T4" fmla="*/ 610 w 1219"/>
                <a:gd name="T5" fmla="*/ 1112 h 1112"/>
                <a:gd name="T6" fmla="*/ 940 w 1219"/>
                <a:gd name="T7" fmla="*/ 1003 h 1112"/>
                <a:gd name="T8" fmla="*/ 1002 w 1219"/>
                <a:gd name="T9" fmla="*/ 949 h 1112"/>
                <a:gd name="T10" fmla="*/ 1057 w 1219"/>
                <a:gd name="T11" fmla="*/ 886 h 1112"/>
                <a:gd name="T12" fmla="*/ 1003 w 1219"/>
                <a:gd name="T13" fmla="*/ 163 h 1112"/>
                <a:gd name="T14" fmla="*/ 610 w 1219"/>
                <a:gd name="T15" fmla="*/ 0 h 1112"/>
                <a:gd name="T16" fmla="*/ 217 w 1219"/>
                <a:gd name="T17" fmla="*/ 163 h 1112"/>
                <a:gd name="T18" fmla="*/ 217 w 1219"/>
                <a:gd name="T19" fmla="*/ 949 h 1112"/>
                <a:gd name="T20" fmla="*/ 577 w 1219"/>
                <a:gd name="T21" fmla="*/ 1111 h 1112"/>
                <a:gd name="T22" fmla="*/ 262 w 1219"/>
                <a:gd name="T23" fmla="*/ 209 h 1112"/>
                <a:gd name="T24" fmla="*/ 610 w 1219"/>
                <a:gd name="T25" fmla="*/ 65 h 1112"/>
                <a:gd name="T26" fmla="*/ 957 w 1219"/>
                <a:gd name="T27" fmla="*/ 209 h 1112"/>
                <a:gd name="T28" fmla="*/ 1005 w 1219"/>
                <a:gd name="T29" fmla="*/ 848 h 1112"/>
                <a:gd name="T30" fmla="*/ 957 w 1219"/>
                <a:gd name="T31" fmla="*/ 903 h 1112"/>
                <a:gd name="T32" fmla="*/ 901 w 1219"/>
                <a:gd name="T33" fmla="*/ 951 h 1112"/>
                <a:gd name="T34" fmla="*/ 612 w 1219"/>
                <a:gd name="T35" fmla="*/ 1047 h 1112"/>
                <a:gd name="T36" fmla="*/ 610 w 1219"/>
                <a:gd name="T37" fmla="*/ 1047 h 1112"/>
                <a:gd name="T38" fmla="*/ 262 w 1219"/>
                <a:gd name="T39" fmla="*/ 903 h 1112"/>
                <a:gd name="T40" fmla="*/ 262 w 1219"/>
                <a:gd name="T41" fmla="*/ 209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19" h="1112">
                  <a:moveTo>
                    <a:pt x="577" y="1111"/>
                  </a:moveTo>
                  <a:cubicBezTo>
                    <a:pt x="577" y="1112"/>
                    <a:pt x="577" y="1112"/>
                    <a:pt x="577" y="1112"/>
                  </a:cubicBezTo>
                  <a:cubicBezTo>
                    <a:pt x="610" y="1112"/>
                    <a:pt x="610" y="1112"/>
                    <a:pt x="610" y="1112"/>
                  </a:cubicBezTo>
                  <a:cubicBezTo>
                    <a:pt x="730" y="1112"/>
                    <a:pt x="844" y="1074"/>
                    <a:pt x="940" y="1003"/>
                  </a:cubicBezTo>
                  <a:cubicBezTo>
                    <a:pt x="962" y="987"/>
                    <a:pt x="983" y="969"/>
                    <a:pt x="1002" y="949"/>
                  </a:cubicBezTo>
                  <a:cubicBezTo>
                    <a:pt x="1022" y="930"/>
                    <a:pt x="1040" y="908"/>
                    <a:pt x="1057" y="886"/>
                  </a:cubicBezTo>
                  <a:cubicBezTo>
                    <a:pt x="1219" y="667"/>
                    <a:pt x="1196" y="356"/>
                    <a:pt x="1003" y="163"/>
                  </a:cubicBezTo>
                  <a:cubicBezTo>
                    <a:pt x="898" y="58"/>
                    <a:pt x="758" y="0"/>
                    <a:pt x="610" y="0"/>
                  </a:cubicBezTo>
                  <a:cubicBezTo>
                    <a:pt x="461" y="0"/>
                    <a:pt x="322" y="58"/>
                    <a:pt x="217" y="163"/>
                  </a:cubicBezTo>
                  <a:cubicBezTo>
                    <a:pt x="0" y="380"/>
                    <a:pt x="0" y="732"/>
                    <a:pt x="217" y="949"/>
                  </a:cubicBezTo>
                  <a:cubicBezTo>
                    <a:pt x="314" y="1046"/>
                    <a:pt x="441" y="1103"/>
                    <a:pt x="577" y="1111"/>
                  </a:cubicBezTo>
                  <a:close/>
                  <a:moveTo>
                    <a:pt x="262" y="209"/>
                  </a:moveTo>
                  <a:cubicBezTo>
                    <a:pt x="355" y="116"/>
                    <a:pt x="478" y="65"/>
                    <a:pt x="610" y="65"/>
                  </a:cubicBezTo>
                  <a:cubicBezTo>
                    <a:pt x="741" y="65"/>
                    <a:pt x="864" y="116"/>
                    <a:pt x="957" y="209"/>
                  </a:cubicBezTo>
                  <a:cubicBezTo>
                    <a:pt x="1127" y="380"/>
                    <a:pt x="1148" y="654"/>
                    <a:pt x="1005" y="848"/>
                  </a:cubicBezTo>
                  <a:cubicBezTo>
                    <a:pt x="990" y="867"/>
                    <a:pt x="974" y="886"/>
                    <a:pt x="957" y="903"/>
                  </a:cubicBezTo>
                  <a:cubicBezTo>
                    <a:pt x="939" y="921"/>
                    <a:pt x="921" y="937"/>
                    <a:pt x="901" y="951"/>
                  </a:cubicBezTo>
                  <a:cubicBezTo>
                    <a:pt x="817" y="1013"/>
                    <a:pt x="717" y="1046"/>
                    <a:pt x="612" y="1047"/>
                  </a:cubicBezTo>
                  <a:cubicBezTo>
                    <a:pt x="610" y="1047"/>
                    <a:pt x="610" y="1047"/>
                    <a:pt x="610" y="1047"/>
                  </a:cubicBezTo>
                  <a:cubicBezTo>
                    <a:pt x="478" y="1047"/>
                    <a:pt x="355" y="996"/>
                    <a:pt x="262" y="903"/>
                  </a:cubicBezTo>
                  <a:cubicBezTo>
                    <a:pt x="71" y="712"/>
                    <a:pt x="71" y="400"/>
                    <a:pt x="262" y="20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id-ID" sz="2702">
                <a:solidFill>
                  <a:schemeClr val="tx1">
                    <a:lumMod val="65000"/>
                    <a:lumOff val="35000"/>
                  </a:schemeClr>
                </a:solidFill>
              </a:endParaRPr>
            </a:p>
          </p:txBody>
        </p:sp>
      </p:grpSp>
      <p:grpSp>
        <p:nvGrpSpPr>
          <p:cNvPr id="200" name="Group 199"/>
          <p:cNvGrpSpPr/>
          <p:nvPr/>
        </p:nvGrpSpPr>
        <p:grpSpPr>
          <a:xfrm>
            <a:off x="16512497" y="11566759"/>
            <a:ext cx="590710" cy="480438"/>
            <a:chOff x="3175" y="0"/>
            <a:chExt cx="9269413" cy="7539038"/>
          </a:xfrm>
          <a:solidFill>
            <a:schemeClr val="bg1"/>
          </a:solidFill>
          <a:effectLst>
            <a:outerShdw blurRad="63500" sx="102000" sy="102000" algn="ctr" rotWithShape="0">
              <a:prstClr val="black">
                <a:alpha val="40000"/>
              </a:prstClr>
            </a:outerShdw>
          </a:effectLst>
        </p:grpSpPr>
        <p:sp>
          <p:nvSpPr>
            <p:cNvPr id="201" name="Freeform 28"/>
            <p:cNvSpPr>
              <a:spLocks noEditPoints="1"/>
            </p:cNvSpPr>
            <p:nvPr/>
          </p:nvSpPr>
          <p:spPr bwMode="auto">
            <a:xfrm>
              <a:off x="3175" y="0"/>
              <a:ext cx="9269413" cy="7539038"/>
            </a:xfrm>
            <a:custGeom>
              <a:avLst/>
              <a:gdLst>
                <a:gd name="T0" fmla="*/ 0 w 2469"/>
                <a:gd name="T1" fmla="*/ 0 h 2007"/>
                <a:gd name="T2" fmla="*/ 0 w 2469"/>
                <a:gd name="T3" fmla="*/ 251 h 2007"/>
                <a:gd name="T4" fmla="*/ 118 w 2469"/>
                <a:gd name="T5" fmla="*/ 251 h 2007"/>
                <a:gd name="T6" fmla="*/ 118 w 2469"/>
                <a:gd name="T7" fmla="*/ 1489 h 2007"/>
                <a:gd name="T8" fmla="*/ 1168 w 2469"/>
                <a:gd name="T9" fmla="*/ 1489 h 2007"/>
                <a:gd name="T10" fmla="*/ 1168 w 2469"/>
                <a:gd name="T11" fmla="*/ 1818 h 2007"/>
                <a:gd name="T12" fmla="*/ 855 w 2469"/>
                <a:gd name="T13" fmla="*/ 1818 h 2007"/>
                <a:gd name="T14" fmla="*/ 732 w 2469"/>
                <a:gd name="T15" fmla="*/ 1923 h 2007"/>
                <a:gd name="T16" fmla="*/ 732 w 2469"/>
                <a:gd name="T17" fmla="*/ 2007 h 2007"/>
                <a:gd name="T18" fmla="*/ 1738 w 2469"/>
                <a:gd name="T19" fmla="*/ 2007 h 2007"/>
                <a:gd name="T20" fmla="*/ 1738 w 2469"/>
                <a:gd name="T21" fmla="*/ 1923 h 2007"/>
                <a:gd name="T22" fmla="*/ 1614 w 2469"/>
                <a:gd name="T23" fmla="*/ 1818 h 2007"/>
                <a:gd name="T24" fmla="*/ 1302 w 2469"/>
                <a:gd name="T25" fmla="*/ 1818 h 2007"/>
                <a:gd name="T26" fmla="*/ 1302 w 2469"/>
                <a:gd name="T27" fmla="*/ 1489 h 2007"/>
                <a:gd name="T28" fmla="*/ 2351 w 2469"/>
                <a:gd name="T29" fmla="*/ 1489 h 2007"/>
                <a:gd name="T30" fmla="*/ 2351 w 2469"/>
                <a:gd name="T31" fmla="*/ 251 h 2007"/>
                <a:gd name="T32" fmla="*/ 2469 w 2469"/>
                <a:gd name="T33" fmla="*/ 251 h 2007"/>
                <a:gd name="T34" fmla="*/ 2469 w 2469"/>
                <a:gd name="T35" fmla="*/ 0 h 2007"/>
                <a:gd name="T36" fmla="*/ 0 w 2469"/>
                <a:gd name="T37" fmla="*/ 0 h 2007"/>
                <a:gd name="T38" fmla="*/ 2217 w 2469"/>
                <a:gd name="T39" fmla="*/ 1355 h 2007"/>
                <a:gd name="T40" fmla="*/ 253 w 2469"/>
                <a:gd name="T41" fmla="*/ 1355 h 2007"/>
                <a:gd name="T42" fmla="*/ 253 w 2469"/>
                <a:gd name="T43" fmla="*/ 257 h 2007"/>
                <a:gd name="T44" fmla="*/ 2217 w 2469"/>
                <a:gd name="T45" fmla="*/ 257 h 2007"/>
                <a:gd name="T46" fmla="*/ 2217 w 2469"/>
                <a:gd name="T47" fmla="*/ 1355 h 2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9" h="2007">
                  <a:moveTo>
                    <a:pt x="0" y="0"/>
                  </a:moveTo>
                  <a:cubicBezTo>
                    <a:pt x="0" y="251"/>
                    <a:pt x="0" y="251"/>
                    <a:pt x="0" y="251"/>
                  </a:cubicBezTo>
                  <a:cubicBezTo>
                    <a:pt x="118" y="251"/>
                    <a:pt x="118" y="251"/>
                    <a:pt x="118" y="251"/>
                  </a:cubicBezTo>
                  <a:cubicBezTo>
                    <a:pt x="118" y="1489"/>
                    <a:pt x="118" y="1489"/>
                    <a:pt x="118" y="1489"/>
                  </a:cubicBezTo>
                  <a:cubicBezTo>
                    <a:pt x="1168" y="1489"/>
                    <a:pt x="1168" y="1489"/>
                    <a:pt x="1168" y="1489"/>
                  </a:cubicBezTo>
                  <a:cubicBezTo>
                    <a:pt x="1168" y="1818"/>
                    <a:pt x="1168" y="1818"/>
                    <a:pt x="1168" y="1818"/>
                  </a:cubicBezTo>
                  <a:cubicBezTo>
                    <a:pt x="855" y="1818"/>
                    <a:pt x="855" y="1818"/>
                    <a:pt x="855" y="1818"/>
                  </a:cubicBezTo>
                  <a:cubicBezTo>
                    <a:pt x="787" y="1818"/>
                    <a:pt x="732" y="1865"/>
                    <a:pt x="732" y="1923"/>
                  </a:cubicBezTo>
                  <a:cubicBezTo>
                    <a:pt x="732" y="2007"/>
                    <a:pt x="732" y="2007"/>
                    <a:pt x="732" y="2007"/>
                  </a:cubicBezTo>
                  <a:cubicBezTo>
                    <a:pt x="1738" y="2007"/>
                    <a:pt x="1738" y="2007"/>
                    <a:pt x="1738" y="2007"/>
                  </a:cubicBezTo>
                  <a:cubicBezTo>
                    <a:pt x="1738" y="1923"/>
                    <a:pt x="1738" y="1923"/>
                    <a:pt x="1738" y="1923"/>
                  </a:cubicBezTo>
                  <a:cubicBezTo>
                    <a:pt x="1738" y="1865"/>
                    <a:pt x="1682" y="1818"/>
                    <a:pt x="1614" y="1818"/>
                  </a:cubicBezTo>
                  <a:cubicBezTo>
                    <a:pt x="1302" y="1818"/>
                    <a:pt x="1302" y="1818"/>
                    <a:pt x="1302" y="1818"/>
                  </a:cubicBezTo>
                  <a:cubicBezTo>
                    <a:pt x="1302" y="1489"/>
                    <a:pt x="1302" y="1489"/>
                    <a:pt x="1302" y="1489"/>
                  </a:cubicBezTo>
                  <a:cubicBezTo>
                    <a:pt x="2351" y="1489"/>
                    <a:pt x="2351" y="1489"/>
                    <a:pt x="2351" y="1489"/>
                  </a:cubicBezTo>
                  <a:cubicBezTo>
                    <a:pt x="2351" y="251"/>
                    <a:pt x="2351" y="251"/>
                    <a:pt x="2351" y="251"/>
                  </a:cubicBezTo>
                  <a:cubicBezTo>
                    <a:pt x="2469" y="251"/>
                    <a:pt x="2469" y="251"/>
                    <a:pt x="2469" y="251"/>
                  </a:cubicBezTo>
                  <a:cubicBezTo>
                    <a:pt x="2469" y="0"/>
                    <a:pt x="2469" y="0"/>
                    <a:pt x="2469" y="0"/>
                  </a:cubicBezTo>
                  <a:lnTo>
                    <a:pt x="0" y="0"/>
                  </a:lnTo>
                  <a:close/>
                  <a:moveTo>
                    <a:pt x="2217" y="1355"/>
                  </a:moveTo>
                  <a:cubicBezTo>
                    <a:pt x="253" y="1355"/>
                    <a:pt x="253" y="1355"/>
                    <a:pt x="253" y="1355"/>
                  </a:cubicBezTo>
                  <a:cubicBezTo>
                    <a:pt x="253" y="257"/>
                    <a:pt x="253" y="257"/>
                    <a:pt x="253" y="257"/>
                  </a:cubicBezTo>
                  <a:cubicBezTo>
                    <a:pt x="2217" y="257"/>
                    <a:pt x="2217" y="257"/>
                    <a:pt x="2217" y="257"/>
                  </a:cubicBezTo>
                  <a:lnTo>
                    <a:pt x="2217" y="135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id-ID" sz="2702">
                <a:solidFill>
                  <a:schemeClr val="tx1">
                    <a:lumMod val="65000"/>
                    <a:lumOff val="35000"/>
                  </a:schemeClr>
                </a:solidFill>
              </a:endParaRPr>
            </a:p>
          </p:txBody>
        </p:sp>
        <p:sp>
          <p:nvSpPr>
            <p:cNvPr id="202" name="Freeform 29"/>
            <p:cNvSpPr>
              <a:spLocks noEditPoints="1"/>
            </p:cNvSpPr>
            <p:nvPr/>
          </p:nvSpPr>
          <p:spPr bwMode="auto">
            <a:xfrm>
              <a:off x="1466850" y="1352550"/>
              <a:ext cx="6345238" cy="3349625"/>
            </a:xfrm>
            <a:custGeom>
              <a:avLst/>
              <a:gdLst>
                <a:gd name="T0" fmla="*/ 113 w 1690"/>
                <a:gd name="T1" fmla="*/ 892 h 892"/>
                <a:gd name="T2" fmla="*/ 227 w 1690"/>
                <a:gd name="T3" fmla="*/ 778 h 892"/>
                <a:gd name="T4" fmla="*/ 218 w 1690"/>
                <a:gd name="T5" fmla="*/ 735 h 892"/>
                <a:gd name="T6" fmla="*/ 472 w 1690"/>
                <a:gd name="T7" fmla="*/ 530 h 892"/>
                <a:gd name="T8" fmla="*/ 549 w 1690"/>
                <a:gd name="T9" fmla="*/ 560 h 892"/>
                <a:gd name="T10" fmla="*/ 646 w 1690"/>
                <a:gd name="T11" fmla="*/ 507 h 892"/>
                <a:gd name="T12" fmla="*/ 897 w 1690"/>
                <a:gd name="T13" fmla="*/ 637 h 892"/>
                <a:gd name="T14" fmla="*/ 895 w 1690"/>
                <a:gd name="T15" fmla="*/ 659 h 892"/>
                <a:gd name="T16" fmla="*/ 1008 w 1690"/>
                <a:gd name="T17" fmla="*/ 773 h 892"/>
                <a:gd name="T18" fmla="*/ 1122 w 1690"/>
                <a:gd name="T19" fmla="*/ 659 h 892"/>
                <a:gd name="T20" fmla="*/ 1109 w 1690"/>
                <a:gd name="T21" fmla="*/ 607 h 892"/>
                <a:gd name="T22" fmla="*/ 1520 w 1690"/>
                <a:gd name="T23" fmla="*/ 213 h 892"/>
                <a:gd name="T24" fmla="*/ 1576 w 1690"/>
                <a:gd name="T25" fmla="*/ 228 h 892"/>
                <a:gd name="T26" fmla="*/ 1690 w 1690"/>
                <a:gd name="T27" fmla="*/ 114 h 892"/>
                <a:gd name="T28" fmla="*/ 1576 w 1690"/>
                <a:gd name="T29" fmla="*/ 0 h 892"/>
                <a:gd name="T30" fmla="*/ 1463 w 1690"/>
                <a:gd name="T31" fmla="*/ 114 h 892"/>
                <a:gd name="T32" fmla="*/ 1475 w 1690"/>
                <a:gd name="T33" fmla="*/ 167 h 892"/>
                <a:gd name="T34" fmla="*/ 1065 w 1690"/>
                <a:gd name="T35" fmla="*/ 561 h 892"/>
                <a:gd name="T36" fmla="*/ 1008 w 1690"/>
                <a:gd name="T37" fmla="*/ 546 h 892"/>
                <a:gd name="T38" fmla="*/ 926 w 1690"/>
                <a:gd name="T39" fmla="*/ 581 h 892"/>
                <a:gd name="T40" fmla="*/ 663 w 1690"/>
                <a:gd name="T41" fmla="*/ 444 h 892"/>
                <a:gd name="T42" fmla="*/ 549 w 1690"/>
                <a:gd name="T43" fmla="*/ 333 h 892"/>
                <a:gd name="T44" fmla="*/ 436 w 1690"/>
                <a:gd name="T45" fmla="*/ 446 h 892"/>
                <a:gd name="T46" fmla="*/ 439 w 1690"/>
                <a:gd name="T47" fmla="*/ 474 h 892"/>
                <a:gd name="T48" fmla="*/ 178 w 1690"/>
                <a:gd name="T49" fmla="*/ 685 h 892"/>
                <a:gd name="T50" fmla="*/ 113 w 1690"/>
                <a:gd name="T51" fmla="*/ 665 h 892"/>
                <a:gd name="T52" fmla="*/ 0 w 1690"/>
                <a:gd name="T53" fmla="*/ 778 h 892"/>
                <a:gd name="T54" fmla="*/ 113 w 1690"/>
                <a:gd name="T55" fmla="*/ 892 h 892"/>
                <a:gd name="T56" fmla="*/ 1576 w 1690"/>
                <a:gd name="T57" fmla="*/ 64 h 892"/>
                <a:gd name="T58" fmla="*/ 1626 w 1690"/>
                <a:gd name="T59" fmla="*/ 114 h 892"/>
                <a:gd name="T60" fmla="*/ 1576 w 1690"/>
                <a:gd name="T61" fmla="*/ 164 h 892"/>
                <a:gd name="T62" fmla="*/ 1526 w 1690"/>
                <a:gd name="T63" fmla="*/ 114 h 892"/>
                <a:gd name="T64" fmla="*/ 1576 w 1690"/>
                <a:gd name="T65" fmla="*/ 64 h 892"/>
                <a:gd name="T66" fmla="*/ 1008 w 1690"/>
                <a:gd name="T67" fmla="*/ 609 h 892"/>
                <a:gd name="T68" fmla="*/ 1058 w 1690"/>
                <a:gd name="T69" fmla="*/ 659 h 892"/>
                <a:gd name="T70" fmla="*/ 1008 w 1690"/>
                <a:gd name="T71" fmla="*/ 709 h 892"/>
                <a:gd name="T72" fmla="*/ 958 w 1690"/>
                <a:gd name="T73" fmla="*/ 659 h 892"/>
                <a:gd name="T74" fmla="*/ 1008 w 1690"/>
                <a:gd name="T75" fmla="*/ 609 h 892"/>
                <a:gd name="T76" fmla="*/ 549 w 1690"/>
                <a:gd name="T77" fmla="*/ 396 h 892"/>
                <a:gd name="T78" fmla="*/ 599 w 1690"/>
                <a:gd name="T79" fmla="*/ 446 h 892"/>
                <a:gd name="T80" fmla="*/ 549 w 1690"/>
                <a:gd name="T81" fmla="*/ 496 h 892"/>
                <a:gd name="T82" fmla="*/ 500 w 1690"/>
                <a:gd name="T83" fmla="*/ 446 h 892"/>
                <a:gd name="T84" fmla="*/ 549 w 1690"/>
                <a:gd name="T85" fmla="*/ 396 h 892"/>
                <a:gd name="T86" fmla="*/ 113 w 1690"/>
                <a:gd name="T87" fmla="*/ 728 h 892"/>
                <a:gd name="T88" fmla="*/ 163 w 1690"/>
                <a:gd name="T89" fmla="*/ 778 h 892"/>
                <a:gd name="T90" fmla="*/ 113 w 1690"/>
                <a:gd name="T91" fmla="*/ 828 h 892"/>
                <a:gd name="T92" fmla="*/ 63 w 1690"/>
                <a:gd name="T93" fmla="*/ 778 h 892"/>
                <a:gd name="T94" fmla="*/ 113 w 1690"/>
                <a:gd name="T95" fmla="*/ 728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90" h="892">
                  <a:moveTo>
                    <a:pt x="113" y="892"/>
                  </a:moveTo>
                  <a:cubicBezTo>
                    <a:pt x="176" y="892"/>
                    <a:pt x="227" y="841"/>
                    <a:pt x="227" y="778"/>
                  </a:cubicBezTo>
                  <a:cubicBezTo>
                    <a:pt x="227" y="763"/>
                    <a:pt x="224" y="748"/>
                    <a:pt x="218" y="735"/>
                  </a:cubicBezTo>
                  <a:cubicBezTo>
                    <a:pt x="472" y="530"/>
                    <a:pt x="472" y="530"/>
                    <a:pt x="472" y="530"/>
                  </a:cubicBezTo>
                  <a:cubicBezTo>
                    <a:pt x="493" y="548"/>
                    <a:pt x="520" y="560"/>
                    <a:pt x="549" y="560"/>
                  </a:cubicBezTo>
                  <a:cubicBezTo>
                    <a:pt x="590" y="560"/>
                    <a:pt x="625" y="539"/>
                    <a:pt x="646" y="507"/>
                  </a:cubicBezTo>
                  <a:cubicBezTo>
                    <a:pt x="897" y="637"/>
                    <a:pt x="897" y="637"/>
                    <a:pt x="897" y="637"/>
                  </a:cubicBezTo>
                  <a:cubicBezTo>
                    <a:pt x="895" y="644"/>
                    <a:pt x="895" y="652"/>
                    <a:pt x="895" y="659"/>
                  </a:cubicBezTo>
                  <a:cubicBezTo>
                    <a:pt x="895" y="722"/>
                    <a:pt x="946" y="773"/>
                    <a:pt x="1008" y="773"/>
                  </a:cubicBezTo>
                  <a:cubicBezTo>
                    <a:pt x="1071" y="773"/>
                    <a:pt x="1122" y="722"/>
                    <a:pt x="1122" y="659"/>
                  </a:cubicBezTo>
                  <a:cubicBezTo>
                    <a:pt x="1122" y="640"/>
                    <a:pt x="1117" y="623"/>
                    <a:pt x="1109" y="607"/>
                  </a:cubicBezTo>
                  <a:cubicBezTo>
                    <a:pt x="1520" y="213"/>
                    <a:pt x="1520" y="213"/>
                    <a:pt x="1520" y="213"/>
                  </a:cubicBezTo>
                  <a:cubicBezTo>
                    <a:pt x="1536" y="222"/>
                    <a:pt x="1556" y="228"/>
                    <a:pt x="1576" y="228"/>
                  </a:cubicBezTo>
                  <a:cubicBezTo>
                    <a:pt x="1639" y="228"/>
                    <a:pt x="1690" y="177"/>
                    <a:pt x="1690" y="114"/>
                  </a:cubicBezTo>
                  <a:cubicBezTo>
                    <a:pt x="1690" y="51"/>
                    <a:pt x="1639" y="0"/>
                    <a:pt x="1576" y="0"/>
                  </a:cubicBezTo>
                  <a:cubicBezTo>
                    <a:pt x="1513" y="0"/>
                    <a:pt x="1463" y="51"/>
                    <a:pt x="1463" y="114"/>
                  </a:cubicBezTo>
                  <a:cubicBezTo>
                    <a:pt x="1463" y="133"/>
                    <a:pt x="1467" y="151"/>
                    <a:pt x="1475" y="167"/>
                  </a:cubicBezTo>
                  <a:cubicBezTo>
                    <a:pt x="1065" y="561"/>
                    <a:pt x="1065" y="561"/>
                    <a:pt x="1065" y="561"/>
                  </a:cubicBezTo>
                  <a:cubicBezTo>
                    <a:pt x="1048" y="551"/>
                    <a:pt x="1029" y="546"/>
                    <a:pt x="1008" y="546"/>
                  </a:cubicBezTo>
                  <a:cubicBezTo>
                    <a:pt x="976" y="546"/>
                    <a:pt x="947" y="559"/>
                    <a:pt x="926" y="581"/>
                  </a:cubicBezTo>
                  <a:cubicBezTo>
                    <a:pt x="663" y="444"/>
                    <a:pt x="663" y="444"/>
                    <a:pt x="663" y="444"/>
                  </a:cubicBezTo>
                  <a:cubicBezTo>
                    <a:pt x="662" y="382"/>
                    <a:pt x="611" y="333"/>
                    <a:pt x="549" y="333"/>
                  </a:cubicBezTo>
                  <a:cubicBezTo>
                    <a:pt x="487" y="333"/>
                    <a:pt x="436" y="383"/>
                    <a:pt x="436" y="446"/>
                  </a:cubicBezTo>
                  <a:cubicBezTo>
                    <a:pt x="436" y="456"/>
                    <a:pt x="437" y="465"/>
                    <a:pt x="439" y="474"/>
                  </a:cubicBezTo>
                  <a:cubicBezTo>
                    <a:pt x="178" y="685"/>
                    <a:pt x="178" y="685"/>
                    <a:pt x="178" y="685"/>
                  </a:cubicBezTo>
                  <a:cubicBezTo>
                    <a:pt x="160" y="672"/>
                    <a:pt x="137" y="665"/>
                    <a:pt x="113" y="665"/>
                  </a:cubicBezTo>
                  <a:cubicBezTo>
                    <a:pt x="51" y="665"/>
                    <a:pt x="0" y="716"/>
                    <a:pt x="0" y="778"/>
                  </a:cubicBezTo>
                  <a:cubicBezTo>
                    <a:pt x="0" y="841"/>
                    <a:pt x="51" y="892"/>
                    <a:pt x="113" y="892"/>
                  </a:cubicBezTo>
                  <a:close/>
                  <a:moveTo>
                    <a:pt x="1576" y="64"/>
                  </a:moveTo>
                  <a:cubicBezTo>
                    <a:pt x="1604" y="64"/>
                    <a:pt x="1626" y="87"/>
                    <a:pt x="1626" y="114"/>
                  </a:cubicBezTo>
                  <a:cubicBezTo>
                    <a:pt x="1626" y="142"/>
                    <a:pt x="1604" y="164"/>
                    <a:pt x="1576" y="164"/>
                  </a:cubicBezTo>
                  <a:cubicBezTo>
                    <a:pt x="1549" y="164"/>
                    <a:pt x="1526" y="142"/>
                    <a:pt x="1526" y="114"/>
                  </a:cubicBezTo>
                  <a:cubicBezTo>
                    <a:pt x="1526" y="87"/>
                    <a:pt x="1549" y="64"/>
                    <a:pt x="1576" y="64"/>
                  </a:cubicBezTo>
                  <a:close/>
                  <a:moveTo>
                    <a:pt x="1008" y="609"/>
                  </a:moveTo>
                  <a:cubicBezTo>
                    <a:pt x="1036" y="609"/>
                    <a:pt x="1058" y="632"/>
                    <a:pt x="1058" y="659"/>
                  </a:cubicBezTo>
                  <a:cubicBezTo>
                    <a:pt x="1058" y="687"/>
                    <a:pt x="1036" y="709"/>
                    <a:pt x="1008" y="709"/>
                  </a:cubicBezTo>
                  <a:cubicBezTo>
                    <a:pt x="981" y="709"/>
                    <a:pt x="958" y="687"/>
                    <a:pt x="958" y="659"/>
                  </a:cubicBezTo>
                  <a:cubicBezTo>
                    <a:pt x="958" y="632"/>
                    <a:pt x="981" y="609"/>
                    <a:pt x="1008" y="609"/>
                  </a:cubicBezTo>
                  <a:close/>
                  <a:moveTo>
                    <a:pt x="549" y="396"/>
                  </a:moveTo>
                  <a:cubicBezTo>
                    <a:pt x="577" y="396"/>
                    <a:pt x="599" y="419"/>
                    <a:pt x="599" y="446"/>
                  </a:cubicBezTo>
                  <a:cubicBezTo>
                    <a:pt x="599" y="474"/>
                    <a:pt x="577" y="496"/>
                    <a:pt x="549" y="496"/>
                  </a:cubicBezTo>
                  <a:cubicBezTo>
                    <a:pt x="522" y="496"/>
                    <a:pt x="500" y="474"/>
                    <a:pt x="500" y="446"/>
                  </a:cubicBezTo>
                  <a:cubicBezTo>
                    <a:pt x="500" y="419"/>
                    <a:pt x="522" y="396"/>
                    <a:pt x="549" y="396"/>
                  </a:cubicBezTo>
                  <a:close/>
                  <a:moveTo>
                    <a:pt x="113" y="728"/>
                  </a:moveTo>
                  <a:cubicBezTo>
                    <a:pt x="141" y="728"/>
                    <a:pt x="163" y="751"/>
                    <a:pt x="163" y="778"/>
                  </a:cubicBezTo>
                  <a:cubicBezTo>
                    <a:pt x="163" y="806"/>
                    <a:pt x="141" y="828"/>
                    <a:pt x="113" y="828"/>
                  </a:cubicBezTo>
                  <a:cubicBezTo>
                    <a:pt x="86" y="828"/>
                    <a:pt x="63" y="806"/>
                    <a:pt x="63" y="778"/>
                  </a:cubicBezTo>
                  <a:cubicBezTo>
                    <a:pt x="63" y="751"/>
                    <a:pt x="86" y="728"/>
                    <a:pt x="113" y="72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id-ID" sz="2702">
                <a:solidFill>
                  <a:schemeClr val="tx1">
                    <a:lumMod val="65000"/>
                    <a:lumOff val="35000"/>
                  </a:schemeClr>
                </a:solidFill>
              </a:endParaRPr>
            </a:p>
          </p:txBody>
        </p:sp>
      </p:grpSp>
      <p:sp>
        <p:nvSpPr>
          <p:cNvPr id="53" name="Rectangle 52"/>
          <p:cNvSpPr/>
          <p:nvPr/>
        </p:nvSpPr>
        <p:spPr>
          <a:xfrm>
            <a:off x="3367316" y="2662410"/>
            <a:ext cx="17649368" cy="1057952"/>
          </a:xfrm>
          <a:prstGeom prst="rect">
            <a:avLst/>
          </a:prstGeom>
        </p:spPr>
        <p:txBody>
          <a:bodyPr vert="horz" lIns="182880" tIns="91440" rIns="182880" bIns="91440" rtlCol="0" anchor="ctr">
            <a:noAutofit/>
          </a:bodyPr>
          <a:lstStyle/>
          <a:p>
            <a:pPr defTabSz="1828164">
              <a:spcBef>
                <a:spcPct val="0"/>
              </a:spcBef>
            </a:pPr>
            <a:r>
              <a:rPr lang="en-US" sz="8800" noProof="1">
                <a:solidFill>
                  <a:schemeClr val="bg1"/>
                </a:solidFill>
                <a:latin typeface="Bebas Neue" panose="020B0606020202050201" pitchFamily="34" charset="0"/>
                <a:ea typeface="Roboto Light" panose="02000000000000000000" pitchFamily="2" charset="0"/>
                <a:cs typeface="Lato Light" panose="020F0402020204030203" pitchFamily="34" charset="0"/>
              </a:rPr>
              <a:t>Laptop Mockup</a:t>
            </a:r>
          </a:p>
        </p:txBody>
      </p:sp>
      <p:sp>
        <p:nvSpPr>
          <p:cNvPr id="54" name="Rectangle 53"/>
          <p:cNvSpPr/>
          <p:nvPr/>
        </p:nvSpPr>
        <p:spPr>
          <a:xfrm>
            <a:off x="6542221" y="3588814"/>
            <a:ext cx="11299558" cy="584775"/>
          </a:xfrm>
          <a:prstGeom prst="rect">
            <a:avLst/>
          </a:prstGeom>
        </p:spPr>
        <p:txBody>
          <a:bodyPr wrap="square">
            <a:spAutoFit/>
          </a:bodyPr>
          <a:lstStyle/>
          <a:p>
            <a:pPr algn="ctr">
              <a:buClr>
                <a:srgbClr val="E24848"/>
              </a:buClr>
              <a:defRPr/>
            </a:pPr>
            <a:r>
              <a:rPr lang="en-US" sz="3200" noProof="1">
                <a:solidFill>
                  <a:schemeClr val="bg1">
                    <a:lumMod val="95000"/>
                  </a:schemeClr>
                </a:solidFill>
                <a:latin typeface="+mj-lt"/>
                <a:ea typeface="Roboto Light" panose="02000000000000000000" pitchFamily="2" charset="0"/>
                <a:cs typeface="Arial" charset="0"/>
              </a:rPr>
              <a:t>Lorem ipsum dolor sit amet, consectetur adipiscing elit</a:t>
            </a:r>
          </a:p>
        </p:txBody>
      </p:sp>
      <p:sp>
        <p:nvSpPr>
          <p:cNvPr id="55" name="Rectangle 54"/>
          <p:cNvSpPr/>
          <p:nvPr/>
        </p:nvSpPr>
        <p:spPr>
          <a:xfrm>
            <a:off x="8655267" y="10401660"/>
            <a:ext cx="7073466" cy="1384995"/>
          </a:xfrm>
          <a:prstGeom prst="rect">
            <a:avLst/>
          </a:prstGeom>
        </p:spPr>
        <p:txBody>
          <a:bodyPr wrap="square" anchor="ctr">
            <a:spAutoFit/>
          </a:bodyPr>
          <a:lstStyle/>
          <a:p>
            <a:pPr>
              <a:spcBef>
                <a:spcPts val="1200"/>
              </a:spcBef>
              <a:buClr>
                <a:srgbClr val="E24848"/>
              </a:buClr>
              <a:defRPr/>
            </a:pPr>
            <a:r>
              <a:rPr lang="en-US" sz="2800" noProof="1">
                <a:solidFill>
                  <a:schemeClr val="tx1">
                    <a:lumMod val="85000"/>
                    <a:lumOff val="15000"/>
                  </a:schemeClr>
                </a:solidFill>
                <a:latin typeface="+mj-lt"/>
                <a:ea typeface="Open Sans Light" panose="020B0306030504020204" pitchFamily="34" charset="0"/>
                <a:cs typeface="Open Sans Light" panose="020B0306030504020204" pitchFamily="34" charset="0"/>
              </a:rPr>
              <a:t>Lorem ipsum dolor sit amet consectetur adipiscing elit. Nunc enim sem, commodo a rhoncus sit amet, elementum ut mi. </a:t>
            </a:r>
          </a:p>
        </p:txBody>
      </p:sp>
      <p:sp>
        <p:nvSpPr>
          <p:cNvPr id="56" name="Rectangle 55"/>
          <p:cNvSpPr/>
          <p:nvPr/>
        </p:nvSpPr>
        <p:spPr>
          <a:xfrm>
            <a:off x="10369675" y="8689884"/>
            <a:ext cx="3644650" cy="610524"/>
          </a:xfrm>
          <a:prstGeom prst="rect">
            <a:avLst/>
          </a:prstGeom>
        </p:spPr>
        <p:txBody>
          <a:bodyPr vert="horz" lIns="182880" tIns="91440" rIns="182880" bIns="91440" rtlCol="0" anchor="ctr">
            <a:noAutofit/>
          </a:bodyPr>
          <a:lstStyle/>
          <a:p>
            <a:pPr defTabSz="1828164">
              <a:spcBef>
                <a:spcPct val="0"/>
              </a:spcBef>
            </a:pPr>
            <a:r>
              <a:rPr lang="en-US" sz="4800" noProof="1">
                <a:solidFill>
                  <a:schemeClr val="tx1">
                    <a:lumMod val="85000"/>
                    <a:lumOff val="15000"/>
                  </a:schemeClr>
                </a:solidFill>
                <a:latin typeface="Bebas Neue" panose="020B0606020202050201" pitchFamily="34" charset="0"/>
                <a:ea typeface="Roboto Light" panose="02000000000000000000" pitchFamily="2" charset="0"/>
                <a:cs typeface="Lato Light" panose="020F0402020204030203" pitchFamily="34" charset="0"/>
              </a:rPr>
              <a:t>Lorem ipsumz</a:t>
            </a:r>
          </a:p>
        </p:txBody>
      </p:sp>
      <p:sp>
        <p:nvSpPr>
          <p:cNvPr id="42" name="Slide Number Placeholder 1"/>
          <p:cNvSpPr>
            <a:spLocks noGrp="1"/>
          </p:cNvSpPr>
          <p:nvPr>
            <p:ph type="sldNum" sz="quarter" idx="12"/>
          </p:nvPr>
        </p:nvSpPr>
        <p:spPr/>
        <p:txBody>
          <a:bodyPr/>
          <a:lstStyle/>
          <a:p>
            <a:r>
              <a:rPr lang="en-US" dirty="0"/>
              <a:t>73</a:t>
            </a:r>
          </a:p>
        </p:txBody>
      </p:sp>
    </p:spTree>
    <p:extLst>
      <p:ext uri="{BB962C8B-B14F-4D97-AF65-F5344CB8AC3E}">
        <p14:creationId xmlns:p14="http://schemas.microsoft.com/office/powerpoint/2010/main" val="308053301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1"/>
                                        </p:tgtEl>
                                        <p:attrNameLst>
                                          <p:attrName>style.visibility</p:attrName>
                                        </p:attrNameLst>
                                      </p:cBhvr>
                                      <p:to>
                                        <p:strVal val="visible"/>
                                      </p:to>
                                    </p:set>
                                    <p:animEffect transition="in" filter="wipe(down)">
                                      <p:cBhvr>
                                        <p:cTn id="10" dur="500"/>
                                        <p:tgtEl>
                                          <p:spTgt spid="17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72"/>
                                        </p:tgtEl>
                                        <p:attrNameLst>
                                          <p:attrName>style.visibility</p:attrName>
                                        </p:attrNameLst>
                                      </p:cBhvr>
                                      <p:to>
                                        <p:strVal val="visible"/>
                                      </p:to>
                                    </p:set>
                                    <p:animEffect transition="in" filter="wipe(down)">
                                      <p:cBhvr>
                                        <p:cTn id="13" dur="500"/>
                                        <p:tgtEl>
                                          <p:spTgt spid="17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73"/>
                                        </p:tgtEl>
                                        <p:attrNameLst>
                                          <p:attrName>style.visibility</p:attrName>
                                        </p:attrNameLst>
                                      </p:cBhvr>
                                      <p:to>
                                        <p:strVal val="visible"/>
                                      </p:to>
                                    </p:set>
                                    <p:animEffect transition="in" filter="wipe(down)">
                                      <p:cBhvr>
                                        <p:cTn id="16" dur="500"/>
                                        <p:tgtEl>
                                          <p:spTgt spid="17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74"/>
                                        </p:tgtEl>
                                        <p:attrNameLst>
                                          <p:attrName>style.visibility</p:attrName>
                                        </p:attrNameLst>
                                      </p:cBhvr>
                                      <p:to>
                                        <p:strVal val="visible"/>
                                      </p:to>
                                    </p:set>
                                    <p:animEffect transition="in" filter="wipe(down)">
                                      <p:cBhvr>
                                        <p:cTn id="19" dur="500"/>
                                        <p:tgtEl>
                                          <p:spTgt spid="174"/>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75"/>
                                        </p:tgtEl>
                                        <p:attrNameLst>
                                          <p:attrName>style.visibility</p:attrName>
                                        </p:attrNameLst>
                                      </p:cBhvr>
                                      <p:to>
                                        <p:strVal val="visible"/>
                                      </p:to>
                                    </p:set>
                                    <p:animEffect transition="in" filter="wipe(down)">
                                      <p:cBhvr>
                                        <p:cTn id="22" dur="500"/>
                                        <p:tgtEl>
                                          <p:spTgt spid="175"/>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76"/>
                                        </p:tgtEl>
                                        <p:attrNameLst>
                                          <p:attrName>style.visibility</p:attrName>
                                        </p:attrNameLst>
                                      </p:cBhvr>
                                      <p:to>
                                        <p:strVal val="visible"/>
                                      </p:to>
                                    </p:set>
                                    <p:animEffect transition="in" filter="wipe(down)">
                                      <p:cBhvr>
                                        <p:cTn id="25" dur="500"/>
                                        <p:tgtEl>
                                          <p:spTgt spid="176"/>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77"/>
                                        </p:tgtEl>
                                        <p:attrNameLst>
                                          <p:attrName>style.visibility</p:attrName>
                                        </p:attrNameLst>
                                      </p:cBhvr>
                                      <p:to>
                                        <p:strVal val="visible"/>
                                      </p:to>
                                    </p:set>
                                    <p:animEffect transition="in" filter="wipe(down)">
                                      <p:cBhvr>
                                        <p:cTn id="28" dur="500"/>
                                        <p:tgtEl>
                                          <p:spTgt spid="17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78"/>
                                        </p:tgtEl>
                                        <p:attrNameLst>
                                          <p:attrName>style.visibility</p:attrName>
                                        </p:attrNameLst>
                                      </p:cBhvr>
                                      <p:to>
                                        <p:strVal val="visible"/>
                                      </p:to>
                                    </p:set>
                                    <p:animEffect transition="in" filter="wipe(down)">
                                      <p:cBhvr>
                                        <p:cTn id="31" dur="500"/>
                                        <p:tgtEl>
                                          <p:spTgt spid="17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79"/>
                                        </p:tgtEl>
                                        <p:attrNameLst>
                                          <p:attrName>style.visibility</p:attrName>
                                        </p:attrNameLst>
                                      </p:cBhvr>
                                      <p:to>
                                        <p:strVal val="visible"/>
                                      </p:to>
                                    </p:set>
                                    <p:animEffect transition="in" filter="wipe(down)">
                                      <p:cBhvr>
                                        <p:cTn id="34" dur="500"/>
                                        <p:tgtEl>
                                          <p:spTgt spid="179"/>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80"/>
                                        </p:tgtEl>
                                        <p:attrNameLst>
                                          <p:attrName>style.visibility</p:attrName>
                                        </p:attrNameLst>
                                      </p:cBhvr>
                                      <p:to>
                                        <p:strVal val="visible"/>
                                      </p:to>
                                    </p:set>
                                    <p:animEffect transition="in" filter="wipe(down)">
                                      <p:cBhvr>
                                        <p:cTn id="37" dur="500"/>
                                        <p:tgtEl>
                                          <p:spTgt spid="180"/>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81"/>
                                        </p:tgtEl>
                                        <p:attrNameLst>
                                          <p:attrName>style.visibility</p:attrName>
                                        </p:attrNameLst>
                                      </p:cBhvr>
                                      <p:to>
                                        <p:strVal val="visible"/>
                                      </p:to>
                                    </p:set>
                                    <p:animEffect transition="in" filter="wipe(down)">
                                      <p:cBhvr>
                                        <p:cTn id="40" dur="500"/>
                                        <p:tgtEl>
                                          <p:spTgt spid="181"/>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82"/>
                                        </p:tgtEl>
                                        <p:attrNameLst>
                                          <p:attrName>style.visibility</p:attrName>
                                        </p:attrNameLst>
                                      </p:cBhvr>
                                      <p:to>
                                        <p:strVal val="visible"/>
                                      </p:to>
                                    </p:set>
                                    <p:animEffect transition="in" filter="wipe(down)">
                                      <p:cBhvr>
                                        <p:cTn id="43" dur="500"/>
                                        <p:tgtEl>
                                          <p:spTgt spid="182"/>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83"/>
                                        </p:tgtEl>
                                        <p:attrNameLst>
                                          <p:attrName>style.visibility</p:attrName>
                                        </p:attrNameLst>
                                      </p:cBhvr>
                                      <p:to>
                                        <p:strVal val="visible"/>
                                      </p:to>
                                    </p:set>
                                    <p:animEffect transition="in" filter="wipe(down)">
                                      <p:cBhvr>
                                        <p:cTn id="46" dur="500"/>
                                        <p:tgtEl>
                                          <p:spTgt spid="18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84"/>
                                        </p:tgtEl>
                                        <p:attrNameLst>
                                          <p:attrName>style.visibility</p:attrName>
                                        </p:attrNameLst>
                                      </p:cBhvr>
                                      <p:to>
                                        <p:strVal val="visible"/>
                                      </p:to>
                                    </p:set>
                                    <p:animEffect transition="in" filter="wipe(down)">
                                      <p:cBhvr>
                                        <p:cTn id="49" dur="500"/>
                                        <p:tgtEl>
                                          <p:spTgt spid="184"/>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85"/>
                                        </p:tgtEl>
                                        <p:attrNameLst>
                                          <p:attrName>style.visibility</p:attrName>
                                        </p:attrNameLst>
                                      </p:cBhvr>
                                      <p:to>
                                        <p:strVal val="visible"/>
                                      </p:to>
                                    </p:set>
                                    <p:animEffect transition="in" filter="wipe(down)">
                                      <p:cBhvr>
                                        <p:cTn id="52" dur="500"/>
                                        <p:tgtEl>
                                          <p:spTgt spid="185"/>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86"/>
                                        </p:tgtEl>
                                        <p:attrNameLst>
                                          <p:attrName>style.visibility</p:attrName>
                                        </p:attrNameLst>
                                      </p:cBhvr>
                                      <p:to>
                                        <p:strVal val="visible"/>
                                      </p:to>
                                    </p:set>
                                    <p:animEffect transition="in" filter="wipe(down)">
                                      <p:cBhvr>
                                        <p:cTn id="55" dur="500"/>
                                        <p:tgtEl>
                                          <p:spTgt spid="186"/>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87"/>
                                        </p:tgtEl>
                                        <p:attrNameLst>
                                          <p:attrName>style.visibility</p:attrName>
                                        </p:attrNameLst>
                                      </p:cBhvr>
                                      <p:to>
                                        <p:strVal val="visible"/>
                                      </p:to>
                                    </p:set>
                                    <p:animEffect transition="in" filter="wipe(down)">
                                      <p:cBhvr>
                                        <p:cTn id="58" dur="500"/>
                                        <p:tgtEl>
                                          <p:spTgt spid="187"/>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88"/>
                                        </p:tgtEl>
                                        <p:attrNameLst>
                                          <p:attrName>style.visibility</p:attrName>
                                        </p:attrNameLst>
                                      </p:cBhvr>
                                      <p:to>
                                        <p:strVal val="visible"/>
                                      </p:to>
                                    </p:set>
                                    <p:animEffect transition="in" filter="wipe(down)">
                                      <p:cBhvr>
                                        <p:cTn id="61" dur="500"/>
                                        <p:tgtEl>
                                          <p:spTgt spid="188"/>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189"/>
                                        </p:tgtEl>
                                        <p:attrNameLst>
                                          <p:attrName>style.visibility</p:attrName>
                                        </p:attrNameLst>
                                      </p:cBhvr>
                                      <p:to>
                                        <p:strVal val="visible"/>
                                      </p:to>
                                    </p:set>
                                    <p:animEffect transition="in" filter="wipe(down)">
                                      <p:cBhvr>
                                        <p:cTn id="64" dur="500"/>
                                        <p:tgtEl>
                                          <p:spTgt spid="189"/>
                                        </p:tgtEl>
                                      </p:cBhvr>
                                    </p:animEffect>
                                  </p:childTnLst>
                                </p:cTn>
                              </p:par>
                              <p:par>
                                <p:cTn id="65" presetID="22" presetClass="entr" presetSubtype="4" fill="hold" nodeType="withEffect">
                                  <p:stCondLst>
                                    <p:cond delay="0"/>
                                  </p:stCondLst>
                                  <p:childTnLst>
                                    <p:set>
                                      <p:cBhvr>
                                        <p:cTn id="66" dur="1" fill="hold">
                                          <p:stCondLst>
                                            <p:cond delay="0"/>
                                          </p:stCondLst>
                                        </p:cTn>
                                        <p:tgtEl>
                                          <p:spTgt spid="190"/>
                                        </p:tgtEl>
                                        <p:attrNameLst>
                                          <p:attrName>style.visibility</p:attrName>
                                        </p:attrNameLst>
                                      </p:cBhvr>
                                      <p:to>
                                        <p:strVal val="visible"/>
                                      </p:to>
                                    </p:set>
                                    <p:animEffect transition="in" filter="wipe(down)">
                                      <p:cBhvr>
                                        <p:cTn id="67" dur="500"/>
                                        <p:tgtEl>
                                          <p:spTgt spid="190"/>
                                        </p:tgtEl>
                                      </p:cBhvr>
                                    </p:animEffect>
                                  </p:childTnLst>
                                </p:cTn>
                              </p:par>
                              <p:par>
                                <p:cTn id="68" presetID="22" presetClass="entr" presetSubtype="4" fill="hold" nodeType="withEffect">
                                  <p:stCondLst>
                                    <p:cond delay="0"/>
                                  </p:stCondLst>
                                  <p:childTnLst>
                                    <p:set>
                                      <p:cBhvr>
                                        <p:cTn id="69" dur="1" fill="hold">
                                          <p:stCondLst>
                                            <p:cond delay="0"/>
                                          </p:stCondLst>
                                        </p:cTn>
                                        <p:tgtEl>
                                          <p:spTgt spid="193"/>
                                        </p:tgtEl>
                                        <p:attrNameLst>
                                          <p:attrName>style.visibility</p:attrName>
                                        </p:attrNameLst>
                                      </p:cBhvr>
                                      <p:to>
                                        <p:strVal val="visible"/>
                                      </p:to>
                                    </p:set>
                                    <p:animEffect transition="in" filter="wipe(down)">
                                      <p:cBhvr>
                                        <p:cTn id="70" dur="500"/>
                                        <p:tgtEl>
                                          <p:spTgt spid="193"/>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96"/>
                                        </p:tgtEl>
                                        <p:attrNameLst>
                                          <p:attrName>style.visibility</p:attrName>
                                        </p:attrNameLst>
                                      </p:cBhvr>
                                      <p:to>
                                        <p:strVal val="visible"/>
                                      </p:to>
                                    </p:set>
                                    <p:animEffect transition="in" filter="wipe(down)">
                                      <p:cBhvr>
                                        <p:cTn id="73" dur="500"/>
                                        <p:tgtEl>
                                          <p:spTgt spid="196"/>
                                        </p:tgtEl>
                                      </p:cBhvr>
                                    </p:animEffect>
                                  </p:childTnLst>
                                </p:cTn>
                              </p:par>
                              <p:par>
                                <p:cTn id="74" presetID="22" presetClass="entr" presetSubtype="4" fill="hold" nodeType="withEffect">
                                  <p:stCondLst>
                                    <p:cond delay="0"/>
                                  </p:stCondLst>
                                  <p:childTnLst>
                                    <p:set>
                                      <p:cBhvr>
                                        <p:cTn id="75" dur="1" fill="hold">
                                          <p:stCondLst>
                                            <p:cond delay="0"/>
                                          </p:stCondLst>
                                        </p:cTn>
                                        <p:tgtEl>
                                          <p:spTgt spid="197"/>
                                        </p:tgtEl>
                                        <p:attrNameLst>
                                          <p:attrName>style.visibility</p:attrName>
                                        </p:attrNameLst>
                                      </p:cBhvr>
                                      <p:to>
                                        <p:strVal val="visible"/>
                                      </p:to>
                                    </p:set>
                                    <p:animEffect transition="in" filter="wipe(down)">
                                      <p:cBhvr>
                                        <p:cTn id="76" dur="500"/>
                                        <p:tgtEl>
                                          <p:spTgt spid="197"/>
                                        </p:tgtEl>
                                      </p:cBhvr>
                                    </p:animEffect>
                                  </p:childTnLst>
                                </p:cTn>
                              </p:par>
                              <p:par>
                                <p:cTn id="77" presetID="22" presetClass="entr" presetSubtype="4" fill="hold" nodeType="withEffect">
                                  <p:stCondLst>
                                    <p:cond delay="0"/>
                                  </p:stCondLst>
                                  <p:childTnLst>
                                    <p:set>
                                      <p:cBhvr>
                                        <p:cTn id="78" dur="1" fill="hold">
                                          <p:stCondLst>
                                            <p:cond delay="0"/>
                                          </p:stCondLst>
                                        </p:cTn>
                                        <p:tgtEl>
                                          <p:spTgt spid="200"/>
                                        </p:tgtEl>
                                        <p:attrNameLst>
                                          <p:attrName>style.visibility</p:attrName>
                                        </p:attrNameLst>
                                      </p:cBhvr>
                                      <p:to>
                                        <p:strVal val="visible"/>
                                      </p:to>
                                    </p:set>
                                    <p:animEffect transition="in" filter="wipe(down)">
                                      <p:cBhvr>
                                        <p:cTn id="79" dur="500"/>
                                        <p:tgtEl>
                                          <p:spTgt spid="200"/>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wipe(down)">
                                      <p:cBhvr>
                                        <p:cTn id="82" dur="500"/>
                                        <p:tgtEl>
                                          <p:spTgt spid="53"/>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wipe(down)">
                                      <p:cBhvr>
                                        <p:cTn id="85" dur="500"/>
                                        <p:tgtEl>
                                          <p:spTgt spid="54"/>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wipe(down)">
                                      <p:cBhvr>
                                        <p:cTn id="88" dur="500"/>
                                        <p:tgtEl>
                                          <p:spTgt spid="55"/>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down)">
                                      <p:cBhvr>
                                        <p:cTn id="91" dur="500"/>
                                        <p:tgtEl>
                                          <p:spTgt spid="56"/>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wipe(down)">
                                      <p:cBhvr>
                                        <p:cTn id="9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1" grpId="0"/>
      <p:bldP spid="172" grpId="0"/>
      <p:bldP spid="173" grpId="0"/>
      <p:bldP spid="174" grpId="0"/>
      <p:bldP spid="175" grpId="0"/>
      <p:bldP spid="176" grpId="0"/>
      <p:bldP spid="177" grpId="0"/>
      <p:bldP spid="178" grpId="0"/>
      <p:bldP spid="179" grpId="0"/>
      <p:bldP spid="180" grpId="0"/>
      <p:bldP spid="181" grpId="0"/>
      <p:bldP spid="182" grpId="0"/>
      <p:bldP spid="183" grpId="0" animBg="1"/>
      <p:bldP spid="184" grpId="0" animBg="1"/>
      <p:bldP spid="185" grpId="0" animBg="1"/>
      <p:bldP spid="186" grpId="0" animBg="1"/>
      <p:bldP spid="187" grpId="0" animBg="1"/>
      <p:bldP spid="188" grpId="0" animBg="1"/>
      <p:bldP spid="189" grpId="0" animBg="1"/>
      <p:bldP spid="196" grpId="0" animBg="1"/>
      <p:bldP spid="53" grpId="0"/>
      <p:bldP spid="54" grpId="0"/>
      <p:bldP spid="55" grpId="0"/>
      <p:bldP spid="56"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image2.jpeg">
            <a:extLst>
              <a:ext uri="{FF2B5EF4-FFF2-40B4-BE49-F238E27FC236}">
                <a16:creationId xmlns:a16="http://schemas.microsoft.com/office/drawing/2014/main" id="{8DB67A13-47E5-49A9-8202-69BC698B168C}"/>
              </a:ext>
            </a:extLst>
          </p:cNvPr>
          <p:cNvPicPr/>
          <p:nvPr/>
        </p:nvPicPr>
        <p:blipFill>
          <a:blip r:embed="rId3"/>
          <a:stretch>
            <a:fillRect/>
          </a:stretch>
        </p:blipFill>
        <p:spPr>
          <a:xfrm>
            <a:off x="-1599701" y="-1726605"/>
            <a:ext cx="27583402" cy="15442607"/>
          </a:xfrm>
          <a:prstGeom prst="rect">
            <a:avLst/>
          </a:prstGeom>
          <a:ln w="12700">
            <a:miter lim="400000"/>
          </a:ln>
        </p:spPr>
      </p:pic>
      <p:sp>
        <p:nvSpPr>
          <p:cNvPr id="37" name="矩形 36">
            <a:extLst>
              <a:ext uri="{FF2B5EF4-FFF2-40B4-BE49-F238E27FC236}">
                <a16:creationId xmlns:a16="http://schemas.microsoft.com/office/drawing/2014/main" id="{8C10D1A3-9657-4178-8978-D2DA49F62A2C}"/>
              </a:ext>
            </a:extLst>
          </p:cNvPr>
          <p:cNvSpPr/>
          <p:nvPr/>
        </p:nvSpPr>
        <p:spPr>
          <a:xfrm>
            <a:off x="0" y="6278880"/>
            <a:ext cx="24384000" cy="7437120"/>
          </a:xfrm>
          <a:prstGeom prst="rect">
            <a:avLst/>
          </a:prstGeom>
          <a:solidFill>
            <a:schemeClr val="bg1">
              <a:alpha val="38000"/>
            </a:schemeClr>
          </a:solid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1"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 name="Slide Number Placeholder 1"/>
          <p:cNvSpPr>
            <a:spLocks noGrp="1"/>
          </p:cNvSpPr>
          <p:nvPr>
            <p:ph type="sldNum" sz="quarter" idx="12"/>
          </p:nvPr>
        </p:nvSpPr>
        <p:spPr/>
        <p:txBody>
          <a:bodyPr/>
          <a:lstStyle/>
          <a:p>
            <a:fld id="{52E43EAC-4EE4-493E-B844-9691317359C0}" type="slidenum">
              <a:rPr lang="en-US" smtClean="0"/>
              <a:t>9</a:t>
            </a:fld>
            <a:endParaRPr lang="en-US" dirty="0"/>
          </a:p>
        </p:txBody>
      </p:sp>
      <p:sp>
        <p:nvSpPr>
          <p:cNvPr id="20" name="Rectangle 19"/>
          <p:cNvSpPr/>
          <p:nvPr/>
        </p:nvSpPr>
        <p:spPr>
          <a:xfrm>
            <a:off x="2467863" y="666837"/>
            <a:ext cx="19448278" cy="1280122"/>
          </a:xfrm>
          <a:prstGeom prst="rect">
            <a:avLst/>
          </a:prstGeom>
        </p:spPr>
        <p:txBody>
          <a:bodyPr vert="horz" lIns="182880" tIns="91440" rIns="182880" bIns="91440" rtlCol="0" anchor="ctr">
            <a:noAutofit/>
          </a:bodyPr>
          <a:lstStyle/>
          <a:p>
            <a:pPr defTabSz="1828164">
              <a:spcBef>
                <a:spcPct val="0"/>
              </a:spcBef>
            </a:pPr>
            <a:r>
              <a:rPr lang="en-US" sz="9600" noProof="1">
                <a:solidFill>
                  <a:schemeClr val="bg1"/>
                </a:solidFill>
                <a:latin typeface="Bebas Neue" panose="020B0606020202050201" pitchFamily="34" charset="0"/>
                <a:ea typeface="Roboto Light" panose="02000000000000000000" pitchFamily="2" charset="0"/>
                <a:cs typeface="Lato Light" panose="020F0402020204030203" pitchFamily="34" charset="0"/>
              </a:rPr>
              <a:t>OBJECTIVES </a:t>
            </a:r>
          </a:p>
        </p:txBody>
      </p:sp>
      <p:sp>
        <p:nvSpPr>
          <p:cNvPr id="21" name="Rectangle 20"/>
          <p:cNvSpPr/>
          <p:nvPr/>
        </p:nvSpPr>
        <p:spPr>
          <a:xfrm>
            <a:off x="6542223" y="1704324"/>
            <a:ext cx="11299558" cy="584775"/>
          </a:xfrm>
          <a:prstGeom prst="rect">
            <a:avLst/>
          </a:prstGeom>
        </p:spPr>
        <p:txBody>
          <a:bodyPr wrap="square">
            <a:spAutoFit/>
          </a:bodyPr>
          <a:lstStyle/>
          <a:p>
            <a:pPr algn="ctr">
              <a:buClr>
                <a:srgbClr val="E24848"/>
              </a:buClr>
              <a:defRPr/>
            </a:pPr>
            <a:r>
              <a:rPr lang="en-US" sz="3200" noProof="1">
                <a:solidFill>
                  <a:schemeClr val="bg1">
                    <a:lumMod val="95000"/>
                  </a:schemeClr>
                </a:solidFill>
                <a:latin typeface="+mj-lt"/>
                <a:ea typeface="Roboto Light" panose="02000000000000000000" pitchFamily="2" charset="0"/>
                <a:cs typeface="Arial" charset="0"/>
              </a:rPr>
              <a:t>Lorem ipsum dolor sit amet, consectetur adipiscing elit</a:t>
            </a:r>
          </a:p>
        </p:txBody>
      </p:sp>
      <p:sp>
        <p:nvSpPr>
          <p:cNvPr id="9" name="Rectangle 3"/>
          <p:cNvSpPr txBox="1">
            <a:spLocks noChangeArrowheads="1"/>
          </p:cNvSpPr>
          <p:nvPr/>
        </p:nvSpPr>
        <p:spPr>
          <a:xfrm>
            <a:off x="2995633" y="8333723"/>
            <a:ext cx="4669966" cy="984754"/>
          </a:xfrm>
          <a:prstGeom prst="rect">
            <a:avLst/>
          </a:prstGeom>
        </p:spPr>
        <p:txBody>
          <a:bodyPr vert="horz" lIns="0" tIns="0" rIns="0" bIns="0" rtlCol="0" anchor="ctr">
            <a:noAutofit/>
          </a:bodyPr>
          <a:lstStyle>
            <a:lvl1pPr marL="227013" indent="-227013" algn="l" defTabSz="914400" rtl="0" eaLnBrk="1" latinLnBrk="0" hangingPunct="1">
              <a:spcBef>
                <a:spcPts val="1200"/>
              </a:spcBef>
              <a:buClr>
                <a:schemeClr val="bg2"/>
              </a:buClr>
              <a:buSzPct val="8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188" algn="l" defTabSz="914400" rtl="0" eaLnBrk="1" latinLnBrk="0" hangingPunct="1">
              <a:spcBef>
                <a:spcPts val="0"/>
              </a:spcBef>
              <a:spcAft>
                <a:spcPts val="400"/>
              </a:spcAft>
              <a:buClr>
                <a:schemeClr val="bg2"/>
              </a:buClr>
              <a:buSzPct val="80000"/>
              <a:buFont typeface="Arial"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43980" indent="0" algn="ctr">
              <a:buClr>
                <a:srgbClr val="1D5B2D"/>
              </a:buClr>
              <a:buSzPct val="100000"/>
              <a:buNone/>
            </a:pPr>
            <a:r>
              <a:rPr lang="en-US" sz="5600" dirty="0">
                <a:solidFill>
                  <a:schemeClr val="tx1">
                    <a:lumMod val="85000"/>
                    <a:lumOff val="15000"/>
                  </a:schemeClr>
                </a:solidFill>
                <a:latin typeface="Bebas Neue" panose="020B0606020202050201" pitchFamily="34" charset="0"/>
                <a:ea typeface="Roboto Light" panose="02000000000000000000" pitchFamily="2" charset="0"/>
              </a:rPr>
              <a:t>Describe</a:t>
            </a:r>
          </a:p>
        </p:txBody>
      </p:sp>
      <p:sp>
        <p:nvSpPr>
          <p:cNvPr id="13" name="Rectangle 12"/>
          <p:cNvSpPr/>
          <p:nvPr/>
        </p:nvSpPr>
        <p:spPr>
          <a:xfrm>
            <a:off x="2834613" y="9482076"/>
            <a:ext cx="4932586" cy="1569660"/>
          </a:xfrm>
          <a:prstGeom prst="rect">
            <a:avLst/>
          </a:prstGeom>
        </p:spPr>
        <p:txBody>
          <a:bodyPr wrap="square">
            <a:spAutoFit/>
          </a:bodyPr>
          <a:lstStyle/>
          <a:p>
            <a:pPr marL="143980" algn="just">
              <a:spcBef>
                <a:spcPts val="1200"/>
              </a:spcBef>
              <a:buClr>
                <a:srgbClr val="1D5B2D"/>
              </a:buClr>
              <a:buSzPct val="100000"/>
            </a:pPr>
            <a:r>
              <a:rPr lang="en-US" sz="2400" dirty="0" err="1">
                <a:solidFill>
                  <a:schemeClr val="tx1">
                    <a:lumMod val="85000"/>
                    <a:lumOff val="15000"/>
                  </a:schemeClr>
                </a:solidFill>
                <a:latin typeface="+mj-lt"/>
                <a:ea typeface="Roboto Light" panose="02000000000000000000" pitchFamily="2" charset="0"/>
              </a:rPr>
              <a:t>aenean</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commodo</a:t>
            </a:r>
            <a:r>
              <a:rPr lang="en-US" sz="2400" dirty="0">
                <a:solidFill>
                  <a:schemeClr val="tx1">
                    <a:lumMod val="85000"/>
                    <a:lumOff val="15000"/>
                  </a:schemeClr>
                </a:solidFill>
                <a:latin typeface="+mj-lt"/>
                <a:ea typeface="Roboto Light" panose="02000000000000000000" pitchFamily="2" charset="0"/>
              </a:rPr>
              <a:t> ligula </a:t>
            </a:r>
            <a:r>
              <a:rPr lang="en-US" sz="2400" dirty="0" err="1">
                <a:solidFill>
                  <a:schemeClr val="tx1">
                    <a:lumMod val="85000"/>
                    <a:lumOff val="15000"/>
                  </a:schemeClr>
                </a:solidFill>
                <a:latin typeface="+mj-lt"/>
                <a:ea typeface="Roboto Light" panose="02000000000000000000" pitchFamily="2" charset="0"/>
              </a:rPr>
              <a:t>eget</a:t>
            </a:r>
            <a:r>
              <a:rPr lang="en-US" sz="2400" dirty="0">
                <a:solidFill>
                  <a:schemeClr val="tx1">
                    <a:lumMod val="85000"/>
                    <a:lumOff val="15000"/>
                  </a:schemeClr>
                </a:solidFill>
                <a:latin typeface="+mj-lt"/>
                <a:ea typeface="Roboto Light" panose="02000000000000000000" pitchFamily="2" charset="0"/>
              </a:rPr>
              <a:t> dolor </a:t>
            </a:r>
            <a:r>
              <a:rPr lang="en-US" sz="2400" dirty="0" err="1">
                <a:solidFill>
                  <a:schemeClr val="tx1">
                    <a:lumMod val="85000"/>
                    <a:lumOff val="15000"/>
                  </a:schemeClr>
                </a:solidFill>
                <a:latin typeface="+mj-lt"/>
                <a:ea typeface="Roboto Light" panose="02000000000000000000" pitchFamily="2" charset="0"/>
              </a:rPr>
              <a:t>enean</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massaumpen</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tibuset</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magnis</a:t>
            </a:r>
            <a:r>
              <a:rPr lang="en-US" sz="2400" dirty="0">
                <a:solidFill>
                  <a:schemeClr val="tx1">
                    <a:lumMod val="85000"/>
                    <a:lumOff val="15000"/>
                  </a:schemeClr>
                </a:solidFill>
                <a:latin typeface="+mj-lt"/>
                <a:ea typeface="Roboto Light" panose="02000000000000000000" pitchFamily="2" charset="0"/>
              </a:rPr>
              <a:t> dis </a:t>
            </a:r>
            <a:r>
              <a:rPr lang="en-US" sz="2400" dirty="0" err="1">
                <a:solidFill>
                  <a:schemeClr val="tx1">
                    <a:lumMod val="85000"/>
                    <a:lumOff val="15000"/>
                  </a:schemeClr>
                </a:solidFill>
                <a:latin typeface="+mj-lt"/>
                <a:ea typeface="Roboto Light" panose="02000000000000000000" pitchFamily="2" charset="0"/>
              </a:rPr>
              <a:t>parturientmontes</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etur</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ridiculus</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mus</a:t>
            </a:r>
            <a:endParaRPr lang="en-US" sz="2400" dirty="0">
              <a:solidFill>
                <a:schemeClr val="tx1">
                  <a:lumMod val="85000"/>
                  <a:lumOff val="15000"/>
                </a:schemeClr>
              </a:solidFill>
              <a:latin typeface="+mj-lt"/>
              <a:ea typeface="Roboto Light" panose="02000000000000000000" pitchFamily="2" charset="0"/>
            </a:endParaRPr>
          </a:p>
        </p:txBody>
      </p:sp>
      <p:sp>
        <p:nvSpPr>
          <p:cNvPr id="14" name="Rectangle 3"/>
          <p:cNvSpPr txBox="1">
            <a:spLocks noChangeArrowheads="1"/>
          </p:cNvSpPr>
          <p:nvPr/>
        </p:nvSpPr>
        <p:spPr>
          <a:xfrm>
            <a:off x="9902613" y="8333723"/>
            <a:ext cx="4669966" cy="984754"/>
          </a:xfrm>
          <a:prstGeom prst="rect">
            <a:avLst/>
          </a:prstGeom>
        </p:spPr>
        <p:txBody>
          <a:bodyPr vert="horz" lIns="0" tIns="0" rIns="0" bIns="0" rtlCol="0" anchor="ctr">
            <a:noAutofit/>
          </a:bodyPr>
          <a:lstStyle>
            <a:lvl1pPr marL="227013" indent="-227013" algn="l" defTabSz="914400" rtl="0" eaLnBrk="1" latinLnBrk="0" hangingPunct="1">
              <a:spcBef>
                <a:spcPts val="1200"/>
              </a:spcBef>
              <a:buClr>
                <a:schemeClr val="bg2"/>
              </a:buClr>
              <a:buSzPct val="8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188" algn="l" defTabSz="914400" rtl="0" eaLnBrk="1" latinLnBrk="0" hangingPunct="1">
              <a:spcBef>
                <a:spcPts val="0"/>
              </a:spcBef>
              <a:spcAft>
                <a:spcPts val="400"/>
              </a:spcAft>
              <a:buClr>
                <a:schemeClr val="bg2"/>
              </a:buClr>
              <a:buSzPct val="80000"/>
              <a:buFont typeface="Arial"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43980" indent="0" algn="ctr">
              <a:buClr>
                <a:srgbClr val="1D5B2D"/>
              </a:buClr>
              <a:buSzPct val="100000"/>
              <a:buNone/>
            </a:pPr>
            <a:r>
              <a:rPr lang="en-US" sz="5600" dirty="0">
                <a:solidFill>
                  <a:schemeClr val="tx1">
                    <a:lumMod val="85000"/>
                    <a:lumOff val="15000"/>
                  </a:schemeClr>
                </a:solidFill>
                <a:latin typeface="Bebas Neue" panose="020B0606020202050201" pitchFamily="34" charset="0"/>
                <a:ea typeface="Roboto Light" panose="02000000000000000000" pitchFamily="2" charset="0"/>
              </a:rPr>
              <a:t>Describe</a:t>
            </a:r>
          </a:p>
        </p:txBody>
      </p:sp>
      <p:sp>
        <p:nvSpPr>
          <p:cNvPr id="16" name="Rectangle 3"/>
          <p:cNvSpPr txBox="1">
            <a:spLocks noChangeArrowheads="1"/>
          </p:cNvSpPr>
          <p:nvPr/>
        </p:nvSpPr>
        <p:spPr>
          <a:xfrm>
            <a:off x="16714709" y="8333723"/>
            <a:ext cx="4669966" cy="984754"/>
          </a:xfrm>
          <a:prstGeom prst="rect">
            <a:avLst/>
          </a:prstGeom>
        </p:spPr>
        <p:txBody>
          <a:bodyPr vert="horz" lIns="0" tIns="0" rIns="0" bIns="0" rtlCol="0" anchor="ctr">
            <a:noAutofit/>
          </a:bodyPr>
          <a:lstStyle>
            <a:lvl1pPr marL="227013" indent="-227013" algn="l" defTabSz="914400" rtl="0" eaLnBrk="1" latinLnBrk="0" hangingPunct="1">
              <a:spcBef>
                <a:spcPts val="1200"/>
              </a:spcBef>
              <a:buClr>
                <a:schemeClr val="bg2"/>
              </a:buClr>
              <a:buSzPct val="8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188" algn="l" defTabSz="914400" rtl="0" eaLnBrk="1" latinLnBrk="0" hangingPunct="1">
              <a:spcBef>
                <a:spcPts val="0"/>
              </a:spcBef>
              <a:spcAft>
                <a:spcPts val="400"/>
              </a:spcAft>
              <a:buClr>
                <a:schemeClr val="bg2"/>
              </a:buClr>
              <a:buSzPct val="80000"/>
              <a:buFont typeface="Arial"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43980" indent="0" algn="ctr">
              <a:buClr>
                <a:srgbClr val="1D5B2D"/>
              </a:buClr>
              <a:buSzPct val="100000"/>
              <a:buNone/>
            </a:pPr>
            <a:r>
              <a:rPr lang="en-US" sz="5600" dirty="0">
                <a:solidFill>
                  <a:schemeClr val="tx1">
                    <a:lumMod val="85000"/>
                    <a:lumOff val="15000"/>
                  </a:schemeClr>
                </a:solidFill>
                <a:latin typeface="Bebas Neue" panose="020B0606020202050201" pitchFamily="34" charset="0"/>
                <a:ea typeface="Roboto Light" panose="02000000000000000000" pitchFamily="2" charset="0"/>
              </a:rPr>
              <a:t>Describe</a:t>
            </a:r>
          </a:p>
        </p:txBody>
      </p:sp>
      <p:cxnSp>
        <p:nvCxnSpPr>
          <p:cNvPr id="5" name="Straight Connector 4"/>
          <p:cNvCxnSpPr/>
          <p:nvPr/>
        </p:nvCxnSpPr>
        <p:spPr>
          <a:xfrm>
            <a:off x="2834612" y="6386286"/>
            <a:ext cx="5138056" cy="0"/>
          </a:xfrm>
          <a:prstGeom prst="line">
            <a:avLst/>
          </a:prstGeom>
          <a:ln w="28575">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9741592" y="6386286"/>
            <a:ext cx="5138056" cy="0"/>
          </a:xfrm>
          <a:prstGeom prst="line">
            <a:avLst/>
          </a:prstGeom>
          <a:ln w="28575">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6411332" y="6386286"/>
            <a:ext cx="5138056" cy="0"/>
          </a:xfrm>
          <a:prstGeom prst="line">
            <a:avLst/>
          </a:prstGeom>
          <a:ln w="28575">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9947063" y="9482076"/>
            <a:ext cx="4932586" cy="1569660"/>
          </a:xfrm>
          <a:prstGeom prst="rect">
            <a:avLst/>
          </a:prstGeom>
        </p:spPr>
        <p:txBody>
          <a:bodyPr wrap="square">
            <a:spAutoFit/>
          </a:bodyPr>
          <a:lstStyle/>
          <a:p>
            <a:pPr marL="143980" algn="just">
              <a:spcBef>
                <a:spcPts val="1200"/>
              </a:spcBef>
              <a:buClr>
                <a:srgbClr val="1D5B2D"/>
              </a:buClr>
              <a:buSzPct val="100000"/>
            </a:pPr>
            <a:r>
              <a:rPr lang="en-US" sz="2400" dirty="0" err="1">
                <a:solidFill>
                  <a:schemeClr val="tx1">
                    <a:lumMod val="85000"/>
                    <a:lumOff val="15000"/>
                  </a:schemeClr>
                </a:solidFill>
                <a:latin typeface="+mj-lt"/>
                <a:ea typeface="Roboto Light" panose="02000000000000000000" pitchFamily="2" charset="0"/>
              </a:rPr>
              <a:t>aenean</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commodo</a:t>
            </a:r>
            <a:r>
              <a:rPr lang="en-US" sz="2400" dirty="0">
                <a:solidFill>
                  <a:schemeClr val="tx1">
                    <a:lumMod val="85000"/>
                    <a:lumOff val="15000"/>
                  </a:schemeClr>
                </a:solidFill>
                <a:latin typeface="+mj-lt"/>
                <a:ea typeface="Roboto Light" panose="02000000000000000000" pitchFamily="2" charset="0"/>
              </a:rPr>
              <a:t> ligula </a:t>
            </a:r>
            <a:r>
              <a:rPr lang="en-US" sz="2400" dirty="0" err="1">
                <a:solidFill>
                  <a:schemeClr val="tx1">
                    <a:lumMod val="85000"/>
                    <a:lumOff val="15000"/>
                  </a:schemeClr>
                </a:solidFill>
                <a:latin typeface="+mj-lt"/>
                <a:ea typeface="Roboto Light" panose="02000000000000000000" pitchFamily="2" charset="0"/>
              </a:rPr>
              <a:t>eget</a:t>
            </a:r>
            <a:r>
              <a:rPr lang="en-US" sz="2400" dirty="0">
                <a:solidFill>
                  <a:schemeClr val="tx1">
                    <a:lumMod val="85000"/>
                    <a:lumOff val="15000"/>
                  </a:schemeClr>
                </a:solidFill>
                <a:latin typeface="+mj-lt"/>
                <a:ea typeface="Roboto Light" panose="02000000000000000000" pitchFamily="2" charset="0"/>
              </a:rPr>
              <a:t> dolor </a:t>
            </a:r>
            <a:r>
              <a:rPr lang="en-US" sz="2400" dirty="0" err="1">
                <a:solidFill>
                  <a:schemeClr val="tx1">
                    <a:lumMod val="85000"/>
                    <a:lumOff val="15000"/>
                  </a:schemeClr>
                </a:solidFill>
                <a:latin typeface="+mj-lt"/>
                <a:ea typeface="Roboto Light" panose="02000000000000000000" pitchFamily="2" charset="0"/>
              </a:rPr>
              <a:t>enean</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massaumpen</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tibuset</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magnis</a:t>
            </a:r>
            <a:r>
              <a:rPr lang="en-US" sz="2400" dirty="0">
                <a:solidFill>
                  <a:schemeClr val="tx1">
                    <a:lumMod val="85000"/>
                    <a:lumOff val="15000"/>
                  </a:schemeClr>
                </a:solidFill>
                <a:latin typeface="+mj-lt"/>
                <a:ea typeface="Roboto Light" panose="02000000000000000000" pitchFamily="2" charset="0"/>
              </a:rPr>
              <a:t> dis </a:t>
            </a:r>
            <a:r>
              <a:rPr lang="en-US" sz="2400" dirty="0" err="1">
                <a:solidFill>
                  <a:schemeClr val="tx1">
                    <a:lumMod val="85000"/>
                    <a:lumOff val="15000"/>
                  </a:schemeClr>
                </a:solidFill>
                <a:latin typeface="+mj-lt"/>
                <a:ea typeface="Roboto Light" panose="02000000000000000000" pitchFamily="2" charset="0"/>
              </a:rPr>
              <a:t>parturientmontes</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etur</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ridiculus</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mus</a:t>
            </a:r>
            <a:endParaRPr lang="en-US" sz="2400" dirty="0">
              <a:solidFill>
                <a:schemeClr val="tx1">
                  <a:lumMod val="85000"/>
                  <a:lumOff val="15000"/>
                </a:schemeClr>
              </a:solidFill>
              <a:latin typeface="+mj-lt"/>
              <a:ea typeface="Roboto Light" panose="02000000000000000000" pitchFamily="2" charset="0"/>
            </a:endParaRPr>
          </a:p>
        </p:txBody>
      </p:sp>
      <p:sp>
        <p:nvSpPr>
          <p:cNvPr id="35" name="Rectangle 34"/>
          <p:cNvSpPr/>
          <p:nvPr/>
        </p:nvSpPr>
        <p:spPr>
          <a:xfrm>
            <a:off x="16616803" y="9482076"/>
            <a:ext cx="4932586" cy="1569660"/>
          </a:xfrm>
          <a:prstGeom prst="rect">
            <a:avLst/>
          </a:prstGeom>
        </p:spPr>
        <p:txBody>
          <a:bodyPr wrap="square">
            <a:spAutoFit/>
          </a:bodyPr>
          <a:lstStyle/>
          <a:p>
            <a:pPr marL="143980" algn="just">
              <a:spcBef>
                <a:spcPts val="1200"/>
              </a:spcBef>
              <a:buClr>
                <a:srgbClr val="1D5B2D"/>
              </a:buClr>
              <a:buSzPct val="100000"/>
            </a:pPr>
            <a:r>
              <a:rPr lang="en-US" sz="2400" dirty="0" err="1">
                <a:solidFill>
                  <a:schemeClr val="tx1">
                    <a:lumMod val="85000"/>
                    <a:lumOff val="15000"/>
                  </a:schemeClr>
                </a:solidFill>
                <a:latin typeface="+mj-lt"/>
                <a:ea typeface="Roboto Light" panose="02000000000000000000" pitchFamily="2" charset="0"/>
              </a:rPr>
              <a:t>aenean</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commodo</a:t>
            </a:r>
            <a:r>
              <a:rPr lang="en-US" sz="2400" dirty="0">
                <a:solidFill>
                  <a:schemeClr val="tx1">
                    <a:lumMod val="85000"/>
                    <a:lumOff val="15000"/>
                  </a:schemeClr>
                </a:solidFill>
                <a:latin typeface="+mj-lt"/>
                <a:ea typeface="Roboto Light" panose="02000000000000000000" pitchFamily="2" charset="0"/>
              </a:rPr>
              <a:t> ligula </a:t>
            </a:r>
            <a:r>
              <a:rPr lang="en-US" sz="2400" dirty="0" err="1">
                <a:solidFill>
                  <a:schemeClr val="tx1">
                    <a:lumMod val="85000"/>
                    <a:lumOff val="15000"/>
                  </a:schemeClr>
                </a:solidFill>
                <a:latin typeface="+mj-lt"/>
                <a:ea typeface="Roboto Light" panose="02000000000000000000" pitchFamily="2" charset="0"/>
              </a:rPr>
              <a:t>eget</a:t>
            </a:r>
            <a:r>
              <a:rPr lang="en-US" sz="2400" dirty="0">
                <a:solidFill>
                  <a:schemeClr val="tx1">
                    <a:lumMod val="85000"/>
                    <a:lumOff val="15000"/>
                  </a:schemeClr>
                </a:solidFill>
                <a:latin typeface="+mj-lt"/>
                <a:ea typeface="Roboto Light" panose="02000000000000000000" pitchFamily="2" charset="0"/>
              </a:rPr>
              <a:t> dolor </a:t>
            </a:r>
            <a:r>
              <a:rPr lang="en-US" sz="2400" dirty="0" err="1">
                <a:solidFill>
                  <a:schemeClr val="tx1">
                    <a:lumMod val="85000"/>
                    <a:lumOff val="15000"/>
                  </a:schemeClr>
                </a:solidFill>
                <a:latin typeface="+mj-lt"/>
                <a:ea typeface="Roboto Light" panose="02000000000000000000" pitchFamily="2" charset="0"/>
              </a:rPr>
              <a:t>enean</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massaumpen</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tibuset</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magnis</a:t>
            </a:r>
            <a:r>
              <a:rPr lang="en-US" sz="2400" dirty="0">
                <a:solidFill>
                  <a:schemeClr val="tx1">
                    <a:lumMod val="85000"/>
                    <a:lumOff val="15000"/>
                  </a:schemeClr>
                </a:solidFill>
                <a:latin typeface="+mj-lt"/>
                <a:ea typeface="Roboto Light" panose="02000000000000000000" pitchFamily="2" charset="0"/>
              </a:rPr>
              <a:t> dis </a:t>
            </a:r>
            <a:r>
              <a:rPr lang="en-US" sz="2400" dirty="0" err="1">
                <a:solidFill>
                  <a:schemeClr val="tx1">
                    <a:lumMod val="85000"/>
                    <a:lumOff val="15000"/>
                  </a:schemeClr>
                </a:solidFill>
                <a:latin typeface="+mj-lt"/>
                <a:ea typeface="Roboto Light" panose="02000000000000000000" pitchFamily="2" charset="0"/>
              </a:rPr>
              <a:t>parturientmontes</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etur</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ridiculus</a:t>
            </a:r>
            <a:r>
              <a:rPr lang="en-US" sz="2400" dirty="0">
                <a:solidFill>
                  <a:schemeClr val="tx1">
                    <a:lumMod val="85000"/>
                    <a:lumOff val="15000"/>
                  </a:schemeClr>
                </a:solidFill>
                <a:latin typeface="+mj-lt"/>
                <a:ea typeface="Roboto Light" panose="02000000000000000000" pitchFamily="2" charset="0"/>
              </a:rPr>
              <a:t> </a:t>
            </a:r>
            <a:r>
              <a:rPr lang="en-US" sz="2400" dirty="0" err="1">
                <a:solidFill>
                  <a:schemeClr val="tx1">
                    <a:lumMod val="85000"/>
                    <a:lumOff val="15000"/>
                  </a:schemeClr>
                </a:solidFill>
                <a:latin typeface="+mj-lt"/>
                <a:ea typeface="Roboto Light" panose="02000000000000000000" pitchFamily="2" charset="0"/>
              </a:rPr>
              <a:t>mus</a:t>
            </a:r>
            <a:endParaRPr lang="en-US" sz="2400" dirty="0">
              <a:solidFill>
                <a:schemeClr val="tx1">
                  <a:lumMod val="85000"/>
                  <a:lumOff val="15000"/>
                </a:schemeClr>
              </a:solidFill>
              <a:latin typeface="+mj-lt"/>
              <a:ea typeface="Roboto Light" panose="02000000000000000000" pitchFamily="2" charset="0"/>
            </a:endParaRPr>
          </a:p>
        </p:txBody>
      </p:sp>
      <p:sp>
        <p:nvSpPr>
          <p:cNvPr id="10" name="Freeform 9"/>
          <p:cNvSpPr/>
          <p:nvPr/>
        </p:nvSpPr>
        <p:spPr>
          <a:xfrm>
            <a:off x="3782002" y="4728767"/>
            <a:ext cx="3206660" cy="3206614"/>
          </a:xfrm>
          <a:custGeom>
            <a:avLst/>
            <a:gdLst>
              <a:gd name="connsiteX0" fmla="*/ 0 w 2134032"/>
              <a:gd name="connsiteY0" fmla="*/ 1067001 h 2134002"/>
              <a:gd name="connsiteX1" fmla="*/ 1067016 w 2134032"/>
              <a:gd name="connsiteY1" fmla="*/ 0 h 2134002"/>
              <a:gd name="connsiteX2" fmla="*/ 2134032 w 2134032"/>
              <a:gd name="connsiteY2" fmla="*/ 1067001 h 2134002"/>
              <a:gd name="connsiteX3" fmla="*/ 1067016 w 2134032"/>
              <a:gd name="connsiteY3" fmla="*/ 2134002 h 2134002"/>
              <a:gd name="connsiteX4" fmla="*/ 0 w 2134032"/>
              <a:gd name="connsiteY4" fmla="*/ 1067001 h 2134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4032" h="2134002">
                <a:moveTo>
                  <a:pt x="0" y="1067001"/>
                </a:moveTo>
                <a:cubicBezTo>
                  <a:pt x="0" y="477713"/>
                  <a:pt x="477719" y="0"/>
                  <a:pt x="1067016" y="0"/>
                </a:cubicBezTo>
                <a:cubicBezTo>
                  <a:pt x="1656313" y="0"/>
                  <a:pt x="2134032" y="477713"/>
                  <a:pt x="2134032" y="1067001"/>
                </a:cubicBezTo>
                <a:cubicBezTo>
                  <a:pt x="2134032" y="1656289"/>
                  <a:pt x="1656313" y="2134002"/>
                  <a:pt x="1067016" y="2134002"/>
                </a:cubicBezTo>
                <a:cubicBezTo>
                  <a:pt x="477719" y="2134002"/>
                  <a:pt x="0" y="1656289"/>
                  <a:pt x="0" y="1067001"/>
                </a:cubicBezTo>
                <a:close/>
              </a:path>
            </a:pathLst>
          </a:cu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en-US" sz="2200" dirty="0">
              <a:solidFill>
                <a:schemeClr val="bg1"/>
              </a:solidFill>
              <a:ea typeface="ＭＳ Ｐゴシック" pitchFamily="-109" charset="-128"/>
            </a:endParaRPr>
          </a:p>
        </p:txBody>
      </p:sp>
      <p:sp>
        <p:nvSpPr>
          <p:cNvPr id="11" name="Freeform 10"/>
          <p:cNvSpPr/>
          <p:nvPr/>
        </p:nvSpPr>
        <p:spPr>
          <a:xfrm>
            <a:off x="10630804" y="4728767"/>
            <a:ext cx="3206660" cy="3206614"/>
          </a:xfrm>
          <a:custGeom>
            <a:avLst/>
            <a:gdLst>
              <a:gd name="connsiteX0" fmla="*/ 0 w 2134032"/>
              <a:gd name="connsiteY0" fmla="*/ 1067001 h 2134002"/>
              <a:gd name="connsiteX1" fmla="*/ 1067016 w 2134032"/>
              <a:gd name="connsiteY1" fmla="*/ 0 h 2134002"/>
              <a:gd name="connsiteX2" fmla="*/ 2134032 w 2134032"/>
              <a:gd name="connsiteY2" fmla="*/ 1067001 h 2134002"/>
              <a:gd name="connsiteX3" fmla="*/ 1067016 w 2134032"/>
              <a:gd name="connsiteY3" fmla="*/ 2134002 h 2134002"/>
              <a:gd name="connsiteX4" fmla="*/ 0 w 2134032"/>
              <a:gd name="connsiteY4" fmla="*/ 1067001 h 2134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4032" h="2134002">
                <a:moveTo>
                  <a:pt x="0" y="1067001"/>
                </a:moveTo>
                <a:cubicBezTo>
                  <a:pt x="0" y="477713"/>
                  <a:pt x="477719" y="0"/>
                  <a:pt x="1067016" y="0"/>
                </a:cubicBezTo>
                <a:cubicBezTo>
                  <a:pt x="1656313" y="0"/>
                  <a:pt x="2134032" y="477713"/>
                  <a:pt x="2134032" y="1067001"/>
                </a:cubicBezTo>
                <a:cubicBezTo>
                  <a:pt x="2134032" y="1656289"/>
                  <a:pt x="1656313" y="2134002"/>
                  <a:pt x="1067016" y="2134002"/>
                </a:cubicBezTo>
                <a:cubicBezTo>
                  <a:pt x="477719" y="2134002"/>
                  <a:pt x="0" y="1656289"/>
                  <a:pt x="0" y="1067001"/>
                </a:cubicBezTo>
                <a:close/>
              </a:path>
            </a:pathLst>
          </a:cu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en-US" sz="2200">
              <a:solidFill>
                <a:srgbClr val="262626"/>
              </a:solidFill>
              <a:ea typeface="ＭＳ Ｐゴシック" pitchFamily="-109" charset="-128"/>
            </a:endParaRPr>
          </a:p>
        </p:txBody>
      </p:sp>
      <p:sp>
        <p:nvSpPr>
          <p:cNvPr id="12" name="Freeform 11"/>
          <p:cNvSpPr/>
          <p:nvPr/>
        </p:nvSpPr>
        <p:spPr>
          <a:xfrm>
            <a:off x="17479604" y="4728767"/>
            <a:ext cx="3206660" cy="3206614"/>
          </a:xfrm>
          <a:custGeom>
            <a:avLst/>
            <a:gdLst>
              <a:gd name="connsiteX0" fmla="*/ 0 w 2134032"/>
              <a:gd name="connsiteY0" fmla="*/ 1067001 h 2134002"/>
              <a:gd name="connsiteX1" fmla="*/ 1067016 w 2134032"/>
              <a:gd name="connsiteY1" fmla="*/ 0 h 2134002"/>
              <a:gd name="connsiteX2" fmla="*/ 2134032 w 2134032"/>
              <a:gd name="connsiteY2" fmla="*/ 1067001 h 2134002"/>
              <a:gd name="connsiteX3" fmla="*/ 1067016 w 2134032"/>
              <a:gd name="connsiteY3" fmla="*/ 2134002 h 2134002"/>
              <a:gd name="connsiteX4" fmla="*/ 0 w 2134032"/>
              <a:gd name="connsiteY4" fmla="*/ 1067001 h 2134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4032" h="2134002">
                <a:moveTo>
                  <a:pt x="0" y="1067001"/>
                </a:moveTo>
                <a:cubicBezTo>
                  <a:pt x="0" y="477713"/>
                  <a:pt x="477719" y="0"/>
                  <a:pt x="1067016" y="0"/>
                </a:cubicBezTo>
                <a:cubicBezTo>
                  <a:pt x="1656313" y="0"/>
                  <a:pt x="2134032" y="477713"/>
                  <a:pt x="2134032" y="1067001"/>
                </a:cubicBezTo>
                <a:cubicBezTo>
                  <a:pt x="2134032" y="1656289"/>
                  <a:pt x="1656313" y="2134002"/>
                  <a:pt x="1067016" y="2134002"/>
                </a:cubicBezTo>
                <a:cubicBezTo>
                  <a:pt x="477719" y="2134002"/>
                  <a:pt x="0" y="1656289"/>
                  <a:pt x="0" y="1067001"/>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0000"/>
          </a:p>
        </p:txBody>
      </p:sp>
      <p:grpSp>
        <p:nvGrpSpPr>
          <p:cNvPr id="22" name="Group 21"/>
          <p:cNvGrpSpPr/>
          <p:nvPr/>
        </p:nvGrpSpPr>
        <p:grpSpPr>
          <a:xfrm>
            <a:off x="4769376" y="5751140"/>
            <a:ext cx="1370128" cy="1161860"/>
            <a:chOff x="587375" y="665164"/>
            <a:chExt cx="198438" cy="168275"/>
          </a:xfrm>
          <a:solidFill>
            <a:schemeClr val="bg1"/>
          </a:solidFill>
        </p:grpSpPr>
        <p:sp>
          <p:nvSpPr>
            <p:cNvPr id="23" name="Freeform 12"/>
            <p:cNvSpPr>
              <a:spLocks/>
            </p:cNvSpPr>
            <p:nvPr/>
          </p:nvSpPr>
          <p:spPr bwMode="auto">
            <a:xfrm>
              <a:off x="650875" y="762001"/>
              <a:ext cx="36513" cy="36513"/>
            </a:xfrm>
            <a:custGeom>
              <a:avLst/>
              <a:gdLst>
                <a:gd name="T0" fmla="*/ 68 w 68"/>
                <a:gd name="T1" fmla="*/ 38 h 70"/>
                <a:gd name="T2" fmla="*/ 30 w 68"/>
                <a:gd name="T3" fmla="*/ 0 h 70"/>
                <a:gd name="T4" fmla="*/ 30 w 68"/>
                <a:gd name="T5" fmla="*/ 0 h 70"/>
                <a:gd name="T6" fmla="*/ 0 w 68"/>
                <a:gd name="T7" fmla="*/ 70 h 70"/>
                <a:gd name="T8" fmla="*/ 68 w 68"/>
                <a:gd name="T9" fmla="*/ 38 h 70"/>
              </a:gdLst>
              <a:ahLst/>
              <a:cxnLst>
                <a:cxn ang="0">
                  <a:pos x="T0" y="T1"/>
                </a:cxn>
                <a:cxn ang="0">
                  <a:pos x="T2" y="T3"/>
                </a:cxn>
                <a:cxn ang="0">
                  <a:pos x="T4" y="T5"/>
                </a:cxn>
                <a:cxn ang="0">
                  <a:pos x="T6" y="T7"/>
                </a:cxn>
                <a:cxn ang="0">
                  <a:pos x="T8" y="T9"/>
                </a:cxn>
              </a:cxnLst>
              <a:rect l="0" t="0" r="r" b="b"/>
              <a:pathLst>
                <a:path w="68" h="70">
                  <a:moveTo>
                    <a:pt x="68" y="38"/>
                  </a:moveTo>
                  <a:lnTo>
                    <a:pt x="30" y="0"/>
                  </a:lnTo>
                  <a:lnTo>
                    <a:pt x="30" y="0"/>
                  </a:lnTo>
                  <a:lnTo>
                    <a:pt x="0" y="70"/>
                  </a:lnTo>
                  <a:lnTo>
                    <a:pt x="6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24" name="Freeform 13"/>
            <p:cNvSpPr>
              <a:spLocks/>
            </p:cNvSpPr>
            <p:nvPr/>
          </p:nvSpPr>
          <p:spPr bwMode="auto">
            <a:xfrm>
              <a:off x="687388" y="781051"/>
              <a:ext cx="1588"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25" name="Freeform 14"/>
            <p:cNvSpPr>
              <a:spLocks/>
            </p:cNvSpPr>
            <p:nvPr/>
          </p:nvSpPr>
          <p:spPr bwMode="auto">
            <a:xfrm>
              <a:off x="671513" y="673101"/>
              <a:ext cx="92075" cy="92075"/>
            </a:xfrm>
            <a:custGeom>
              <a:avLst/>
              <a:gdLst>
                <a:gd name="T0" fmla="*/ 158 w 174"/>
                <a:gd name="T1" fmla="*/ 0 h 173"/>
                <a:gd name="T2" fmla="*/ 0 w 174"/>
                <a:gd name="T3" fmla="*/ 158 h 173"/>
                <a:gd name="T4" fmla="*/ 16 w 174"/>
                <a:gd name="T5" fmla="*/ 173 h 173"/>
                <a:gd name="T6" fmla="*/ 174 w 174"/>
                <a:gd name="T7" fmla="*/ 16 h 173"/>
                <a:gd name="T8" fmla="*/ 158 w 174"/>
                <a:gd name="T9" fmla="*/ 0 h 173"/>
              </a:gdLst>
              <a:ahLst/>
              <a:cxnLst>
                <a:cxn ang="0">
                  <a:pos x="T0" y="T1"/>
                </a:cxn>
                <a:cxn ang="0">
                  <a:pos x="T2" y="T3"/>
                </a:cxn>
                <a:cxn ang="0">
                  <a:pos x="T4" y="T5"/>
                </a:cxn>
                <a:cxn ang="0">
                  <a:pos x="T6" y="T7"/>
                </a:cxn>
                <a:cxn ang="0">
                  <a:pos x="T8" y="T9"/>
                </a:cxn>
              </a:cxnLst>
              <a:rect l="0" t="0" r="r" b="b"/>
              <a:pathLst>
                <a:path w="174" h="173">
                  <a:moveTo>
                    <a:pt x="158" y="0"/>
                  </a:moveTo>
                  <a:lnTo>
                    <a:pt x="0" y="158"/>
                  </a:lnTo>
                  <a:lnTo>
                    <a:pt x="16" y="173"/>
                  </a:lnTo>
                  <a:lnTo>
                    <a:pt x="174" y="16"/>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26" name="Freeform 15"/>
            <p:cNvSpPr>
              <a:spLocks/>
            </p:cNvSpPr>
            <p:nvPr/>
          </p:nvSpPr>
          <p:spPr bwMode="auto">
            <a:xfrm>
              <a:off x="685800" y="685801"/>
              <a:ext cx="92075" cy="92075"/>
            </a:xfrm>
            <a:custGeom>
              <a:avLst/>
              <a:gdLst>
                <a:gd name="T0" fmla="*/ 0 w 174"/>
                <a:gd name="T1" fmla="*/ 156 h 172"/>
                <a:gd name="T2" fmla="*/ 16 w 174"/>
                <a:gd name="T3" fmla="*/ 172 h 172"/>
                <a:gd name="T4" fmla="*/ 174 w 174"/>
                <a:gd name="T5" fmla="*/ 15 h 172"/>
                <a:gd name="T6" fmla="*/ 158 w 174"/>
                <a:gd name="T7" fmla="*/ 0 h 172"/>
                <a:gd name="T8" fmla="*/ 0 w 174"/>
                <a:gd name="T9" fmla="*/ 156 h 172"/>
              </a:gdLst>
              <a:ahLst/>
              <a:cxnLst>
                <a:cxn ang="0">
                  <a:pos x="T0" y="T1"/>
                </a:cxn>
                <a:cxn ang="0">
                  <a:pos x="T2" y="T3"/>
                </a:cxn>
                <a:cxn ang="0">
                  <a:pos x="T4" y="T5"/>
                </a:cxn>
                <a:cxn ang="0">
                  <a:pos x="T6" y="T7"/>
                </a:cxn>
                <a:cxn ang="0">
                  <a:pos x="T8" y="T9"/>
                </a:cxn>
              </a:cxnLst>
              <a:rect l="0" t="0" r="r" b="b"/>
              <a:pathLst>
                <a:path w="174" h="172">
                  <a:moveTo>
                    <a:pt x="0" y="156"/>
                  </a:moveTo>
                  <a:lnTo>
                    <a:pt x="16" y="172"/>
                  </a:lnTo>
                  <a:lnTo>
                    <a:pt x="174" y="15"/>
                  </a:lnTo>
                  <a:lnTo>
                    <a:pt x="158" y="0"/>
                  </a:lnTo>
                  <a:lnTo>
                    <a:pt x="0"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27" name="Freeform 16"/>
            <p:cNvSpPr>
              <a:spLocks/>
            </p:cNvSpPr>
            <p:nvPr/>
          </p:nvSpPr>
          <p:spPr bwMode="auto">
            <a:xfrm>
              <a:off x="762000" y="665164"/>
              <a:ext cx="23813" cy="23813"/>
            </a:xfrm>
            <a:custGeom>
              <a:avLst/>
              <a:gdLst>
                <a:gd name="T0" fmla="*/ 36 w 45"/>
                <a:gd name="T1" fmla="*/ 8 h 44"/>
                <a:gd name="T2" fmla="*/ 36 w 45"/>
                <a:gd name="T3" fmla="*/ 8 h 44"/>
                <a:gd name="T4" fmla="*/ 29 w 45"/>
                <a:gd name="T5" fmla="*/ 3 h 44"/>
                <a:gd name="T6" fmla="*/ 23 w 45"/>
                <a:gd name="T7" fmla="*/ 2 h 44"/>
                <a:gd name="T8" fmla="*/ 17 w 45"/>
                <a:gd name="T9" fmla="*/ 0 h 44"/>
                <a:gd name="T10" fmla="*/ 11 w 45"/>
                <a:gd name="T11" fmla="*/ 2 h 44"/>
                <a:gd name="T12" fmla="*/ 4 w 45"/>
                <a:gd name="T13" fmla="*/ 5 h 44"/>
                <a:gd name="T14" fmla="*/ 0 w 45"/>
                <a:gd name="T15" fmla="*/ 6 h 44"/>
                <a:gd name="T16" fmla="*/ 39 w 45"/>
                <a:gd name="T17" fmla="*/ 44 h 44"/>
                <a:gd name="T18" fmla="*/ 39 w 45"/>
                <a:gd name="T19" fmla="*/ 44 h 44"/>
                <a:gd name="T20" fmla="*/ 40 w 45"/>
                <a:gd name="T21" fmla="*/ 41 h 44"/>
                <a:gd name="T22" fmla="*/ 43 w 45"/>
                <a:gd name="T23" fmla="*/ 34 h 44"/>
                <a:gd name="T24" fmla="*/ 45 w 45"/>
                <a:gd name="T25" fmla="*/ 28 h 44"/>
                <a:gd name="T26" fmla="*/ 43 w 45"/>
                <a:gd name="T27" fmla="*/ 22 h 44"/>
                <a:gd name="T28" fmla="*/ 40 w 45"/>
                <a:gd name="T29" fmla="*/ 15 h 44"/>
                <a:gd name="T30" fmla="*/ 36 w 45"/>
                <a:gd name="T31" fmla="*/ 8 h 44"/>
                <a:gd name="T32" fmla="*/ 36 w 45"/>
                <a:gd name="T33" fmla="*/ 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44">
                  <a:moveTo>
                    <a:pt x="36" y="8"/>
                  </a:moveTo>
                  <a:lnTo>
                    <a:pt x="36" y="8"/>
                  </a:lnTo>
                  <a:lnTo>
                    <a:pt x="29" y="3"/>
                  </a:lnTo>
                  <a:lnTo>
                    <a:pt x="23" y="2"/>
                  </a:lnTo>
                  <a:lnTo>
                    <a:pt x="17" y="0"/>
                  </a:lnTo>
                  <a:lnTo>
                    <a:pt x="11" y="2"/>
                  </a:lnTo>
                  <a:lnTo>
                    <a:pt x="4" y="5"/>
                  </a:lnTo>
                  <a:lnTo>
                    <a:pt x="0" y="6"/>
                  </a:lnTo>
                  <a:lnTo>
                    <a:pt x="39" y="44"/>
                  </a:lnTo>
                  <a:lnTo>
                    <a:pt x="39" y="44"/>
                  </a:lnTo>
                  <a:lnTo>
                    <a:pt x="40" y="41"/>
                  </a:lnTo>
                  <a:lnTo>
                    <a:pt x="43" y="34"/>
                  </a:lnTo>
                  <a:lnTo>
                    <a:pt x="45" y="28"/>
                  </a:lnTo>
                  <a:lnTo>
                    <a:pt x="43" y="22"/>
                  </a:lnTo>
                  <a:lnTo>
                    <a:pt x="40" y="15"/>
                  </a:lnTo>
                  <a:lnTo>
                    <a:pt x="36" y="8"/>
                  </a:lnTo>
                  <a:lnTo>
                    <a:pt x="3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28" name="Freeform 17"/>
            <p:cNvSpPr>
              <a:spLocks/>
            </p:cNvSpPr>
            <p:nvPr/>
          </p:nvSpPr>
          <p:spPr bwMode="auto">
            <a:xfrm>
              <a:off x="587375" y="665164"/>
              <a:ext cx="169863" cy="168275"/>
            </a:xfrm>
            <a:custGeom>
              <a:avLst/>
              <a:gdLst>
                <a:gd name="T0" fmla="*/ 281 w 320"/>
                <a:gd name="T1" fmla="*/ 282 h 319"/>
                <a:gd name="T2" fmla="*/ 39 w 320"/>
                <a:gd name="T3" fmla="*/ 282 h 319"/>
                <a:gd name="T4" fmla="*/ 39 w 320"/>
                <a:gd name="T5" fmla="*/ 39 h 319"/>
                <a:gd name="T6" fmla="*/ 266 w 320"/>
                <a:gd name="T7" fmla="*/ 39 h 319"/>
                <a:gd name="T8" fmla="*/ 307 w 320"/>
                <a:gd name="T9" fmla="*/ 0 h 319"/>
                <a:gd name="T10" fmla="*/ 0 w 320"/>
                <a:gd name="T11" fmla="*/ 0 h 319"/>
                <a:gd name="T12" fmla="*/ 0 w 320"/>
                <a:gd name="T13" fmla="*/ 319 h 319"/>
                <a:gd name="T14" fmla="*/ 320 w 320"/>
                <a:gd name="T15" fmla="*/ 319 h 319"/>
                <a:gd name="T16" fmla="*/ 320 w 320"/>
                <a:gd name="T17" fmla="*/ 119 h 319"/>
                <a:gd name="T18" fmla="*/ 281 w 320"/>
                <a:gd name="T19" fmla="*/ 158 h 319"/>
                <a:gd name="T20" fmla="*/ 281 w 320"/>
                <a:gd name="T21" fmla="*/ 282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19">
                  <a:moveTo>
                    <a:pt x="281" y="282"/>
                  </a:moveTo>
                  <a:lnTo>
                    <a:pt x="39" y="282"/>
                  </a:lnTo>
                  <a:lnTo>
                    <a:pt x="39" y="39"/>
                  </a:lnTo>
                  <a:lnTo>
                    <a:pt x="266" y="39"/>
                  </a:lnTo>
                  <a:lnTo>
                    <a:pt x="307" y="0"/>
                  </a:lnTo>
                  <a:lnTo>
                    <a:pt x="0" y="0"/>
                  </a:lnTo>
                  <a:lnTo>
                    <a:pt x="0" y="319"/>
                  </a:lnTo>
                  <a:lnTo>
                    <a:pt x="320" y="319"/>
                  </a:lnTo>
                  <a:lnTo>
                    <a:pt x="320" y="119"/>
                  </a:lnTo>
                  <a:lnTo>
                    <a:pt x="281" y="158"/>
                  </a:lnTo>
                  <a:lnTo>
                    <a:pt x="281" y="2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29" name="Group 28"/>
          <p:cNvGrpSpPr/>
          <p:nvPr/>
        </p:nvGrpSpPr>
        <p:grpSpPr>
          <a:xfrm>
            <a:off x="11466623" y="5800476"/>
            <a:ext cx="1687994" cy="1205716"/>
            <a:chOff x="869950" y="989014"/>
            <a:chExt cx="222250" cy="158750"/>
          </a:xfrm>
          <a:solidFill>
            <a:schemeClr val="bg1"/>
          </a:solidFill>
        </p:grpSpPr>
        <p:sp>
          <p:nvSpPr>
            <p:cNvPr id="30" name="Freeform 48"/>
            <p:cNvSpPr>
              <a:spLocks/>
            </p:cNvSpPr>
            <p:nvPr/>
          </p:nvSpPr>
          <p:spPr bwMode="auto">
            <a:xfrm>
              <a:off x="869950" y="989014"/>
              <a:ext cx="190500" cy="77788"/>
            </a:xfrm>
            <a:custGeom>
              <a:avLst/>
              <a:gdLst>
                <a:gd name="T0" fmla="*/ 359 w 359"/>
                <a:gd name="T1" fmla="*/ 18 h 148"/>
                <a:gd name="T2" fmla="*/ 359 w 359"/>
                <a:gd name="T3" fmla="*/ 0 h 148"/>
                <a:gd name="T4" fmla="*/ 0 w 359"/>
                <a:gd name="T5" fmla="*/ 0 h 148"/>
                <a:gd name="T6" fmla="*/ 0 w 359"/>
                <a:gd name="T7" fmla="*/ 20 h 148"/>
                <a:gd name="T8" fmla="*/ 180 w 359"/>
                <a:gd name="T9" fmla="*/ 148 h 148"/>
                <a:gd name="T10" fmla="*/ 359 w 359"/>
                <a:gd name="T11" fmla="*/ 18 h 148"/>
              </a:gdLst>
              <a:ahLst/>
              <a:cxnLst>
                <a:cxn ang="0">
                  <a:pos x="T0" y="T1"/>
                </a:cxn>
                <a:cxn ang="0">
                  <a:pos x="T2" y="T3"/>
                </a:cxn>
                <a:cxn ang="0">
                  <a:pos x="T4" y="T5"/>
                </a:cxn>
                <a:cxn ang="0">
                  <a:pos x="T6" y="T7"/>
                </a:cxn>
                <a:cxn ang="0">
                  <a:pos x="T8" y="T9"/>
                </a:cxn>
                <a:cxn ang="0">
                  <a:pos x="T10" y="T11"/>
                </a:cxn>
              </a:cxnLst>
              <a:rect l="0" t="0" r="r" b="b"/>
              <a:pathLst>
                <a:path w="359" h="148">
                  <a:moveTo>
                    <a:pt x="359" y="18"/>
                  </a:moveTo>
                  <a:lnTo>
                    <a:pt x="359" y="0"/>
                  </a:lnTo>
                  <a:lnTo>
                    <a:pt x="0" y="0"/>
                  </a:lnTo>
                  <a:lnTo>
                    <a:pt x="0" y="20"/>
                  </a:lnTo>
                  <a:lnTo>
                    <a:pt x="180" y="148"/>
                  </a:lnTo>
                  <a:lnTo>
                    <a:pt x="359"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31" name="Freeform 49"/>
            <p:cNvSpPr>
              <a:spLocks noEditPoints="1"/>
            </p:cNvSpPr>
            <p:nvPr/>
          </p:nvSpPr>
          <p:spPr bwMode="auto">
            <a:xfrm>
              <a:off x="869950" y="1014414"/>
              <a:ext cx="222250" cy="133350"/>
            </a:xfrm>
            <a:custGeom>
              <a:avLst/>
              <a:gdLst>
                <a:gd name="T0" fmla="*/ 359 w 420"/>
                <a:gd name="T1" fmla="*/ 0 h 253"/>
                <a:gd name="T2" fmla="*/ 0 w 420"/>
                <a:gd name="T3" fmla="*/ 0 h 253"/>
                <a:gd name="T4" fmla="*/ 240 w 420"/>
                <a:gd name="T5" fmla="*/ 206 h 253"/>
                <a:gd name="T6" fmla="*/ 247 w 420"/>
                <a:gd name="T7" fmla="*/ 216 h 253"/>
                <a:gd name="T8" fmla="*/ 264 w 420"/>
                <a:gd name="T9" fmla="*/ 234 h 253"/>
                <a:gd name="T10" fmla="*/ 286 w 420"/>
                <a:gd name="T11" fmla="*/ 245 h 253"/>
                <a:gd name="T12" fmla="*/ 309 w 420"/>
                <a:gd name="T13" fmla="*/ 253 h 253"/>
                <a:gd name="T14" fmla="*/ 322 w 420"/>
                <a:gd name="T15" fmla="*/ 253 h 253"/>
                <a:gd name="T16" fmla="*/ 343 w 420"/>
                <a:gd name="T17" fmla="*/ 251 h 253"/>
                <a:gd name="T18" fmla="*/ 360 w 420"/>
                <a:gd name="T19" fmla="*/ 245 h 253"/>
                <a:gd name="T20" fmla="*/ 378 w 420"/>
                <a:gd name="T21" fmla="*/ 237 h 253"/>
                <a:gd name="T22" fmla="*/ 392 w 420"/>
                <a:gd name="T23" fmla="*/ 224 h 253"/>
                <a:gd name="T24" fmla="*/ 404 w 420"/>
                <a:gd name="T25" fmla="*/ 211 h 253"/>
                <a:gd name="T26" fmla="*/ 413 w 420"/>
                <a:gd name="T27" fmla="*/ 193 h 253"/>
                <a:gd name="T28" fmla="*/ 418 w 420"/>
                <a:gd name="T29" fmla="*/ 176 h 253"/>
                <a:gd name="T30" fmla="*/ 420 w 420"/>
                <a:gd name="T31" fmla="*/ 155 h 253"/>
                <a:gd name="T32" fmla="*/ 418 w 420"/>
                <a:gd name="T33" fmla="*/ 141 h 253"/>
                <a:gd name="T34" fmla="*/ 410 w 420"/>
                <a:gd name="T35" fmla="*/ 113 h 253"/>
                <a:gd name="T36" fmla="*/ 394 w 420"/>
                <a:gd name="T37" fmla="*/ 90 h 253"/>
                <a:gd name="T38" fmla="*/ 372 w 420"/>
                <a:gd name="T39" fmla="*/ 71 h 253"/>
                <a:gd name="T40" fmla="*/ 359 w 420"/>
                <a:gd name="T41" fmla="*/ 65 h 253"/>
                <a:gd name="T42" fmla="*/ 322 w 420"/>
                <a:gd name="T43" fmla="*/ 225 h 253"/>
                <a:gd name="T44" fmla="*/ 298 w 420"/>
                <a:gd name="T45" fmla="*/ 219 h 253"/>
                <a:gd name="T46" fmla="*/ 276 w 420"/>
                <a:gd name="T47" fmla="*/ 206 h 253"/>
                <a:gd name="T48" fmla="*/ 266 w 420"/>
                <a:gd name="T49" fmla="*/ 196 h 253"/>
                <a:gd name="T50" fmla="*/ 256 w 420"/>
                <a:gd name="T51" fmla="*/ 170 h 253"/>
                <a:gd name="T52" fmla="*/ 253 w 420"/>
                <a:gd name="T53" fmla="*/ 155 h 253"/>
                <a:gd name="T54" fmla="*/ 259 w 420"/>
                <a:gd name="T55" fmla="*/ 129 h 253"/>
                <a:gd name="T56" fmla="*/ 273 w 420"/>
                <a:gd name="T57" fmla="*/ 106 h 253"/>
                <a:gd name="T58" fmla="*/ 296 w 420"/>
                <a:gd name="T59" fmla="*/ 91 h 253"/>
                <a:gd name="T60" fmla="*/ 322 w 420"/>
                <a:gd name="T61" fmla="*/ 86 h 253"/>
                <a:gd name="T62" fmla="*/ 333 w 420"/>
                <a:gd name="T63" fmla="*/ 87 h 253"/>
                <a:gd name="T64" fmla="*/ 352 w 420"/>
                <a:gd name="T65" fmla="*/ 93 h 253"/>
                <a:gd name="T66" fmla="*/ 359 w 420"/>
                <a:gd name="T67" fmla="*/ 97 h 253"/>
                <a:gd name="T68" fmla="*/ 373 w 420"/>
                <a:gd name="T69" fmla="*/ 107 h 253"/>
                <a:gd name="T70" fmla="*/ 383 w 420"/>
                <a:gd name="T71" fmla="*/ 122 h 253"/>
                <a:gd name="T72" fmla="*/ 389 w 420"/>
                <a:gd name="T73" fmla="*/ 138 h 253"/>
                <a:gd name="T74" fmla="*/ 392 w 420"/>
                <a:gd name="T75" fmla="*/ 155 h 253"/>
                <a:gd name="T76" fmla="*/ 391 w 420"/>
                <a:gd name="T77" fmla="*/ 170 h 253"/>
                <a:gd name="T78" fmla="*/ 381 w 420"/>
                <a:gd name="T79" fmla="*/ 195 h 253"/>
                <a:gd name="T80" fmla="*/ 362 w 420"/>
                <a:gd name="T81" fmla="*/ 214 h 253"/>
                <a:gd name="T82" fmla="*/ 337 w 420"/>
                <a:gd name="T83" fmla="*/ 224 h 253"/>
                <a:gd name="T84" fmla="*/ 322 w 420"/>
                <a:gd name="T85" fmla="*/ 22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0" h="253">
                  <a:moveTo>
                    <a:pt x="359" y="65"/>
                  </a:moveTo>
                  <a:lnTo>
                    <a:pt x="359" y="0"/>
                  </a:lnTo>
                  <a:lnTo>
                    <a:pt x="180" y="128"/>
                  </a:lnTo>
                  <a:lnTo>
                    <a:pt x="0" y="0"/>
                  </a:lnTo>
                  <a:lnTo>
                    <a:pt x="0" y="206"/>
                  </a:lnTo>
                  <a:lnTo>
                    <a:pt x="240" y="206"/>
                  </a:lnTo>
                  <a:lnTo>
                    <a:pt x="240" y="206"/>
                  </a:lnTo>
                  <a:lnTo>
                    <a:pt x="247" y="216"/>
                  </a:lnTo>
                  <a:lnTo>
                    <a:pt x="256" y="225"/>
                  </a:lnTo>
                  <a:lnTo>
                    <a:pt x="264" y="234"/>
                  </a:lnTo>
                  <a:lnTo>
                    <a:pt x="275" y="240"/>
                  </a:lnTo>
                  <a:lnTo>
                    <a:pt x="286" y="245"/>
                  </a:lnTo>
                  <a:lnTo>
                    <a:pt x="298" y="250"/>
                  </a:lnTo>
                  <a:lnTo>
                    <a:pt x="309" y="253"/>
                  </a:lnTo>
                  <a:lnTo>
                    <a:pt x="322" y="253"/>
                  </a:lnTo>
                  <a:lnTo>
                    <a:pt x="322" y="253"/>
                  </a:lnTo>
                  <a:lnTo>
                    <a:pt x="333" y="253"/>
                  </a:lnTo>
                  <a:lnTo>
                    <a:pt x="343" y="251"/>
                  </a:lnTo>
                  <a:lnTo>
                    <a:pt x="352" y="248"/>
                  </a:lnTo>
                  <a:lnTo>
                    <a:pt x="360" y="245"/>
                  </a:lnTo>
                  <a:lnTo>
                    <a:pt x="369" y="241"/>
                  </a:lnTo>
                  <a:lnTo>
                    <a:pt x="378" y="237"/>
                  </a:lnTo>
                  <a:lnTo>
                    <a:pt x="385" y="231"/>
                  </a:lnTo>
                  <a:lnTo>
                    <a:pt x="392" y="224"/>
                  </a:lnTo>
                  <a:lnTo>
                    <a:pt x="398" y="218"/>
                  </a:lnTo>
                  <a:lnTo>
                    <a:pt x="404" y="211"/>
                  </a:lnTo>
                  <a:lnTo>
                    <a:pt x="408" y="202"/>
                  </a:lnTo>
                  <a:lnTo>
                    <a:pt x="413" y="193"/>
                  </a:lnTo>
                  <a:lnTo>
                    <a:pt x="415" y="184"/>
                  </a:lnTo>
                  <a:lnTo>
                    <a:pt x="418" y="176"/>
                  </a:lnTo>
                  <a:lnTo>
                    <a:pt x="420" y="166"/>
                  </a:lnTo>
                  <a:lnTo>
                    <a:pt x="420" y="155"/>
                  </a:lnTo>
                  <a:lnTo>
                    <a:pt x="420" y="155"/>
                  </a:lnTo>
                  <a:lnTo>
                    <a:pt x="418" y="141"/>
                  </a:lnTo>
                  <a:lnTo>
                    <a:pt x="415" y="126"/>
                  </a:lnTo>
                  <a:lnTo>
                    <a:pt x="410" y="113"/>
                  </a:lnTo>
                  <a:lnTo>
                    <a:pt x="402" y="100"/>
                  </a:lnTo>
                  <a:lnTo>
                    <a:pt x="394" y="90"/>
                  </a:lnTo>
                  <a:lnTo>
                    <a:pt x="383" y="80"/>
                  </a:lnTo>
                  <a:lnTo>
                    <a:pt x="372" y="71"/>
                  </a:lnTo>
                  <a:lnTo>
                    <a:pt x="359" y="65"/>
                  </a:lnTo>
                  <a:lnTo>
                    <a:pt x="359" y="65"/>
                  </a:lnTo>
                  <a:close/>
                  <a:moveTo>
                    <a:pt x="322" y="225"/>
                  </a:moveTo>
                  <a:lnTo>
                    <a:pt x="322" y="225"/>
                  </a:lnTo>
                  <a:lnTo>
                    <a:pt x="309" y="224"/>
                  </a:lnTo>
                  <a:lnTo>
                    <a:pt x="298" y="219"/>
                  </a:lnTo>
                  <a:lnTo>
                    <a:pt x="286" y="214"/>
                  </a:lnTo>
                  <a:lnTo>
                    <a:pt x="276" y="206"/>
                  </a:lnTo>
                  <a:lnTo>
                    <a:pt x="276" y="206"/>
                  </a:lnTo>
                  <a:lnTo>
                    <a:pt x="266" y="196"/>
                  </a:lnTo>
                  <a:lnTo>
                    <a:pt x="260" y="184"/>
                  </a:lnTo>
                  <a:lnTo>
                    <a:pt x="256" y="170"/>
                  </a:lnTo>
                  <a:lnTo>
                    <a:pt x="253" y="155"/>
                  </a:lnTo>
                  <a:lnTo>
                    <a:pt x="253" y="155"/>
                  </a:lnTo>
                  <a:lnTo>
                    <a:pt x="254" y="141"/>
                  </a:lnTo>
                  <a:lnTo>
                    <a:pt x="259" y="129"/>
                  </a:lnTo>
                  <a:lnTo>
                    <a:pt x="266" y="116"/>
                  </a:lnTo>
                  <a:lnTo>
                    <a:pt x="273" y="106"/>
                  </a:lnTo>
                  <a:lnTo>
                    <a:pt x="285" y="99"/>
                  </a:lnTo>
                  <a:lnTo>
                    <a:pt x="296" y="91"/>
                  </a:lnTo>
                  <a:lnTo>
                    <a:pt x="309" y="87"/>
                  </a:lnTo>
                  <a:lnTo>
                    <a:pt x="322" y="86"/>
                  </a:lnTo>
                  <a:lnTo>
                    <a:pt x="322" y="86"/>
                  </a:lnTo>
                  <a:lnTo>
                    <a:pt x="333" y="87"/>
                  </a:lnTo>
                  <a:lnTo>
                    <a:pt x="343" y="89"/>
                  </a:lnTo>
                  <a:lnTo>
                    <a:pt x="352" y="93"/>
                  </a:lnTo>
                  <a:lnTo>
                    <a:pt x="359" y="97"/>
                  </a:lnTo>
                  <a:lnTo>
                    <a:pt x="359" y="97"/>
                  </a:lnTo>
                  <a:lnTo>
                    <a:pt x="366" y="102"/>
                  </a:lnTo>
                  <a:lnTo>
                    <a:pt x="373" y="107"/>
                  </a:lnTo>
                  <a:lnTo>
                    <a:pt x="378" y="115"/>
                  </a:lnTo>
                  <a:lnTo>
                    <a:pt x="383" y="122"/>
                  </a:lnTo>
                  <a:lnTo>
                    <a:pt x="386" y="129"/>
                  </a:lnTo>
                  <a:lnTo>
                    <a:pt x="389" y="138"/>
                  </a:lnTo>
                  <a:lnTo>
                    <a:pt x="392" y="147"/>
                  </a:lnTo>
                  <a:lnTo>
                    <a:pt x="392" y="155"/>
                  </a:lnTo>
                  <a:lnTo>
                    <a:pt x="392" y="155"/>
                  </a:lnTo>
                  <a:lnTo>
                    <a:pt x="391" y="170"/>
                  </a:lnTo>
                  <a:lnTo>
                    <a:pt x="386" y="183"/>
                  </a:lnTo>
                  <a:lnTo>
                    <a:pt x="381" y="195"/>
                  </a:lnTo>
                  <a:lnTo>
                    <a:pt x="372" y="205"/>
                  </a:lnTo>
                  <a:lnTo>
                    <a:pt x="362" y="214"/>
                  </a:lnTo>
                  <a:lnTo>
                    <a:pt x="350" y="219"/>
                  </a:lnTo>
                  <a:lnTo>
                    <a:pt x="337" y="224"/>
                  </a:lnTo>
                  <a:lnTo>
                    <a:pt x="322" y="225"/>
                  </a:lnTo>
                  <a:lnTo>
                    <a:pt x="322"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32" name="Freeform 50"/>
            <p:cNvSpPr>
              <a:spLocks/>
            </p:cNvSpPr>
            <p:nvPr/>
          </p:nvSpPr>
          <p:spPr bwMode="auto">
            <a:xfrm>
              <a:off x="1014413" y="1069976"/>
              <a:ext cx="52388" cy="52388"/>
            </a:xfrm>
            <a:custGeom>
              <a:avLst/>
              <a:gdLst>
                <a:gd name="T0" fmla="*/ 64 w 97"/>
                <a:gd name="T1" fmla="*/ 0 h 97"/>
                <a:gd name="T2" fmla="*/ 35 w 97"/>
                <a:gd name="T3" fmla="*/ 0 h 97"/>
                <a:gd name="T4" fmla="*/ 35 w 97"/>
                <a:gd name="T5" fmla="*/ 33 h 97"/>
                <a:gd name="T6" fmla="*/ 0 w 97"/>
                <a:gd name="T7" fmla="*/ 33 h 97"/>
                <a:gd name="T8" fmla="*/ 0 w 97"/>
                <a:gd name="T9" fmla="*/ 62 h 97"/>
                <a:gd name="T10" fmla="*/ 35 w 97"/>
                <a:gd name="T11" fmla="*/ 62 h 97"/>
                <a:gd name="T12" fmla="*/ 35 w 97"/>
                <a:gd name="T13" fmla="*/ 97 h 97"/>
                <a:gd name="T14" fmla="*/ 64 w 97"/>
                <a:gd name="T15" fmla="*/ 97 h 97"/>
                <a:gd name="T16" fmla="*/ 64 w 97"/>
                <a:gd name="T17" fmla="*/ 62 h 97"/>
                <a:gd name="T18" fmla="*/ 97 w 97"/>
                <a:gd name="T19" fmla="*/ 62 h 97"/>
                <a:gd name="T20" fmla="*/ 97 w 97"/>
                <a:gd name="T21" fmla="*/ 33 h 97"/>
                <a:gd name="T22" fmla="*/ 64 w 97"/>
                <a:gd name="T23" fmla="*/ 33 h 97"/>
                <a:gd name="T24" fmla="*/ 64 w 97"/>
                <a:gd name="T2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97">
                  <a:moveTo>
                    <a:pt x="64" y="0"/>
                  </a:moveTo>
                  <a:lnTo>
                    <a:pt x="35" y="0"/>
                  </a:lnTo>
                  <a:lnTo>
                    <a:pt x="35" y="33"/>
                  </a:lnTo>
                  <a:lnTo>
                    <a:pt x="0" y="33"/>
                  </a:lnTo>
                  <a:lnTo>
                    <a:pt x="0" y="62"/>
                  </a:lnTo>
                  <a:lnTo>
                    <a:pt x="35" y="62"/>
                  </a:lnTo>
                  <a:lnTo>
                    <a:pt x="35" y="97"/>
                  </a:lnTo>
                  <a:lnTo>
                    <a:pt x="64" y="97"/>
                  </a:lnTo>
                  <a:lnTo>
                    <a:pt x="64" y="62"/>
                  </a:lnTo>
                  <a:lnTo>
                    <a:pt x="97" y="62"/>
                  </a:lnTo>
                  <a:lnTo>
                    <a:pt x="97" y="33"/>
                  </a:lnTo>
                  <a:lnTo>
                    <a:pt x="64" y="33"/>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sp>
        <p:nvSpPr>
          <p:cNvPr id="33" name="Freeform 519"/>
          <p:cNvSpPr>
            <a:spLocks noEditPoints="1"/>
          </p:cNvSpPr>
          <p:nvPr/>
        </p:nvSpPr>
        <p:spPr bwMode="auto">
          <a:xfrm>
            <a:off x="18391737" y="5634898"/>
            <a:ext cx="1498706" cy="1339544"/>
          </a:xfrm>
          <a:custGeom>
            <a:avLst/>
            <a:gdLst>
              <a:gd name="T0" fmla="*/ 306 w 339"/>
              <a:gd name="T1" fmla="*/ 7 h 301"/>
              <a:gd name="T2" fmla="*/ 294 w 339"/>
              <a:gd name="T3" fmla="*/ 6 h 301"/>
              <a:gd name="T4" fmla="*/ 288 w 339"/>
              <a:gd name="T5" fmla="*/ 11 h 301"/>
              <a:gd name="T6" fmla="*/ 285 w 339"/>
              <a:gd name="T7" fmla="*/ 17 h 301"/>
              <a:gd name="T8" fmla="*/ 202 w 339"/>
              <a:gd name="T9" fmla="*/ 97 h 301"/>
              <a:gd name="T10" fmla="*/ 202 w 339"/>
              <a:gd name="T11" fmla="*/ 107 h 301"/>
              <a:gd name="T12" fmla="*/ 207 w 339"/>
              <a:gd name="T13" fmla="*/ 125 h 301"/>
              <a:gd name="T14" fmla="*/ 191 w 339"/>
              <a:gd name="T15" fmla="*/ 144 h 301"/>
              <a:gd name="T16" fmla="*/ 136 w 339"/>
              <a:gd name="T17" fmla="*/ 78 h 301"/>
              <a:gd name="T18" fmla="*/ 134 w 339"/>
              <a:gd name="T19" fmla="*/ 51 h 301"/>
              <a:gd name="T20" fmla="*/ 122 w 339"/>
              <a:gd name="T21" fmla="*/ 27 h 301"/>
              <a:gd name="T22" fmla="*/ 109 w 339"/>
              <a:gd name="T23" fmla="*/ 14 h 301"/>
              <a:gd name="T24" fmla="*/ 85 w 339"/>
              <a:gd name="T25" fmla="*/ 3 h 301"/>
              <a:gd name="T26" fmla="*/ 59 w 339"/>
              <a:gd name="T27" fmla="*/ 1 h 301"/>
              <a:gd name="T28" fmla="*/ 79 w 339"/>
              <a:gd name="T29" fmla="*/ 78 h 301"/>
              <a:gd name="T30" fmla="*/ 2 w 339"/>
              <a:gd name="T31" fmla="*/ 51 h 301"/>
              <a:gd name="T32" fmla="*/ 0 w 339"/>
              <a:gd name="T33" fmla="*/ 77 h 301"/>
              <a:gd name="T34" fmla="*/ 9 w 339"/>
              <a:gd name="T35" fmla="*/ 102 h 301"/>
              <a:gd name="T36" fmla="*/ 19 w 339"/>
              <a:gd name="T37" fmla="*/ 116 h 301"/>
              <a:gd name="T38" fmla="*/ 44 w 339"/>
              <a:gd name="T39" fmla="*/ 132 h 301"/>
              <a:gd name="T40" fmla="*/ 72 w 339"/>
              <a:gd name="T41" fmla="*/ 136 h 301"/>
              <a:gd name="T42" fmla="*/ 89 w 339"/>
              <a:gd name="T43" fmla="*/ 133 h 301"/>
              <a:gd name="T44" fmla="*/ 89 w 339"/>
              <a:gd name="T45" fmla="*/ 238 h 301"/>
              <a:gd name="T46" fmla="*/ 56 w 339"/>
              <a:gd name="T47" fmla="*/ 296 h 301"/>
              <a:gd name="T48" fmla="*/ 104 w 339"/>
              <a:gd name="T49" fmla="*/ 254 h 301"/>
              <a:gd name="T50" fmla="*/ 247 w 339"/>
              <a:gd name="T51" fmla="*/ 290 h 301"/>
              <a:gd name="T52" fmla="*/ 263 w 339"/>
              <a:gd name="T53" fmla="*/ 299 h 301"/>
              <a:gd name="T54" fmla="*/ 276 w 339"/>
              <a:gd name="T55" fmla="*/ 299 h 301"/>
              <a:gd name="T56" fmla="*/ 292 w 339"/>
              <a:gd name="T57" fmla="*/ 290 h 301"/>
              <a:gd name="T58" fmla="*/ 300 w 339"/>
              <a:gd name="T59" fmla="*/ 280 h 301"/>
              <a:gd name="T60" fmla="*/ 301 w 339"/>
              <a:gd name="T61" fmla="*/ 263 h 301"/>
              <a:gd name="T62" fmla="*/ 292 w 339"/>
              <a:gd name="T63" fmla="*/ 245 h 301"/>
              <a:gd name="T64" fmla="*/ 227 w 339"/>
              <a:gd name="T65" fmla="*/ 147 h 301"/>
              <a:gd name="T66" fmla="*/ 236 w 339"/>
              <a:gd name="T67" fmla="*/ 142 h 301"/>
              <a:gd name="T68" fmla="*/ 324 w 339"/>
              <a:gd name="T69" fmla="*/ 64 h 301"/>
              <a:gd name="T70" fmla="*/ 324 w 339"/>
              <a:gd name="T71" fmla="*/ 62 h 301"/>
              <a:gd name="T72" fmla="*/ 327 w 339"/>
              <a:gd name="T73" fmla="*/ 56 h 301"/>
              <a:gd name="T74" fmla="*/ 336 w 339"/>
              <a:gd name="T75" fmla="*/ 54 h 301"/>
              <a:gd name="T76" fmla="*/ 339 w 339"/>
              <a:gd name="T77" fmla="*/ 42 h 301"/>
              <a:gd name="T78" fmla="*/ 274 w 339"/>
              <a:gd name="T79" fmla="*/ 261 h 301"/>
              <a:gd name="T80" fmla="*/ 282 w 339"/>
              <a:gd name="T81" fmla="*/ 264 h 301"/>
              <a:gd name="T82" fmla="*/ 285 w 339"/>
              <a:gd name="T83" fmla="*/ 273 h 301"/>
              <a:gd name="T84" fmla="*/ 278 w 339"/>
              <a:gd name="T85" fmla="*/ 285 h 301"/>
              <a:gd name="T86" fmla="*/ 268 w 339"/>
              <a:gd name="T87" fmla="*/ 285 h 301"/>
              <a:gd name="T88" fmla="*/ 260 w 339"/>
              <a:gd name="T89" fmla="*/ 273 h 301"/>
              <a:gd name="T90" fmla="*/ 265 w 339"/>
              <a:gd name="T91" fmla="*/ 264 h 301"/>
              <a:gd name="T92" fmla="*/ 274 w 339"/>
              <a:gd name="T93" fmla="*/ 261 h 301"/>
              <a:gd name="T94" fmla="*/ 282 w 339"/>
              <a:gd name="T95" fmla="*/ 38 h 301"/>
              <a:gd name="T96" fmla="*/ 247 w 339"/>
              <a:gd name="T97" fmla="*/ 120 h 301"/>
              <a:gd name="T98" fmla="*/ 306 w 339"/>
              <a:gd name="T99" fmla="*/ 6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9" h="301">
                <a:moveTo>
                  <a:pt x="336" y="38"/>
                </a:moveTo>
                <a:lnTo>
                  <a:pt x="306" y="7"/>
                </a:lnTo>
                <a:lnTo>
                  <a:pt x="306" y="7"/>
                </a:lnTo>
                <a:lnTo>
                  <a:pt x="303" y="6"/>
                </a:lnTo>
                <a:lnTo>
                  <a:pt x="298" y="4"/>
                </a:lnTo>
                <a:lnTo>
                  <a:pt x="294" y="6"/>
                </a:lnTo>
                <a:lnTo>
                  <a:pt x="291" y="7"/>
                </a:lnTo>
                <a:lnTo>
                  <a:pt x="291" y="7"/>
                </a:lnTo>
                <a:lnTo>
                  <a:pt x="288" y="11"/>
                </a:lnTo>
                <a:lnTo>
                  <a:pt x="288" y="17"/>
                </a:lnTo>
                <a:lnTo>
                  <a:pt x="288" y="17"/>
                </a:lnTo>
                <a:lnTo>
                  <a:pt x="285" y="17"/>
                </a:lnTo>
                <a:lnTo>
                  <a:pt x="282" y="19"/>
                </a:lnTo>
                <a:lnTo>
                  <a:pt x="281" y="19"/>
                </a:lnTo>
                <a:lnTo>
                  <a:pt x="202" y="97"/>
                </a:lnTo>
                <a:lnTo>
                  <a:pt x="202" y="97"/>
                </a:lnTo>
                <a:lnTo>
                  <a:pt x="204" y="102"/>
                </a:lnTo>
                <a:lnTo>
                  <a:pt x="202" y="107"/>
                </a:lnTo>
                <a:lnTo>
                  <a:pt x="201" y="112"/>
                </a:lnTo>
                <a:lnTo>
                  <a:pt x="198" y="117"/>
                </a:lnTo>
                <a:lnTo>
                  <a:pt x="207" y="125"/>
                </a:lnTo>
                <a:lnTo>
                  <a:pt x="207" y="125"/>
                </a:lnTo>
                <a:lnTo>
                  <a:pt x="207" y="126"/>
                </a:lnTo>
                <a:lnTo>
                  <a:pt x="191" y="144"/>
                </a:lnTo>
                <a:lnTo>
                  <a:pt x="133" y="87"/>
                </a:lnTo>
                <a:lnTo>
                  <a:pt x="133" y="87"/>
                </a:lnTo>
                <a:lnTo>
                  <a:pt x="136" y="78"/>
                </a:lnTo>
                <a:lnTo>
                  <a:pt x="136" y="70"/>
                </a:lnTo>
                <a:lnTo>
                  <a:pt x="136" y="59"/>
                </a:lnTo>
                <a:lnTo>
                  <a:pt x="134" y="51"/>
                </a:lnTo>
                <a:lnTo>
                  <a:pt x="131" y="43"/>
                </a:lnTo>
                <a:lnTo>
                  <a:pt x="127" y="35"/>
                </a:lnTo>
                <a:lnTo>
                  <a:pt x="122" y="27"/>
                </a:lnTo>
                <a:lnTo>
                  <a:pt x="117" y="20"/>
                </a:lnTo>
                <a:lnTo>
                  <a:pt x="117" y="20"/>
                </a:lnTo>
                <a:lnTo>
                  <a:pt x="109" y="14"/>
                </a:lnTo>
                <a:lnTo>
                  <a:pt x="101" y="9"/>
                </a:lnTo>
                <a:lnTo>
                  <a:pt x="93" y="6"/>
                </a:lnTo>
                <a:lnTo>
                  <a:pt x="85" y="3"/>
                </a:lnTo>
                <a:lnTo>
                  <a:pt x="76" y="1"/>
                </a:lnTo>
                <a:lnTo>
                  <a:pt x="67" y="0"/>
                </a:lnTo>
                <a:lnTo>
                  <a:pt x="59" y="1"/>
                </a:lnTo>
                <a:lnTo>
                  <a:pt x="50" y="3"/>
                </a:lnTo>
                <a:lnTo>
                  <a:pt x="89" y="40"/>
                </a:lnTo>
                <a:lnTo>
                  <a:pt x="79" y="78"/>
                </a:lnTo>
                <a:lnTo>
                  <a:pt x="41" y="88"/>
                </a:lnTo>
                <a:lnTo>
                  <a:pt x="2" y="51"/>
                </a:lnTo>
                <a:lnTo>
                  <a:pt x="2" y="51"/>
                </a:lnTo>
                <a:lnTo>
                  <a:pt x="0" y="59"/>
                </a:lnTo>
                <a:lnTo>
                  <a:pt x="0" y="68"/>
                </a:lnTo>
                <a:lnTo>
                  <a:pt x="0" y="77"/>
                </a:lnTo>
                <a:lnTo>
                  <a:pt x="2" y="86"/>
                </a:lnTo>
                <a:lnTo>
                  <a:pt x="5" y="93"/>
                </a:lnTo>
                <a:lnTo>
                  <a:pt x="9" y="102"/>
                </a:lnTo>
                <a:lnTo>
                  <a:pt x="13" y="109"/>
                </a:lnTo>
                <a:lnTo>
                  <a:pt x="19" y="116"/>
                </a:lnTo>
                <a:lnTo>
                  <a:pt x="19" y="116"/>
                </a:lnTo>
                <a:lnTo>
                  <a:pt x="28" y="122"/>
                </a:lnTo>
                <a:lnTo>
                  <a:pt x="35" y="128"/>
                </a:lnTo>
                <a:lnTo>
                  <a:pt x="44" y="132"/>
                </a:lnTo>
                <a:lnTo>
                  <a:pt x="53" y="135"/>
                </a:lnTo>
                <a:lnTo>
                  <a:pt x="61" y="135"/>
                </a:lnTo>
                <a:lnTo>
                  <a:pt x="72" y="136"/>
                </a:lnTo>
                <a:lnTo>
                  <a:pt x="80" y="135"/>
                </a:lnTo>
                <a:lnTo>
                  <a:pt x="89" y="132"/>
                </a:lnTo>
                <a:lnTo>
                  <a:pt x="89" y="133"/>
                </a:lnTo>
                <a:lnTo>
                  <a:pt x="144" y="189"/>
                </a:lnTo>
                <a:lnTo>
                  <a:pt x="92" y="241"/>
                </a:lnTo>
                <a:lnTo>
                  <a:pt x="89" y="238"/>
                </a:lnTo>
                <a:lnTo>
                  <a:pt x="74" y="250"/>
                </a:lnTo>
                <a:lnTo>
                  <a:pt x="50" y="290"/>
                </a:lnTo>
                <a:lnTo>
                  <a:pt x="56" y="296"/>
                </a:lnTo>
                <a:lnTo>
                  <a:pt x="95" y="272"/>
                </a:lnTo>
                <a:lnTo>
                  <a:pt x="106" y="257"/>
                </a:lnTo>
                <a:lnTo>
                  <a:pt x="104" y="254"/>
                </a:lnTo>
                <a:lnTo>
                  <a:pt x="157" y="200"/>
                </a:lnTo>
                <a:lnTo>
                  <a:pt x="247" y="290"/>
                </a:lnTo>
                <a:lnTo>
                  <a:pt x="247" y="290"/>
                </a:lnTo>
                <a:lnTo>
                  <a:pt x="253" y="295"/>
                </a:lnTo>
                <a:lnTo>
                  <a:pt x="258" y="298"/>
                </a:lnTo>
                <a:lnTo>
                  <a:pt x="263" y="299"/>
                </a:lnTo>
                <a:lnTo>
                  <a:pt x="271" y="301"/>
                </a:lnTo>
                <a:lnTo>
                  <a:pt x="271" y="301"/>
                </a:lnTo>
                <a:lnTo>
                  <a:pt x="276" y="299"/>
                </a:lnTo>
                <a:lnTo>
                  <a:pt x="282" y="298"/>
                </a:lnTo>
                <a:lnTo>
                  <a:pt x="288" y="295"/>
                </a:lnTo>
                <a:lnTo>
                  <a:pt x="292" y="290"/>
                </a:lnTo>
                <a:lnTo>
                  <a:pt x="292" y="290"/>
                </a:lnTo>
                <a:lnTo>
                  <a:pt x="297" y="286"/>
                </a:lnTo>
                <a:lnTo>
                  <a:pt x="300" y="280"/>
                </a:lnTo>
                <a:lnTo>
                  <a:pt x="301" y="274"/>
                </a:lnTo>
                <a:lnTo>
                  <a:pt x="303" y="269"/>
                </a:lnTo>
                <a:lnTo>
                  <a:pt x="301" y="263"/>
                </a:lnTo>
                <a:lnTo>
                  <a:pt x="300" y="256"/>
                </a:lnTo>
                <a:lnTo>
                  <a:pt x="297" y="251"/>
                </a:lnTo>
                <a:lnTo>
                  <a:pt x="292" y="245"/>
                </a:lnTo>
                <a:lnTo>
                  <a:pt x="202" y="155"/>
                </a:lnTo>
                <a:lnTo>
                  <a:pt x="220" y="138"/>
                </a:lnTo>
                <a:lnTo>
                  <a:pt x="227" y="147"/>
                </a:lnTo>
                <a:lnTo>
                  <a:pt x="227" y="147"/>
                </a:lnTo>
                <a:lnTo>
                  <a:pt x="231" y="144"/>
                </a:lnTo>
                <a:lnTo>
                  <a:pt x="236" y="142"/>
                </a:lnTo>
                <a:lnTo>
                  <a:pt x="242" y="141"/>
                </a:lnTo>
                <a:lnTo>
                  <a:pt x="247" y="141"/>
                </a:lnTo>
                <a:lnTo>
                  <a:pt x="324" y="64"/>
                </a:lnTo>
                <a:lnTo>
                  <a:pt x="326" y="62"/>
                </a:lnTo>
                <a:lnTo>
                  <a:pt x="324" y="62"/>
                </a:lnTo>
                <a:lnTo>
                  <a:pt x="324" y="62"/>
                </a:lnTo>
                <a:lnTo>
                  <a:pt x="327" y="59"/>
                </a:lnTo>
                <a:lnTo>
                  <a:pt x="327" y="56"/>
                </a:lnTo>
                <a:lnTo>
                  <a:pt x="327" y="56"/>
                </a:lnTo>
                <a:lnTo>
                  <a:pt x="332" y="55"/>
                </a:lnTo>
                <a:lnTo>
                  <a:pt x="336" y="54"/>
                </a:lnTo>
                <a:lnTo>
                  <a:pt x="336" y="54"/>
                </a:lnTo>
                <a:lnTo>
                  <a:pt x="339" y="49"/>
                </a:lnTo>
                <a:lnTo>
                  <a:pt x="339" y="45"/>
                </a:lnTo>
                <a:lnTo>
                  <a:pt x="339" y="42"/>
                </a:lnTo>
                <a:lnTo>
                  <a:pt x="336" y="38"/>
                </a:lnTo>
                <a:lnTo>
                  <a:pt x="336" y="38"/>
                </a:lnTo>
                <a:close/>
                <a:moveTo>
                  <a:pt x="274" y="261"/>
                </a:moveTo>
                <a:lnTo>
                  <a:pt x="274" y="261"/>
                </a:lnTo>
                <a:lnTo>
                  <a:pt x="278" y="261"/>
                </a:lnTo>
                <a:lnTo>
                  <a:pt x="282" y="264"/>
                </a:lnTo>
                <a:lnTo>
                  <a:pt x="284" y="269"/>
                </a:lnTo>
                <a:lnTo>
                  <a:pt x="285" y="273"/>
                </a:lnTo>
                <a:lnTo>
                  <a:pt x="285" y="273"/>
                </a:lnTo>
                <a:lnTo>
                  <a:pt x="284" y="279"/>
                </a:lnTo>
                <a:lnTo>
                  <a:pt x="282" y="282"/>
                </a:lnTo>
                <a:lnTo>
                  <a:pt x="278" y="285"/>
                </a:lnTo>
                <a:lnTo>
                  <a:pt x="274" y="286"/>
                </a:lnTo>
                <a:lnTo>
                  <a:pt x="274" y="286"/>
                </a:lnTo>
                <a:lnTo>
                  <a:pt x="268" y="285"/>
                </a:lnTo>
                <a:lnTo>
                  <a:pt x="265" y="282"/>
                </a:lnTo>
                <a:lnTo>
                  <a:pt x="262" y="279"/>
                </a:lnTo>
                <a:lnTo>
                  <a:pt x="260" y="273"/>
                </a:lnTo>
                <a:lnTo>
                  <a:pt x="260" y="273"/>
                </a:lnTo>
                <a:lnTo>
                  <a:pt x="262" y="269"/>
                </a:lnTo>
                <a:lnTo>
                  <a:pt x="265" y="264"/>
                </a:lnTo>
                <a:lnTo>
                  <a:pt x="268" y="261"/>
                </a:lnTo>
                <a:lnTo>
                  <a:pt x="274" y="261"/>
                </a:lnTo>
                <a:lnTo>
                  <a:pt x="274" y="261"/>
                </a:lnTo>
                <a:close/>
                <a:moveTo>
                  <a:pt x="229" y="102"/>
                </a:moveTo>
                <a:lnTo>
                  <a:pt x="224" y="96"/>
                </a:lnTo>
                <a:lnTo>
                  <a:pt x="282" y="38"/>
                </a:lnTo>
                <a:lnTo>
                  <a:pt x="287" y="43"/>
                </a:lnTo>
                <a:lnTo>
                  <a:pt x="229" y="102"/>
                </a:lnTo>
                <a:close/>
                <a:moveTo>
                  <a:pt x="247" y="120"/>
                </a:moveTo>
                <a:lnTo>
                  <a:pt x="243" y="115"/>
                </a:lnTo>
                <a:lnTo>
                  <a:pt x="301" y="56"/>
                </a:lnTo>
                <a:lnTo>
                  <a:pt x="306" y="62"/>
                </a:lnTo>
                <a:lnTo>
                  <a:pt x="247" y="120"/>
                </a:lnTo>
                <a:close/>
              </a:path>
            </a:pathLst>
          </a:custGeom>
          <a:solidFill>
            <a:schemeClr val="bg1"/>
          </a:solidFill>
          <a:ln>
            <a:noFill/>
          </a:ln>
        </p:spPr>
        <p:txBody>
          <a:bodyPr vert="horz" wrap="square" lIns="182880" tIns="91440" rIns="182880" bIns="91440" numCol="1" anchor="t" anchorCtr="0" compatLnSpc="1">
            <a:prstTxWarp prst="textNoShape">
              <a:avLst/>
            </a:prstTxWarp>
          </a:bodyPr>
          <a:lstStyle/>
          <a:p>
            <a:endParaRPr lang="en-US" sz="10000"/>
          </a:p>
        </p:txBody>
      </p:sp>
    </p:spTree>
    <p:extLst>
      <p:ext uri="{BB962C8B-B14F-4D97-AF65-F5344CB8AC3E}">
        <p14:creationId xmlns:p14="http://schemas.microsoft.com/office/powerpoint/2010/main" val="402259424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500"/>
                                        <p:tgtEl>
                                          <p:spTgt spid="3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500"/>
                                        <p:tgtEl>
                                          <p:spTgt spid="2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down)">
                                      <p:cBhvr>
                                        <p:cTn id="28" dur="500"/>
                                        <p:tgtEl>
                                          <p:spTgt spid="16"/>
                                        </p:tgtEl>
                                      </p:cBhvr>
                                    </p:animEffect>
                                  </p:childTnLst>
                                </p:cTn>
                              </p:par>
                              <p:par>
                                <p:cTn id="29" presetID="2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00"/>
                                        <p:tgtEl>
                                          <p:spTgt spid="18"/>
                                        </p:tgtEl>
                                      </p:cBhvr>
                                    </p:animEffect>
                                  </p:childTnLst>
                                </p:cTn>
                              </p:par>
                              <p:par>
                                <p:cTn id="35" presetID="22" presetClass="entr" presetSubtype="4"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down)">
                                      <p:cBhvr>
                                        <p:cTn id="37" dur="500"/>
                                        <p:tgtEl>
                                          <p:spTgt spid="19"/>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down)">
                                      <p:cBhvr>
                                        <p:cTn id="40" dur="500"/>
                                        <p:tgtEl>
                                          <p:spTgt spid="3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down)">
                                      <p:cBhvr>
                                        <p:cTn id="43" dur="500"/>
                                        <p:tgtEl>
                                          <p:spTgt spid="3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down)">
                                      <p:cBhvr>
                                        <p:cTn id="49" dur="500"/>
                                        <p:tgtEl>
                                          <p:spTgt spid="11"/>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par>
                                <p:cTn id="53" presetID="22" presetClass="entr" presetSubtype="4"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par>
                                <p:cTn id="56" presetID="22" presetClass="entr" presetSubtype="4" fill="hold"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down)">
                                      <p:cBhvr>
                                        <p:cTn id="58" dur="500"/>
                                        <p:tgtEl>
                                          <p:spTgt spid="29"/>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wipe(down)">
                                      <p:cBhvr>
                                        <p:cTn id="6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2" grpId="0"/>
      <p:bldP spid="20" grpId="0"/>
      <p:bldP spid="21" grpId="0"/>
      <p:bldP spid="9" grpId="0"/>
      <p:bldP spid="13" grpId="0"/>
      <p:bldP spid="14" grpId="0"/>
      <p:bldP spid="16" grpId="0"/>
      <p:bldP spid="34" grpId="0"/>
      <p:bldP spid="35" grpId="0"/>
      <p:bldP spid="10" grpId="0" animBg="1"/>
      <p:bldP spid="11" grpId="0" animBg="1"/>
      <p:bldP spid="12" grpId="0" animBg="1"/>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清新文艺自然大气笔刷旅游项目介绍PPT模板"/>
  <p:tag name="ISPRING_FIRST_PUBLISH" val="1"/>
</p:tagLst>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1"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52</TotalTime>
  <Words>1179</Words>
  <Application>Microsoft Office PowerPoint</Application>
  <PresentationFormat>自定义</PresentationFormat>
  <Paragraphs>174</Paragraphs>
  <Slides>20</Slides>
  <Notes>20</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20</vt:i4>
      </vt:variant>
    </vt:vector>
  </HeadingPairs>
  <TitlesOfParts>
    <vt:vector size="39" baseType="lpstr">
      <vt:lpstr>Bebas Neue</vt:lpstr>
      <vt:lpstr>Gill Sans</vt:lpstr>
      <vt:lpstr>Helvetica Light</vt:lpstr>
      <vt:lpstr>Helvetica Neue</vt:lpstr>
      <vt:lpstr>Lato</vt:lpstr>
      <vt:lpstr>Lato Black</vt:lpstr>
      <vt:lpstr>Lato Bold</vt:lpstr>
      <vt:lpstr>Lato Light</vt:lpstr>
      <vt:lpstr>Poppins Light</vt:lpstr>
      <vt:lpstr>Poppins SemiBold</vt:lpstr>
      <vt:lpstr>Roboto Condensed Light</vt:lpstr>
      <vt:lpstr>Roboto Light</vt:lpstr>
      <vt:lpstr>Roboto Medium</vt:lpstr>
      <vt:lpstr>微软雅黑</vt:lpstr>
      <vt:lpstr>微软雅黑</vt:lpstr>
      <vt:lpstr>微软雅黑 Light</vt:lpstr>
      <vt:lpstr>Arial</vt:lpstr>
      <vt:lpstr>Calibri Light</vt:lpstr>
      <vt:lpstr>White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清新文艺自然大气笔刷旅游项目介绍PPT模板</dc:title>
  <dc:creator>Arthas</dc:creator>
  <cp:lastModifiedBy>Arthas</cp:lastModifiedBy>
  <cp:revision>11</cp:revision>
  <dcterms:modified xsi:type="dcterms:W3CDTF">2019-08-21T04:35:59Z</dcterms:modified>
</cp:coreProperties>
</file>