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660" r:id="rId2"/>
    <p:sldId id="2627" r:id="rId3"/>
    <p:sldId id="2630" r:id="rId4"/>
    <p:sldId id="2631" r:id="rId5"/>
    <p:sldId id="2635" r:id="rId6"/>
    <p:sldId id="2638" r:id="rId7"/>
    <p:sldId id="2654" r:id="rId8"/>
    <p:sldId id="2657" r:id="rId9"/>
    <p:sldId id="2665" r:id="rId10"/>
    <p:sldId id="2667" r:id="rId11"/>
  </p:sldIdLst>
  <p:sldSz cx="24377650" cy="13716000"/>
  <p:notesSz cx="6858000" cy="9144000"/>
  <p:defaultTextStyle>
    <a:defPPr>
      <a:defRPr lang="en-US"/>
    </a:defPPr>
    <a:lvl1pPr marL="0" algn="l" defTabSz="1828165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400" algn="l" defTabSz="1828165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165" algn="l" defTabSz="1828165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565" algn="l" defTabSz="1828165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965" algn="l" defTabSz="1828165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365" algn="l" defTabSz="1828165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130" algn="l" defTabSz="1828165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30" algn="l" defTabSz="1828165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930" algn="l" defTabSz="1828165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159">
          <p15:clr>
            <a:srgbClr val="A4A3A4"/>
          </p15:clr>
        </p15:guide>
        <p15:guide id="2" pos="14777">
          <p15:clr>
            <a:srgbClr val="A4A3A4"/>
          </p15:clr>
        </p15:guide>
        <p15:guide id="3" pos="557">
          <p15:clr>
            <a:srgbClr val="A4A3A4"/>
          </p15:clr>
        </p15:guide>
        <p15:guide id="4" orient="horz" pos="504">
          <p15:clr>
            <a:srgbClr val="A4A3A4"/>
          </p15:clr>
        </p15:guide>
        <p15:guide id="5" pos="6998">
          <p15:clr>
            <a:srgbClr val="A4A3A4"/>
          </p15:clr>
        </p15:guide>
        <p15:guide id="6" orient="horz" pos="43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DC7A7A"/>
    <a:srgbClr val="34393F"/>
    <a:srgbClr val="F8F8F8"/>
    <a:srgbClr val="F9F9F9"/>
    <a:srgbClr val="F7F7F7"/>
    <a:srgbClr val="BB493C"/>
    <a:srgbClr val="80A5D6"/>
    <a:srgbClr val="8DAEDA"/>
    <a:srgbClr val="2485D6"/>
    <a:srgbClr val="0024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45" autoAdjust="0"/>
    <p:restoredTop sz="96279" autoAdjust="0"/>
  </p:normalViewPr>
  <p:slideViewPr>
    <p:cSldViewPr snapToObjects="1">
      <p:cViewPr varScale="1">
        <p:scale>
          <a:sx n="53" d="100"/>
          <a:sy n="53" d="100"/>
        </p:scale>
        <p:origin x="132" y="132"/>
      </p:cViewPr>
      <p:guideLst>
        <p:guide orient="horz" pos="8159"/>
        <p:guide pos="14777"/>
        <p:guide pos="557"/>
        <p:guide orient="horz" pos="504"/>
        <p:guide pos="6998"/>
        <p:guide orient="horz" pos="4320"/>
      </p:guideLst>
    </p:cSldViewPr>
  </p:slideViewPr>
  <p:outlineViewPr>
    <p:cViewPr>
      <p:scale>
        <a:sx n="33" d="100"/>
        <a:sy n="33" d="100"/>
      </p:scale>
      <p:origin x="0" y="-274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2" d="100"/>
        <a:sy n="52" d="100"/>
      </p:scale>
      <p:origin x="0" y="-9492"/>
    </p:cViewPr>
  </p:sorterViewPr>
  <p:notesViewPr>
    <p:cSldViewPr snapToObjects="1" showGuides="1">
      <p:cViewPr varScale="1">
        <p:scale>
          <a:sx n="85" d="100"/>
          <a:sy n="85" d="100"/>
        </p:scale>
        <p:origin x="3888" y="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D7A611-2048-4605-8D03-E3095CC75915}" type="datetimeFigureOut">
              <a:rPr lang="ru-RU" smtClean="0"/>
              <a:t>24.07.2018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25B5DF-ECC1-4884-9553-BC4B4E4A44C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EFC10EE1-B198-C942-8235-326C972CBB30}" type="datetimeFigureOut">
              <a:rPr lang="en-US" smtClean="0"/>
              <a:t>7/24/2018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006BE02D-20C0-F840-AFAC-BEA99C74FDC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3765" rtl="0" eaLnBrk="1" latinLnBrk="0" hangingPunct="1">
      <a:defRPr sz="24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1pPr>
    <a:lvl2pPr marL="914400" algn="l" defTabSz="913765" rtl="0" eaLnBrk="1" latinLnBrk="0" hangingPunct="1">
      <a:defRPr sz="24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2pPr>
    <a:lvl3pPr marL="1828165" algn="l" defTabSz="913765" rtl="0" eaLnBrk="1" latinLnBrk="0" hangingPunct="1">
      <a:defRPr sz="24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3pPr>
    <a:lvl4pPr marL="2742565" algn="l" defTabSz="913765" rtl="0" eaLnBrk="1" latinLnBrk="0" hangingPunct="1">
      <a:defRPr sz="24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4pPr>
    <a:lvl5pPr marL="3656965" algn="l" defTabSz="913765" rtl="0" eaLnBrk="1" latinLnBrk="0" hangingPunct="1">
      <a:defRPr sz="24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5pPr>
    <a:lvl6pPr marL="4571365" algn="l" defTabSz="9137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130" algn="l" defTabSz="9137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30" algn="l" defTabSz="9137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930" algn="l" defTabSz="9137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77649" cy="13716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1000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1410643" y="906309"/>
            <a:ext cx="11903382" cy="11903229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1000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1000">
    <p:pu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3941425" y="914400"/>
            <a:ext cx="9525000" cy="118872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1000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216024" y="1179871"/>
            <a:ext cx="21945602" cy="11356258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1000">
    <p:pu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0959855" cy="9677400"/>
          </a:xfrm>
          <a:prstGeom prst="rect">
            <a:avLst/>
          </a:prstGeom>
        </p:spPr>
      </p:sp>
    </p:spTree>
  </p:cSld>
  <p:clrMapOvr>
    <a:masterClrMapping/>
  </p:clrMapOvr>
  <p:transition spd="slow" advClick="0" advTm="1000">
    <p:pu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13414619" y="0"/>
            <a:ext cx="10959855" cy="9677400"/>
          </a:xfrm>
          <a:prstGeom prst="rect">
            <a:avLst/>
          </a:prstGeom>
        </p:spPr>
      </p:sp>
    </p:spTree>
  </p:cSld>
  <p:clrMapOvr>
    <a:masterClrMapping/>
  </p:clrMapOvr>
  <p:transition spd="slow" advClick="0" advTm="1000">
    <p:push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3414620" y="0"/>
            <a:ext cx="10959854" cy="13716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1000">
    <p:push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9062164" y="914400"/>
            <a:ext cx="5315485" cy="118872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1000">
    <p:push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16024" y="1179871"/>
            <a:ext cx="21945601" cy="11356257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1000">
    <p:push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1503026" y="0"/>
            <a:ext cx="12874624" cy="69342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1000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1000">
    <p:push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874623" cy="692191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1000">
    <p:push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4374474" cy="13716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1000">
    <p:push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1731625" cy="13716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1000">
    <p:push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2569825" y="-1"/>
            <a:ext cx="9220200" cy="6153329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7599023" y="7533174"/>
            <a:ext cx="6778625" cy="6182826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1000">
    <p:push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7599023" y="7562671"/>
            <a:ext cx="6778624" cy="6153329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8074025" y="7562671"/>
            <a:ext cx="9220200" cy="6153329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1000">
    <p:push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7562671"/>
            <a:ext cx="9220199" cy="6153329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7100413" y="1066800"/>
            <a:ext cx="6778623" cy="6153329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1000">
    <p:push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8378826" y="6153330"/>
            <a:ext cx="6778624" cy="6153328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5157450" y="0"/>
            <a:ext cx="9220200" cy="6153329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1000">
    <p:push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9521826" y="2076271"/>
            <a:ext cx="14855824" cy="6153329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2076271"/>
            <a:ext cx="9521825" cy="6153329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1000">
    <p:push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7959725" y="0"/>
            <a:ext cx="8458200" cy="13716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1000">
    <p:push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835025" y="6135328"/>
            <a:ext cx="22707600" cy="666627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1000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911225" y="914400"/>
            <a:ext cx="9220200" cy="118872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1000">
    <p:push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1000">
    <p:push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09368" y="7401232"/>
            <a:ext cx="10065056" cy="6314768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1000">
    <p:push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3951974" y="0"/>
            <a:ext cx="10425675" cy="13716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1000">
    <p:push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133168" y="7401232"/>
            <a:ext cx="10065055" cy="6314768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1000">
    <p:push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1000">
    <p:push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1000">
    <p:push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88825" cy="6858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2185650" y="6858000"/>
            <a:ext cx="12188825" cy="6858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1000">
    <p:push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-6350" y="0"/>
            <a:ext cx="12188825" cy="6858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12195175" y="0"/>
            <a:ext cx="12179300" cy="6858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-19050" y="6858000"/>
            <a:ext cx="12188825" cy="6858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12182475" y="6858000"/>
            <a:ext cx="12179300" cy="6858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1000">
    <p:push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7616825" cy="13716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1000">
    <p:push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1000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1000">
    <p:push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8119112" y="0"/>
            <a:ext cx="8139427" cy="13716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6258539" y="0"/>
            <a:ext cx="8139427" cy="13716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1000">
    <p:push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77649" cy="13716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1000">
    <p:push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7010399" y="6840538"/>
            <a:ext cx="16303626" cy="5773738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1000">
    <p:push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0"/>
          </p:nvPr>
        </p:nvSpPr>
        <p:spPr>
          <a:xfrm>
            <a:off x="-6350" y="-1"/>
            <a:ext cx="4875137" cy="4571999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6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4881413" y="-1"/>
            <a:ext cx="4875137" cy="4571999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7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9769176" y="-1"/>
            <a:ext cx="4875137" cy="4571999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8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14656939" y="-1"/>
            <a:ext cx="4875137" cy="4571999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21" name="Picture Placeholder 14"/>
          <p:cNvSpPr>
            <a:spLocks noGrp="1"/>
          </p:cNvSpPr>
          <p:nvPr>
            <p:ph type="pic" sz="quarter" idx="16"/>
          </p:nvPr>
        </p:nvSpPr>
        <p:spPr>
          <a:xfrm>
            <a:off x="4881413" y="9143997"/>
            <a:ext cx="4875137" cy="4571999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25" name="Picture Placeholder 14"/>
          <p:cNvSpPr>
            <a:spLocks noGrp="1"/>
          </p:cNvSpPr>
          <p:nvPr>
            <p:ph type="pic" sz="quarter" idx="20"/>
          </p:nvPr>
        </p:nvSpPr>
        <p:spPr>
          <a:xfrm>
            <a:off x="-6350" y="4571994"/>
            <a:ext cx="4875137" cy="4571999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26" name="Picture Placeholder 14"/>
          <p:cNvSpPr>
            <a:spLocks noGrp="1"/>
          </p:cNvSpPr>
          <p:nvPr>
            <p:ph type="pic" sz="quarter" idx="21"/>
          </p:nvPr>
        </p:nvSpPr>
        <p:spPr>
          <a:xfrm>
            <a:off x="4881413" y="4571994"/>
            <a:ext cx="4875137" cy="4571999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1000">
    <p:push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1000">
    <p:push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8455025" y="0"/>
            <a:ext cx="8153400" cy="13716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1000">
    <p:push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1000">
    <p:push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1045826" y="1123950"/>
            <a:ext cx="6117456" cy="573405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7163283" y="6858000"/>
            <a:ext cx="6117456" cy="573405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1000">
    <p:push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4572000"/>
            <a:ext cx="8125883" cy="4572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6251767" y="4572000"/>
            <a:ext cx="8125883" cy="4572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8125884" y="9144000"/>
            <a:ext cx="8125883" cy="4572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1000">
    <p:push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3044826" y="1"/>
            <a:ext cx="21332824" cy="6781799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1000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1225" y="6648271"/>
            <a:ext cx="9220200" cy="6153329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1000">
    <p:push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52500" y="838201"/>
            <a:ext cx="13944599" cy="1200518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1000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1000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1000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7738580" y="914400"/>
            <a:ext cx="5781403" cy="118872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1000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1000">
    <p:push/>
  </p:transition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</p:sldLayoutIdLst>
  <p:transition spd="slow" advClick="0" advTm="1000">
    <p:push/>
  </p:transition>
  <p:hf hdr="0" ftr="0" dt="0"/>
  <p:txStyles>
    <p:titleStyle>
      <a:lvl1pPr algn="l" defTabSz="1828165" rtl="0" eaLnBrk="1" latinLnBrk="0" hangingPunct="1">
        <a:lnSpc>
          <a:spcPct val="90000"/>
        </a:lnSpc>
        <a:spcBef>
          <a:spcPct val="0"/>
        </a:spcBef>
        <a:buNone/>
        <a:defRPr lang="en-US" sz="6000" kern="1200">
          <a:solidFill>
            <a:schemeClr val="tx1"/>
          </a:solidFill>
          <a:latin typeface="Lato Light" panose="020F0302020204030203" charset="0"/>
          <a:ea typeface="Lato Light" panose="020F0302020204030203" charset="0"/>
          <a:cs typeface="Lato Light" panose="020F0302020204030203" charset="0"/>
        </a:defRPr>
      </a:lvl1pPr>
    </p:titleStyle>
    <p:bodyStyle>
      <a:lvl1pPr marL="457200" indent="-457200" algn="l" defTabSz="1828165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lang="en-US" sz="4800" kern="1200" dirty="0" smtClean="0">
          <a:solidFill>
            <a:schemeClr val="tx1"/>
          </a:solidFill>
          <a:effectLst/>
          <a:latin typeface="Lato Light" panose="020F0302020204030203" charset="0"/>
          <a:ea typeface="Lato Light" panose="020F0302020204030203" charset="0"/>
          <a:cs typeface="Lato Light" panose="020F0302020204030203" charset="0"/>
        </a:defRPr>
      </a:lvl1pPr>
      <a:lvl2pPr marL="1371600" indent="-457200" algn="l" defTabSz="182816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4000" kern="1200" dirty="0" smtClean="0">
          <a:solidFill>
            <a:schemeClr val="tx1"/>
          </a:solidFill>
          <a:effectLst/>
          <a:latin typeface="Lato Light" panose="020F0302020204030203" charset="0"/>
          <a:ea typeface="Lato Light" panose="020F0302020204030203" charset="0"/>
          <a:cs typeface="Lato Light" panose="020F0302020204030203" charset="0"/>
        </a:defRPr>
      </a:lvl2pPr>
      <a:lvl3pPr marL="2285365" indent="-457200" algn="l" defTabSz="182816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600" kern="1200" dirty="0" smtClean="0">
          <a:solidFill>
            <a:schemeClr val="tx1"/>
          </a:solidFill>
          <a:effectLst/>
          <a:latin typeface="Lato Light" panose="020F0302020204030203" charset="0"/>
          <a:ea typeface="Lato Light" panose="020F0302020204030203" charset="0"/>
          <a:cs typeface="Lato Light" panose="020F0302020204030203" charset="0"/>
        </a:defRPr>
      </a:lvl3pPr>
      <a:lvl4pPr marL="3199765" indent="-457200" algn="l" defTabSz="182816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kern="1200" dirty="0" smtClean="0">
          <a:solidFill>
            <a:schemeClr val="tx1"/>
          </a:solidFill>
          <a:effectLst/>
          <a:latin typeface="Lato Light" panose="020F0302020204030203" charset="0"/>
          <a:ea typeface="Lato Light" panose="020F0302020204030203" charset="0"/>
          <a:cs typeface="Lato Light" panose="020F0302020204030203" charset="0"/>
        </a:defRPr>
      </a:lvl4pPr>
      <a:lvl5pPr marL="4114165" indent="-457200" algn="l" defTabSz="182816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kern="1200" dirty="0">
          <a:solidFill>
            <a:schemeClr val="tx1"/>
          </a:solidFill>
          <a:effectLst/>
          <a:latin typeface="Lato Light" panose="020F0302020204030203" charset="0"/>
          <a:ea typeface="Lato Light" panose="020F0302020204030203" charset="0"/>
          <a:cs typeface="Lato Light" panose="020F0302020204030203" charset="0"/>
        </a:defRPr>
      </a:lvl5pPr>
      <a:lvl6pPr marL="5027930" indent="-457200" algn="l" defTabSz="182816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2330" indent="-457200" algn="l" defTabSz="182816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6730" indent="-457200" algn="l" defTabSz="182816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1130" indent="-457200" algn="l" defTabSz="182816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165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165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165" algn="l" defTabSz="1828165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565" algn="l" defTabSz="1828165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6965" algn="l" defTabSz="1828165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365" algn="l" defTabSz="1828165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130" algn="l" defTabSz="1828165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530" algn="l" defTabSz="1828165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3930" algn="l" defTabSz="1828165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4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9746495" y="4572001"/>
            <a:ext cx="4877707" cy="45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0763185" y="5295900"/>
            <a:ext cx="3006852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0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16111897" y="6019800"/>
            <a:ext cx="8268928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极简风格</a:t>
            </a:r>
          </a:p>
          <a:p>
            <a:r>
              <a:rPr lang="zh-CN" altLang="en-US" sz="9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作品集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10874780" y="10518208"/>
            <a:ext cx="12896445" cy="1822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5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Lorem ipsum dolor sit </a:t>
            </a:r>
            <a:r>
              <a:rPr lang="en-US" sz="25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amet</a:t>
            </a:r>
            <a:r>
              <a:rPr lang="en-US" sz="25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, </a:t>
            </a:r>
            <a:r>
              <a:rPr lang="en-US" sz="25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consectetuer</a:t>
            </a:r>
            <a:r>
              <a:rPr lang="en-US" sz="25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adipiscing</a:t>
            </a:r>
            <a:r>
              <a:rPr lang="en-US" sz="25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elit</a:t>
            </a:r>
            <a:r>
              <a:rPr lang="en-US" sz="25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, </a:t>
            </a:r>
            <a:r>
              <a:rPr lang="en-US" sz="25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sed</a:t>
            </a:r>
            <a:r>
              <a:rPr lang="en-US" sz="25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diam</a:t>
            </a:r>
            <a:r>
              <a:rPr lang="en-US" sz="25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nonummy</a:t>
            </a:r>
            <a:r>
              <a:rPr lang="en-US" sz="25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nibh</a:t>
            </a:r>
            <a:r>
              <a:rPr lang="en-US" sz="25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euismod</a:t>
            </a:r>
            <a:r>
              <a:rPr lang="en-US" sz="25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tincidunt</a:t>
            </a:r>
            <a:r>
              <a:rPr lang="en-US" sz="25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ut</a:t>
            </a:r>
            <a:r>
              <a:rPr lang="en-US" sz="25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laoreet</a:t>
            </a:r>
            <a:r>
              <a:rPr lang="en-US" sz="25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dolore</a:t>
            </a:r>
            <a:r>
              <a:rPr lang="en-US" sz="25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magna </a:t>
            </a:r>
            <a:r>
              <a:rPr lang="en-US" sz="25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aliquam</a:t>
            </a:r>
            <a:r>
              <a:rPr lang="en-US" sz="25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erat</a:t>
            </a:r>
            <a:r>
              <a:rPr lang="en-US" sz="25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volutpat</a:t>
            </a:r>
            <a:r>
              <a:rPr lang="en-US" sz="25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. </a:t>
            </a:r>
            <a:r>
              <a:rPr lang="en-US" sz="25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Ut</a:t>
            </a:r>
            <a:r>
              <a:rPr lang="en-US" sz="25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wisi</a:t>
            </a:r>
            <a:r>
              <a:rPr lang="en-US" sz="25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enim</a:t>
            </a:r>
            <a:r>
              <a:rPr lang="en-US" sz="25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ad minim </a:t>
            </a:r>
            <a:r>
              <a:rPr lang="en-US" sz="25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veniam</a:t>
            </a:r>
            <a:endParaRPr lang="en-US" sz="25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21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blipFill rotWithShape="1">
            <a:blip r:embed="rId3"/>
            <a:stretch>
              <a:fillRect/>
            </a:stretch>
          </a:blipFill>
        </p:spPr>
      </p:sp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3"/>
            <a:stretch>
              <a:fillRect/>
            </a:stretch>
          </a:blipFill>
        </p:spPr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13" name="Picture Placeholder 12"/>
          <p:cNvSpPr>
            <a:spLocks noGrp="1"/>
          </p:cNvSpPr>
          <p:nvPr>
            <p:ph type="pic" sz="quarter" idx="20"/>
          </p:nvPr>
        </p:nvSpPr>
        <p:spPr>
          <a:blipFill rotWithShape="1">
            <a:blip r:embed="rId3"/>
            <a:stretch>
              <a:fillRect/>
            </a:stretch>
          </a:blipFill>
        </p:spPr>
      </p:sp>
      <p:sp>
        <p:nvSpPr>
          <p:cNvPr id="15" name="Picture Placeholder 14"/>
          <p:cNvSpPr>
            <a:spLocks noGrp="1"/>
          </p:cNvSpPr>
          <p:nvPr>
            <p:ph type="pic" sz="quarter" idx="16"/>
          </p:nvPr>
        </p:nvSpPr>
        <p:spPr>
          <a:blipFill rotWithShape="1"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 advClick="0" advTm="1000">
    <p:pu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 r="-50000"/>
            </a:stretch>
          </a:blipFill>
        </p:spPr>
      </p:sp>
      <p:sp>
        <p:nvSpPr>
          <p:cNvPr id="2" name="Прямоугольник 8"/>
          <p:cNvSpPr/>
          <p:nvPr/>
        </p:nvSpPr>
        <p:spPr>
          <a:xfrm>
            <a:off x="15236824" y="838201"/>
            <a:ext cx="8232775" cy="12005184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Прямоугольник 11"/>
          <p:cNvSpPr/>
          <p:nvPr/>
        </p:nvSpPr>
        <p:spPr>
          <a:xfrm>
            <a:off x="952500" y="8996577"/>
            <a:ext cx="15392400" cy="2362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87526" y="9596190"/>
            <a:ext cx="14554199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ru-RU" sz="10000" b="1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谢 谢 您 的 浏 览 ！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179925" y="2767786"/>
            <a:ext cx="2838444" cy="2183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ru-RU" sz="17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品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373600" y="5610225"/>
            <a:ext cx="5481955" cy="6439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2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Lorem ipsum dolor sit </a:t>
            </a:r>
            <a:r>
              <a:rPr lang="en-US" sz="25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amet</a:t>
            </a:r>
            <a:r>
              <a:rPr lang="en-US" sz="2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, </a:t>
            </a:r>
            <a:r>
              <a:rPr lang="en-US" sz="25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consectetuer</a:t>
            </a:r>
            <a:r>
              <a:rPr lang="en-US" sz="2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adipiscing</a:t>
            </a:r>
            <a:r>
              <a:rPr lang="en-US" sz="2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elit</a:t>
            </a:r>
            <a:r>
              <a:rPr lang="en-US" sz="2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, </a:t>
            </a:r>
            <a:r>
              <a:rPr lang="en-US" sz="25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sed</a:t>
            </a:r>
            <a:r>
              <a:rPr lang="en-US" sz="2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diam</a:t>
            </a:r>
            <a:r>
              <a:rPr lang="en-US" sz="2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nonummy</a:t>
            </a:r>
            <a:r>
              <a:rPr lang="en-US" sz="2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nibh</a:t>
            </a:r>
            <a:r>
              <a:rPr lang="en-US" sz="2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euismod</a:t>
            </a:r>
            <a:r>
              <a:rPr lang="en-US" sz="2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tincidunt</a:t>
            </a:r>
            <a:r>
              <a:rPr lang="en-US" sz="2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ut</a:t>
            </a:r>
            <a:r>
              <a:rPr lang="en-US" sz="2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laoreet</a:t>
            </a:r>
            <a:r>
              <a:rPr lang="en-US" sz="2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dolore</a:t>
            </a:r>
            <a:r>
              <a:rPr lang="en-US" sz="2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magna </a:t>
            </a:r>
            <a:r>
              <a:rPr lang="en-US" sz="25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aliquam</a:t>
            </a:r>
            <a:r>
              <a:rPr lang="en-US" sz="2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erat</a:t>
            </a:r>
            <a:r>
              <a:rPr lang="en-US" sz="2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volutpat</a:t>
            </a:r>
            <a:r>
              <a:rPr lang="en-US" sz="2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. </a:t>
            </a:r>
            <a:r>
              <a:rPr lang="en-US" sz="25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Ut</a:t>
            </a:r>
            <a:r>
              <a:rPr lang="en-US" sz="2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wisi</a:t>
            </a:r>
            <a:r>
              <a:rPr lang="en-US" sz="2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enim</a:t>
            </a:r>
            <a:r>
              <a:rPr lang="en-US" sz="2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ad minim </a:t>
            </a:r>
            <a:r>
              <a:rPr lang="en-US" sz="25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veniam</a:t>
            </a:r>
            <a:r>
              <a:rPr lang="en-US" sz="2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, </a:t>
            </a:r>
            <a:r>
              <a:rPr lang="en-US" sz="25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quis</a:t>
            </a:r>
            <a:r>
              <a:rPr lang="en-US" sz="2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nostrud</a:t>
            </a:r>
            <a:r>
              <a:rPr lang="en-US" sz="2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exerci</a:t>
            </a:r>
            <a:r>
              <a:rPr lang="en-US" sz="2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tation</a:t>
            </a:r>
            <a:r>
              <a:rPr lang="en-US" sz="2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ullamcorper</a:t>
            </a:r>
            <a:r>
              <a:rPr lang="en-US" sz="2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suscipit</a:t>
            </a:r>
            <a:r>
              <a:rPr lang="en-US" sz="2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lobortis</a:t>
            </a:r>
            <a:r>
              <a:rPr lang="en-US" sz="2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nisl</a:t>
            </a:r>
            <a:r>
              <a:rPr lang="en-US" sz="2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ut</a:t>
            </a:r>
            <a:r>
              <a:rPr lang="en-US" sz="2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aliquip</a:t>
            </a:r>
            <a:r>
              <a:rPr lang="en-US" sz="2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ex </a:t>
            </a:r>
            <a:r>
              <a:rPr lang="en-US" sz="25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ea</a:t>
            </a:r>
            <a:r>
              <a:rPr lang="en-US" sz="2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commodo</a:t>
            </a:r>
            <a:r>
              <a:rPr lang="en-US" sz="2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consequat</a:t>
            </a:r>
            <a:r>
              <a:rPr lang="en-US" sz="2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. </a:t>
            </a:r>
            <a:r>
              <a:rPr lang="en-US" sz="2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Lucida Grande" charset="0"/>
              </a:rPr>
              <a:t> </a:t>
            </a:r>
            <a:r>
              <a:rPr lang="en-US" sz="25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Ut</a:t>
            </a:r>
            <a:r>
              <a:rPr lang="en-US" sz="2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5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wisi</a:t>
            </a:r>
            <a:r>
              <a:rPr lang="en-US" sz="2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5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enim</a:t>
            </a:r>
            <a:r>
              <a:rPr lang="en-US" sz="2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ad minim </a:t>
            </a:r>
            <a:r>
              <a:rPr lang="en-US" sz="25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veniam</a:t>
            </a:r>
            <a:r>
              <a:rPr lang="en-US" sz="2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 </a:t>
            </a:r>
            <a:r>
              <a:rPr lang="en-US" sz="25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quis</a:t>
            </a:r>
            <a:r>
              <a:rPr lang="en-US" sz="2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5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nostrud</a:t>
            </a:r>
            <a:r>
              <a:rPr lang="en-US" sz="2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5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exerci</a:t>
            </a:r>
            <a:r>
              <a:rPr lang="en-US" sz="2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5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tation</a:t>
            </a:r>
            <a:r>
              <a:rPr lang="en-US" sz="2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</a:p>
        </p:txBody>
      </p:sp>
    </p:spTree>
  </p:cSld>
  <p:clrMapOvr>
    <a:masterClrMapping/>
  </p:clrMapOvr>
  <p:transition spd="slow" advClick="0" advTm="1000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1930073" y="1064424"/>
            <a:ext cx="11903382" cy="11903229"/>
          </a:xfrm>
          <a:blipFill rotWithShape="1">
            <a:blip r:embed="rId2"/>
            <a:stretch>
              <a:fillRect/>
            </a:stretch>
          </a:blipFill>
        </p:spPr>
      </p:sp>
      <p:sp>
        <p:nvSpPr>
          <p:cNvPr id="2" name="Oval 1"/>
          <p:cNvSpPr/>
          <p:nvPr/>
        </p:nvSpPr>
        <p:spPr>
          <a:xfrm>
            <a:off x="15397060" y="4612691"/>
            <a:ext cx="4806035" cy="48060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296864" y="5374369"/>
            <a:ext cx="3006852" cy="3291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景</a:t>
            </a:r>
          </a:p>
        </p:txBody>
      </p:sp>
      <p:sp>
        <p:nvSpPr>
          <p:cNvPr id="6" name="Subtitle 2"/>
          <p:cNvSpPr txBox="1"/>
          <p:nvPr/>
        </p:nvSpPr>
        <p:spPr>
          <a:xfrm>
            <a:off x="998855" y="2938780"/>
            <a:ext cx="9328150" cy="206883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zh-CN" altLang="id-ID" sz="115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右侧作品展示</a:t>
            </a:r>
          </a:p>
        </p:txBody>
      </p:sp>
      <p:sp>
        <p:nvSpPr>
          <p:cNvPr id="3" name="Subtitle 2"/>
          <p:cNvSpPr txBox="1"/>
          <p:nvPr/>
        </p:nvSpPr>
        <p:spPr>
          <a:xfrm>
            <a:off x="998855" y="5048250"/>
            <a:ext cx="7152640" cy="108839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zh-CN" altLang="id-ID" sz="6000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值得描述的小标题</a:t>
            </a:r>
          </a:p>
        </p:txBody>
      </p:sp>
      <p:sp>
        <p:nvSpPr>
          <p:cNvPr id="5" name="Rectangle 7"/>
          <p:cNvSpPr/>
          <p:nvPr/>
        </p:nvSpPr>
        <p:spPr>
          <a:xfrm>
            <a:off x="998855" y="6513830"/>
            <a:ext cx="9063355" cy="4615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Lorem ipsum dolor sit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amet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,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consectetuer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adipiscing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elit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,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sed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diam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nonummy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nibh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euismod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tincidunt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ut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laoreet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dolore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magna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aliquam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erat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volutpat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.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Ut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wisi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enim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ad minim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veniam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,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quis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nostrud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exerci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tation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ullamcorper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suscipit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lobortis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nisl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ut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aliquip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ex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ea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commodo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consequat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. 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Lucida Grande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Ut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wisi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enim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ad minim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veniam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quis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nostrud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exerci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tation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</a:p>
        </p:txBody>
      </p:sp>
    </p:spTree>
  </p:cSld>
  <p:clrMapOvr>
    <a:masterClrMapping/>
  </p:clrMapOvr>
  <p:transition spd="slow" advClick="0" advTm="1000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16024" y="1179871"/>
            <a:ext cx="21945601" cy="113562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grpSp>
        <p:nvGrpSpPr>
          <p:cNvPr id="8" name="Group 7"/>
          <p:cNvGrpSpPr/>
          <p:nvPr/>
        </p:nvGrpSpPr>
        <p:grpSpPr>
          <a:xfrm>
            <a:off x="3352267" y="4518076"/>
            <a:ext cx="4806035" cy="4806035"/>
            <a:chOff x="14101025" y="4518076"/>
            <a:chExt cx="4806035" cy="4806035"/>
          </a:xfrm>
        </p:grpSpPr>
        <p:sp>
          <p:nvSpPr>
            <p:cNvPr id="6" name="Oval 5"/>
            <p:cNvSpPr/>
            <p:nvPr/>
          </p:nvSpPr>
          <p:spPr>
            <a:xfrm>
              <a:off x="14101025" y="4518076"/>
              <a:ext cx="4806035" cy="48060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5000664" y="6126270"/>
              <a:ext cx="3006852" cy="1630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风景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2036425" y="4518309"/>
            <a:ext cx="11734800" cy="5006691"/>
            <a:chOff x="12315825" y="4616632"/>
            <a:chExt cx="11734800" cy="5006691"/>
          </a:xfrm>
        </p:grpSpPr>
        <p:grpSp>
          <p:nvGrpSpPr>
            <p:cNvPr id="13" name="Group 12"/>
            <p:cNvGrpSpPr/>
            <p:nvPr/>
          </p:nvGrpSpPr>
          <p:grpSpPr>
            <a:xfrm>
              <a:off x="12315825" y="4616632"/>
              <a:ext cx="11734800" cy="3879758"/>
              <a:chOff x="11363325" y="4177559"/>
              <a:chExt cx="11734800" cy="3879758"/>
            </a:xfrm>
          </p:grpSpPr>
          <p:sp>
            <p:nvSpPr>
              <p:cNvPr id="14" name="TextBox 13"/>
              <p:cNvSpPr txBox="1"/>
              <p:nvPr/>
            </p:nvSpPr>
            <p:spPr>
              <a:xfrm>
                <a:off x="11363325" y="4177559"/>
                <a:ext cx="11734800" cy="30460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lang="zh-CN" altLang="en-US" sz="9600" b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整幅</a:t>
                </a:r>
              </a:p>
              <a:p>
                <a:pPr algn="l">
                  <a:lnSpc>
                    <a:spcPct val="100000"/>
                  </a:lnSpc>
                </a:pPr>
                <a:r>
                  <a:rPr lang="zh-CN" altLang="en-US" sz="9600" b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作品展示</a:t>
                </a: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11385550" y="7581900"/>
                <a:ext cx="6899275" cy="4754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ru-RU" sz="25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值得描述的小标题</a:t>
                </a:r>
              </a:p>
            </p:txBody>
          </p:sp>
        </p:grpSp>
        <p:cxnSp>
          <p:nvCxnSpPr>
            <p:cNvPr id="17" name="Straight Connector 16"/>
            <p:cNvCxnSpPr/>
            <p:nvPr/>
          </p:nvCxnSpPr>
          <p:spPr>
            <a:xfrm>
              <a:off x="12458598" y="9623323"/>
              <a:ext cx="1879395" cy="0"/>
            </a:xfrm>
            <a:prstGeom prst="line">
              <a:avLst/>
            </a:prstGeom>
            <a:ln w="152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1000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-2" y="9677400"/>
            <a:ext cx="10959856" cy="4000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1" y="10553343"/>
            <a:ext cx="10959855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5000" spc="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河山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12444669" y="11658600"/>
            <a:ext cx="1879395" cy="0"/>
          </a:xfrm>
          <a:prstGeom prst="line">
            <a:avLst/>
          </a:prstGeom>
          <a:ln w="152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6" name="Subtitle 2"/>
          <p:cNvSpPr txBox="1"/>
          <p:nvPr/>
        </p:nvSpPr>
        <p:spPr>
          <a:xfrm>
            <a:off x="12444730" y="2792730"/>
            <a:ext cx="9328150" cy="206883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zh-CN" altLang="id-ID" sz="115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左侧作品展示</a:t>
            </a:r>
          </a:p>
        </p:txBody>
      </p:sp>
      <p:sp>
        <p:nvSpPr>
          <p:cNvPr id="2" name="Subtitle 2"/>
          <p:cNvSpPr txBox="1"/>
          <p:nvPr/>
        </p:nvSpPr>
        <p:spPr>
          <a:xfrm>
            <a:off x="12444730" y="4902200"/>
            <a:ext cx="7152640" cy="108839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zh-CN" altLang="id-ID" sz="6000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值得描述的小标题</a:t>
            </a:r>
          </a:p>
        </p:txBody>
      </p:sp>
      <p:sp>
        <p:nvSpPr>
          <p:cNvPr id="5" name="Rectangle 7"/>
          <p:cNvSpPr/>
          <p:nvPr/>
        </p:nvSpPr>
        <p:spPr>
          <a:xfrm>
            <a:off x="12444730" y="6367780"/>
            <a:ext cx="9063355" cy="4615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Lorem ipsum dolor sit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amet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,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consectetuer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adipiscing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elit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,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sed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diam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nonummy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nibh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euismod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tincidunt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ut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laoreet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dolore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magna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aliquam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erat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volutpat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.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Ut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wisi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enim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ad minim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veniam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,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quis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nostrud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exerci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tation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ullamcorper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suscipit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lobortis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nisl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ut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aliquip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ex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ea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commodo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consequat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. 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Lucida Grande" charset="0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Ut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wisi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enim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ad minim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veniam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quis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nostrud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exerci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tation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</a:p>
        </p:txBody>
      </p:sp>
    </p:spTree>
  </p:cSld>
  <p:clrMapOvr>
    <a:masterClrMapping/>
  </p:clrMapOvr>
  <p:transition spd="slow" advClick="0" advTm="1000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216024" y="1179871"/>
            <a:ext cx="21945601" cy="11356257"/>
          </a:xfrm>
          <a:blipFill rotWithShape="1">
            <a:blip r:embed="rId2"/>
            <a:stretch>
              <a:fillRect/>
            </a:stretch>
          </a:blipFill>
        </p:spPr>
      </p:sp>
      <p:sp>
        <p:nvSpPr>
          <p:cNvPr id="4" name="Rectangle 3"/>
          <p:cNvSpPr/>
          <p:nvPr/>
        </p:nvSpPr>
        <p:spPr>
          <a:xfrm>
            <a:off x="7961433" y="0"/>
            <a:ext cx="8454785" cy="137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7961433" y="3657600"/>
            <a:ext cx="8454785" cy="7930652"/>
            <a:chOff x="7961433" y="4094908"/>
            <a:chExt cx="8454785" cy="7930652"/>
          </a:xfrm>
        </p:grpSpPr>
        <p:sp>
          <p:nvSpPr>
            <p:cNvPr id="5" name="TextBox 4"/>
            <p:cNvSpPr txBox="1"/>
            <p:nvPr/>
          </p:nvSpPr>
          <p:spPr>
            <a:xfrm>
              <a:off x="8607425" y="7317670"/>
              <a:ext cx="7086600" cy="47078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Lorem ipsum dolor sit </a:t>
              </a:r>
              <a:r>
                <a:rPr lang="en-US" sz="25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amet</a:t>
              </a:r>
              <a:r>
                <a:rPr lang="en-US" sz="2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, </a:t>
              </a:r>
              <a:r>
                <a:rPr lang="en-US" sz="25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consectetuer</a:t>
              </a:r>
              <a:r>
                <a:rPr lang="en-US" sz="2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 </a:t>
              </a:r>
              <a:r>
                <a:rPr lang="en-US" sz="25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adipiscing</a:t>
              </a:r>
              <a:r>
                <a:rPr lang="en-US" sz="2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 </a:t>
              </a:r>
              <a:r>
                <a:rPr lang="en-US" sz="25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elit</a:t>
              </a:r>
              <a:r>
                <a:rPr lang="en-US" sz="2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, </a:t>
              </a:r>
              <a:r>
                <a:rPr lang="en-US" sz="25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sed</a:t>
              </a:r>
              <a:r>
                <a:rPr lang="en-US" sz="2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 </a:t>
              </a:r>
              <a:r>
                <a:rPr lang="en-US" sz="25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diam</a:t>
              </a:r>
              <a:r>
                <a:rPr lang="en-US" sz="2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 </a:t>
              </a:r>
              <a:r>
                <a:rPr lang="en-US" sz="25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nonummy</a:t>
              </a:r>
              <a:r>
                <a:rPr lang="en-US" sz="2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 </a:t>
              </a:r>
              <a:r>
                <a:rPr lang="en-US" sz="25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nibh</a:t>
              </a:r>
              <a:r>
                <a:rPr lang="en-US" sz="2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 </a:t>
              </a:r>
              <a:r>
                <a:rPr lang="en-US" sz="25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euismod</a:t>
              </a:r>
              <a:r>
                <a:rPr lang="en-US" sz="2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 </a:t>
              </a:r>
              <a:r>
                <a:rPr lang="en-US" sz="25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tincidunt</a:t>
              </a:r>
              <a:r>
                <a:rPr lang="en-US" sz="2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 </a:t>
              </a:r>
              <a:r>
                <a:rPr lang="en-US" sz="25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ut</a:t>
              </a:r>
              <a:r>
                <a:rPr lang="en-US" sz="2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 </a:t>
              </a:r>
              <a:r>
                <a:rPr lang="en-US" sz="25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laoreet</a:t>
              </a:r>
              <a:r>
                <a:rPr lang="en-US" sz="2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 </a:t>
              </a:r>
              <a:r>
                <a:rPr lang="en-US" sz="25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dolore</a:t>
              </a:r>
              <a:r>
                <a:rPr lang="en-US" sz="2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 magna </a:t>
              </a:r>
              <a:r>
                <a:rPr lang="en-US" sz="25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aliquam</a:t>
              </a:r>
              <a:r>
                <a:rPr lang="en-US" sz="2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 </a:t>
              </a:r>
              <a:r>
                <a:rPr lang="en-US" sz="25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erat</a:t>
              </a:r>
              <a:r>
                <a:rPr lang="en-US" sz="2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 </a:t>
              </a:r>
              <a:r>
                <a:rPr lang="en-US" sz="25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volutpat</a:t>
              </a:r>
              <a:r>
                <a:rPr lang="en-US" sz="2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. </a:t>
              </a:r>
              <a:r>
                <a:rPr lang="en-US" sz="25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Ut</a:t>
              </a:r>
              <a:r>
                <a:rPr lang="en-US" sz="2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 </a:t>
              </a:r>
              <a:r>
                <a:rPr lang="en-US" sz="25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wisi</a:t>
              </a:r>
              <a:r>
                <a:rPr lang="en-US" sz="2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 </a:t>
              </a:r>
              <a:r>
                <a:rPr lang="en-US" sz="25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enim</a:t>
              </a:r>
              <a:r>
                <a:rPr lang="en-US" sz="2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 ad minim </a:t>
              </a:r>
              <a:r>
                <a:rPr lang="en-US" sz="25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veniam</a:t>
              </a:r>
              <a:r>
                <a:rPr lang="en-US" sz="2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, </a:t>
              </a:r>
              <a:r>
                <a:rPr lang="en-US" sz="25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quis</a:t>
              </a:r>
              <a:r>
                <a:rPr lang="en-US" sz="2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 </a:t>
              </a:r>
              <a:r>
                <a:rPr lang="en-US" sz="25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nostrud</a:t>
              </a:r>
              <a:r>
                <a:rPr lang="en-US" sz="2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 </a:t>
              </a:r>
              <a:r>
                <a:rPr lang="en-US" sz="25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exerci</a:t>
              </a:r>
              <a:r>
                <a:rPr lang="en-US" sz="2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 </a:t>
              </a:r>
              <a:r>
                <a:rPr lang="en-US" sz="25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tation</a:t>
              </a:r>
              <a:r>
                <a:rPr lang="en-US" sz="2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 </a:t>
              </a:r>
              <a:r>
                <a:rPr lang="en-US" sz="25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ullamcorper</a:t>
              </a:r>
              <a:r>
                <a:rPr lang="en-US" sz="2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 </a:t>
              </a:r>
              <a:r>
                <a:rPr lang="en-US" sz="25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suscipit</a:t>
              </a:r>
              <a:r>
                <a:rPr lang="en-US" sz="2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 </a:t>
              </a:r>
              <a:r>
                <a:rPr lang="en-US" sz="25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lobortis</a:t>
              </a:r>
              <a:r>
                <a:rPr lang="en-US" sz="2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 </a:t>
              </a:r>
              <a:r>
                <a:rPr lang="en-US" sz="25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nisl</a:t>
              </a:r>
              <a:r>
                <a:rPr lang="en-US" sz="2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 </a:t>
              </a:r>
              <a:r>
                <a:rPr lang="en-US" sz="25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ut</a:t>
              </a:r>
              <a:r>
                <a:rPr lang="en-US" sz="2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 </a:t>
              </a:r>
              <a:r>
                <a:rPr lang="en-US" sz="25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aliquip</a:t>
              </a:r>
              <a:r>
                <a:rPr lang="en-US" sz="2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 ex </a:t>
              </a:r>
              <a:r>
                <a:rPr lang="en-US" sz="25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ea</a:t>
              </a:r>
              <a:r>
                <a:rPr lang="en-US" sz="2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 </a:t>
              </a:r>
              <a:r>
                <a:rPr lang="en-US" sz="25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commodo</a:t>
              </a:r>
              <a:r>
                <a:rPr lang="en-US" sz="2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 </a:t>
              </a:r>
              <a:r>
                <a:rPr lang="en-US" sz="25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consequat</a:t>
              </a:r>
              <a:r>
                <a:rPr lang="en-US" sz="2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. </a:t>
              </a:r>
              <a:r>
                <a:rPr lang="en-US" sz="2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Lucida Grande" charset="0"/>
                </a:rPr>
                <a:t> </a:t>
              </a:r>
              <a:r>
                <a:rPr lang="en-US" sz="25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Ut</a:t>
              </a:r>
              <a:r>
                <a:rPr lang="en-US" sz="2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25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wisi</a:t>
              </a:r>
              <a:r>
                <a:rPr lang="en-US" sz="2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25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enim</a:t>
              </a:r>
              <a:r>
                <a:rPr lang="en-US" sz="2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ad minim </a:t>
              </a:r>
              <a:r>
                <a:rPr lang="en-US" sz="25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veniam</a:t>
              </a:r>
              <a:r>
                <a:rPr lang="en-US" sz="2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, </a:t>
              </a:r>
              <a:r>
                <a:rPr lang="en-US" sz="25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quis</a:t>
              </a:r>
              <a:r>
                <a:rPr lang="en-US" sz="2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25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nostrud</a:t>
              </a:r>
              <a:r>
                <a:rPr lang="en-US" sz="2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25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exerci</a:t>
              </a:r>
              <a:r>
                <a:rPr lang="en-US" sz="2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en-US" sz="25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tation</a:t>
              </a:r>
              <a:r>
                <a:rPr lang="en-US" sz="2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.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961433" y="4724400"/>
              <a:ext cx="8454785" cy="860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0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作品展示页面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961434" y="4094908"/>
              <a:ext cx="845478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5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2017-2018</a:t>
              </a:r>
              <a:endParaRPr lang="ru-RU" sz="25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11249128" y="6477000"/>
              <a:ext cx="1879395" cy="0"/>
            </a:xfrm>
            <a:prstGeom prst="line">
              <a:avLst/>
            </a:prstGeom>
            <a:ln w="152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1000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11" name="Rectangle 10"/>
          <p:cNvSpPr/>
          <p:nvPr/>
        </p:nvSpPr>
        <p:spPr>
          <a:xfrm>
            <a:off x="0" y="6711745"/>
            <a:ext cx="24377650" cy="2925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871449" y="1524000"/>
            <a:ext cx="9871075" cy="1066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13291522" y="1447800"/>
            <a:ext cx="8863965" cy="9523730"/>
            <a:chOff x="13291522" y="1447800"/>
            <a:chExt cx="8863965" cy="9523730"/>
          </a:xfrm>
        </p:grpSpPr>
        <p:sp>
          <p:nvSpPr>
            <p:cNvPr id="8" name="TextBox 7"/>
            <p:cNvSpPr txBox="1"/>
            <p:nvPr/>
          </p:nvSpPr>
          <p:spPr>
            <a:xfrm>
              <a:off x="13672522" y="5943600"/>
              <a:ext cx="8268928" cy="2799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大幅</a:t>
              </a:r>
            </a:p>
            <a:p>
              <a:r>
                <a:rPr lang="zh-CN" altLang="en-US" sz="88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作品展示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3291522" y="1447800"/>
              <a:ext cx="3006852" cy="3938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5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焦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3674427" y="9149080"/>
              <a:ext cx="8481060" cy="1822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2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Lorem ipsum dolor sit </a:t>
              </a:r>
              <a:r>
                <a:rPr lang="en-US" sz="25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amet</a:t>
              </a:r>
              <a:r>
                <a:rPr lang="en-US" sz="2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, </a:t>
              </a:r>
              <a:r>
                <a:rPr lang="en-US" sz="25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consectetuer</a:t>
              </a:r>
              <a:r>
                <a:rPr lang="en-US" sz="2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 </a:t>
              </a:r>
              <a:r>
                <a:rPr lang="en-US" sz="25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adipiscing</a:t>
              </a:r>
              <a:r>
                <a:rPr lang="en-US" sz="2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 </a:t>
              </a:r>
              <a:r>
                <a:rPr lang="en-US" sz="25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elit</a:t>
              </a:r>
              <a:r>
                <a:rPr lang="en-US" sz="2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, </a:t>
              </a:r>
              <a:r>
                <a:rPr lang="en-US" sz="25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sed</a:t>
              </a:r>
              <a:r>
                <a:rPr lang="en-US" sz="2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 </a:t>
              </a:r>
              <a:r>
                <a:rPr lang="en-US" sz="25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diam</a:t>
              </a:r>
              <a:r>
                <a:rPr lang="en-US" sz="2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 </a:t>
              </a:r>
              <a:r>
                <a:rPr lang="en-US" sz="25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nonummy</a:t>
              </a:r>
              <a:r>
                <a:rPr lang="en-US" sz="2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 </a:t>
              </a:r>
              <a:r>
                <a:rPr lang="en-US" sz="25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nibh</a:t>
              </a:r>
              <a:r>
                <a:rPr lang="en-US" sz="2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 </a:t>
              </a:r>
              <a:r>
                <a:rPr lang="en-US" sz="25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euismod</a:t>
              </a:r>
              <a:r>
                <a:rPr lang="en-US" sz="2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 </a:t>
              </a:r>
              <a:r>
                <a:rPr lang="en-US" sz="25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tincidunt</a:t>
              </a:r>
              <a:r>
                <a:rPr lang="en-US" sz="2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 </a:t>
              </a:r>
              <a:r>
                <a:rPr lang="en-US" sz="25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ut</a:t>
              </a:r>
              <a:r>
                <a:rPr lang="en-US" sz="2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 </a:t>
              </a:r>
              <a:r>
                <a:rPr lang="en-US" sz="25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laoreet</a:t>
              </a:r>
              <a:r>
                <a:rPr lang="en-US" sz="2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 </a:t>
              </a:r>
              <a:r>
                <a:rPr lang="en-US" sz="25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dolore</a:t>
              </a:r>
              <a:r>
                <a:rPr lang="en-US" sz="2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 magna </a:t>
              </a:r>
              <a:r>
                <a:rPr lang="en-US" sz="25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Source Sans Pro" panose="020B0503030403020204" charset="0"/>
                </a:rPr>
                <a:t>aliquam</a:t>
              </a:r>
              <a:endParaRPr lang="ru-RU" sz="25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 advClick="0" advTm="1000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875" y="0"/>
            <a:ext cx="24371300" cy="1371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-6350" y="0"/>
            <a:ext cx="12188825" cy="6858000"/>
          </a:xfrm>
          <a:blipFill rotWithShape="1">
            <a:blip r:embed="rId3"/>
            <a:stretch>
              <a:fillRect/>
            </a:stretch>
          </a:blipFill>
        </p:spPr>
      </p:sp>
      <p:sp>
        <p:nvSpPr>
          <p:cNvPr id="9" name="Picture Placeholder 8"/>
          <p:cNvSpPr>
            <a:spLocks noGrp="1"/>
          </p:cNvSpPr>
          <p:nvPr>
            <p:ph type="pic" sz="quarter" idx="12"/>
          </p:nvPr>
        </p:nvSpPr>
        <p:spPr>
          <a:blipFill rotWithShape="1">
            <a:blip r:embed="rId4"/>
            <a:stretch>
              <a:fillRect/>
            </a:stretch>
          </a:blipFill>
        </p:spPr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blipFill rotWithShape="1">
            <a:blip r:embed="rId5"/>
            <a:stretch>
              <a:fillRect/>
            </a:stretch>
          </a:blipFill>
        </p:spPr>
      </p:sp>
      <p:sp>
        <p:nvSpPr>
          <p:cNvPr id="8" name="Прямоугольник 25"/>
          <p:cNvSpPr/>
          <p:nvPr/>
        </p:nvSpPr>
        <p:spPr>
          <a:xfrm>
            <a:off x="3806825" y="3429000"/>
            <a:ext cx="1676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568825" y="4391025"/>
            <a:ext cx="4045585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ru-RU" sz="30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597769" y="5055781"/>
            <a:ext cx="9372856" cy="3553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2500" dirty="0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Lorem ipsum dolor sit </a:t>
            </a:r>
            <a:r>
              <a:rPr lang="en-US" sz="2500" dirty="0" err="1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amet</a:t>
            </a:r>
            <a:r>
              <a:rPr lang="en-US" sz="2500" dirty="0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, </a:t>
            </a:r>
            <a:r>
              <a:rPr lang="en-US" sz="2500" dirty="0" err="1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consectetuer</a:t>
            </a:r>
            <a:r>
              <a:rPr lang="en-US" sz="2500" dirty="0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adipiscing</a:t>
            </a:r>
            <a:r>
              <a:rPr lang="en-US" sz="2500" dirty="0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elit</a:t>
            </a:r>
            <a:r>
              <a:rPr lang="en-US" sz="2500" dirty="0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, </a:t>
            </a:r>
            <a:r>
              <a:rPr lang="en-US" sz="2500" dirty="0" err="1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sed</a:t>
            </a:r>
            <a:r>
              <a:rPr lang="en-US" sz="2500" dirty="0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diam</a:t>
            </a:r>
            <a:r>
              <a:rPr lang="en-US" sz="2500" dirty="0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nonummy</a:t>
            </a:r>
            <a:r>
              <a:rPr lang="en-US" sz="2500" dirty="0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nibh</a:t>
            </a:r>
            <a:r>
              <a:rPr lang="en-US" sz="2500" dirty="0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euismod</a:t>
            </a:r>
            <a:r>
              <a:rPr lang="en-US" sz="2500" dirty="0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tincidunt</a:t>
            </a:r>
            <a:r>
              <a:rPr lang="en-US" sz="2500" dirty="0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ut</a:t>
            </a:r>
            <a:r>
              <a:rPr lang="en-US" sz="2500" dirty="0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laoreet</a:t>
            </a:r>
            <a:r>
              <a:rPr lang="en-US" sz="2500" dirty="0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dolore</a:t>
            </a:r>
            <a:r>
              <a:rPr lang="en-US" sz="2500" dirty="0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magna </a:t>
            </a:r>
            <a:r>
              <a:rPr lang="en-US" sz="2500" dirty="0" err="1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aliquam</a:t>
            </a:r>
            <a:r>
              <a:rPr lang="en-US" sz="2500" dirty="0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erat</a:t>
            </a:r>
            <a:r>
              <a:rPr lang="en-US" sz="2500" dirty="0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volutpat</a:t>
            </a:r>
            <a:r>
              <a:rPr lang="en-US" sz="2500" dirty="0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. </a:t>
            </a:r>
            <a:r>
              <a:rPr lang="en-US" sz="2500" dirty="0" err="1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Ut</a:t>
            </a:r>
            <a:r>
              <a:rPr lang="en-US" sz="2500" dirty="0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wisi</a:t>
            </a:r>
            <a:r>
              <a:rPr lang="en-US" sz="2500" dirty="0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enim</a:t>
            </a:r>
            <a:r>
              <a:rPr lang="en-US" sz="2500" dirty="0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ad minim </a:t>
            </a:r>
            <a:r>
              <a:rPr lang="en-US" sz="2500" dirty="0" err="1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veniam</a:t>
            </a:r>
            <a:r>
              <a:rPr lang="en-US" sz="2500" dirty="0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, </a:t>
            </a:r>
            <a:r>
              <a:rPr lang="en-US" sz="2500" dirty="0" err="1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quis</a:t>
            </a:r>
            <a:r>
              <a:rPr lang="en-US" sz="2500" dirty="0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nostrud</a:t>
            </a:r>
            <a:r>
              <a:rPr lang="en-US" sz="2500" dirty="0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exerci</a:t>
            </a:r>
            <a:r>
              <a:rPr lang="en-US" sz="2500" dirty="0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tation</a:t>
            </a:r>
            <a:r>
              <a:rPr lang="en-US" sz="2500" dirty="0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ullamcorper</a:t>
            </a:r>
            <a:r>
              <a:rPr lang="en-US" sz="2500" dirty="0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suscipit</a:t>
            </a:r>
            <a:r>
              <a:rPr lang="en-US" sz="2500" dirty="0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lobortis</a:t>
            </a:r>
            <a:r>
              <a:rPr lang="en-US" sz="2500" dirty="0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nisl</a:t>
            </a:r>
            <a:r>
              <a:rPr lang="en-US" sz="2500" dirty="0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ut</a:t>
            </a:r>
            <a:r>
              <a:rPr lang="en-US" sz="2500" dirty="0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aliquip</a:t>
            </a:r>
            <a:r>
              <a:rPr lang="en-US" sz="2500" dirty="0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ex </a:t>
            </a:r>
            <a:r>
              <a:rPr lang="en-US" sz="2500" dirty="0" err="1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ea</a:t>
            </a:r>
            <a:r>
              <a:rPr lang="en-US" sz="2500" dirty="0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commodo</a:t>
            </a:r>
            <a:r>
              <a:rPr lang="en-US" sz="2500" dirty="0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consequat</a:t>
            </a:r>
            <a:r>
              <a:rPr lang="en-US" sz="2500" dirty="0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. </a:t>
            </a:r>
            <a:r>
              <a:rPr lang="en-US" sz="2500" dirty="0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Lucida Grande" charset="0"/>
              </a:rPr>
              <a:t> </a:t>
            </a:r>
            <a:r>
              <a:rPr lang="en-US" sz="2500" dirty="0" err="1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Ut</a:t>
            </a:r>
            <a:r>
              <a:rPr lang="en-US" sz="2500" dirty="0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500" dirty="0" err="1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wisi</a:t>
            </a:r>
            <a:r>
              <a:rPr lang="en-US" sz="2500" dirty="0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500" dirty="0" err="1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enim</a:t>
            </a:r>
            <a:r>
              <a:rPr lang="en-US" sz="2500" dirty="0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ad minim </a:t>
            </a:r>
            <a:r>
              <a:rPr lang="en-US" sz="2500" dirty="0" err="1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veniam</a:t>
            </a:r>
            <a:r>
              <a:rPr lang="en-US" sz="2500" dirty="0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 </a:t>
            </a:r>
            <a:r>
              <a:rPr lang="en-US" sz="2500" dirty="0" err="1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quis</a:t>
            </a:r>
            <a:r>
              <a:rPr lang="en-US" sz="2500" dirty="0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500" dirty="0" err="1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nostrud</a:t>
            </a:r>
            <a:r>
              <a:rPr lang="en-US" sz="2500" dirty="0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500" dirty="0" err="1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exerci</a:t>
            </a:r>
            <a:r>
              <a:rPr lang="en-US" sz="2500" dirty="0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500" dirty="0" err="1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tation</a:t>
            </a:r>
            <a:r>
              <a:rPr lang="en-US" sz="2500" dirty="0">
                <a:solidFill>
                  <a:srgbClr val="3439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</a:p>
        </p:txBody>
      </p:sp>
    </p:spTree>
  </p:cSld>
  <p:clrMapOvr>
    <a:masterClrMapping/>
  </p:clrMapOvr>
  <p:transition spd="slow" advClick="0" advTm="1000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 r="-50000"/>
            </a:stretch>
          </a:blipFill>
        </p:spPr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 flipH="1">
            <a:off x="16258539" y="0"/>
            <a:ext cx="8139427" cy="13716000"/>
          </a:xfrm>
          <a:blipFill rotWithShape="1">
            <a:blip r:embed="rId2"/>
            <a:stretch>
              <a:fillRect r="-50000"/>
            </a:stretch>
          </a:blipFill>
        </p:spPr>
      </p:sp>
      <p:sp>
        <p:nvSpPr>
          <p:cNvPr id="4" name="Прямоугольник 25"/>
          <p:cNvSpPr/>
          <p:nvPr/>
        </p:nvSpPr>
        <p:spPr>
          <a:xfrm>
            <a:off x="1" y="0"/>
            <a:ext cx="8119111" cy="137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Прямоугольник 26"/>
          <p:cNvSpPr/>
          <p:nvPr/>
        </p:nvSpPr>
        <p:spPr>
          <a:xfrm>
            <a:off x="14137401" y="4799631"/>
            <a:ext cx="4242276" cy="41167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4341874" y="6019800"/>
            <a:ext cx="3904851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0" spc="-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对称</a:t>
            </a:r>
          </a:p>
        </p:txBody>
      </p:sp>
      <p:sp>
        <p:nvSpPr>
          <p:cNvPr id="2" name="Subtitle 2"/>
          <p:cNvSpPr txBox="1"/>
          <p:nvPr/>
        </p:nvSpPr>
        <p:spPr>
          <a:xfrm>
            <a:off x="465455" y="2176780"/>
            <a:ext cx="7653020" cy="380365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zh-CN" altLang="id-ID" sz="115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右侧</a:t>
            </a:r>
          </a:p>
          <a:p>
            <a:pPr algn="l">
              <a:lnSpc>
                <a:spcPct val="100000"/>
              </a:lnSpc>
            </a:pPr>
            <a:r>
              <a:rPr lang="zh-CN" altLang="id-ID" sz="115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作品展示</a:t>
            </a:r>
          </a:p>
        </p:txBody>
      </p:sp>
      <p:sp>
        <p:nvSpPr>
          <p:cNvPr id="8" name="Rectangle 7"/>
          <p:cNvSpPr/>
          <p:nvPr/>
        </p:nvSpPr>
        <p:spPr>
          <a:xfrm>
            <a:off x="465455" y="5980430"/>
            <a:ext cx="7152640" cy="5908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Lorem ipsum dolor sit </a:t>
            </a:r>
            <a:r>
              <a:rPr lang="en-US" sz="28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amet</a:t>
            </a: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consectetuer</a:t>
            </a: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adipiscing</a:t>
            </a: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elit</a:t>
            </a: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sed</a:t>
            </a: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diam</a:t>
            </a: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nonummy</a:t>
            </a: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nibh</a:t>
            </a: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euismod</a:t>
            </a: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tincidunt</a:t>
            </a: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ut</a:t>
            </a: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laoreet</a:t>
            </a: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dolore</a:t>
            </a: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magna </a:t>
            </a:r>
            <a:r>
              <a:rPr lang="en-US" sz="28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aliquam</a:t>
            </a: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erat</a:t>
            </a: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volutpat</a:t>
            </a: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. </a:t>
            </a:r>
            <a:r>
              <a:rPr lang="en-US" sz="28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Ut</a:t>
            </a: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wisi</a:t>
            </a: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enim</a:t>
            </a: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ad minim </a:t>
            </a:r>
            <a:r>
              <a:rPr lang="en-US" sz="28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veniam</a:t>
            </a: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quis</a:t>
            </a: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nostrud</a:t>
            </a: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exerci</a:t>
            </a: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tation</a:t>
            </a: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ullamcorper</a:t>
            </a: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suscipit</a:t>
            </a: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lobortis</a:t>
            </a: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nisl</a:t>
            </a: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ut</a:t>
            </a: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aliquip</a:t>
            </a: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ex </a:t>
            </a:r>
            <a:r>
              <a:rPr lang="en-US" sz="28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ea</a:t>
            </a: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commodo</a:t>
            </a: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consequat</a:t>
            </a: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. </a:t>
            </a: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Lucida Grande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Ut</a:t>
            </a: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wisi</a:t>
            </a: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enim</a:t>
            </a: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ad minim </a:t>
            </a:r>
            <a:r>
              <a:rPr lang="en-US" sz="28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veniam</a:t>
            </a: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quis</a:t>
            </a: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nostrud</a:t>
            </a: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exerci</a:t>
            </a: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tation</a:t>
            </a:r>
            <a:r>
              <a:rPr 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</a:p>
        </p:txBody>
      </p:sp>
    </p:spTree>
  </p:cSld>
  <p:clrMapOvr>
    <a:masterClrMapping/>
  </p:clrMapOvr>
  <p:transition spd="slow" advClick="0" advTm="1000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21025" y="1066800"/>
            <a:ext cx="18135600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5000" spc="60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三幅作品展示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23580" y="9939278"/>
            <a:ext cx="651704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5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作品</a:t>
            </a:r>
            <a:r>
              <a:rPr lang="en-US" altLang="zh-CN" sz="35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35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</a:t>
            </a:r>
          </a:p>
          <a:p>
            <a:pPr>
              <a:lnSpc>
                <a:spcPct val="150000"/>
              </a:lnSpc>
            </a:pPr>
            <a:endParaRPr lang="en-US" sz="1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Lorem ipsum dolor sit </a:t>
            </a:r>
            <a:r>
              <a:rPr lang="en-US" sz="2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amet</a:t>
            </a:r>
            <a:r>
              <a:rPr 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, </a:t>
            </a:r>
            <a:r>
              <a:rPr lang="en-US" sz="2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consectetuer</a:t>
            </a:r>
            <a:r>
              <a:rPr 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adipiscing</a:t>
            </a:r>
            <a:r>
              <a:rPr 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elit</a:t>
            </a:r>
            <a:r>
              <a:rPr 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, </a:t>
            </a:r>
            <a:r>
              <a:rPr lang="en-US" sz="2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sed</a:t>
            </a:r>
            <a:r>
              <a:rPr 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diam</a:t>
            </a:r>
            <a:r>
              <a:rPr 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nonummy</a:t>
            </a:r>
            <a:r>
              <a:rPr 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nibh</a:t>
            </a:r>
            <a:r>
              <a:rPr 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euismod</a:t>
            </a:r>
            <a:r>
              <a:rPr 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tincidunt</a:t>
            </a:r>
            <a:r>
              <a:rPr 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ut</a:t>
            </a:r>
            <a:r>
              <a:rPr 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laoreet</a:t>
            </a:r>
            <a:endParaRPr lang="ru-RU" sz="2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 r="-50000"/>
            </a:stretch>
          </a:blipFill>
        </p:spPr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blipFill rotWithShape="1">
            <a:blip r:embed="rId2"/>
            <a:stretch>
              <a:fillRect r="-50000"/>
            </a:stretch>
          </a:blipFill>
        </p:spPr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2"/>
            <a:stretch>
              <a:fillRect r="-50000"/>
            </a:stretch>
          </a:blipFill>
        </p:spPr>
      </p:sp>
      <p:sp>
        <p:nvSpPr>
          <p:cNvPr id="3" name="TextBox 17"/>
          <p:cNvSpPr txBox="1"/>
          <p:nvPr/>
        </p:nvSpPr>
        <p:spPr>
          <a:xfrm>
            <a:off x="8930600" y="5427603"/>
            <a:ext cx="651704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5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作品</a:t>
            </a:r>
            <a:r>
              <a:rPr lang="en-US" altLang="zh-CN" sz="35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35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</a:t>
            </a:r>
          </a:p>
          <a:p>
            <a:pPr>
              <a:lnSpc>
                <a:spcPct val="150000"/>
              </a:lnSpc>
            </a:pPr>
            <a:endParaRPr lang="en-US" sz="1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Lorem ipsum dolor sit </a:t>
            </a:r>
            <a:r>
              <a:rPr lang="en-US" sz="2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amet</a:t>
            </a:r>
            <a:r>
              <a:rPr 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, </a:t>
            </a:r>
            <a:r>
              <a:rPr lang="en-US" sz="2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consectetuer</a:t>
            </a:r>
            <a:r>
              <a:rPr 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adipiscing</a:t>
            </a:r>
            <a:r>
              <a:rPr 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elit</a:t>
            </a:r>
            <a:r>
              <a:rPr 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, </a:t>
            </a:r>
            <a:r>
              <a:rPr lang="en-US" sz="2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sed</a:t>
            </a:r>
            <a:r>
              <a:rPr 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diam</a:t>
            </a:r>
            <a:r>
              <a:rPr 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nonummy</a:t>
            </a:r>
            <a:r>
              <a:rPr 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nibh</a:t>
            </a:r>
            <a:r>
              <a:rPr 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euismod</a:t>
            </a:r>
            <a:r>
              <a:rPr 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tincidunt</a:t>
            </a:r>
            <a:r>
              <a:rPr 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ut</a:t>
            </a:r>
            <a:r>
              <a:rPr 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laoreet</a:t>
            </a:r>
            <a:endParaRPr lang="ru-RU" sz="2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17"/>
          <p:cNvSpPr txBox="1"/>
          <p:nvPr/>
        </p:nvSpPr>
        <p:spPr>
          <a:xfrm>
            <a:off x="17056060" y="10210423"/>
            <a:ext cx="651704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5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作品</a:t>
            </a:r>
            <a:r>
              <a:rPr lang="en-US" altLang="zh-CN" sz="35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35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</a:t>
            </a:r>
          </a:p>
          <a:p>
            <a:pPr>
              <a:lnSpc>
                <a:spcPct val="150000"/>
              </a:lnSpc>
            </a:pPr>
            <a:endParaRPr lang="en-US" sz="1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Lorem ipsum dolor sit </a:t>
            </a:r>
            <a:r>
              <a:rPr lang="en-US" sz="2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amet</a:t>
            </a:r>
            <a:r>
              <a:rPr 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, </a:t>
            </a:r>
            <a:r>
              <a:rPr lang="en-US" sz="2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consectetuer</a:t>
            </a:r>
            <a:r>
              <a:rPr 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adipiscing</a:t>
            </a:r>
            <a:r>
              <a:rPr 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elit</a:t>
            </a:r>
            <a:r>
              <a:rPr 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, </a:t>
            </a:r>
            <a:r>
              <a:rPr lang="en-US" sz="2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sed</a:t>
            </a:r>
            <a:r>
              <a:rPr 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diam</a:t>
            </a:r>
            <a:r>
              <a:rPr 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nonummy</a:t>
            </a:r>
            <a:r>
              <a:rPr 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nibh</a:t>
            </a:r>
            <a:r>
              <a:rPr 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euismod</a:t>
            </a:r>
            <a:r>
              <a:rPr 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tincidunt</a:t>
            </a:r>
            <a:r>
              <a:rPr 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ut</a:t>
            </a:r>
            <a:r>
              <a:rPr 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 </a:t>
            </a:r>
            <a:r>
              <a:rPr lang="en-US" sz="2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panose="020B0503030403020204" charset="0"/>
              </a:rPr>
              <a:t>laoreet</a:t>
            </a:r>
            <a:endParaRPr lang="ru-RU" sz="2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1000">
    <p:push/>
  </p:transition>
</p:sld>
</file>

<file path=ppt/theme/theme1.xml><?xml version="1.0" encoding="utf-8"?>
<a:theme xmlns:a="http://schemas.openxmlformats.org/drawingml/2006/main" name="Default Theme">
  <a:themeElements>
    <a:clrScheme name="Color_scheme_#1">
      <a:dk1>
        <a:srgbClr val="34393F"/>
      </a:dk1>
      <a:lt1>
        <a:srgbClr val="FFFFFF"/>
      </a:lt1>
      <a:dk2>
        <a:srgbClr val="21272C"/>
      </a:dk2>
      <a:lt2>
        <a:srgbClr val="FFFFFF"/>
      </a:lt2>
      <a:accent1>
        <a:srgbClr val="8C45A9"/>
      </a:accent1>
      <a:accent2>
        <a:srgbClr val="DC7A7A"/>
      </a:accent2>
      <a:accent3>
        <a:srgbClr val="00B0F0"/>
      </a:accent3>
      <a:accent4>
        <a:srgbClr val="91969B"/>
      </a:accent4>
      <a:accent5>
        <a:srgbClr val="4B5050"/>
      </a:accent5>
      <a:accent6>
        <a:srgbClr val="91969B"/>
      </a:accent6>
      <a:hlink>
        <a:srgbClr val="F33B48"/>
      </a:hlink>
      <a:folHlink>
        <a:srgbClr val="FFC000"/>
      </a:folHlink>
    </a:clrScheme>
    <a:fontScheme name="Custom 1">
      <a:majorFont>
        <a:latin typeface="Lato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518</Words>
  <Application>Microsoft Office PowerPoint</Application>
  <PresentationFormat>自定义</PresentationFormat>
  <Paragraphs>42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Lato Light</vt:lpstr>
      <vt:lpstr>Lucida Grande</vt:lpstr>
      <vt:lpstr>微软雅黑</vt:lpstr>
      <vt:lpstr>Arial</vt:lpstr>
      <vt:lpstr>Calibri</vt:lpstr>
      <vt:lpstr>Source Sans Pro</vt:lpstr>
      <vt:lpstr>Default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Аларон</dc:creator>
  <cp:lastModifiedBy>Administrator</cp:lastModifiedBy>
  <cp:revision>7885</cp:revision>
  <dcterms:created xsi:type="dcterms:W3CDTF">2014-11-12T21:47:00Z</dcterms:created>
  <dcterms:modified xsi:type="dcterms:W3CDTF">2018-07-24T11:55:04Z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2052-10.1.0.7468</vt:lpwstr>
  </property>
</Properties>
</file>