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4" r:id="rId8"/>
    <p:sldId id="265" r:id="rId9"/>
    <p:sldId id="260" r:id="rId10"/>
    <p:sldId id="266" r:id="rId11"/>
    <p:sldId id="267" r:id="rId12"/>
    <p:sldId id="261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A07"/>
    <a:srgbClr val="8C7F68"/>
    <a:srgbClr val="646151"/>
    <a:srgbClr val="080808"/>
    <a:srgbClr val="2A3D0E"/>
    <a:srgbClr val="EEE8E5"/>
    <a:srgbClr val="FDF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8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AE3C28-9AD6-44DC-BF4E-5801517A4E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D0DAF27-F411-4467-A6AB-97783A7A39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F30029-329A-4B0A-89ED-DCED09B5B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A1085-0B60-48E8-AC57-4F37C5450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1F67E4-6D1E-428B-B4BC-84804FED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31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A9D3AF-4283-497D-825C-B3322FA58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BC0E44-C3C2-4773-96C9-DEA47735EB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ED0A30-E847-422B-AFBC-EED5EDCE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447D89-46E6-4972-9A7A-D1A12246A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41751-1240-4D8B-97B6-3E4D91B71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4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6CEA5F6-7667-41A7-BC82-6EC62CEA0C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E594D9B-8658-4A0E-898C-81A439E38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8298DE-EDD4-4643-B74D-24787775F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80B2ED-FE14-4642-B518-18047EFB5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8B3FB8-C200-4A29-9774-EEF063F98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3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844CAA-47E1-4BF3-B7EA-F0F21D03E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75BDD4-4FE1-4BCB-B484-CCC9346F9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A4CEDB-21DD-41F3-91FB-4F7A91A3C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E3E2B7-6DF5-4347-9AA5-8301A98DD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116DFD-42E4-4907-B9E7-A7D7BF769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7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35DCD9-3AE9-49ED-8DCF-E85E35097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BF7BC7-DBA6-445A-9702-4FD7F8B36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D71449-8AF4-407A-8C8F-0EFEE5B3C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3D52BE-EFA4-42B6-9FC9-0BDEC1B62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A6B677-BBFD-48CE-90D8-0414026AD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2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071E6-D98A-4E50-ACA8-BAE26CCD6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622E03-BB29-4096-8124-E614567340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C6563EB-FB2A-42CD-BA69-0AFEDE2E8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625A6B-70ED-46CF-A8F4-63EBC6310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3C8A13-5E3D-482F-8020-1C7762B27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F7AB93-BA09-4920-9FCF-04101F234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25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ED9CD7-BD2A-4665-8C08-BC5A2A7A7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74E266-5041-4C2B-BEB5-404371AF1F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12540A-5593-4E57-BBDF-50DFCBACB8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6EA419-EC55-4AC7-883E-3207AEC8E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4476C4-4E86-4C02-B3E9-C089210643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4429552-1367-4BBC-A649-74992CFDA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05B56B0-486D-4AB2-B38E-B61C58E47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40CC9A-5669-47C7-AC09-41EE6A6E9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1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470962-16DC-4EA7-B325-553CA4393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05E7B1-953A-45E2-95F6-4A3555ACB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6ED7BA-BF55-4A49-9A17-D8B0CACB2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060B35-B731-429C-B6B6-30716DA04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7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AB32D97-8330-45C7-8164-B7C14E8B9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687B1C-E33F-4A77-9865-19720E433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6A9299-F42A-4693-9ED3-ED5F8D15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47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EE65BB-9B58-463B-A2DD-10ABED2C7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FF8D48-AD8C-499F-8E88-1A31231A73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387ED99-7F99-4CCD-AC01-853BBA5E5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A955C0-97D5-4ED2-B74C-08FDB7A85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FF4AC5-CB28-4471-B71F-1617CD77A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5210CBB-1906-4A1D-8D80-6E92F3FDD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4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6A608-9591-49FE-B425-2FF34393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A74B5E4-8925-425F-89ED-BF38FFF520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B9F1C2-995E-4E0A-8BE7-6126323E8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6610EE-11F7-4189-BE1A-1BBC3767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A70495-B06A-490A-897B-3AA65F37E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37D4BC-64EF-4A4E-856E-DDA0F6868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38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46D741-7A0B-4780-BCF0-673F2CD12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2A6DB2-3EBA-4A02-92A2-C7583D752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5EE36E-C8F8-47E4-9DE6-A47313E2C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4CA99-966C-44CB-AA6F-D0DC661C6D63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3CBAA2-3E67-4E47-BB6A-87DD09D5ED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DCEBEA-7ED7-45A8-A566-18BF76F12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D7AE2-BA0D-4C5E-A699-CD0E2E44D1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4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图片 6">
            <a:extLst>
              <a:ext uri="{FF2B5EF4-FFF2-40B4-BE49-F238E27FC236}">
                <a16:creationId xmlns:a16="http://schemas.microsoft.com/office/drawing/2014/main" id="{D5CAA793-DB94-4EC0-9663-0C7EBD5D6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080" y="3046975"/>
            <a:ext cx="261050" cy="47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图片 246">
            <a:extLst>
              <a:ext uri="{FF2B5EF4-FFF2-40B4-BE49-F238E27FC236}">
                <a16:creationId xmlns:a16="http://schemas.microsoft.com/office/drawing/2014/main" id="{F7137022-2DA9-41B2-BE27-819C4B795B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802" y="3238525"/>
            <a:ext cx="1497255" cy="3149600"/>
          </a:xfrm>
          <a:prstGeom prst="rect">
            <a:avLst/>
          </a:prstGeom>
        </p:spPr>
      </p:pic>
      <p:pic>
        <p:nvPicPr>
          <p:cNvPr id="249" name="图片 248">
            <a:extLst>
              <a:ext uri="{FF2B5EF4-FFF2-40B4-BE49-F238E27FC236}">
                <a16:creationId xmlns:a16="http://schemas.microsoft.com/office/drawing/2014/main" id="{C53D5FFF-8A97-4338-8250-0216C1FBC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342" y="1321272"/>
            <a:ext cx="4240098" cy="2453957"/>
          </a:xfrm>
          <a:prstGeom prst="rect">
            <a:avLst/>
          </a:prstGeom>
        </p:spPr>
      </p:pic>
      <p:sp>
        <p:nvSpPr>
          <p:cNvPr id="255" name="文本框 254">
            <a:extLst>
              <a:ext uri="{FF2B5EF4-FFF2-40B4-BE49-F238E27FC236}">
                <a16:creationId xmlns:a16="http://schemas.microsoft.com/office/drawing/2014/main" id="{90A94F1F-B99E-4623-A803-346992E27756}"/>
              </a:ext>
            </a:extLst>
          </p:cNvPr>
          <p:cNvSpPr txBox="1"/>
          <p:nvPr/>
        </p:nvSpPr>
        <p:spPr>
          <a:xfrm>
            <a:off x="8116257" y="758662"/>
            <a:ext cx="2094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国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A003FFBB-83D7-4BEF-A7AE-4DFE708C2B0B}"/>
              </a:ext>
            </a:extLst>
          </p:cNvPr>
          <p:cNvSpPr txBox="1"/>
          <p:nvPr/>
        </p:nvSpPr>
        <p:spPr>
          <a:xfrm>
            <a:off x="9696728" y="1787005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风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3EA6BB4D-6DF8-446A-A085-45C5FC80E0F1}"/>
              </a:ext>
            </a:extLst>
          </p:cNvPr>
          <p:cNvSpPr txBox="1"/>
          <p:nvPr/>
        </p:nvSpPr>
        <p:spPr>
          <a:xfrm>
            <a:off x="9456307" y="2980988"/>
            <a:ext cx="369332" cy="597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戊戌年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7C3FA068-4DE1-454F-9647-5DEAA0EDF6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58753" y="55913"/>
            <a:ext cx="6762618" cy="6746175"/>
            <a:chOff x="4" y="1"/>
            <a:chExt cx="1645" cy="1641"/>
          </a:xfrm>
          <a:solidFill>
            <a:srgbClr val="692A07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B255A30-F9B7-4C92-9470-9279F7AD6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" y="1448"/>
              <a:ext cx="573" cy="131"/>
            </a:xfrm>
            <a:custGeom>
              <a:avLst/>
              <a:gdLst>
                <a:gd name="T0" fmla="*/ 0 w 573"/>
                <a:gd name="T1" fmla="*/ 85 h 131"/>
                <a:gd name="T2" fmla="*/ 122 w 573"/>
                <a:gd name="T3" fmla="*/ 85 h 131"/>
                <a:gd name="T4" fmla="*/ 122 w 573"/>
                <a:gd name="T5" fmla="*/ 40 h 131"/>
                <a:gd name="T6" fmla="*/ 177 w 573"/>
                <a:gd name="T7" fmla="*/ 40 h 131"/>
                <a:gd name="T8" fmla="*/ 177 w 573"/>
                <a:gd name="T9" fmla="*/ 0 h 131"/>
                <a:gd name="T10" fmla="*/ 396 w 573"/>
                <a:gd name="T11" fmla="*/ 0 h 131"/>
                <a:gd name="T12" fmla="*/ 396 w 573"/>
                <a:gd name="T13" fmla="*/ 40 h 131"/>
                <a:gd name="T14" fmla="*/ 451 w 573"/>
                <a:gd name="T15" fmla="*/ 40 h 131"/>
                <a:gd name="T16" fmla="*/ 451 w 573"/>
                <a:gd name="T17" fmla="*/ 85 h 131"/>
                <a:gd name="T18" fmla="*/ 573 w 573"/>
                <a:gd name="T19" fmla="*/ 85 h 131"/>
                <a:gd name="T20" fmla="*/ 573 w 573"/>
                <a:gd name="T21" fmla="*/ 131 h 131"/>
                <a:gd name="T22" fmla="*/ 0 w 573"/>
                <a:gd name="T23" fmla="*/ 131 h 131"/>
                <a:gd name="T24" fmla="*/ 0 w 573"/>
                <a:gd name="T25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3" h="131">
                  <a:moveTo>
                    <a:pt x="0" y="85"/>
                  </a:moveTo>
                  <a:lnTo>
                    <a:pt x="122" y="85"/>
                  </a:lnTo>
                  <a:lnTo>
                    <a:pt x="122" y="40"/>
                  </a:lnTo>
                  <a:lnTo>
                    <a:pt x="177" y="40"/>
                  </a:lnTo>
                  <a:lnTo>
                    <a:pt x="177" y="0"/>
                  </a:lnTo>
                  <a:lnTo>
                    <a:pt x="396" y="0"/>
                  </a:lnTo>
                  <a:lnTo>
                    <a:pt x="396" y="40"/>
                  </a:lnTo>
                  <a:lnTo>
                    <a:pt x="451" y="40"/>
                  </a:lnTo>
                  <a:lnTo>
                    <a:pt x="451" y="85"/>
                  </a:lnTo>
                  <a:lnTo>
                    <a:pt x="573" y="85"/>
                  </a:lnTo>
                  <a:lnTo>
                    <a:pt x="573" y="131"/>
                  </a:lnTo>
                  <a:lnTo>
                    <a:pt x="0" y="131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6ED5395-919F-4B5B-A3D8-1245F75129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1"/>
              <a:ext cx="1645" cy="1641"/>
            </a:xfrm>
            <a:custGeom>
              <a:avLst/>
              <a:gdLst>
                <a:gd name="T0" fmla="*/ 0 w 1418"/>
                <a:gd name="T1" fmla="*/ 709 h 1418"/>
                <a:gd name="T2" fmla="*/ 795 w 1418"/>
                <a:gd name="T3" fmla="*/ 1261 h 1418"/>
                <a:gd name="T4" fmla="*/ 764 w 1418"/>
                <a:gd name="T5" fmla="*/ 1274 h 1418"/>
                <a:gd name="T6" fmla="*/ 711 w 1418"/>
                <a:gd name="T7" fmla="*/ 1273 h 1418"/>
                <a:gd name="T8" fmla="*/ 721 w 1418"/>
                <a:gd name="T9" fmla="*/ 1261 h 1418"/>
                <a:gd name="T10" fmla="*/ 730 w 1418"/>
                <a:gd name="T11" fmla="*/ 1274 h 1418"/>
                <a:gd name="T12" fmla="*/ 572 w 1418"/>
                <a:gd name="T13" fmla="*/ 1325 h 1418"/>
                <a:gd name="T14" fmla="*/ 674 w 1418"/>
                <a:gd name="T15" fmla="*/ 1274 h 1418"/>
                <a:gd name="T16" fmla="*/ 663 w 1418"/>
                <a:gd name="T17" fmla="*/ 1283 h 1418"/>
                <a:gd name="T18" fmla="*/ 690 w 1418"/>
                <a:gd name="T19" fmla="*/ 1283 h 1418"/>
                <a:gd name="T20" fmla="*/ 666 w 1418"/>
                <a:gd name="T21" fmla="*/ 1320 h 1418"/>
                <a:gd name="T22" fmla="*/ 752 w 1418"/>
                <a:gd name="T23" fmla="*/ 1320 h 1418"/>
                <a:gd name="T24" fmla="*/ 755 w 1418"/>
                <a:gd name="T25" fmla="*/ 1283 h 1418"/>
                <a:gd name="T26" fmla="*/ 733 w 1418"/>
                <a:gd name="T27" fmla="*/ 1362 h 1418"/>
                <a:gd name="T28" fmla="*/ 747 w 1418"/>
                <a:gd name="T29" fmla="*/ 1323 h 1418"/>
                <a:gd name="T30" fmla="*/ 666 w 1418"/>
                <a:gd name="T31" fmla="*/ 1323 h 1418"/>
                <a:gd name="T32" fmla="*/ 663 w 1418"/>
                <a:gd name="T33" fmla="*/ 1362 h 1418"/>
                <a:gd name="T34" fmla="*/ 572 w 1418"/>
                <a:gd name="T35" fmla="*/ 1363 h 1418"/>
                <a:gd name="T36" fmla="*/ 843 w 1418"/>
                <a:gd name="T37" fmla="*/ 1334 h 1418"/>
                <a:gd name="T38" fmla="*/ 679 w 1418"/>
                <a:gd name="T39" fmla="*/ 1320 h 1418"/>
                <a:gd name="T40" fmla="*/ 695 w 1418"/>
                <a:gd name="T41" fmla="*/ 1304 h 1418"/>
                <a:gd name="T42" fmla="*/ 702 w 1418"/>
                <a:gd name="T43" fmla="*/ 1304 h 1418"/>
                <a:gd name="T44" fmla="*/ 696 w 1418"/>
                <a:gd name="T45" fmla="*/ 1308 h 1418"/>
                <a:gd name="T46" fmla="*/ 691 w 1418"/>
                <a:gd name="T47" fmla="*/ 1315 h 1418"/>
                <a:gd name="T48" fmla="*/ 698 w 1418"/>
                <a:gd name="T49" fmla="*/ 1322 h 1418"/>
                <a:gd name="T50" fmla="*/ 703 w 1418"/>
                <a:gd name="T51" fmla="*/ 1330 h 1418"/>
                <a:gd name="T52" fmla="*/ 693 w 1418"/>
                <a:gd name="T53" fmla="*/ 1332 h 1418"/>
                <a:gd name="T54" fmla="*/ 707 w 1418"/>
                <a:gd name="T55" fmla="*/ 1348 h 1418"/>
                <a:gd name="T56" fmla="*/ 703 w 1418"/>
                <a:gd name="T57" fmla="*/ 1339 h 1418"/>
                <a:gd name="T58" fmla="*/ 679 w 1418"/>
                <a:gd name="T59" fmla="*/ 1323 h 1418"/>
                <a:gd name="T60" fmla="*/ 744 w 1418"/>
                <a:gd name="T61" fmla="*/ 1323 h 1418"/>
                <a:gd name="T62" fmla="*/ 714 w 1418"/>
                <a:gd name="T63" fmla="*/ 1343 h 1418"/>
                <a:gd name="T64" fmla="*/ 711 w 1418"/>
                <a:gd name="T65" fmla="*/ 1336 h 1418"/>
                <a:gd name="T66" fmla="*/ 718 w 1418"/>
                <a:gd name="T67" fmla="*/ 1334 h 1418"/>
                <a:gd name="T68" fmla="*/ 711 w 1418"/>
                <a:gd name="T69" fmla="*/ 1336 h 1418"/>
                <a:gd name="T70" fmla="*/ 711 w 1418"/>
                <a:gd name="T71" fmla="*/ 1325 h 1418"/>
                <a:gd name="T72" fmla="*/ 711 w 1418"/>
                <a:gd name="T73" fmla="*/ 1318 h 1418"/>
                <a:gd name="T74" fmla="*/ 711 w 1418"/>
                <a:gd name="T75" fmla="*/ 1311 h 1418"/>
                <a:gd name="T76" fmla="*/ 711 w 1418"/>
                <a:gd name="T77" fmla="*/ 1299 h 1418"/>
                <a:gd name="T78" fmla="*/ 711 w 1418"/>
                <a:gd name="T79" fmla="*/ 1292 h 1418"/>
                <a:gd name="T80" fmla="*/ 694 w 1418"/>
                <a:gd name="T81" fmla="*/ 1322 h 1418"/>
                <a:gd name="T82" fmla="*/ 724 w 1418"/>
                <a:gd name="T83" fmla="*/ 1325 h 1418"/>
                <a:gd name="T84" fmla="*/ 691 w 1418"/>
                <a:gd name="T85" fmla="*/ 1336 h 1418"/>
                <a:gd name="T86" fmla="*/ 690 w 1418"/>
                <a:gd name="T87" fmla="*/ 1334 h 1418"/>
                <a:gd name="T88" fmla="*/ 731 w 1418"/>
                <a:gd name="T89" fmla="*/ 1322 h 1418"/>
                <a:gd name="T90" fmla="*/ 689 w 1418"/>
                <a:gd name="T91" fmla="*/ 1311 h 1418"/>
                <a:gd name="T92" fmla="*/ 733 w 1418"/>
                <a:gd name="T93" fmla="*/ 1311 h 1418"/>
                <a:gd name="T94" fmla="*/ 687 w 1418"/>
                <a:gd name="T95" fmla="*/ 1318 h 1418"/>
                <a:gd name="T96" fmla="*/ 735 w 1418"/>
                <a:gd name="T97" fmla="*/ 1318 h 1418"/>
                <a:gd name="T98" fmla="*/ 563 w 1418"/>
                <a:gd name="T99" fmla="*/ 1363 h 1418"/>
                <a:gd name="T100" fmla="*/ 39 w 1418"/>
                <a:gd name="T101" fmla="*/ 709 h 1418"/>
                <a:gd name="T102" fmla="*/ 852 w 1418"/>
                <a:gd name="T103" fmla="*/ 1325 h 1418"/>
                <a:gd name="T104" fmla="*/ 612 w 1418"/>
                <a:gd name="T105" fmla="*/ 1287 h 1418"/>
                <a:gd name="T106" fmla="*/ 852 w 1418"/>
                <a:gd name="T107" fmla="*/ 136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18" h="1418">
                  <a:moveTo>
                    <a:pt x="709" y="1418"/>
                  </a:moveTo>
                  <a:cubicBezTo>
                    <a:pt x="1099" y="1418"/>
                    <a:pt x="1418" y="1099"/>
                    <a:pt x="1418" y="709"/>
                  </a:cubicBezTo>
                  <a:cubicBezTo>
                    <a:pt x="1418" y="514"/>
                    <a:pt x="1338" y="336"/>
                    <a:pt x="1210" y="208"/>
                  </a:cubicBezTo>
                  <a:cubicBezTo>
                    <a:pt x="1081" y="80"/>
                    <a:pt x="904" y="0"/>
                    <a:pt x="709" y="0"/>
                  </a:cubicBezTo>
                  <a:cubicBezTo>
                    <a:pt x="319" y="0"/>
                    <a:pt x="0" y="318"/>
                    <a:pt x="0" y="709"/>
                  </a:cubicBezTo>
                  <a:cubicBezTo>
                    <a:pt x="0" y="904"/>
                    <a:pt x="80" y="1081"/>
                    <a:pt x="208" y="1210"/>
                  </a:cubicBezTo>
                  <a:cubicBezTo>
                    <a:pt x="337" y="1338"/>
                    <a:pt x="514" y="1418"/>
                    <a:pt x="709" y="1418"/>
                  </a:cubicBezTo>
                  <a:close/>
                  <a:moveTo>
                    <a:pt x="750" y="1274"/>
                  </a:moveTo>
                  <a:cubicBezTo>
                    <a:pt x="750" y="1261"/>
                    <a:pt x="750" y="1261"/>
                    <a:pt x="750" y="1261"/>
                  </a:cubicBezTo>
                  <a:cubicBezTo>
                    <a:pt x="795" y="1261"/>
                    <a:pt x="795" y="1261"/>
                    <a:pt x="795" y="1261"/>
                  </a:cubicBezTo>
                  <a:cubicBezTo>
                    <a:pt x="795" y="1295"/>
                    <a:pt x="795" y="1295"/>
                    <a:pt x="795" y="1295"/>
                  </a:cubicBezTo>
                  <a:cubicBezTo>
                    <a:pt x="843" y="1295"/>
                    <a:pt x="843" y="1295"/>
                    <a:pt x="843" y="129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764" y="1325"/>
                    <a:pt x="764" y="1325"/>
                    <a:pt x="764" y="1325"/>
                  </a:cubicBezTo>
                  <a:cubicBezTo>
                    <a:pt x="764" y="1274"/>
                    <a:pt x="764" y="1274"/>
                    <a:pt x="764" y="1274"/>
                  </a:cubicBezTo>
                  <a:lnTo>
                    <a:pt x="750" y="1274"/>
                  </a:lnTo>
                  <a:close/>
                  <a:moveTo>
                    <a:pt x="721" y="1261"/>
                  </a:moveTo>
                  <a:cubicBezTo>
                    <a:pt x="721" y="1274"/>
                    <a:pt x="721" y="1274"/>
                    <a:pt x="721" y="1274"/>
                  </a:cubicBezTo>
                  <a:cubicBezTo>
                    <a:pt x="711" y="1274"/>
                    <a:pt x="711" y="1274"/>
                    <a:pt x="711" y="1274"/>
                  </a:cubicBezTo>
                  <a:cubicBezTo>
                    <a:pt x="711" y="1273"/>
                    <a:pt x="711" y="1273"/>
                    <a:pt x="711" y="1273"/>
                  </a:cubicBezTo>
                  <a:cubicBezTo>
                    <a:pt x="707" y="1273"/>
                    <a:pt x="707" y="1273"/>
                    <a:pt x="707" y="1273"/>
                  </a:cubicBezTo>
                  <a:cubicBezTo>
                    <a:pt x="707" y="1274"/>
                    <a:pt x="707" y="1274"/>
                    <a:pt x="707" y="1274"/>
                  </a:cubicBezTo>
                  <a:cubicBezTo>
                    <a:pt x="694" y="1274"/>
                    <a:pt x="694" y="1274"/>
                    <a:pt x="694" y="1274"/>
                  </a:cubicBezTo>
                  <a:cubicBezTo>
                    <a:pt x="694" y="1261"/>
                    <a:pt x="694" y="1261"/>
                    <a:pt x="694" y="1261"/>
                  </a:cubicBezTo>
                  <a:lnTo>
                    <a:pt x="721" y="1261"/>
                  </a:lnTo>
                  <a:close/>
                  <a:moveTo>
                    <a:pt x="730" y="1274"/>
                  </a:moveTo>
                  <a:cubicBezTo>
                    <a:pt x="730" y="1261"/>
                    <a:pt x="730" y="1261"/>
                    <a:pt x="730" y="1261"/>
                  </a:cubicBezTo>
                  <a:cubicBezTo>
                    <a:pt x="741" y="1261"/>
                    <a:pt x="741" y="1261"/>
                    <a:pt x="741" y="1261"/>
                  </a:cubicBezTo>
                  <a:cubicBezTo>
                    <a:pt x="741" y="1274"/>
                    <a:pt x="741" y="1274"/>
                    <a:pt x="741" y="1274"/>
                  </a:cubicBezTo>
                  <a:lnTo>
                    <a:pt x="730" y="1274"/>
                  </a:lnTo>
                  <a:close/>
                  <a:moveTo>
                    <a:pt x="666" y="1261"/>
                  </a:moveTo>
                  <a:cubicBezTo>
                    <a:pt x="666" y="1274"/>
                    <a:pt x="666" y="1274"/>
                    <a:pt x="666" y="1274"/>
                  </a:cubicBezTo>
                  <a:cubicBezTo>
                    <a:pt x="654" y="1274"/>
                    <a:pt x="654" y="1274"/>
                    <a:pt x="654" y="1274"/>
                  </a:cubicBezTo>
                  <a:cubicBezTo>
                    <a:pt x="654" y="1325"/>
                    <a:pt x="654" y="1325"/>
                    <a:pt x="654" y="1325"/>
                  </a:cubicBezTo>
                  <a:cubicBezTo>
                    <a:pt x="572" y="1325"/>
                    <a:pt x="572" y="1325"/>
                    <a:pt x="572" y="1325"/>
                  </a:cubicBezTo>
                  <a:cubicBezTo>
                    <a:pt x="572" y="1295"/>
                    <a:pt x="572" y="1295"/>
                    <a:pt x="572" y="1295"/>
                  </a:cubicBezTo>
                  <a:cubicBezTo>
                    <a:pt x="620" y="1295"/>
                    <a:pt x="620" y="1295"/>
                    <a:pt x="620" y="1295"/>
                  </a:cubicBezTo>
                  <a:cubicBezTo>
                    <a:pt x="620" y="1261"/>
                    <a:pt x="620" y="1261"/>
                    <a:pt x="620" y="1261"/>
                  </a:cubicBezTo>
                  <a:lnTo>
                    <a:pt x="666" y="1261"/>
                  </a:lnTo>
                  <a:close/>
                  <a:moveTo>
                    <a:pt x="674" y="1274"/>
                  </a:moveTo>
                  <a:cubicBezTo>
                    <a:pt x="674" y="1261"/>
                    <a:pt x="674" y="1261"/>
                    <a:pt x="674" y="1261"/>
                  </a:cubicBezTo>
                  <a:cubicBezTo>
                    <a:pt x="686" y="1261"/>
                    <a:pt x="686" y="1261"/>
                    <a:pt x="686" y="1261"/>
                  </a:cubicBezTo>
                  <a:cubicBezTo>
                    <a:pt x="686" y="1274"/>
                    <a:pt x="686" y="1274"/>
                    <a:pt x="686" y="1274"/>
                  </a:cubicBezTo>
                  <a:lnTo>
                    <a:pt x="674" y="1274"/>
                  </a:lnTo>
                  <a:close/>
                  <a:moveTo>
                    <a:pt x="663" y="1283"/>
                  </a:moveTo>
                  <a:cubicBezTo>
                    <a:pt x="666" y="1283"/>
                    <a:pt x="666" y="1283"/>
                    <a:pt x="666" y="1283"/>
                  </a:cubicBezTo>
                  <a:cubicBezTo>
                    <a:pt x="683" y="1283"/>
                    <a:pt x="683" y="1283"/>
                    <a:pt x="683" y="1283"/>
                  </a:cubicBezTo>
                  <a:cubicBezTo>
                    <a:pt x="673" y="1290"/>
                    <a:pt x="665" y="1301"/>
                    <a:pt x="663" y="1313"/>
                  </a:cubicBezTo>
                  <a:lnTo>
                    <a:pt x="663" y="1283"/>
                  </a:lnTo>
                  <a:close/>
                  <a:moveTo>
                    <a:pt x="690" y="1283"/>
                  </a:moveTo>
                  <a:cubicBezTo>
                    <a:pt x="694" y="1283"/>
                    <a:pt x="694" y="1283"/>
                    <a:pt x="694" y="1283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688" y="1284"/>
                    <a:pt x="672" y="1300"/>
                    <a:pt x="671" y="1320"/>
                  </a:cubicBezTo>
                  <a:cubicBezTo>
                    <a:pt x="666" y="1320"/>
                    <a:pt x="666" y="1320"/>
                    <a:pt x="666" y="1320"/>
                  </a:cubicBezTo>
                  <a:cubicBezTo>
                    <a:pt x="666" y="1304"/>
                    <a:pt x="676" y="1290"/>
                    <a:pt x="690" y="1283"/>
                  </a:cubicBezTo>
                  <a:close/>
                  <a:moveTo>
                    <a:pt x="711" y="1283"/>
                  </a:moveTo>
                  <a:cubicBezTo>
                    <a:pt x="721" y="1283"/>
                    <a:pt x="721" y="1283"/>
                    <a:pt x="721" y="1283"/>
                  </a:cubicBezTo>
                  <a:cubicBezTo>
                    <a:pt x="728" y="1283"/>
                    <a:pt x="728" y="1283"/>
                    <a:pt x="728" y="1283"/>
                  </a:cubicBezTo>
                  <a:cubicBezTo>
                    <a:pt x="742" y="1290"/>
                    <a:pt x="752" y="1304"/>
                    <a:pt x="752" y="1320"/>
                  </a:cubicBezTo>
                  <a:cubicBezTo>
                    <a:pt x="747" y="1320"/>
                    <a:pt x="747" y="1320"/>
                    <a:pt x="747" y="1320"/>
                  </a:cubicBezTo>
                  <a:cubicBezTo>
                    <a:pt x="746" y="1300"/>
                    <a:pt x="730" y="1284"/>
                    <a:pt x="711" y="1283"/>
                  </a:cubicBezTo>
                  <a:close/>
                  <a:moveTo>
                    <a:pt x="735" y="1283"/>
                  </a:moveTo>
                  <a:cubicBezTo>
                    <a:pt x="750" y="1283"/>
                    <a:pt x="750" y="1283"/>
                    <a:pt x="750" y="1283"/>
                  </a:cubicBezTo>
                  <a:cubicBezTo>
                    <a:pt x="755" y="1283"/>
                    <a:pt x="755" y="1283"/>
                    <a:pt x="755" y="1283"/>
                  </a:cubicBezTo>
                  <a:cubicBezTo>
                    <a:pt x="755" y="1313"/>
                    <a:pt x="755" y="1313"/>
                    <a:pt x="755" y="1313"/>
                  </a:cubicBezTo>
                  <a:cubicBezTo>
                    <a:pt x="753" y="1301"/>
                    <a:pt x="745" y="1290"/>
                    <a:pt x="735" y="1283"/>
                  </a:cubicBezTo>
                  <a:close/>
                  <a:moveTo>
                    <a:pt x="755" y="1330"/>
                  </a:moveTo>
                  <a:cubicBezTo>
                    <a:pt x="755" y="1362"/>
                    <a:pt x="755" y="1362"/>
                    <a:pt x="755" y="1362"/>
                  </a:cubicBezTo>
                  <a:cubicBezTo>
                    <a:pt x="733" y="1362"/>
                    <a:pt x="733" y="1362"/>
                    <a:pt x="733" y="1362"/>
                  </a:cubicBezTo>
                  <a:cubicBezTo>
                    <a:pt x="744" y="1355"/>
                    <a:pt x="753" y="1343"/>
                    <a:pt x="755" y="1330"/>
                  </a:cubicBezTo>
                  <a:close/>
                  <a:moveTo>
                    <a:pt x="725" y="1362"/>
                  </a:moveTo>
                  <a:cubicBezTo>
                    <a:pt x="711" y="1362"/>
                    <a:pt x="711" y="1362"/>
                    <a:pt x="711" y="1362"/>
                  </a:cubicBezTo>
                  <a:cubicBezTo>
                    <a:pt x="711" y="1360"/>
                    <a:pt x="711" y="1360"/>
                    <a:pt x="711" y="1360"/>
                  </a:cubicBezTo>
                  <a:cubicBezTo>
                    <a:pt x="730" y="1359"/>
                    <a:pt x="746" y="1343"/>
                    <a:pt x="747" y="1323"/>
                  </a:cubicBezTo>
                  <a:cubicBezTo>
                    <a:pt x="752" y="1323"/>
                    <a:pt x="752" y="1323"/>
                    <a:pt x="752" y="1323"/>
                  </a:cubicBezTo>
                  <a:cubicBezTo>
                    <a:pt x="752" y="1341"/>
                    <a:pt x="740" y="1356"/>
                    <a:pt x="725" y="1362"/>
                  </a:cubicBezTo>
                  <a:close/>
                  <a:moveTo>
                    <a:pt x="707" y="1362"/>
                  </a:moveTo>
                  <a:cubicBezTo>
                    <a:pt x="693" y="1362"/>
                    <a:pt x="693" y="1362"/>
                    <a:pt x="693" y="1362"/>
                  </a:cubicBezTo>
                  <a:cubicBezTo>
                    <a:pt x="678" y="1356"/>
                    <a:pt x="666" y="1341"/>
                    <a:pt x="666" y="1323"/>
                  </a:cubicBezTo>
                  <a:cubicBezTo>
                    <a:pt x="671" y="1323"/>
                    <a:pt x="671" y="1323"/>
                    <a:pt x="671" y="1323"/>
                  </a:cubicBezTo>
                  <a:cubicBezTo>
                    <a:pt x="672" y="1343"/>
                    <a:pt x="688" y="1359"/>
                    <a:pt x="707" y="1360"/>
                  </a:cubicBezTo>
                  <a:lnTo>
                    <a:pt x="707" y="1362"/>
                  </a:lnTo>
                  <a:close/>
                  <a:moveTo>
                    <a:pt x="685" y="1362"/>
                  </a:moveTo>
                  <a:cubicBezTo>
                    <a:pt x="663" y="1362"/>
                    <a:pt x="663" y="1362"/>
                    <a:pt x="663" y="1362"/>
                  </a:cubicBezTo>
                  <a:cubicBezTo>
                    <a:pt x="663" y="1330"/>
                    <a:pt x="663" y="1330"/>
                    <a:pt x="663" y="1330"/>
                  </a:cubicBezTo>
                  <a:cubicBezTo>
                    <a:pt x="665" y="1343"/>
                    <a:pt x="674" y="1355"/>
                    <a:pt x="685" y="1362"/>
                  </a:cubicBezTo>
                  <a:close/>
                  <a:moveTo>
                    <a:pt x="654" y="1334"/>
                  </a:moveTo>
                  <a:cubicBezTo>
                    <a:pt x="654" y="1363"/>
                    <a:pt x="654" y="1363"/>
                    <a:pt x="654" y="1363"/>
                  </a:cubicBezTo>
                  <a:cubicBezTo>
                    <a:pt x="572" y="1363"/>
                    <a:pt x="572" y="1363"/>
                    <a:pt x="572" y="1363"/>
                  </a:cubicBezTo>
                  <a:cubicBezTo>
                    <a:pt x="572" y="1334"/>
                    <a:pt x="572" y="1334"/>
                    <a:pt x="572" y="1334"/>
                  </a:cubicBezTo>
                  <a:lnTo>
                    <a:pt x="654" y="1334"/>
                  </a:lnTo>
                  <a:close/>
                  <a:moveTo>
                    <a:pt x="764" y="1363"/>
                  </a:moveTo>
                  <a:cubicBezTo>
                    <a:pt x="764" y="1334"/>
                    <a:pt x="764" y="1334"/>
                    <a:pt x="764" y="1334"/>
                  </a:cubicBezTo>
                  <a:cubicBezTo>
                    <a:pt x="843" y="1334"/>
                    <a:pt x="843" y="1334"/>
                    <a:pt x="843" y="1334"/>
                  </a:cubicBezTo>
                  <a:cubicBezTo>
                    <a:pt x="843" y="1363"/>
                    <a:pt x="843" y="1363"/>
                    <a:pt x="843" y="1363"/>
                  </a:cubicBezTo>
                  <a:lnTo>
                    <a:pt x="764" y="1363"/>
                  </a:lnTo>
                  <a:close/>
                  <a:moveTo>
                    <a:pt x="707" y="1287"/>
                  </a:moveTo>
                  <a:cubicBezTo>
                    <a:pt x="707" y="1292"/>
                    <a:pt x="707" y="1292"/>
                    <a:pt x="707" y="1292"/>
                  </a:cubicBezTo>
                  <a:cubicBezTo>
                    <a:pt x="692" y="1293"/>
                    <a:pt x="680" y="1305"/>
                    <a:pt x="679" y="1320"/>
                  </a:cubicBezTo>
                  <a:cubicBezTo>
                    <a:pt x="674" y="1320"/>
                    <a:pt x="674" y="1320"/>
                    <a:pt x="674" y="1320"/>
                  </a:cubicBezTo>
                  <a:cubicBezTo>
                    <a:pt x="675" y="1302"/>
                    <a:pt x="690" y="1288"/>
                    <a:pt x="707" y="1287"/>
                  </a:cubicBezTo>
                  <a:close/>
                  <a:moveTo>
                    <a:pt x="707" y="1296"/>
                  </a:moveTo>
                  <a:cubicBezTo>
                    <a:pt x="707" y="1299"/>
                    <a:pt x="707" y="1299"/>
                    <a:pt x="707" y="1299"/>
                  </a:cubicBezTo>
                  <a:cubicBezTo>
                    <a:pt x="703" y="1300"/>
                    <a:pt x="698" y="1301"/>
                    <a:pt x="695" y="1304"/>
                  </a:cubicBezTo>
                  <a:cubicBezTo>
                    <a:pt x="690" y="1304"/>
                    <a:pt x="690" y="1304"/>
                    <a:pt x="690" y="1304"/>
                  </a:cubicBezTo>
                  <a:cubicBezTo>
                    <a:pt x="694" y="1299"/>
                    <a:pt x="700" y="1296"/>
                    <a:pt x="707" y="1296"/>
                  </a:cubicBezTo>
                  <a:close/>
                  <a:moveTo>
                    <a:pt x="707" y="1303"/>
                  </a:moveTo>
                  <a:cubicBezTo>
                    <a:pt x="707" y="1304"/>
                    <a:pt x="707" y="1304"/>
                    <a:pt x="707" y="1304"/>
                  </a:cubicBezTo>
                  <a:cubicBezTo>
                    <a:pt x="702" y="1304"/>
                    <a:pt x="702" y="1304"/>
                    <a:pt x="702" y="1304"/>
                  </a:cubicBezTo>
                  <a:cubicBezTo>
                    <a:pt x="704" y="1303"/>
                    <a:pt x="705" y="1303"/>
                    <a:pt x="707" y="1303"/>
                  </a:cubicBezTo>
                  <a:close/>
                  <a:moveTo>
                    <a:pt x="707" y="1308"/>
                  </a:moveTo>
                  <a:cubicBezTo>
                    <a:pt x="707" y="1311"/>
                    <a:pt x="707" y="1311"/>
                    <a:pt x="707" y="1311"/>
                  </a:cubicBezTo>
                  <a:cubicBezTo>
                    <a:pt x="693" y="1311"/>
                    <a:pt x="693" y="1311"/>
                    <a:pt x="693" y="1311"/>
                  </a:cubicBezTo>
                  <a:cubicBezTo>
                    <a:pt x="694" y="1310"/>
                    <a:pt x="695" y="1309"/>
                    <a:pt x="696" y="1308"/>
                  </a:cubicBezTo>
                  <a:lnTo>
                    <a:pt x="707" y="1308"/>
                  </a:lnTo>
                  <a:close/>
                  <a:moveTo>
                    <a:pt x="707" y="1315"/>
                  </a:moveTo>
                  <a:cubicBezTo>
                    <a:pt x="707" y="1318"/>
                    <a:pt x="707" y="1318"/>
                    <a:pt x="707" y="1318"/>
                  </a:cubicBezTo>
                  <a:cubicBezTo>
                    <a:pt x="690" y="1318"/>
                    <a:pt x="690" y="1318"/>
                    <a:pt x="690" y="1318"/>
                  </a:cubicBezTo>
                  <a:cubicBezTo>
                    <a:pt x="691" y="1317"/>
                    <a:pt x="691" y="1316"/>
                    <a:pt x="691" y="1315"/>
                  </a:cubicBezTo>
                  <a:lnTo>
                    <a:pt x="707" y="1315"/>
                  </a:lnTo>
                  <a:close/>
                  <a:moveTo>
                    <a:pt x="707" y="1322"/>
                  </a:moveTo>
                  <a:cubicBezTo>
                    <a:pt x="707" y="1325"/>
                    <a:pt x="707" y="1325"/>
                    <a:pt x="707" y="1325"/>
                  </a:cubicBezTo>
                  <a:cubicBezTo>
                    <a:pt x="698" y="1325"/>
                    <a:pt x="698" y="1325"/>
                    <a:pt x="698" y="1325"/>
                  </a:cubicBezTo>
                  <a:cubicBezTo>
                    <a:pt x="698" y="1322"/>
                    <a:pt x="698" y="1322"/>
                    <a:pt x="698" y="1322"/>
                  </a:cubicBezTo>
                  <a:lnTo>
                    <a:pt x="707" y="1322"/>
                  </a:lnTo>
                  <a:close/>
                  <a:moveTo>
                    <a:pt x="707" y="1329"/>
                  </a:moveTo>
                  <a:cubicBezTo>
                    <a:pt x="707" y="1336"/>
                    <a:pt x="707" y="1336"/>
                    <a:pt x="707" y="1336"/>
                  </a:cubicBezTo>
                  <a:cubicBezTo>
                    <a:pt x="703" y="1336"/>
                    <a:pt x="703" y="1336"/>
                    <a:pt x="703" y="1336"/>
                  </a:cubicBezTo>
                  <a:cubicBezTo>
                    <a:pt x="703" y="1330"/>
                    <a:pt x="703" y="1330"/>
                    <a:pt x="703" y="1330"/>
                  </a:cubicBezTo>
                  <a:cubicBezTo>
                    <a:pt x="695" y="1330"/>
                    <a:pt x="695" y="1330"/>
                    <a:pt x="695" y="1330"/>
                  </a:cubicBezTo>
                  <a:cubicBezTo>
                    <a:pt x="695" y="1334"/>
                    <a:pt x="695" y="1334"/>
                    <a:pt x="695" y="1334"/>
                  </a:cubicBezTo>
                  <a:cubicBezTo>
                    <a:pt x="700" y="1334"/>
                    <a:pt x="700" y="1334"/>
                    <a:pt x="700" y="1334"/>
                  </a:cubicBezTo>
                  <a:cubicBezTo>
                    <a:pt x="700" y="1338"/>
                    <a:pt x="700" y="1338"/>
                    <a:pt x="700" y="1338"/>
                  </a:cubicBezTo>
                  <a:cubicBezTo>
                    <a:pt x="697" y="1337"/>
                    <a:pt x="695" y="1335"/>
                    <a:pt x="693" y="1332"/>
                  </a:cubicBezTo>
                  <a:cubicBezTo>
                    <a:pt x="693" y="1332"/>
                    <a:pt x="693" y="1332"/>
                    <a:pt x="693" y="1332"/>
                  </a:cubicBezTo>
                  <a:cubicBezTo>
                    <a:pt x="693" y="1331"/>
                    <a:pt x="692" y="1330"/>
                    <a:pt x="691" y="1329"/>
                  </a:cubicBezTo>
                  <a:lnTo>
                    <a:pt x="707" y="1329"/>
                  </a:lnTo>
                  <a:close/>
                  <a:moveTo>
                    <a:pt x="707" y="1339"/>
                  </a:moveTo>
                  <a:cubicBezTo>
                    <a:pt x="707" y="1348"/>
                    <a:pt x="707" y="1348"/>
                    <a:pt x="707" y="1348"/>
                  </a:cubicBezTo>
                  <a:cubicBezTo>
                    <a:pt x="700" y="1347"/>
                    <a:pt x="694" y="1344"/>
                    <a:pt x="690" y="1339"/>
                  </a:cubicBezTo>
                  <a:cubicBezTo>
                    <a:pt x="695" y="1339"/>
                    <a:pt x="695" y="1339"/>
                    <a:pt x="695" y="1339"/>
                  </a:cubicBezTo>
                  <a:cubicBezTo>
                    <a:pt x="697" y="1341"/>
                    <a:pt x="699" y="1342"/>
                    <a:pt x="701" y="1343"/>
                  </a:cubicBezTo>
                  <a:cubicBezTo>
                    <a:pt x="703" y="1343"/>
                    <a:pt x="703" y="1343"/>
                    <a:pt x="703" y="1343"/>
                  </a:cubicBezTo>
                  <a:cubicBezTo>
                    <a:pt x="703" y="1339"/>
                    <a:pt x="703" y="1339"/>
                    <a:pt x="703" y="1339"/>
                  </a:cubicBezTo>
                  <a:lnTo>
                    <a:pt x="707" y="1339"/>
                  </a:lnTo>
                  <a:close/>
                  <a:moveTo>
                    <a:pt x="707" y="1351"/>
                  </a:moveTo>
                  <a:cubicBezTo>
                    <a:pt x="707" y="1356"/>
                    <a:pt x="707" y="1356"/>
                    <a:pt x="707" y="1356"/>
                  </a:cubicBezTo>
                  <a:cubicBezTo>
                    <a:pt x="690" y="1355"/>
                    <a:pt x="675" y="1341"/>
                    <a:pt x="674" y="1323"/>
                  </a:cubicBezTo>
                  <a:cubicBezTo>
                    <a:pt x="679" y="1323"/>
                    <a:pt x="679" y="1323"/>
                    <a:pt x="679" y="1323"/>
                  </a:cubicBezTo>
                  <a:cubicBezTo>
                    <a:pt x="680" y="1338"/>
                    <a:pt x="692" y="1350"/>
                    <a:pt x="707" y="1351"/>
                  </a:cubicBezTo>
                  <a:close/>
                  <a:moveTo>
                    <a:pt x="711" y="1356"/>
                  </a:moveTo>
                  <a:cubicBezTo>
                    <a:pt x="711" y="1351"/>
                    <a:pt x="711" y="1351"/>
                    <a:pt x="711" y="1351"/>
                  </a:cubicBezTo>
                  <a:cubicBezTo>
                    <a:pt x="726" y="1350"/>
                    <a:pt x="738" y="1338"/>
                    <a:pt x="739" y="1323"/>
                  </a:cubicBezTo>
                  <a:cubicBezTo>
                    <a:pt x="744" y="1323"/>
                    <a:pt x="744" y="1323"/>
                    <a:pt x="744" y="1323"/>
                  </a:cubicBezTo>
                  <a:cubicBezTo>
                    <a:pt x="743" y="1341"/>
                    <a:pt x="729" y="1355"/>
                    <a:pt x="711" y="1356"/>
                  </a:cubicBezTo>
                  <a:close/>
                  <a:moveTo>
                    <a:pt x="711" y="1348"/>
                  </a:moveTo>
                  <a:cubicBezTo>
                    <a:pt x="711" y="1339"/>
                    <a:pt x="711" y="1339"/>
                    <a:pt x="711" y="1339"/>
                  </a:cubicBezTo>
                  <a:cubicBezTo>
                    <a:pt x="714" y="1339"/>
                    <a:pt x="714" y="1339"/>
                    <a:pt x="714" y="1339"/>
                  </a:cubicBezTo>
                  <a:cubicBezTo>
                    <a:pt x="714" y="1343"/>
                    <a:pt x="714" y="1343"/>
                    <a:pt x="714" y="1343"/>
                  </a:cubicBezTo>
                  <a:cubicBezTo>
                    <a:pt x="717" y="1343"/>
                    <a:pt x="717" y="1343"/>
                    <a:pt x="717" y="1343"/>
                  </a:cubicBezTo>
                  <a:cubicBezTo>
                    <a:pt x="719" y="1342"/>
                    <a:pt x="721" y="1341"/>
                    <a:pt x="723" y="1339"/>
                  </a:cubicBezTo>
                  <a:cubicBezTo>
                    <a:pt x="728" y="1339"/>
                    <a:pt x="728" y="1339"/>
                    <a:pt x="728" y="1339"/>
                  </a:cubicBezTo>
                  <a:cubicBezTo>
                    <a:pt x="724" y="1344"/>
                    <a:pt x="718" y="1347"/>
                    <a:pt x="711" y="1348"/>
                  </a:cubicBezTo>
                  <a:close/>
                  <a:moveTo>
                    <a:pt x="711" y="1336"/>
                  </a:moveTo>
                  <a:cubicBezTo>
                    <a:pt x="711" y="1329"/>
                    <a:pt x="711" y="1329"/>
                    <a:pt x="711" y="1329"/>
                  </a:cubicBezTo>
                  <a:cubicBezTo>
                    <a:pt x="727" y="1329"/>
                    <a:pt x="727" y="1329"/>
                    <a:pt x="727" y="1329"/>
                  </a:cubicBezTo>
                  <a:cubicBezTo>
                    <a:pt x="726" y="1330"/>
                    <a:pt x="725" y="1331"/>
                    <a:pt x="725" y="1332"/>
                  </a:cubicBezTo>
                  <a:cubicBezTo>
                    <a:pt x="723" y="1335"/>
                    <a:pt x="721" y="1337"/>
                    <a:pt x="718" y="1338"/>
                  </a:cubicBezTo>
                  <a:cubicBezTo>
                    <a:pt x="718" y="1334"/>
                    <a:pt x="718" y="1334"/>
                    <a:pt x="718" y="1334"/>
                  </a:cubicBezTo>
                  <a:cubicBezTo>
                    <a:pt x="722" y="1334"/>
                    <a:pt x="722" y="1334"/>
                    <a:pt x="722" y="1334"/>
                  </a:cubicBezTo>
                  <a:cubicBezTo>
                    <a:pt x="722" y="1330"/>
                    <a:pt x="722" y="1330"/>
                    <a:pt x="722" y="1330"/>
                  </a:cubicBezTo>
                  <a:cubicBezTo>
                    <a:pt x="714" y="1330"/>
                    <a:pt x="714" y="1330"/>
                    <a:pt x="714" y="1330"/>
                  </a:cubicBezTo>
                  <a:cubicBezTo>
                    <a:pt x="714" y="1336"/>
                    <a:pt x="714" y="1336"/>
                    <a:pt x="714" y="1336"/>
                  </a:cubicBezTo>
                  <a:lnTo>
                    <a:pt x="711" y="1336"/>
                  </a:lnTo>
                  <a:close/>
                  <a:moveTo>
                    <a:pt x="711" y="1325"/>
                  </a:moveTo>
                  <a:cubicBezTo>
                    <a:pt x="711" y="1322"/>
                    <a:pt x="711" y="1322"/>
                    <a:pt x="711" y="1322"/>
                  </a:cubicBezTo>
                  <a:cubicBezTo>
                    <a:pt x="720" y="1322"/>
                    <a:pt x="720" y="1322"/>
                    <a:pt x="720" y="1322"/>
                  </a:cubicBezTo>
                  <a:cubicBezTo>
                    <a:pt x="720" y="1325"/>
                    <a:pt x="720" y="1325"/>
                    <a:pt x="720" y="1325"/>
                  </a:cubicBezTo>
                  <a:lnTo>
                    <a:pt x="711" y="1325"/>
                  </a:lnTo>
                  <a:close/>
                  <a:moveTo>
                    <a:pt x="711" y="1318"/>
                  </a:moveTo>
                  <a:cubicBezTo>
                    <a:pt x="711" y="1315"/>
                    <a:pt x="711" y="1315"/>
                    <a:pt x="711" y="1315"/>
                  </a:cubicBezTo>
                  <a:cubicBezTo>
                    <a:pt x="727" y="1315"/>
                    <a:pt x="727" y="1315"/>
                    <a:pt x="727" y="1315"/>
                  </a:cubicBezTo>
                  <a:cubicBezTo>
                    <a:pt x="727" y="1316"/>
                    <a:pt x="727" y="1317"/>
                    <a:pt x="728" y="1318"/>
                  </a:cubicBezTo>
                  <a:lnTo>
                    <a:pt x="711" y="1318"/>
                  </a:lnTo>
                  <a:close/>
                  <a:moveTo>
                    <a:pt x="711" y="1311"/>
                  </a:moveTo>
                  <a:cubicBezTo>
                    <a:pt x="711" y="1308"/>
                    <a:pt x="711" y="1308"/>
                    <a:pt x="711" y="1308"/>
                  </a:cubicBezTo>
                  <a:cubicBezTo>
                    <a:pt x="722" y="1308"/>
                    <a:pt x="722" y="1308"/>
                    <a:pt x="722" y="1308"/>
                  </a:cubicBezTo>
                  <a:cubicBezTo>
                    <a:pt x="723" y="1309"/>
                    <a:pt x="724" y="1310"/>
                    <a:pt x="725" y="1311"/>
                  </a:cubicBezTo>
                  <a:lnTo>
                    <a:pt x="711" y="1311"/>
                  </a:lnTo>
                  <a:close/>
                  <a:moveTo>
                    <a:pt x="711" y="1304"/>
                  </a:moveTo>
                  <a:cubicBezTo>
                    <a:pt x="711" y="1303"/>
                    <a:pt x="711" y="1303"/>
                    <a:pt x="711" y="1303"/>
                  </a:cubicBezTo>
                  <a:cubicBezTo>
                    <a:pt x="713" y="1303"/>
                    <a:pt x="714" y="1303"/>
                    <a:pt x="716" y="1304"/>
                  </a:cubicBezTo>
                  <a:lnTo>
                    <a:pt x="711" y="1304"/>
                  </a:lnTo>
                  <a:close/>
                  <a:moveTo>
                    <a:pt x="711" y="1299"/>
                  </a:moveTo>
                  <a:cubicBezTo>
                    <a:pt x="711" y="1296"/>
                    <a:pt x="711" y="1296"/>
                    <a:pt x="711" y="1296"/>
                  </a:cubicBezTo>
                  <a:cubicBezTo>
                    <a:pt x="718" y="1296"/>
                    <a:pt x="724" y="1299"/>
                    <a:pt x="728" y="1304"/>
                  </a:cubicBezTo>
                  <a:cubicBezTo>
                    <a:pt x="723" y="1304"/>
                    <a:pt x="723" y="1304"/>
                    <a:pt x="723" y="1304"/>
                  </a:cubicBezTo>
                  <a:cubicBezTo>
                    <a:pt x="720" y="1301"/>
                    <a:pt x="715" y="1300"/>
                    <a:pt x="711" y="1299"/>
                  </a:cubicBezTo>
                  <a:close/>
                  <a:moveTo>
                    <a:pt x="711" y="1292"/>
                  </a:moveTo>
                  <a:cubicBezTo>
                    <a:pt x="711" y="1287"/>
                    <a:pt x="711" y="1287"/>
                    <a:pt x="711" y="1287"/>
                  </a:cubicBezTo>
                  <a:cubicBezTo>
                    <a:pt x="729" y="1288"/>
                    <a:pt x="743" y="1302"/>
                    <a:pt x="744" y="1320"/>
                  </a:cubicBezTo>
                  <a:cubicBezTo>
                    <a:pt x="739" y="1320"/>
                    <a:pt x="739" y="1320"/>
                    <a:pt x="739" y="1320"/>
                  </a:cubicBezTo>
                  <a:cubicBezTo>
                    <a:pt x="738" y="1305"/>
                    <a:pt x="726" y="1293"/>
                    <a:pt x="711" y="1292"/>
                  </a:cubicBezTo>
                  <a:close/>
                  <a:moveTo>
                    <a:pt x="694" y="1322"/>
                  </a:moveTo>
                  <a:cubicBezTo>
                    <a:pt x="694" y="1325"/>
                    <a:pt x="694" y="1325"/>
                    <a:pt x="694" y="1325"/>
                  </a:cubicBezTo>
                  <a:cubicBezTo>
                    <a:pt x="690" y="1325"/>
                    <a:pt x="690" y="1325"/>
                    <a:pt x="690" y="1325"/>
                  </a:cubicBezTo>
                  <a:cubicBezTo>
                    <a:pt x="690" y="1324"/>
                    <a:pt x="690" y="1323"/>
                    <a:pt x="690" y="1322"/>
                  </a:cubicBezTo>
                  <a:lnTo>
                    <a:pt x="694" y="1322"/>
                  </a:lnTo>
                  <a:close/>
                  <a:moveTo>
                    <a:pt x="724" y="1325"/>
                  </a:moveTo>
                  <a:cubicBezTo>
                    <a:pt x="724" y="1322"/>
                    <a:pt x="724" y="1322"/>
                    <a:pt x="724" y="1322"/>
                  </a:cubicBezTo>
                  <a:cubicBezTo>
                    <a:pt x="728" y="1322"/>
                    <a:pt x="728" y="1322"/>
                    <a:pt x="728" y="1322"/>
                  </a:cubicBezTo>
                  <a:cubicBezTo>
                    <a:pt x="728" y="1323"/>
                    <a:pt x="728" y="1324"/>
                    <a:pt x="728" y="1325"/>
                  </a:cubicBezTo>
                  <a:lnTo>
                    <a:pt x="724" y="1325"/>
                  </a:lnTo>
                  <a:close/>
                  <a:moveTo>
                    <a:pt x="691" y="1336"/>
                  </a:moveTo>
                  <a:cubicBezTo>
                    <a:pt x="687" y="1336"/>
                    <a:pt x="687" y="1336"/>
                    <a:pt x="687" y="1336"/>
                  </a:cubicBezTo>
                  <a:cubicBezTo>
                    <a:pt x="684" y="1332"/>
                    <a:pt x="683" y="1327"/>
                    <a:pt x="683" y="1322"/>
                  </a:cubicBezTo>
                  <a:cubicBezTo>
                    <a:pt x="686" y="1322"/>
                    <a:pt x="686" y="1322"/>
                    <a:pt x="686" y="1322"/>
                  </a:cubicBezTo>
                  <a:cubicBezTo>
                    <a:pt x="687" y="1327"/>
                    <a:pt x="688" y="1331"/>
                    <a:pt x="690" y="1334"/>
                  </a:cubicBezTo>
                  <a:cubicBezTo>
                    <a:pt x="690" y="1334"/>
                    <a:pt x="690" y="1334"/>
                    <a:pt x="690" y="1334"/>
                  </a:cubicBezTo>
                  <a:cubicBezTo>
                    <a:pt x="691" y="1335"/>
                    <a:pt x="691" y="1335"/>
                    <a:pt x="691" y="1336"/>
                  </a:cubicBezTo>
                  <a:close/>
                  <a:moveTo>
                    <a:pt x="731" y="1336"/>
                  </a:moveTo>
                  <a:cubicBezTo>
                    <a:pt x="727" y="1336"/>
                    <a:pt x="727" y="1336"/>
                    <a:pt x="727" y="1336"/>
                  </a:cubicBezTo>
                  <a:cubicBezTo>
                    <a:pt x="727" y="1335"/>
                    <a:pt x="727" y="1335"/>
                    <a:pt x="727" y="1334"/>
                  </a:cubicBezTo>
                  <a:cubicBezTo>
                    <a:pt x="730" y="1331"/>
                    <a:pt x="731" y="1327"/>
                    <a:pt x="731" y="1322"/>
                  </a:cubicBezTo>
                  <a:cubicBezTo>
                    <a:pt x="735" y="1322"/>
                    <a:pt x="735" y="1322"/>
                    <a:pt x="735" y="1322"/>
                  </a:cubicBezTo>
                  <a:cubicBezTo>
                    <a:pt x="735" y="1327"/>
                    <a:pt x="734" y="1332"/>
                    <a:pt x="731" y="1336"/>
                  </a:cubicBezTo>
                  <a:close/>
                  <a:moveTo>
                    <a:pt x="687" y="1308"/>
                  </a:moveTo>
                  <a:cubicBezTo>
                    <a:pt x="691" y="1308"/>
                    <a:pt x="691" y="1308"/>
                    <a:pt x="691" y="1308"/>
                  </a:cubicBezTo>
                  <a:cubicBezTo>
                    <a:pt x="691" y="1309"/>
                    <a:pt x="690" y="1310"/>
                    <a:pt x="689" y="1311"/>
                  </a:cubicBezTo>
                  <a:cubicBezTo>
                    <a:pt x="685" y="1311"/>
                    <a:pt x="685" y="1311"/>
                    <a:pt x="685" y="1311"/>
                  </a:cubicBezTo>
                  <a:cubicBezTo>
                    <a:pt x="686" y="1310"/>
                    <a:pt x="686" y="1309"/>
                    <a:pt x="687" y="1308"/>
                  </a:cubicBezTo>
                  <a:close/>
                  <a:moveTo>
                    <a:pt x="727" y="1308"/>
                  </a:moveTo>
                  <a:cubicBezTo>
                    <a:pt x="731" y="1308"/>
                    <a:pt x="731" y="1308"/>
                    <a:pt x="731" y="1308"/>
                  </a:cubicBezTo>
                  <a:cubicBezTo>
                    <a:pt x="732" y="1309"/>
                    <a:pt x="732" y="1310"/>
                    <a:pt x="733" y="1311"/>
                  </a:cubicBezTo>
                  <a:cubicBezTo>
                    <a:pt x="729" y="1311"/>
                    <a:pt x="729" y="1311"/>
                    <a:pt x="729" y="1311"/>
                  </a:cubicBezTo>
                  <a:cubicBezTo>
                    <a:pt x="728" y="1310"/>
                    <a:pt x="727" y="1309"/>
                    <a:pt x="727" y="1308"/>
                  </a:cubicBezTo>
                  <a:close/>
                  <a:moveTo>
                    <a:pt x="684" y="1315"/>
                  </a:moveTo>
                  <a:cubicBezTo>
                    <a:pt x="688" y="1315"/>
                    <a:pt x="688" y="1315"/>
                    <a:pt x="688" y="1315"/>
                  </a:cubicBezTo>
                  <a:cubicBezTo>
                    <a:pt x="687" y="1316"/>
                    <a:pt x="687" y="1317"/>
                    <a:pt x="687" y="1318"/>
                  </a:cubicBezTo>
                  <a:cubicBezTo>
                    <a:pt x="683" y="1318"/>
                    <a:pt x="683" y="1318"/>
                    <a:pt x="683" y="1318"/>
                  </a:cubicBezTo>
                  <a:cubicBezTo>
                    <a:pt x="683" y="1317"/>
                    <a:pt x="683" y="1316"/>
                    <a:pt x="684" y="1315"/>
                  </a:cubicBezTo>
                  <a:close/>
                  <a:moveTo>
                    <a:pt x="730" y="1315"/>
                  </a:moveTo>
                  <a:cubicBezTo>
                    <a:pt x="734" y="1315"/>
                    <a:pt x="734" y="1315"/>
                    <a:pt x="734" y="1315"/>
                  </a:cubicBezTo>
                  <a:cubicBezTo>
                    <a:pt x="735" y="1316"/>
                    <a:pt x="735" y="1317"/>
                    <a:pt x="735" y="1318"/>
                  </a:cubicBezTo>
                  <a:cubicBezTo>
                    <a:pt x="731" y="1318"/>
                    <a:pt x="731" y="1318"/>
                    <a:pt x="731" y="1318"/>
                  </a:cubicBezTo>
                  <a:cubicBezTo>
                    <a:pt x="731" y="1317"/>
                    <a:pt x="731" y="1316"/>
                    <a:pt x="730" y="1315"/>
                  </a:cubicBezTo>
                  <a:close/>
                  <a:moveTo>
                    <a:pt x="466" y="1334"/>
                  </a:moveTo>
                  <a:cubicBezTo>
                    <a:pt x="563" y="1334"/>
                    <a:pt x="563" y="1334"/>
                    <a:pt x="563" y="1334"/>
                  </a:cubicBezTo>
                  <a:cubicBezTo>
                    <a:pt x="563" y="1363"/>
                    <a:pt x="563" y="1363"/>
                    <a:pt x="563" y="1363"/>
                  </a:cubicBezTo>
                  <a:cubicBezTo>
                    <a:pt x="530" y="1356"/>
                    <a:pt x="498" y="1346"/>
                    <a:pt x="466" y="1334"/>
                  </a:cubicBezTo>
                  <a:close/>
                  <a:moveTo>
                    <a:pt x="563" y="1325"/>
                  </a:moveTo>
                  <a:cubicBezTo>
                    <a:pt x="446" y="1325"/>
                    <a:pt x="446" y="1325"/>
                    <a:pt x="446" y="1325"/>
                  </a:cubicBezTo>
                  <a:cubicBezTo>
                    <a:pt x="367" y="1291"/>
                    <a:pt x="295" y="1243"/>
                    <a:pt x="235" y="1183"/>
                  </a:cubicBezTo>
                  <a:cubicBezTo>
                    <a:pt x="114" y="1061"/>
                    <a:pt x="39" y="894"/>
                    <a:pt x="39" y="709"/>
                  </a:cubicBezTo>
                  <a:cubicBezTo>
                    <a:pt x="39" y="340"/>
                    <a:pt x="340" y="38"/>
                    <a:pt x="709" y="38"/>
                  </a:cubicBezTo>
                  <a:cubicBezTo>
                    <a:pt x="894" y="38"/>
                    <a:pt x="1061" y="114"/>
                    <a:pt x="1183" y="235"/>
                  </a:cubicBezTo>
                  <a:cubicBezTo>
                    <a:pt x="1304" y="357"/>
                    <a:pt x="1379" y="524"/>
                    <a:pt x="1379" y="709"/>
                  </a:cubicBezTo>
                  <a:cubicBezTo>
                    <a:pt x="1379" y="985"/>
                    <a:pt x="1211" y="1223"/>
                    <a:pt x="972" y="1325"/>
                  </a:cubicBezTo>
                  <a:cubicBezTo>
                    <a:pt x="852" y="1325"/>
                    <a:pt x="852" y="1325"/>
                    <a:pt x="852" y="1325"/>
                  </a:cubicBezTo>
                  <a:cubicBezTo>
                    <a:pt x="852" y="1287"/>
                    <a:pt x="852" y="1287"/>
                    <a:pt x="852" y="1287"/>
                  </a:cubicBezTo>
                  <a:cubicBezTo>
                    <a:pt x="803" y="1287"/>
                    <a:pt x="803" y="1287"/>
                    <a:pt x="803" y="1287"/>
                  </a:cubicBezTo>
                  <a:cubicBezTo>
                    <a:pt x="803" y="1252"/>
                    <a:pt x="803" y="1252"/>
                    <a:pt x="803" y="1252"/>
                  </a:cubicBezTo>
                  <a:cubicBezTo>
                    <a:pt x="612" y="1252"/>
                    <a:pt x="612" y="1252"/>
                    <a:pt x="612" y="1252"/>
                  </a:cubicBezTo>
                  <a:cubicBezTo>
                    <a:pt x="612" y="1287"/>
                    <a:pt x="612" y="1287"/>
                    <a:pt x="612" y="1287"/>
                  </a:cubicBezTo>
                  <a:cubicBezTo>
                    <a:pt x="563" y="1287"/>
                    <a:pt x="563" y="1287"/>
                    <a:pt x="563" y="1287"/>
                  </a:cubicBezTo>
                  <a:lnTo>
                    <a:pt x="563" y="1325"/>
                  </a:lnTo>
                  <a:close/>
                  <a:moveTo>
                    <a:pt x="852" y="1334"/>
                  </a:moveTo>
                  <a:cubicBezTo>
                    <a:pt x="952" y="1334"/>
                    <a:pt x="952" y="1334"/>
                    <a:pt x="952" y="1334"/>
                  </a:cubicBezTo>
                  <a:cubicBezTo>
                    <a:pt x="919" y="1346"/>
                    <a:pt x="886" y="1356"/>
                    <a:pt x="852" y="1364"/>
                  </a:cubicBezTo>
                  <a:lnTo>
                    <a:pt x="852" y="1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C895C11-8A5D-4D9B-91D0-A0DF5DB12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" y="359"/>
              <a:ext cx="1607" cy="939"/>
            </a:xfrm>
            <a:custGeom>
              <a:avLst/>
              <a:gdLst>
                <a:gd name="T0" fmla="*/ 179 w 1607"/>
                <a:gd name="T1" fmla="*/ 0 h 939"/>
                <a:gd name="T2" fmla="*/ 179 w 1607"/>
                <a:gd name="T3" fmla="*/ 939 h 939"/>
                <a:gd name="T4" fmla="*/ 134 w 1607"/>
                <a:gd name="T5" fmla="*/ 939 h 939"/>
                <a:gd name="T6" fmla="*/ 134 w 1607"/>
                <a:gd name="T7" fmla="*/ 493 h 939"/>
                <a:gd name="T8" fmla="*/ 101 w 1607"/>
                <a:gd name="T9" fmla="*/ 493 h 939"/>
                <a:gd name="T10" fmla="*/ 101 w 1607"/>
                <a:gd name="T11" fmla="*/ 707 h 939"/>
                <a:gd name="T12" fmla="*/ 36 w 1607"/>
                <a:gd name="T13" fmla="*/ 707 h 939"/>
                <a:gd name="T14" fmla="*/ 36 w 1607"/>
                <a:gd name="T15" fmla="*/ 671 h 939"/>
                <a:gd name="T16" fmla="*/ 65 w 1607"/>
                <a:gd name="T17" fmla="*/ 671 h 939"/>
                <a:gd name="T18" fmla="*/ 65 w 1607"/>
                <a:gd name="T19" fmla="*/ 493 h 939"/>
                <a:gd name="T20" fmla="*/ 0 w 1607"/>
                <a:gd name="T21" fmla="*/ 493 h 939"/>
                <a:gd name="T22" fmla="*/ 0 w 1607"/>
                <a:gd name="T23" fmla="*/ 447 h 939"/>
                <a:gd name="T24" fmla="*/ 65 w 1607"/>
                <a:gd name="T25" fmla="*/ 447 h 939"/>
                <a:gd name="T26" fmla="*/ 65 w 1607"/>
                <a:gd name="T27" fmla="*/ 268 h 939"/>
                <a:gd name="T28" fmla="*/ 36 w 1607"/>
                <a:gd name="T29" fmla="*/ 268 h 939"/>
                <a:gd name="T30" fmla="*/ 36 w 1607"/>
                <a:gd name="T31" fmla="*/ 233 h 939"/>
                <a:gd name="T32" fmla="*/ 101 w 1607"/>
                <a:gd name="T33" fmla="*/ 233 h 939"/>
                <a:gd name="T34" fmla="*/ 101 w 1607"/>
                <a:gd name="T35" fmla="*/ 447 h 939"/>
                <a:gd name="T36" fmla="*/ 134 w 1607"/>
                <a:gd name="T37" fmla="*/ 447 h 939"/>
                <a:gd name="T38" fmla="*/ 134 w 1607"/>
                <a:gd name="T39" fmla="*/ 0 h 939"/>
                <a:gd name="T40" fmla="*/ 179 w 1607"/>
                <a:gd name="T41" fmla="*/ 0 h 939"/>
                <a:gd name="T42" fmla="*/ 1571 w 1607"/>
                <a:gd name="T43" fmla="*/ 707 h 939"/>
                <a:gd name="T44" fmla="*/ 1508 w 1607"/>
                <a:gd name="T45" fmla="*/ 707 h 939"/>
                <a:gd name="T46" fmla="*/ 1508 w 1607"/>
                <a:gd name="T47" fmla="*/ 493 h 939"/>
                <a:gd name="T48" fmla="*/ 1473 w 1607"/>
                <a:gd name="T49" fmla="*/ 493 h 939"/>
                <a:gd name="T50" fmla="*/ 1473 w 1607"/>
                <a:gd name="T51" fmla="*/ 939 h 939"/>
                <a:gd name="T52" fmla="*/ 1428 w 1607"/>
                <a:gd name="T53" fmla="*/ 939 h 939"/>
                <a:gd name="T54" fmla="*/ 1428 w 1607"/>
                <a:gd name="T55" fmla="*/ 0 h 939"/>
                <a:gd name="T56" fmla="*/ 1473 w 1607"/>
                <a:gd name="T57" fmla="*/ 0 h 939"/>
                <a:gd name="T58" fmla="*/ 1473 w 1607"/>
                <a:gd name="T59" fmla="*/ 447 h 939"/>
                <a:gd name="T60" fmla="*/ 1508 w 1607"/>
                <a:gd name="T61" fmla="*/ 447 h 939"/>
                <a:gd name="T62" fmla="*/ 1508 w 1607"/>
                <a:gd name="T63" fmla="*/ 233 h 939"/>
                <a:gd name="T64" fmla="*/ 1571 w 1607"/>
                <a:gd name="T65" fmla="*/ 233 h 939"/>
                <a:gd name="T66" fmla="*/ 1571 w 1607"/>
                <a:gd name="T67" fmla="*/ 268 h 939"/>
                <a:gd name="T68" fmla="*/ 1542 w 1607"/>
                <a:gd name="T69" fmla="*/ 268 h 939"/>
                <a:gd name="T70" fmla="*/ 1542 w 1607"/>
                <a:gd name="T71" fmla="*/ 447 h 939"/>
                <a:gd name="T72" fmla="*/ 1607 w 1607"/>
                <a:gd name="T73" fmla="*/ 447 h 939"/>
                <a:gd name="T74" fmla="*/ 1607 w 1607"/>
                <a:gd name="T75" fmla="*/ 493 h 939"/>
                <a:gd name="T76" fmla="*/ 1542 w 1607"/>
                <a:gd name="T77" fmla="*/ 493 h 939"/>
                <a:gd name="T78" fmla="*/ 1542 w 1607"/>
                <a:gd name="T79" fmla="*/ 671 h 939"/>
                <a:gd name="T80" fmla="*/ 1571 w 1607"/>
                <a:gd name="T81" fmla="*/ 671 h 939"/>
                <a:gd name="T82" fmla="*/ 1571 w 1607"/>
                <a:gd name="T83" fmla="*/ 7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7" h="939">
                  <a:moveTo>
                    <a:pt x="179" y="0"/>
                  </a:moveTo>
                  <a:lnTo>
                    <a:pt x="179" y="939"/>
                  </a:lnTo>
                  <a:lnTo>
                    <a:pt x="134" y="939"/>
                  </a:lnTo>
                  <a:lnTo>
                    <a:pt x="134" y="493"/>
                  </a:lnTo>
                  <a:lnTo>
                    <a:pt x="101" y="493"/>
                  </a:lnTo>
                  <a:lnTo>
                    <a:pt x="101" y="707"/>
                  </a:lnTo>
                  <a:lnTo>
                    <a:pt x="36" y="707"/>
                  </a:lnTo>
                  <a:lnTo>
                    <a:pt x="36" y="671"/>
                  </a:lnTo>
                  <a:lnTo>
                    <a:pt x="65" y="671"/>
                  </a:lnTo>
                  <a:lnTo>
                    <a:pt x="65" y="493"/>
                  </a:lnTo>
                  <a:lnTo>
                    <a:pt x="0" y="493"/>
                  </a:lnTo>
                  <a:lnTo>
                    <a:pt x="0" y="447"/>
                  </a:lnTo>
                  <a:lnTo>
                    <a:pt x="65" y="447"/>
                  </a:lnTo>
                  <a:lnTo>
                    <a:pt x="65" y="268"/>
                  </a:lnTo>
                  <a:lnTo>
                    <a:pt x="36" y="268"/>
                  </a:lnTo>
                  <a:lnTo>
                    <a:pt x="36" y="233"/>
                  </a:lnTo>
                  <a:lnTo>
                    <a:pt x="101" y="233"/>
                  </a:lnTo>
                  <a:lnTo>
                    <a:pt x="101" y="447"/>
                  </a:lnTo>
                  <a:lnTo>
                    <a:pt x="134" y="447"/>
                  </a:lnTo>
                  <a:lnTo>
                    <a:pt x="134" y="0"/>
                  </a:lnTo>
                  <a:lnTo>
                    <a:pt x="179" y="0"/>
                  </a:lnTo>
                  <a:close/>
                  <a:moveTo>
                    <a:pt x="1571" y="707"/>
                  </a:moveTo>
                  <a:lnTo>
                    <a:pt x="1508" y="707"/>
                  </a:lnTo>
                  <a:lnTo>
                    <a:pt x="1508" y="493"/>
                  </a:lnTo>
                  <a:lnTo>
                    <a:pt x="1473" y="493"/>
                  </a:lnTo>
                  <a:lnTo>
                    <a:pt x="1473" y="939"/>
                  </a:lnTo>
                  <a:lnTo>
                    <a:pt x="1428" y="939"/>
                  </a:lnTo>
                  <a:lnTo>
                    <a:pt x="1428" y="0"/>
                  </a:lnTo>
                  <a:lnTo>
                    <a:pt x="1473" y="0"/>
                  </a:lnTo>
                  <a:lnTo>
                    <a:pt x="1473" y="447"/>
                  </a:lnTo>
                  <a:lnTo>
                    <a:pt x="1508" y="447"/>
                  </a:lnTo>
                  <a:lnTo>
                    <a:pt x="1508" y="233"/>
                  </a:lnTo>
                  <a:lnTo>
                    <a:pt x="1571" y="233"/>
                  </a:lnTo>
                  <a:lnTo>
                    <a:pt x="1571" y="268"/>
                  </a:lnTo>
                  <a:lnTo>
                    <a:pt x="1542" y="268"/>
                  </a:lnTo>
                  <a:lnTo>
                    <a:pt x="1542" y="447"/>
                  </a:lnTo>
                  <a:lnTo>
                    <a:pt x="1607" y="447"/>
                  </a:lnTo>
                  <a:lnTo>
                    <a:pt x="1607" y="493"/>
                  </a:lnTo>
                  <a:lnTo>
                    <a:pt x="1542" y="493"/>
                  </a:lnTo>
                  <a:lnTo>
                    <a:pt x="1542" y="671"/>
                  </a:lnTo>
                  <a:lnTo>
                    <a:pt x="1571" y="671"/>
                  </a:lnTo>
                  <a:lnTo>
                    <a:pt x="1571" y="7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7943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AB410D4-DF5E-4676-B93B-1303E9FE54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3" b="47111"/>
          <a:stretch/>
        </p:blipFill>
        <p:spPr>
          <a:xfrm>
            <a:off x="2048692" y="3497850"/>
            <a:ext cx="8094616" cy="2696007"/>
          </a:xfrm>
          <a:prstGeom prst="rect">
            <a:avLst/>
          </a:prstGeom>
        </p:spPr>
      </p:pic>
      <p:grpSp>
        <p:nvGrpSpPr>
          <p:cNvPr id="3" name="Group 99">
            <a:extLst>
              <a:ext uri="{FF2B5EF4-FFF2-40B4-BE49-F238E27FC236}">
                <a16:creationId xmlns:a16="http://schemas.microsoft.com/office/drawing/2014/main" id="{C618DF9E-0AFA-4177-A2F9-FD875EE9F6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59322" y="1745694"/>
            <a:ext cx="1667827" cy="879196"/>
            <a:chOff x="-1" y="-1"/>
            <a:chExt cx="442" cy="233"/>
          </a:xfrm>
          <a:solidFill>
            <a:srgbClr val="692A07"/>
          </a:solidFill>
        </p:grpSpPr>
        <p:sp>
          <p:nvSpPr>
            <p:cNvPr id="4" name="Freeform 100">
              <a:extLst>
                <a:ext uri="{FF2B5EF4-FFF2-40B4-BE49-F238E27FC236}">
                  <a16:creationId xmlns:a16="http://schemas.microsoft.com/office/drawing/2014/main" id="{5F966726-87E1-4391-B6B9-98F5645D9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-1"/>
              <a:ext cx="2" cy="2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0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1" y="1"/>
                    <a:pt x="1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1">
              <a:extLst>
                <a:ext uri="{FF2B5EF4-FFF2-40B4-BE49-F238E27FC236}">
                  <a16:creationId xmlns:a16="http://schemas.microsoft.com/office/drawing/2014/main" id="{9E82B1F1-DC8A-411B-B4FA-51B071F95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" y="4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2">
              <a:extLst>
                <a:ext uri="{FF2B5EF4-FFF2-40B4-BE49-F238E27FC236}">
                  <a16:creationId xmlns:a16="http://schemas.microsoft.com/office/drawing/2014/main" id="{5F3B968A-FE09-4B1D-8577-EF06E3A80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" y="8"/>
              <a:ext cx="3" cy="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1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2"/>
                    <a:pt x="2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A5FB0A69-F45B-4637-8682-4C364FD10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10"/>
              <a:ext cx="4" cy="5"/>
            </a:xfrm>
            <a:custGeom>
              <a:avLst/>
              <a:gdLst>
                <a:gd name="T0" fmla="*/ 1 w 4"/>
                <a:gd name="T1" fmla="*/ 4 h 4"/>
                <a:gd name="T2" fmla="*/ 4 w 4"/>
                <a:gd name="T3" fmla="*/ 2 h 4"/>
                <a:gd name="T4" fmla="*/ 2 w 4"/>
                <a:gd name="T5" fmla="*/ 1 h 4"/>
                <a:gd name="T6" fmla="*/ 1 w 4"/>
                <a:gd name="T7" fmla="*/ 1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1"/>
                    <a:pt x="4" y="4"/>
                    <a:pt x="4" y="2"/>
                  </a:cubicBezTo>
                  <a:cubicBezTo>
                    <a:pt x="3" y="2"/>
                    <a:pt x="3" y="0"/>
                    <a:pt x="2" y="1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4">
              <a:extLst>
                <a:ext uri="{FF2B5EF4-FFF2-40B4-BE49-F238E27FC236}">
                  <a16:creationId xmlns:a16="http://schemas.microsoft.com/office/drawing/2014/main" id="{BF75DBCE-82F2-45B2-A137-043799E36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11"/>
              <a:ext cx="2" cy="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5">
              <a:extLst>
                <a:ext uri="{FF2B5EF4-FFF2-40B4-BE49-F238E27FC236}">
                  <a16:creationId xmlns:a16="http://schemas.microsoft.com/office/drawing/2014/main" id="{118E3A2F-8F0B-4570-97C6-EBCD836DB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15"/>
              <a:ext cx="3" cy="4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1 h 3"/>
                <a:gd name="T6" fmla="*/ 1 w 3"/>
                <a:gd name="T7" fmla="*/ 0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6">
              <a:extLst>
                <a:ext uri="{FF2B5EF4-FFF2-40B4-BE49-F238E27FC236}">
                  <a16:creationId xmlns:a16="http://schemas.microsoft.com/office/drawing/2014/main" id="{B7E8DD26-85EE-48A7-9431-2269378C6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7">
              <a:extLst>
                <a:ext uri="{FF2B5EF4-FFF2-40B4-BE49-F238E27FC236}">
                  <a16:creationId xmlns:a16="http://schemas.microsoft.com/office/drawing/2014/main" id="{8BAC1361-CAC8-4BBF-A943-0B8AF18CA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7"/>
              <a:ext cx="1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8">
              <a:extLst>
                <a:ext uri="{FF2B5EF4-FFF2-40B4-BE49-F238E27FC236}">
                  <a16:creationId xmlns:a16="http://schemas.microsoft.com/office/drawing/2014/main" id="{162D7158-51A8-46F4-AA18-08410C17B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9"/>
              <a:ext cx="3" cy="2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2" y="1"/>
                    <a:pt x="2" y="2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9">
              <a:extLst>
                <a:ext uri="{FF2B5EF4-FFF2-40B4-BE49-F238E27FC236}">
                  <a16:creationId xmlns:a16="http://schemas.microsoft.com/office/drawing/2014/main" id="{BB9E9B23-8A28-4960-8610-85BC3FCC7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19"/>
              <a:ext cx="2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0">
              <a:extLst>
                <a:ext uri="{FF2B5EF4-FFF2-40B4-BE49-F238E27FC236}">
                  <a16:creationId xmlns:a16="http://schemas.microsoft.com/office/drawing/2014/main" id="{27EE2489-FCCA-47D9-9CDE-83B9D4870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" y="22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1">
              <a:extLst>
                <a:ext uri="{FF2B5EF4-FFF2-40B4-BE49-F238E27FC236}">
                  <a16:creationId xmlns:a16="http://schemas.microsoft.com/office/drawing/2014/main" id="{117E941A-6D81-4C33-A50D-B485AC95D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22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">
              <a:extLst>
                <a:ext uri="{FF2B5EF4-FFF2-40B4-BE49-F238E27FC236}">
                  <a16:creationId xmlns:a16="http://schemas.microsoft.com/office/drawing/2014/main" id="{1503FC0C-B08C-4DCB-AC30-814B6C5DE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" y="29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3">
              <a:extLst>
                <a:ext uri="{FF2B5EF4-FFF2-40B4-BE49-F238E27FC236}">
                  <a16:creationId xmlns:a16="http://schemas.microsoft.com/office/drawing/2014/main" id="{C7717DC7-E082-4D14-85CC-7B8759928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40"/>
              <a:ext cx="4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0"/>
                    <a:pt x="0" y="0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4">
              <a:extLst>
                <a:ext uri="{FF2B5EF4-FFF2-40B4-BE49-F238E27FC236}">
                  <a16:creationId xmlns:a16="http://schemas.microsoft.com/office/drawing/2014/main" id="{D2C26929-9105-4829-89E2-3B998CB54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43"/>
              <a:ext cx="4" cy="4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1 w 3"/>
                <a:gd name="T5" fmla="*/ 1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1" y="1"/>
                    <a:pt x="3" y="2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2" y="1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id="{8094F2F9-9B01-4282-A543-2DA29414A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" y="47"/>
              <a:ext cx="2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6">
              <a:extLst>
                <a:ext uri="{FF2B5EF4-FFF2-40B4-BE49-F238E27FC236}">
                  <a16:creationId xmlns:a16="http://schemas.microsoft.com/office/drawing/2014/main" id="{72F7A702-6694-4A23-B493-B892229CE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48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7">
              <a:extLst>
                <a:ext uri="{FF2B5EF4-FFF2-40B4-BE49-F238E27FC236}">
                  <a16:creationId xmlns:a16="http://schemas.microsoft.com/office/drawing/2014/main" id="{D0EBF943-935E-42D9-BB6E-D10188E35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48"/>
              <a:ext cx="4" cy="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>
              <a:extLst>
                <a:ext uri="{FF2B5EF4-FFF2-40B4-BE49-F238E27FC236}">
                  <a16:creationId xmlns:a16="http://schemas.microsoft.com/office/drawing/2014/main" id="{A1D7F415-DF7A-417C-8310-E1FC36B63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51"/>
              <a:ext cx="5" cy="3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0 h 2"/>
                <a:gd name="T6" fmla="*/ 3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2" y="1"/>
                    <a:pt x="3" y="2"/>
                  </a:cubicBezTo>
                  <a:cubicBezTo>
                    <a:pt x="3" y="2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>
              <a:extLst>
                <a:ext uri="{FF2B5EF4-FFF2-40B4-BE49-F238E27FC236}">
                  <a16:creationId xmlns:a16="http://schemas.microsoft.com/office/drawing/2014/main" id="{1739C031-3D3F-4584-9D4D-5DE3B5DA6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54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0">
              <a:extLst>
                <a:ext uri="{FF2B5EF4-FFF2-40B4-BE49-F238E27FC236}">
                  <a16:creationId xmlns:a16="http://schemas.microsoft.com/office/drawing/2014/main" id="{BBF39133-1257-467B-B854-4051F0FD6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56"/>
              <a:ext cx="4" cy="4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0 w 3"/>
                <a:gd name="T5" fmla="*/ 2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2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1">
              <a:extLst>
                <a:ext uri="{FF2B5EF4-FFF2-40B4-BE49-F238E27FC236}">
                  <a16:creationId xmlns:a16="http://schemas.microsoft.com/office/drawing/2014/main" id="{58F5C0DC-BBF8-4F7C-9A76-3F9C06900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65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2">
              <a:extLst>
                <a:ext uri="{FF2B5EF4-FFF2-40B4-BE49-F238E27FC236}">
                  <a16:creationId xmlns:a16="http://schemas.microsoft.com/office/drawing/2014/main" id="{CB5A0796-35E7-420D-82CA-943DEB637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67"/>
              <a:ext cx="3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3">
              <a:extLst>
                <a:ext uri="{FF2B5EF4-FFF2-40B4-BE49-F238E27FC236}">
                  <a16:creationId xmlns:a16="http://schemas.microsoft.com/office/drawing/2014/main" id="{CF4971FA-18F4-4D0F-8FC7-20B4EE663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" y="68"/>
              <a:ext cx="3" cy="2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4">
              <a:extLst>
                <a:ext uri="{FF2B5EF4-FFF2-40B4-BE49-F238E27FC236}">
                  <a16:creationId xmlns:a16="http://schemas.microsoft.com/office/drawing/2014/main" id="{119C9C0C-7C8D-43D6-9FE0-87C8B9D2B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" y="70"/>
              <a:ext cx="3" cy="4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3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5">
              <a:extLst>
                <a:ext uri="{FF2B5EF4-FFF2-40B4-BE49-F238E27FC236}">
                  <a16:creationId xmlns:a16="http://schemas.microsoft.com/office/drawing/2014/main" id="{DDD45D46-9698-4A36-A297-2D5DC345A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74"/>
              <a:ext cx="3" cy="5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2 h 5"/>
                <a:gd name="T4" fmla="*/ 1 w 3"/>
                <a:gd name="T5" fmla="*/ 1 h 5"/>
                <a:gd name="T6" fmla="*/ 0 w 3"/>
                <a:gd name="T7" fmla="*/ 3 h 5"/>
                <a:gd name="T8" fmla="*/ 2 w 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1" y="3"/>
                    <a:pt x="3" y="3"/>
                    <a:pt x="3" y="2"/>
                  </a:cubicBezTo>
                  <a:cubicBezTo>
                    <a:pt x="2" y="2"/>
                    <a:pt x="2" y="0"/>
                    <a:pt x="1" y="1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1" y="3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6">
              <a:extLst>
                <a:ext uri="{FF2B5EF4-FFF2-40B4-BE49-F238E27FC236}">
                  <a16:creationId xmlns:a16="http://schemas.microsoft.com/office/drawing/2014/main" id="{EEB0DF03-D915-4347-A8DB-11E9746B5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85"/>
              <a:ext cx="3" cy="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7">
              <a:extLst>
                <a:ext uri="{FF2B5EF4-FFF2-40B4-BE49-F238E27FC236}">
                  <a16:creationId xmlns:a16="http://schemas.microsoft.com/office/drawing/2014/main" id="{6174E4FA-A388-4DC9-A2E0-AA0450603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90"/>
              <a:ext cx="4" cy="2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8">
              <a:extLst>
                <a:ext uri="{FF2B5EF4-FFF2-40B4-BE49-F238E27FC236}">
                  <a16:creationId xmlns:a16="http://schemas.microsoft.com/office/drawing/2014/main" id="{691F1D4F-9CA5-4CB7-B01E-CC87FAB49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92"/>
              <a:ext cx="5" cy="2"/>
            </a:xfrm>
            <a:custGeom>
              <a:avLst/>
              <a:gdLst>
                <a:gd name="T0" fmla="*/ 0 w 4"/>
                <a:gd name="T1" fmla="*/ 1 h 1"/>
                <a:gd name="T2" fmla="*/ 2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2" y="1"/>
                    <a:pt x="4" y="0"/>
                    <a:pt x="2" y="0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9">
              <a:extLst>
                <a:ext uri="{FF2B5EF4-FFF2-40B4-BE49-F238E27FC236}">
                  <a16:creationId xmlns:a16="http://schemas.microsoft.com/office/drawing/2014/main" id="{3CACF616-137D-428D-B41A-BA1963E29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4"/>
              <a:ext cx="3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0">
              <a:extLst>
                <a:ext uri="{FF2B5EF4-FFF2-40B4-BE49-F238E27FC236}">
                  <a16:creationId xmlns:a16="http://schemas.microsoft.com/office/drawing/2014/main" id="{299312A1-87CA-4602-9907-CDC0FF678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9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1">
              <a:extLst>
                <a:ext uri="{FF2B5EF4-FFF2-40B4-BE49-F238E27FC236}">
                  <a16:creationId xmlns:a16="http://schemas.microsoft.com/office/drawing/2014/main" id="{8476A842-B175-4104-9A18-9253CE81C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99"/>
              <a:ext cx="2" cy="4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2">
              <a:extLst>
                <a:ext uri="{FF2B5EF4-FFF2-40B4-BE49-F238E27FC236}">
                  <a16:creationId xmlns:a16="http://schemas.microsoft.com/office/drawing/2014/main" id="{63CC497E-E77D-4B82-90F2-DBF3BDB8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" y="99"/>
              <a:ext cx="2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3">
              <a:extLst>
                <a:ext uri="{FF2B5EF4-FFF2-40B4-BE49-F238E27FC236}">
                  <a16:creationId xmlns:a16="http://schemas.microsoft.com/office/drawing/2014/main" id="{7D41EE33-2660-4A2F-9931-D88A81026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06"/>
              <a:ext cx="4" cy="4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2 h 3"/>
                <a:gd name="T4" fmla="*/ 1 w 3"/>
                <a:gd name="T5" fmla="*/ 0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1" y="3"/>
                    <a:pt x="1" y="2"/>
                  </a:cubicBezTo>
                  <a:cubicBezTo>
                    <a:pt x="0" y="1"/>
                    <a:pt x="3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4">
              <a:extLst>
                <a:ext uri="{FF2B5EF4-FFF2-40B4-BE49-F238E27FC236}">
                  <a16:creationId xmlns:a16="http://schemas.microsoft.com/office/drawing/2014/main" id="{1AEE4A5E-7B9E-4CFF-8B1B-3E511AEE4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111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5">
              <a:extLst>
                <a:ext uri="{FF2B5EF4-FFF2-40B4-BE49-F238E27FC236}">
                  <a16:creationId xmlns:a16="http://schemas.microsoft.com/office/drawing/2014/main" id="{FDE83E11-DE32-40CF-9906-790A580AA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" y="115"/>
              <a:ext cx="3" cy="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6">
              <a:extLst>
                <a:ext uri="{FF2B5EF4-FFF2-40B4-BE49-F238E27FC236}">
                  <a16:creationId xmlns:a16="http://schemas.microsoft.com/office/drawing/2014/main" id="{9360EA99-C282-475B-8F06-E36D2A0CC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" y="117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2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7">
              <a:extLst>
                <a:ext uri="{FF2B5EF4-FFF2-40B4-BE49-F238E27FC236}">
                  <a16:creationId xmlns:a16="http://schemas.microsoft.com/office/drawing/2014/main" id="{607A716C-20D1-4140-97EF-A36451191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8"/>
              <a:ext cx="3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8">
              <a:extLst>
                <a:ext uri="{FF2B5EF4-FFF2-40B4-BE49-F238E27FC236}">
                  <a16:creationId xmlns:a16="http://schemas.microsoft.com/office/drawing/2014/main" id="{4B0F256F-61E3-4544-A6B5-C7D655908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" y="120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9">
              <a:extLst>
                <a:ext uri="{FF2B5EF4-FFF2-40B4-BE49-F238E27FC236}">
                  <a16:creationId xmlns:a16="http://schemas.microsoft.com/office/drawing/2014/main" id="{00C0A5E5-519D-4A67-BEB9-53FF12543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20"/>
              <a:ext cx="2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0">
              <a:extLst>
                <a:ext uri="{FF2B5EF4-FFF2-40B4-BE49-F238E27FC236}">
                  <a16:creationId xmlns:a16="http://schemas.microsoft.com/office/drawing/2014/main" id="{A7EAD1B9-FA43-438A-ACF5-0E0D4CEC5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20"/>
              <a:ext cx="3" cy="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1">
              <a:extLst>
                <a:ext uri="{FF2B5EF4-FFF2-40B4-BE49-F238E27FC236}">
                  <a16:creationId xmlns:a16="http://schemas.microsoft.com/office/drawing/2014/main" id="{BEAF3F68-D036-4DEE-91AE-77C11B966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" y="120"/>
              <a:ext cx="1" cy="3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2">
              <a:extLst>
                <a:ext uri="{FF2B5EF4-FFF2-40B4-BE49-F238E27FC236}">
                  <a16:creationId xmlns:a16="http://schemas.microsoft.com/office/drawing/2014/main" id="{195C9A90-F489-4747-A1AF-F31E8B986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" y="123"/>
              <a:ext cx="4" cy="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2"/>
                    <a:pt x="2" y="2"/>
                  </a:cubicBezTo>
                  <a:cubicBezTo>
                    <a:pt x="1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3">
              <a:extLst>
                <a:ext uri="{FF2B5EF4-FFF2-40B4-BE49-F238E27FC236}">
                  <a16:creationId xmlns:a16="http://schemas.microsoft.com/office/drawing/2014/main" id="{98EB76BA-6305-427D-B9B8-936E82D2E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43"/>
              <a:ext cx="2" cy="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0 w 2"/>
                <a:gd name="T5" fmla="*/ 0 h 3"/>
                <a:gd name="T6" fmla="*/ 0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1" y="2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4">
              <a:extLst>
                <a:ext uri="{FF2B5EF4-FFF2-40B4-BE49-F238E27FC236}">
                  <a16:creationId xmlns:a16="http://schemas.microsoft.com/office/drawing/2014/main" id="{243B08BF-2D62-420D-979B-CC1F1808C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44"/>
              <a:ext cx="4" cy="2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2 w 3"/>
                <a:gd name="T5" fmla="*/ 1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2"/>
                    <a:pt x="2" y="2"/>
                    <a:pt x="2" y="1"/>
                  </a:cubicBezTo>
                  <a:cubicBezTo>
                    <a:pt x="1" y="2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5">
              <a:extLst>
                <a:ext uri="{FF2B5EF4-FFF2-40B4-BE49-F238E27FC236}">
                  <a16:creationId xmlns:a16="http://schemas.microsoft.com/office/drawing/2014/main" id="{99F0C093-A027-476E-B854-00C8D95CB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" y="145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2" y="1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6">
              <a:extLst>
                <a:ext uri="{FF2B5EF4-FFF2-40B4-BE49-F238E27FC236}">
                  <a16:creationId xmlns:a16="http://schemas.microsoft.com/office/drawing/2014/main" id="{370C4090-FDEE-4A24-9CF7-F04A057EA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146"/>
              <a:ext cx="5" cy="4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3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7">
              <a:extLst>
                <a:ext uri="{FF2B5EF4-FFF2-40B4-BE49-F238E27FC236}">
                  <a16:creationId xmlns:a16="http://schemas.microsoft.com/office/drawing/2014/main" id="{C7B9A99B-A5FA-4A62-9745-95EEC8A14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46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48">
              <a:extLst>
                <a:ext uri="{FF2B5EF4-FFF2-40B4-BE49-F238E27FC236}">
                  <a16:creationId xmlns:a16="http://schemas.microsoft.com/office/drawing/2014/main" id="{51F498DE-E164-4FB3-BBF4-1EE355045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146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9">
              <a:extLst>
                <a:ext uri="{FF2B5EF4-FFF2-40B4-BE49-F238E27FC236}">
                  <a16:creationId xmlns:a16="http://schemas.microsoft.com/office/drawing/2014/main" id="{7DF57B26-289E-4867-9C27-64487249A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147"/>
              <a:ext cx="3" cy="3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1"/>
                    <a:pt x="2" y="2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0">
              <a:extLst>
                <a:ext uri="{FF2B5EF4-FFF2-40B4-BE49-F238E27FC236}">
                  <a16:creationId xmlns:a16="http://schemas.microsoft.com/office/drawing/2014/main" id="{EFFF871E-1682-4796-A908-2779F5A23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150"/>
              <a:ext cx="3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1">
              <a:extLst>
                <a:ext uri="{FF2B5EF4-FFF2-40B4-BE49-F238E27FC236}">
                  <a16:creationId xmlns:a16="http://schemas.microsoft.com/office/drawing/2014/main" id="{0DB4B274-DE41-4B28-A1C6-4CBC00DEE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56"/>
              <a:ext cx="6" cy="5"/>
            </a:xfrm>
            <a:custGeom>
              <a:avLst/>
              <a:gdLst>
                <a:gd name="T0" fmla="*/ 4 w 5"/>
                <a:gd name="T1" fmla="*/ 3 h 5"/>
                <a:gd name="T2" fmla="*/ 5 w 5"/>
                <a:gd name="T3" fmla="*/ 3 h 5"/>
                <a:gd name="T4" fmla="*/ 1 w 5"/>
                <a:gd name="T5" fmla="*/ 0 h 5"/>
                <a:gd name="T6" fmla="*/ 0 w 5"/>
                <a:gd name="T7" fmla="*/ 3 h 5"/>
                <a:gd name="T8" fmla="*/ 4 w 5"/>
                <a:gd name="T9" fmla="*/ 5 h 5"/>
                <a:gd name="T10" fmla="*/ 4 w 5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4" y="3"/>
                    <a:pt x="4" y="4"/>
                    <a:pt x="5" y="3"/>
                  </a:cubicBezTo>
                  <a:cubicBezTo>
                    <a:pt x="4" y="2"/>
                    <a:pt x="3" y="0"/>
                    <a:pt x="1" y="0"/>
                  </a:cubicBezTo>
                  <a:cubicBezTo>
                    <a:pt x="2" y="1"/>
                    <a:pt x="3" y="4"/>
                    <a:pt x="0" y="3"/>
                  </a:cubicBezTo>
                  <a:cubicBezTo>
                    <a:pt x="0" y="4"/>
                    <a:pt x="2" y="4"/>
                    <a:pt x="4" y="5"/>
                  </a:cubicBezTo>
                  <a:cubicBezTo>
                    <a:pt x="4" y="4"/>
                    <a:pt x="3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2">
              <a:extLst>
                <a:ext uri="{FF2B5EF4-FFF2-40B4-BE49-F238E27FC236}">
                  <a16:creationId xmlns:a16="http://schemas.microsoft.com/office/drawing/2014/main" id="{23238D57-8A84-4ADF-A761-20CE371BF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158"/>
              <a:ext cx="3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3">
              <a:extLst>
                <a:ext uri="{FF2B5EF4-FFF2-40B4-BE49-F238E27FC236}">
                  <a16:creationId xmlns:a16="http://schemas.microsoft.com/office/drawing/2014/main" id="{218FDC69-03FF-4B74-A5B6-0252D0390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60"/>
              <a:ext cx="5" cy="4"/>
            </a:xfrm>
            <a:custGeom>
              <a:avLst/>
              <a:gdLst>
                <a:gd name="T0" fmla="*/ 0 w 4"/>
                <a:gd name="T1" fmla="*/ 2 h 3"/>
                <a:gd name="T2" fmla="*/ 4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1" y="3"/>
                    <a:pt x="4" y="2"/>
                    <a:pt x="4" y="1"/>
                  </a:cubicBezTo>
                  <a:cubicBezTo>
                    <a:pt x="3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4">
              <a:extLst>
                <a:ext uri="{FF2B5EF4-FFF2-40B4-BE49-F238E27FC236}">
                  <a16:creationId xmlns:a16="http://schemas.microsoft.com/office/drawing/2014/main" id="{79918EB8-4F96-4254-B74D-832D1ED8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0"/>
              <a:ext cx="2" cy="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0" y="0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5">
              <a:extLst>
                <a:ext uri="{FF2B5EF4-FFF2-40B4-BE49-F238E27FC236}">
                  <a16:creationId xmlns:a16="http://schemas.microsoft.com/office/drawing/2014/main" id="{9B6D2294-0EDE-42E5-B7C9-57108A7E2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5"/>
              <a:ext cx="3" cy="1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6">
              <a:extLst>
                <a:ext uri="{FF2B5EF4-FFF2-40B4-BE49-F238E27FC236}">
                  <a16:creationId xmlns:a16="http://schemas.microsoft.com/office/drawing/2014/main" id="{579C495D-038B-4014-8E67-CE54497A7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" y="169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7">
              <a:extLst>
                <a:ext uri="{FF2B5EF4-FFF2-40B4-BE49-F238E27FC236}">
                  <a16:creationId xmlns:a16="http://schemas.microsoft.com/office/drawing/2014/main" id="{F4E48962-6356-4AFA-9C7D-736400AB6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70"/>
              <a:ext cx="4" cy="2"/>
            </a:xfrm>
            <a:custGeom>
              <a:avLst/>
              <a:gdLst>
                <a:gd name="T0" fmla="*/ 1 w 4"/>
                <a:gd name="T1" fmla="*/ 0 h 2"/>
                <a:gd name="T2" fmla="*/ 2 w 4"/>
                <a:gd name="T3" fmla="*/ 2 h 2"/>
                <a:gd name="T4" fmla="*/ 4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8">
              <a:extLst>
                <a:ext uri="{FF2B5EF4-FFF2-40B4-BE49-F238E27FC236}">
                  <a16:creationId xmlns:a16="http://schemas.microsoft.com/office/drawing/2014/main" id="{89798E45-01D1-4EB5-8010-2F900409D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70"/>
              <a:ext cx="4" cy="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2" y="1"/>
                    <a:pt x="2" y="3"/>
                    <a:pt x="3" y="2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9">
              <a:extLst>
                <a:ext uri="{FF2B5EF4-FFF2-40B4-BE49-F238E27FC236}">
                  <a16:creationId xmlns:a16="http://schemas.microsoft.com/office/drawing/2014/main" id="{78562441-4A37-47C5-8806-8DEEFD257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176"/>
              <a:ext cx="3" cy="4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0 h 4"/>
                <a:gd name="T4" fmla="*/ 3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0">
              <a:extLst>
                <a:ext uri="{FF2B5EF4-FFF2-40B4-BE49-F238E27FC236}">
                  <a16:creationId xmlns:a16="http://schemas.microsoft.com/office/drawing/2014/main" id="{5CBA838C-84B0-4498-820C-38B386128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1">
              <a:extLst>
                <a:ext uri="{FF2B5EF4-FFF2-40B4-BE49-F238E27FC236}">
                  <a16:creationId xmlns:a16="http://schemas.microsoft.com/office/drawing/2014/main" id="{8325142D-84E1-4D60-87B9-C23F8957A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84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2">
              <a:extLst>
                <a:ext uri="{FF2B5EF4-FFF2-40B4-BE49-F238E27FC236}">
                  <a16:creationId xmlns:a16="http://schemas.microsoft.com/office/drawing/2014/main" id="{BFFC1025-0360-4DC4-AB73-190D54322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84"/>
              <a:ext cx="6" cy="6"/>
            </a:xfrm>
            <a:custGeom>
              <a:avLst/>
              <a:gdLst>
                <a:gd name="T0" fmla="*/ 5 w 5"/>
                <a:gd name="T1" fmla="*/ 1 h 5"/>
                <a:gd name="T2" fmla="*/ 2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4" y="0"/>
                    <a:pt x="0" y="3"/>
                    <a:pt x="2" y="5"/>
                  </a:cubicBezTo>
                  <a:cubicBezTo>
                    <a:pt x="3" y="3"/>
                    <a:pt x="4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3">
              <a:extLst>
                <a:ext uri="{FF2B5EF4-FFF2-40B4-BE49-F238E27FC236}">
                  <a16:creationId xmlns:a16="http://schemas.microsoft.com/office/drawing/2014/main" id="{97A99610-04B9-49DE-8B72-60AC3CF6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85"/>
              <a:ext cx="2" cy="5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3 h 4"/>
                <a:gd name="T4" fmla="*/ 1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4">
              <a:extLst>
                <a:ext uri="{FF2B5EF4-FFF2-40B4-BE49-F238E27FC236}">
                  <a16:creationId xmlns:a16="http://schemas.microsoft.com/office/drawing/2014/main" id="{33CA661F-298B-4610-9762-457BE1813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" y="186"/>
              <a:ext cx="2" cy="4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2"/>
                    <a:pt x="2" y="0"/>
                    <a:pt x="0" y="0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5">
              <a:extLst>
                <a:ext uri="{FF2B5EF4-FFF2-40B4-BE49-F238E27FC236}">
                  <a16:creationId xmlns:a16="http://schemas.microsoft.com/office/drawing/2014/main" id="{BDA83C16-7F19-4C34-9AC9-3247B23E6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92"/>
              <a:ext cx="2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6">
              <a:extLst>
                <a:ext uri="{FF2B5EF4-FFF2-40B4-BE49-F238E27FC236}">
                  <a16:creationId xmlns:a16="http://schemas.microsoft.com/office/drawing/2014/main" id="{9DE3FAA0-142B-4DFD-8468-606F74A9D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99"/>
              <a:ext cx="9" cy="5"/>
            </a:xfrm>
            <a:custGeom>
              <a:avLst/>
              <a:gdLst>
                <a:gd name="T0" fmla="*/ 7 w 7"/>
                <a:gd name="T1" fmla="*/ 1 h 4"/>
                <a:gd name="T2" fmla="*/ 2 w 7"/>
                <a:gd name="T3" fmla="*/ 1 h 4"/>
                <a:gd name="T4" fmla="*/ 2 w 7"/>
                <a:gd name="T5" fmla="*/ 4 h 4"/>
                <a:gd name="T6" fmla="*/ 5 w 7"/>
                <a:gd name="T7" fmla="*/ 3 h 4"/>
                <a:gd name="T8" fmla="*/ 4 w 7"/>
                <a:gd name="T9" fmla="*/ 2 h 4"/>
                <a:gd name="T10" fmla="*/ 7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2"/>
                    <a:pt x="0" y="3"/>
                    <a:pt x="2" y="4"/>
                  </a:cubicBezTo>
                  <a:cubicBezTo>
                    <a:pt x="3" y="3"/>
                    <a:pt x="4" y="4"/>
                    <a:pt x="5" y="3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5" y="2"/>
                    <a:pt x="6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7">
              <a:extLst>
                <a:ext uri="{FF2B5EF4-FFF2-40B4-BE49-F238E27FC236}">
                  <a16:creationId xmlns:a16="http://schemas.microsoft.com/office/drawing/2014/main" id="{A357F053-9A6A-44DF-96B0-C94F3674B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200"/>
              <a:ext cx="3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68">
              <a:extLst>
                <a:ext uri="{FF2B5EF4-FFF2-40B4-BE49-F238E27FC236}">
                  <a16:creationId xmlns:a16="http://schemas.microsoft.com/office/drawing/2014/main" id="{144ED8E7-33B6-4A18-AB2A-FB8970410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" y="203"/>
              <a:ext cx="2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0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9">
              <a:extLst>
                <a:ext uri="{FF2B5EF4-FFF2-40B4-BE49-F238E27FC236}">
                  <a16:creationId xmlns:a16="http://schemas.microsoft.com/office/drawing/2014/main" id="{39E65329-E865-4E17-918E-0FEB5EE3A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" y="207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0">
              <a:extLst>
                <a:ext uri="{FF2B5EF4-FFF2-40B4-BE49-F238E27FC236}">
                  <a16:creationId xmlns:a16="http://schemas.microsoft.com/office/drawing/2014/main" id="{358166B2-8CDF-44BB-BB2D-D46777CBF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" y="210"/>
              <a:ext cx="4" cy="2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1">
              <a:extLst>
                <a:ext uri="{FF2B5EF4-FFF2-40B4-BE49-F238E27FC236}">
                  <a16:creationId xmlns:a16="http://schemas.microsoft.com/office/drawing/2014/main" id="{EC512163-6343-4E52-9F0F-E9464F898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213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2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0" y="3"/>
                    <a:pt x="1" y="2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2">
              <a:extLst>
                <a:ext uri="{FF2B5EF4-FFF2-40B4-BE49-F238E27FC236}">
                  <a16:creationId xmlns:a16="http://schemas.microsoft.com/office/drawing/2014/main" id="{82E80EE5-66F5-4703-B90E-A892F3F30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214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3">
              <a:extLst>
                <a:ext uri="{FF2B5EF4-FFF2-40B4-BE49-F238E27FC236}">
                  <a16:creationId xmlns:a16="http://schemas.microsoft.com/office/drawing/2014/main" id="{F5C58EB4-133E-4147-8B3B-2BE839788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1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4">
              <a:extLst>
                <a:ext uri="{FF2B5EF4-FFF2-40B4-BE49-F238E27FC236}">
                  <a16:creationId xmlns:a16="http://schemas.microsoft.com/office/drawing/2014/main" id="{0E5AD245-661C-4D60-94A5-0E66D6BFE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" y="220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5">
              <a:extLst>
                <a:ext uri="{FF2B5EF4-FFF2-40B4-BE49-F238E27FC236}">
                  <a16:creationId xmlns:a16="http://schemas.microsoft.com/office/drawing/2014/main" id="{BCBD23E8-9808-4362-8E6E-DA6DF6F3C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222"/>
              <a:ext cx="3" cy="3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1" y="1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6">
              <a:extLst>
                <a:ext uri="{FF2B5EF4-FFF2-40B4-BE49-F238E27FC236}">
                  <a16:creationId xmlns:a16="http://schemas.microsoft.com/office/drawing/2014/main" id="{D1E9D8DD-C5D2-46EE-AB77-09F74887A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227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7">
              <a:extLst>
                <a:ext uri="{FF2B5EF4-FFF2-40B4-BE49-F238E27FC236}">
                  <a16:creationId xmlns:a16="http://schemas.microsoft.com/office/drawing/2014/main" id="{87A946F3-620D-40C6-BB3F-8E926304F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227"/>
              <a:ext cx="2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8">
              <a:extLst>
                <a:ext uri="{FF2B5EF4-FFF2-40B4-BE49-F238E27FC236}">
                  <a16:creationId xmlns:a16="http://schemas.microsoft.com/office/drawing/2014/main" id="{2011D904-6A65-4C7A-95AB-7DFE3647E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28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9">
              <a:extLst>
                <a:ext uri="{FF2B5EF4-FFF2-40B4-BE49-F238E27FC236}">
                  <a16:creationId xmlns:a16="http://schemas.microsoft.com/office/drawing/2014/main" id="{496637C6-67C8-483E-9118-85EF6CC5E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" y="229"/>
              <a:ext cx="2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0">
              <a:extLst>
                <a:ext uri="{FF2B5EF4-FFF2-40B4-BE49-F238E27FC236}">
                  <a16:creationId xmlns:a16="http://schemas.microsoft.com/office/drawing/2014/main" id="{B0AA4695-7281-4729-A4F7-94506BD6D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" y="229"/>
              <a:ext cx="3" cy="3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1">
              <a:extLst>
                <a:ext uri="{FF2B5EF4-FFF2-40B4-BE49-F238E27FC236}">
                  <a16:creationId xmlns:a16="http://schemas.microsoft.com/office/drawing/2014/main" id="{1A7735C2-60FA-48C7-928F-14879649B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" y="229"/>
              <a:ext cx="3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2">
              <a:extLst>
                <a:ext uri="{FF2B5EF4-FFF2-40B4-BE49-F238E27FC236}">
                  <a16:creationId xmlns:a16="http://schemas.microsoft.com/office/drawing/2014/main" id="{F9522E60-2880-4C82-92C6-ABD6E96BC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" y="229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3">
              <a:extLst>
                <a:ext uri="{FF2B5EF4-FFF2-40B4-BE49-F238E27FC236}">
                  <a16:creationId xmlns:a16="http://schemas.microsoft.com/office/drawing/2014/main" id="{D1B440CF-737F-4147-90E9-00E0AE819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" y="229"/>
              <a:ext cx="2" cy="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4">
              <a:extLst>
                <a:ext uri="{FF2B5EF4-FFF2-40B4-BE49-F238E27FC236}">
                  <a16:creationId xmlns:a16="http://schemas.microsoft.com/office/drawing/2014/main" id="{515A904B-4485-4100-A2E9-81ACBDCB1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" y="229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5">
              <a:extLst>
                <a:ext uri="{FF2B5EF4-FFF2-40B4-BE49-F238E27FC236}">
                  <a16:creationId xmlns:a16="http://schemas.microsoft.com/office/drawing/2014/main" id="{39A7DF01-113B-4675-8C37-A092F47A9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1"/>
              <a:ext cx="440" cy="230"/>
            </a:xfrm>
            <a:custGeom>
              <a:avLst/>
              <a:gdLst>
                <a:gd name="T0" fmla="*/ 368 w 377"/>
                <a:gd name="T1" fmla="*/ 72 h 196"/>
                <a:gd name="T2" fmla="*/ 348 w 377"/>
                <a:gd name="T3" fmla="*/ 59 h 196"/>
                <a:gd name="T4" fmla="*/ 351 w 377"/>
                <a:gd name="T5" fmla="*/ 44 h 196"/>
                <a:gd name="T6" fmla="*/ 345 w 377"/>
                <a:gd name="T7" fmla="*/ 31 h 196"/>
                <a:gd name="T8" fmla="*/ 332 w 377"/>
                <a:gd name="T9" fmla="*/ 20 h 196"/>
                <a:gd name="T10" fmla="*/ 314 w 377"/>
                <a:gd name="T11" fmla="*/ 20 h 196"/>
                <a:gd name="T12" fmla="*/ 292 w 377"/>
                <a:gd name="T13" fmla="*/ 17 h 196"/>
                <a:gd name="T14" fmla="*/ 272 w 377"/>
                <a:gd name="T15" fmla="*/ 18 h 196"/>
                <a:gd name="T16" fmla="*/ 248 w 377"/>
                <a:gd name="T17" fmla="*/ 18 h 196"/>
                <a:gd name="T18" fmla="*/ 236 w 377"/>
                <a:gd name="T19" fmla="*/ 14 h 196"/>
                <a:gd name="T20" fmla="*/ 209 w 377"/>
                <a:gd name="T21" fmla="*/ 14 h 196"/>
                <a:gd name="T22" fmla="*/ 187 w 377"/>
                <a:gd name="T23" fmla="*/ 12 h 196"/>
                <a:gd name="T24" fmla="*/ 168 w 377"/>
                <a:gd name="T25" fmla="*/ 11 h 196"/>
                <a:gd name="T26" fmla="*/ 147 w 377"/>
                <a:gd name="T27" fmla="*/ 10 h 196"/>
                <a:gd name="T28" fmla="*/ 127 w 377"/>
                <a:gd name="T29" fmla="*/ 10 h 196"/>
                <a:gd name="T30" fmla="*/ 110 w 377"/>
                <a:gd name="T31" fmla="*/ 7 h 196"/>
                <a:gd name="T32" fmla="*/ 94 w 377"/>
                <a:gd name="T33" fmla="*/ 4 h 196"/>
                <a:gd name="T34" fmla="*/ 67 w 377"/>
                <a:gd name="T35" fmla="*/ 1 h 196"/>
                <a:gd name="T36" fmla="*/ 46 w 377"/>
                <a:gd name="T37" fmla="*/ 3 h 196"/>
                <a:gd name="T38" fmla="*/ 19 w 377"/>
                <a:gd name="T39" fmla="*/ 1 h 196"/>
                <a:gd name="T40" fmla="*/ 5 w 377"/>
                <a:gd name="T41" fmla="*/ 15 h 196"/>
                <a:gd name="T42" fmla="*/ 8 w 377"/>
                <a:gd name="T43" fmla="*/ 22 h 196"/>
                <a:gd name="T44" fmla="*/ 14 w 377"/>
                <a:gd name="T45" fmla="*/ 38 h 196"/>
                <a:gd name="T46" fmla="*/ 16 w 377"/>
                <a:gd name="T47" fmla="*/ 55 h 196"/>
                <a:gd name="T48" fmla="*/ 21 w 377"/>
                <a:gd name="T49" fmla="*/ 71 h 196"/>
                <a:gd name="T50" fmla="*/ 42 w 377"/>
                <a:gd name="T51" fmla="*/ 81 h 196"/>
                <a:gd name="T52" fmla="*/ 48 w 377"/>
                <a:gd name="T53" fmla="*/ 93 h 196"/>
                <a:gd name="T54" fmla="*/ 18 w 377"/>
                <a:gd name="T55" fmla="*/ 106 h 196"/>
                <a:gd name="T56" fmla="*/ 16 w 377"/>
                <a:gd name="T57" fmla="*/ 122 h 196"/>
                <a:gd name="T58" fmla="*/ 27 w 377"/>
                <a:gd name="T59" fmla="*/ 133 h 196"/>
                <a:gd name="T60" fmla="*/ 21 w 377"/>
                <a:gd name="T61" fmla="*/ 144 h 196"/>
                <a:gd name="T62" fmla="*/ 25 w 377"/>
                <a:gd name="T63" fmla="*/ 157 h 196"/>
                <a:gd name="T64" fmla="*/ 32 w 377"/>
                <a:gd name="T65" fmla="*/ 158 h 196"/>
                <a:gd name="T66" fmla="*/ 53 w 377"/>
                <a:gd name="T67" fmla="*/ 160 h 196"/>
                <a:gd name="T68" fmla="*/ 74 w 377"/>
                <a:gd name="T69" fmla="*/ 164 h 196"/>
                <a:gd name="T70" fmla="*/ 91 w 377"/>
                <a:gd name="T71" fmla="*/ 168 h 196"/>
                <a:gd name="T72" fmla="*/ 96 w 377"/>
                <a:gd name="T73" fmla="*/ 184 h 196"/>
                <a:gd name="T74" fmla="*/ 116 w 377"/>
                <a:gd name="T75" fmla="*/ 185 h 196"/>
                <a:gd name="T76" fmla="*/ 142 w 377"/>
                <a:gd name="T77" fmla="*/ 181 h 196"/>
                <a:gd name="T78" fmla="*/ 164 w 377"/>
                <a:gd name="T79" fmla="*/ 182 h 196"/>
                <a:gd name="T80" fmla="*/ 184 w 377"/>
                <a:gd name="T81" fmla="*/ 180 h 196"/>
                <a:gd name="T82" fmla="*/ 202 w 377"/>
                <a:gd name="T83" fmla="*/ 183 h 196"/>
                <a:gd name="T84" fmla="*/ 219 w 377"/>
                <a:gd name="T85" fmla="*/ 186 h 196"/>
                <a:gd name="T86" fmla="*/ 238 w 377"/>
                <a:gd name="T87" fmla="*/ 188 h 196"/>
                <a:gd name="T88" fmla="*/ 252 w 377"/>
                <a:gd name="T89" fmla="*/ 189 h 196"/>
                <a:gd name="T90" fmla="*/ 277 w 377"/>
                <a:gd name="T91" fmla="*/ 194 h 196"/>
                <a:gd name="T92" fmla="*/ 294 w 377"/>
                <a:gd name="T93" fmla="*/ 196 h 196"/>
                <a:gd name="T94" fmla="*/ 316 w 377"/>
                <a:gd name="T95" fmla="*/ 192 h 196"/>
                <a:gd name="T96" fmla="*/ 338 w 377"/>
                <a:gd name="T97" fmla="*/ 191 h 196"/>
                <a:gd name="T98" fmla="*/ 348 w 377"/>
                <a:gd name="T99" fmla="*/ 177 h 196"/>
                <a:gd name="T100" fmla="*/ 341 w 377"/>
                <a:gd name="T101" fmla="*/ 161 h 196"/>
                <a:gd name="T102" fmla="*/ 332 w 377"/>
                <a:gd name="T103" fmla="*/ 158 h 196"/>
                <a:gd name="T104" fmla="*/ 351 w 377"/>
                <a:gd name="T105" fmla="*/ 146 h 196"/>
                <a:gd name="T106" fmla="*/ 346 w 377"/>
                <a:gd name="T107" fmla="*/ 137 h 196"/>
                <a:gd name="T108" fmla="*/ 337 w 377"/>
                <a:gd name="T109" fmla="*/ 127 h 196"/>
                <a:gd name="T110" fmla="*/ 319 w 377"/>
                <a:gd name="T111" fmla="*/ 123 h 196"/>
                <a:gd name="T112" fmla="*/ 317 w 377"/>
                <a:gd name="T113" fmla="*/ 110 h 196"/>
                <a:gd name="T114" fmla="*/ 325 w 377"/>
                <a:gd name="T115" fmla="*/ 97 h 196"/>
                <a:gd name="T116" fmla="*/ 345 w 377"/>
                <a:gd name="T117" fmla="*/ 101 h 196"/>
                <a:gd name="T118" fmla="*/ 355 w 377"/>
                <a:gd name="T119" fmla="*/ 99 h 196"/>
                <a:gd name="T120" fmla="*/ 369 w 377"/>
                <a:gd name="T121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196">
                  <a:moveTo>
                    <a:pt x="371" y="84"/>
                  </a:moveTo>
                  <a:cubicBezTo>
                    <a:pt x="371" y="83"/>
                    <a:pt x="372" y="84"/>
                    <a:pt x="373" y="83"/>
                  </a:cubicBezTo>
                  <a:cubicBezTo>
                    <a:pt x="373" y="84"/>
                    <a:pt x="374" y="85"/>
                    <a:pt x="375" y="85"/>
                  </a:cubicBezTo>
                  <a:cubicBezTo>
                    <a:pt x="374" y="85"/>
                    <a:pt x="374" y="80"/>
                    <a:pt x="371" y="80"/>
                  </a:cubicBezTo>
                  <a:cubicBezTo>
                    <a:pt x="371" y="81"/>
                    <a:pt x="371" y="82"/>
                    <a:pt x="370" y="82"/>
                  </a:cubicBezTo>
                  <a:cubicBezTo>
                    <a:pt x="370" y="81"/>
                    <a:pt x="368" y="81"/>
                    <a:pt x="368" y="80"/>
                  </a:cubicBezTo>
                  <a:cubicBezTo>
                    <a:pt x="370" y="80"/>
                    <a:pt x="371" y="79"/>
                    <a:pt x="372" y="77"/>
                  </a:cubicBezTo>
                  <a:cubicBezTo>
                    <a:pt x="371" y="77"/>
                    <a:pt x="370" y="79"/>
                    <a:pt x="369" y="79"/>
                  </a:cubicBezTo>
                  <a:cubicBezTo>
                    <a:pt x="369" y="78"/>
                    <a:pt x="368" y="78"/>
                    <a:pt x="368" y="77"/>
                  </a:cubicBezTo>
                  <a:cubicBezTo>
                    <a:pt x="369" y="77"/>
                    <a:pt x="369" y="77"/>
                    <a:pt x="369" y="77"/>
                  </a:cubicBezTo>
                  <a:cubicBezTo>
                    <a:pt x="370" y="77"/>
                    <a:pt x="371" y="77"/>
                    <a:pt x="372" y="77"/>
                  </a:cubicBezTo>
                  <a:cubicBezTo>
                    <a:pt x="372" y="76"/>
                    <a:pt x="371" y="75"/>
                    <a:pt x="372" y="75"/>
                  </a:cubicBezTo>
                  <a:cubicBezTo>
                    <a:pt x="372" y="75"/>
                    <a:pt x="373" y="75"/>
                    <a:pt x="373" y="74"/>
                  </a:cubicBezTo>
                  <a:cubicBezTo>
                    <a:pt x="370" y="74"/>
                    <a:pt x="370" y="73"/>
                    <a:pt x="368" y="72"/>
                  </a:cubicBezTo>
                  <a:cubicBezTo>
                    <a:pt x="367" y="72"/>
                    <a:pt x="367" y="74"/>
                    <a:pt x="366" y="73"/>
                  </a:cubicBezTo>
                  <a:cubicBezTo>
                    <a:pt x="367" y="72"/>
                    <a:pt x="367" y="71"/>
                    <a:pt x="367" y="69"/>
                  </a:cubicBezTo>
                  <a:cubicBezTo>
                    <a:pt x="366" y="69"/>
                    <a:pt x="367" y="70"/>
                    <a:pt x="366" y="70"/>
                  </a:cubicBezTo>
                  <a:cubicBezTo>
                    <a:pt x="366" y="69"/>
                    <a:pt x="366" y="69"/>
                    <a:pt x="366" y="68"/>
                  </a:cubicBezTo>
                  <a:cubicBezTo>
                    <a:pt x="364" y="68"/>
                    <a:pt x="365" y="69"/>
                    <a:pt x="364" y="69"/>
                  </a:cubicBezTo>
                  <a:cubicBezTo>
                    <a:pt x="364" y="69"/>
                    <a:pt x="364" y="68"/>
                    <a:pt x="365" y="67"/>
                  </a:cubicBezTo>
                  <a:cubicBezTo>
                    <a:pt x="363" y="66"/>
                    <a:pt x="362" y="68"/>
                    <a:pt x="360" y="67"/>
                  </a:cubicBezTo>
                  <a:cubicBezTo>
                    <a:pt x="359" y="66"/>
                    <a:pt x="358" y="65"/>
                    <a:pt x="358" y="64"/>
                  </a:cubicBezTo>
                  <a:cubicBezTo>
                    <a:pt x="356" y="63"/>
                    <a:pt x="358" y="65"/>
                    <a:pt x="357" y="65"/>
                  </a:cubicBezTo>
                  <a:cubicBezTo>
                    <a:pt x="356" y="64"/>
                    <a:pt x="357" y="64"/>
                    <a:pt x="357" y="63"/>
                  </a:cubicBezTo>
                  <a:cubicBezTo>
                    <a:pt x="356" y="62"/>
                    <a:pt x="355" y="65"/>
                    <a:pt x="354" y="64"/>
                  </a:cubicBezTo>
                  <a:cubicBezTo>
                    <a:pt x="354" y="63"/>
                    <a:pt x="355" y="63"/>
                    <a:pt x="354" y="63"/>
                  </a:cubicBezTo>
                  <a:cubicBezTo>
                    <a:pt x="353" y="61"/>
                    <a:pt x="350" y="63"/>
                    <a:pt x="348" y="63"/>
                  </a:cubicBezTo>
                  <a:cubicBezTo>
                    <a:pt x="350" y="62"/>
                    <a:pt x="348" y="60"/>
                    <a:pt x="348" y="59"/>
                  </a:cubicBezTo>
                  <a:cubicBezTo>
                    <a:pt x="346" y="59"/>
                    <a:pt x="347" y="60"/>
                    <a:pt x="345" y="60"/>
                  </a:cubicBezTo>
                  <a:cubicBezTo>
                    <a:pt x="346" y="59"/>
                    <a:pt x="345" y="58"/>
                    <a:pt x="344" y="58"/>
                  </a:cubicBezTo>
                  <a:cubicBezTo>
                    <a:pt x="344" y="56"/>
                    <a:pt x="341" y="56"/>
                    <a:pt x="341" y="54"/>
                  </a:cubicBezTo>
                  <a:cubicBezTo>
                    <a:pt x="342" y="55"/>
                    <a:pt x="342" y="55"/>
                    <a:pt x="343" y="54"/>
                  </a:cubicBezTo>
                  <a:cubicBezTo>
                    <a:pt x="344" y="55"/>
                    <a:pt x="343" y="56"/>
                    <a:pt x="344" y="56"/>
                  </a:cubicBezTo>
                  <a:cubicBezTo>
                    <a:pt x="345" y="54"/>
                    <a:pt x="343" y="53"/>
                    <a:pt x="342" y="53"/>
                  </a:cubicBezTo>
                  <a:cubicBezTo>
                    <a:pt x="343" y="53"/>
                    <a:pt x="344" y="53"/>
                    <a:pt x="345" y="52"/>
                  </a:cubicBezTo>
                  <a:cubicBezTo>
                    <a:pt x="346" y="53"/>
                    <a:pt x="346" y="54"/>
                    <a:pt x="347" y="55"/>
                  </a:cubicBezTo>
                  <a:cubicBezTo>
                    <a:pt x="347" y="54"/>
                    <a:pt x="347" y="53"/>
                    <a:pt x="348" y="53"/>
                  </a:cubicBezTo>
                  <a:cubicBezTo>
                    <a:pt x="348" y="54"/>
                    <a:pt x="348" y="54"/>
                    <a:pt x="348" y="55"/>
                  </a:cubicBezTo>
                  <a:cubicBezTo>
                    <a:pt x="349" y="53"/>
                    <a:pt x="350" y="55"/>
                    <a:pt x="351" y="54"/>
                  </a:cubicBezTo>
                  <a:cubicBezTo>
                    <a:pt x="352" y="53"/>
                    <a:pt x="350" y="53"/>
                    <a:pt x="350" y="54"/>
                  </a:cubicBezTo>
                  <a:cubicBezTo>
                    <a:pt x="349" y="52"/>
                    <a:pt x="348" y="52"/>
                    <a:pt x="348" y="50"/>
                  </a:cubicBezTo>
                  <a:cubicBezTo>
                    <a:pt x="352" y="50"/>
                    <a:pt x="349" y="46"/>
                    <a:pt x="351" y="44"/>
                  </a:cubicBezTo>
                  <a:cubicBezTo>
                    <a:pt x="351" y="44"/>
                    <a:pt x="350" y="44"/>
                    <a:pt x="349" y="43"/>
                  </a:cubicBezTo>
                  <a:cubicBezTo>
                    <a:pt x="350" y="43"/>
                    <a:pt x="349" y="40"/>
                    <a:pt x="350" y="41"/>
                  </a:cubicBezTo>
                  <a:cubicBezTo>
                    <a:pt x="350" y="41"/>
                    <a:pt x="350" y="41"/>
                    <a:pt x="350" y="42"/>
                  </a:cubicBezTo>
                  <a:cubicBezTo>
                    <a:pt x="351" y="42"/>
                    <a:pt x="352" y="42"/>
                    <a:pt x="352" y="42"/>
                  </a:cubicBezTo>
                  <a:cubicBezTo>
                    <a:pt x="352" y="41"/>
                    <a:pt x="351" y="41"/>
                    <a:pt x="351" y="40"/>
                  </a:cubicBezTo>
                  <a:cubicBezTo>
                    <a:pt x="352" y="40"/>
                    <a:pt x="353" y="39"/>
                    <a:pt x="352" y="38"/>
                  </a:cubicBezTo>
                  <a:cubicBezTo>
                    <a:pt x="351" y="38"/>
                    <a:pt x="350" y="37"/>
                    <a:pt x="349" y="36"/>
                  </a:cubicBezTo>
                  <a:cubicBezTo>
                    <a:pt x="350" y="36"/>
                    <a:pt x="350" y="35"/>
                    <a:pt x="350" y="36"/>
                  </a:cubicBezTo>
                  <a:cubicBezTo>
                    <a:pt x="351" y="34"/>
                    <a:pt x="349" y="34"/>
                    <a:pt x="350" y="32"/>
                  </a:cubicBezTo>
                  <a:cubicBezTo>
                    <a:pt x="349" y="32"/>
                    <a:pt x="348" y="32"/>
                    <a:pt x="348" y="32"/>
                  </a:cubicBezTo>
                  <a:cubicBezTo>
                    <a:pt x="348" y="31"/>
                    <a:pt x="349" y="31"/>
                    <a:pt x="348" y="30"/>
                  </a:cubicBezTo>
                  <a:cubicBezTo>
                    <a:pt x="348" y="30"/>
                    <a:pt x="347" y="30"/>
                    <a:pt x="347" y="30"/>
                  </a:cubicBezTo>
                  <a:cubicBezTo>
                    <a:pt x="346" y="30"/>
                    <a:pt x="348" y="32"/>
                    <a:pt x="346" y="32"/>
                  </a:cubicBezTo>
                  <a:cubicBezTo>
                    <a:pt x="346" y="32"/>
                    <a:pt x="345" y="32"/>
                    <a:pt x="345" y="31"/>
                  </a:cubicBezTo>
                  <a:cubicBezTo>
                    <a:pt x="345" y="30"/>
                    <a:pt x="345" y="29"/>
                    <a:pt x="345" y="28"/>
                  </a:cubicBezTo>
                  <a:cubicBezTo>
                    <a:pt x="345" y="29"/>
                    <a:pt x="346" y="30"/>
                    <a:pt x="346" y="28"/>
                  </a:cubicBezTo>
                  <a:cubicBezTo>
                    <a:pt x="345" y="28"/>
                    <a:pt x="347" y="28"/>
                    <a:pt x="346" y="27"/>
                  </a:cubicBezTo>
                  <a:cubicBezTo>
                    <a:pt x="345" y="27"/>
                    <a:pt x="345" y="27"/>
                    <a:pt x="344" y="28"/>
                  </a:cubicBezTo>
                  <a:cubicBezTo>
                    <a:pt x="344" y="26"/>
                    <a:pt x="343" y="26"/>
                    <a:pt x="341" y="25"/>
                  </a:cubicBezTo>
                  <a:cubicBezTo>
                    <a:pt x="343" y="26"/>
                    <a:pt x="343" y="25"/>
                    <a:pt x="343" y="24"/>
                  </a:cubicBezTo>
                  <a:cubicBezTo>
                    <a:pt x="342" y="24"/>
                    <a:pt x="342" y="24"/>
                    <a:pt x="341" y="23"/>
                  </a:cubicBezTo>
                  <a:cubicBezTo>
                    <a:pt x="340" y="24"/>
                    <a:pt x="340" y="25"/>
                    <a:pt x="340" y="26"/>
                  </a:cubicBezTo>
                  <a:cubicBezTo>
                    <a:pt x="340" y="24"/>
                    <a:pt x="336" y="24"/>
                    <a:pt x="337" y="23"/>
                  </a:cubicBezTo>
                  <a:cubicBezTo>
                    <a:pt x="337" y="23"/>
                    <a:pt x="338" y="24"/>
                    <a:pt x="339" y="24"/>
                  </a:cubicBezTo>
                  <a:cubicBezTo>
                    <a:pt x="339" y="23"/>
                    <a:pt x="339" y="23"/>
                    <a:pt x="339" y="22"/>
                  </a:cubicBezTo>
                  <a:cubicBezTo>
                    <a:pt x="336" y="21"/>
                    <a:pt x="335" y="23"/>
                    <a:pt x="333" y="24"/>
                  </a:cubicBezTo>
                  <a:cubicBezTo>
                    <a:pt x="334" y="23"/>
                    <a:pt x="332" y="21"/>
                    <a:pt x="334" y="20"/>
                  </a:cubicBezTo>
                  <a:cubicBezTo>
                    <a:pt x="333" y="20"/>
                    <a:pt x="333" y="19"/>
                    <a:pt x="332" y="20"/>
                  </a:cubicBezTo>
                  <a:cubicBezTo>
                    <a:pt x="332" y="22"/>
                    <a:pt x="333" y="22"/>
                    <a:pt x="332" y="24"/>
                  </a:cubicBezTo>
                  <a:cubicBezTo>
                    <a:pt x="330" y="23"/>
                    <a:pt x="330" y="25"/>
                    <a:pt x="328" y="25"/>
                  </a:cubicBezTo>
                  <a:cubicBezTo>
                    <a:pt x="328" y="25"/>
                    <a:pt x="328" y="24"/>
                    <a:pt x="328" y="24"/>
                  </a:cubicBezTo>
                  <a:cubicBezTo>
                    <a:pt x="330" y="24"/>
                    <a:pt x="330" y="23"/>
                    <a:pt x="330" y="22"/>
                  </a:cubicBezTo>
                  <a:cubicBezTo>
                    <a:pt x="329" y="21"/>
                    <a:pt x="329" y="22"/>
                    <a:pt x="328" y="22"/>
                  </a:cubicBezTo>
                  <a:cubicBezTo>
                    <a:pt x="328" y="22"/>
                    <a:pt x="328" y="23"/>
                    <a:pt x="327" y="23"/>
                  </a:cubicBezTo>
                  <a:cubicBezTo>
                    <a:pt x="327" y="22"/>
                    <a:pt x="326" y="22"/>
                    <a:pt x="324" y="22"/>
                  </a:cubicBezTo>
                  <a:cubicBezTo>
                    <a:pt x="324" y="20"/>
                    <a:pt x="321" y="21"/>
                    <a:pt x="321" y="19"/>
                  </a:cubicBezTo>
                  <a:cubicBezTo>
                    <a:pt x="320" y="19"/>
                    <a:pt x="321" y="21"/>
                    <a:pt x="321" y="22"/>
                  </a:cubicBezTo>
                  <a:cubicBezTo>
                    <a:pt x="320" y="22"/>
                    <a:pt x="321" y="22"/>
                    <a:pt x="320" y="22"/>
                  </a:cubicBezTo>
                  <a:cubicBezTo>
                    <a:pt x="320" y="22"/>
                    <a:pt x="320" y="21"/>
                    <a:pt x="320" y="21"/>
                  </a:cubicBezTo>
                  <a:cubicBezTo>
                    <a:pt x="318" y="20"/>
                    <a:pt x="318" y="21"/>
                    <a:pt x="317" y="22"/>
                  </a:cubicBezTo>
                  <a:cubicBezTo>
                    <a:pt x="316" y="21"/>
                    <a:pt x="316" y="20"/>
                    <a:pt x="315" y="19"/>
                  </a:cubicBezTo>
                  <a:cubicBezTo>
                    <a:pt x="315" y="19"/>
                    <a:pt x="314" y="20"/>
                    <a:pt x="314" y="20"/>
                  </a:cubicBezTo>
                  <a:cubicBezTo>
                    <a:pt x="314" y="21"/>
                    <a:pt x="316" y="23"/>
                    <a:pt x="315" y="24"/>
                  </a:cubicBezTo>
                  <a:cubicBezTo>
                    <a:pt x="313" y="22"/>
                    <a:pt x="313" y="19"/>
                    <a:pt x="313" y="18"/>
                  </a:cubicBezTo>
                  <a:cubicBezTo>
                    <a:pt x="313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8" y="20"/>
                  </a:cubicBezTo>
                  <a:cubicBezTo>
                    <a:pt x="308" y="18"/>
                    <a:pt x="310" y="18"/>
                    <a:pt x="309" y="17"/>
                  </a:cubicBezTo>
                  <a:cubicBezTo>
                    <a:pt x="307" y="16"/>
                    <a:pt x="308" y="19"/>
                    <a:pt x="307" y="19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7" y="17"/>
                    <a:pt x="306" y="17"/>
                  </a:cubicBezTo>
                  <a:cubicBezTo>
                    <a:pt x="305" y="18"/>
                    <a:pt x="303" y="18"/>
                    <a:pt x="301" y="20"/>
                  </a:cubicBezTo>
                  <a:cubicBezTo>
                    <a:pt x="301" y="21"/>
                    <a:pt x="302" y="22"/>
                    <a:pt x="301" y="22"/>
                  </a:cubicBezTo>
                  <a:cubicBezTo>
                    <a:pt x="300" y="22"/>
                    <a:pt x="300" y="20"/>
                    <a:pt x="300" y="19"/>
                  </a:cubicBezTo>
                  <a:cubicBezTo>
                    <a:pt x="299" y="20"/>
                    <a:pt x="299" y="19"/>
                    <a:pt x="298" y="19"/>
                  </a:cubicBezTo>
                  <a:cubicBezTo>
                    <a:pt x="298" y="21"/>
                    <a:pt x="296" y="19"/>
                    <a:pt x="294" y="20"/>
                  </a:cubicBezTo>
                  <a:cubicBezTo>
                    <a:pt x="294" y="18"/>
                    <a:pt x="293" y="18"/>
                    <a:pt x="292" y="17"/>
                  </a:cubicBezTo>
                  <a:cubicBezTo>
                    <a:pt x="292" y="18"/>
                    <a:pt x="291" y="18"/>
                    <a:pt x="291" y="18"/>
                  </a:cubicBezTo>
                  <a:cubicBezTo>
                    <a:pt x="290" y="20"/>
                    <a:pt x="292" y="21"/>
                    <a:pt x="291" y="22"/>
                  </a:cubicBezTo>
                  <a:cubicBezTo>
                    <a:pt x="291" y="20"/>
                    <a:pt x="289" y="20"/>
                    <a:pt x="289" y="19"/>
                  </a:cubicBezTo>
                  <a:cubicBezTo>
                    <a:pt x="288" y="19"/>
                    <a:pt x="289" y="20"/>
                    <a:pt x="288" y="20"/>
                  </a:cubicBezTo>
                  <a:cubicBezTo>
                    <a:pt x="287" y="20"/>
                    <a:pt x="288" y="18"/>
                    <a:pt x="288" y="17"/>
                  </a:cubicBezTo>
                  <a:cubicBezTo>
                    <a:pt x="288" y="17"/>
                    <a:pt x="287" y="17"/>
                    <a:pt x="287" y="16"/>
                  </a:cubicBezTo>
                  <a:cubicBezTo>
                    <a:pt x="286" y="18"/>
                    <a:pt x="286" y="19"/>
                    <a:pt x="284" y="18"/>
                  </a:cubicBezTo>
                  <a:cubicBezTo>
                    <a:pt x="284" y="18"/>
                    <a:pt x="284" y="17"/>
                    <a:pt x="284" y="17"/>
                  </a:cubicBezTo>
                  <a:cubicBezTo>
                    <a:pt x="283" y="18"/>
                    <a:pt x="281" y="19"/>
                    <a:pt x="278" y="19"/>
                  </a:cubicBezTo>
                  <a:cubicBezTo>
                    <a:pt x="278" y="18"/>
                    <a:pt x="279" y="18"/>
                    <a:pt x="279" y="17"/>
                  </a:cubicBezTo>
                  <a:cubicBezTo>
                    <a:pt x="277" y="16"/>
                    <a:pt x="276" y="17"/>
                    <a:pt x="276" y="16"/>
                  </a:cubicBezTo>
                  <a:cubicBezTo>
                    <a:pt x="275" y="16"/>
                    <a:pt x="276" y="19"/>
                    <a:pt x="275" y="19"/>
                  </a:cubicBezTo>
                  <a:cubicBezTo>
                    <a:pt x="273" y="19"/>
                    <a:pt x="275" y="16"/>
                    <a:pt x="273" y="16"/>
                  </a:cubicBezTo>
                  <a:cubicBezTo>
                    <a:pt x="273" y="16"/>
                    <a:pt x="273" y="17"/>
                    <a:pt x="272" y="18"/>
                  </a:cubicBezTo>
                  <a:cubicBezTo>
                    <a:pt x="270" y="17"/>
                    <a:pt x="269" y="16"/>
                    <a:pt x="266" y="17"/>
                  </a:cubicBezTo>
                  <a:cubicBezTo>
                    <a:pt x="266" y="18"/>
                    <a:pt x="265" y="18"/>
                    <a:pt x="265" y="20"/>
                  </a:cubicBezTo>
                  <a:cubicBezTo>
                    <a:pt x="266" y="21"/>
                    <a:pt x="267" y="19"/>
                    <a:pt x="268" y="20"/>
                  </a:cubicBezTo>
                  <a:cubicBezTo>
                    <a:pt x="268" y="21"/>
                    <a:pt x="267" y="21"/>
                    <a:pt x="266" y="22"/>
                  </a:cubicBezTo>
                  <a:cubicBezTo>
                    <a:pt x="265" y="20"/>
                    <a:pt x="264" y="21"/>
                    <a:pt x="262" y="20"/>
                  </a:cubicBezTo>
                  <a:cubicBezTo>
                    <a:pt x="263" y="20"/>
                    <a:pt x="264" y="19"/>
                    <a:pt x="263" y="18"/>
                  </a:cubicBezTo>
                  <a:cubicBezTo>
                    <a:pt x="262" y="18"/>
                    <a:pt x="263" y="19"/>
                    <a:pt x="262" y="19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3" y="18"/>
                    <a:pt x="263" y="17"/>
                    <a:pt x="262" y="16"/>
                  </a:cubicBezTo>
                  <a:cubicBezTo>
                    <a:pt x="262" y="18"/>
                    <a:pt x="260" y="17"/>
                    <a:pt x="259" y="17"/>
                  </a:cubicBezTo>
                  <a:cubicBezTo>
                    <a:pt x="258" y="18"/>
                    <a:pt x="258" y="20"/>
                    <a:pt x="256" y="20"/>
                  </a:cubicBezTo>
                  <a:cubicBezTo>
                    <a:pt x="256" y="19"/>
                    <a:pt x="255" y="19"/>
                    <a:pt x="255" y="18"/>
                  </a:cubicBezTo>
                  <a:cubicBezTo>
                    <a:pt x="255" y="19"/>
                    <a:pt x="256" y="19"/>
                    <a:pt x="256" y="18"/>
                  </a:cubicBezTo>
                  <a:cubicBezTo>
                    <a:pt x="254" y="14"/>
                    <a:pt x="250" y="19"/>
                    <a:pt x="248" y="18"/>
                  </a:cubicBezTo>
                  <a:cubicBezTo>
                    <a:pt x="250" y="18"/>
                    <a:pt x="249" y="16"/>
                    <a:pt x="249" y="15"/>
                  </a:cubicBezTo>
                  <a:cubicBezTo>
                    <a:pt x="248" y="14"/>
                    <a:pt x="248" y="13"/>
                    <a:pt x="247" y="14"/>
                  </a:cubicBezTo>
                  <a:cubicBezTo>
                    <a:pt x="247" y="15"/>
                    <a:pt x="248" y="15"/>
                    <a:pt x="247" y="15"/>
                  </a:cubicBezTo>
                  <a:cubicBezTo>
                    <a:pt x="247" y="15"/>
                    <a:pt x="245" y="15"/>
                    <a:pt x="245" y="16"/>
                  </a:cubicBezTo>
                  <a:cubicBezTo>
                    <a:pt x="245" y="16"/>
                    <a:pt x="244" y="18"/>
                    <a:pt x="246" y="18"/>
                  </a:cubicBezTo>
                  <a:cubicBezTo>
                    <a:pt x="246" y="17"/>
                    <a:pt x="246" y="16"/>
                    <a:pt x="247" y="16"/>
                  </a:cubicBezTo>
                  <a:cubicBezTo>
                    <a:pt x="248" y="17"/>
                    <a:pt x="247" y="19"/>
                    <a:pt x="246" y="19"/>
                  </a:cubicBezTo>
                  <a:cubicBezTo>
                    <a:pt x="245" y="17"/>
                    <a:pt x="243" y="18"/>
                    <a:pt x="242" y="17"/>
                  </a:cubicBezTo>
                  <a:cubicBezTo>
                    <a:pt x="243" y="14"/>
                    <a:pt x="239" y="15"/>
                    <a:pt x="237" y="14"/>
                  </a:cubicBezTo>
                  <a:cubicBezTo>
                    <a:pt x="237" y="15"/>
                    <a:pt x="238" y="15"/>
                    <a:pt x="238" y="16"/>
                  </a:cubicBezTo>
                  <a:cubicBezTo>
                    <a:pt x="238" y="15"/>
                    <a:pt x="236" y="15"/>
                    <a:pt x="236" y="16"/>
                  </a:cubicBezTo>
                  <a:cubicBezTo>
                    <a:pt x="236" y="17"/>
                    <a:pt x="237" y="17"/>
                    <a:pt x="238" y="17"/>
                  </a:cubicBezTo>
                  <a:cubicBezTo>
                    <a:pt x="236" y="18"/>
                    <a:pt x="236" y="17"/>
                    <a:pt x="235" y="16"/>
                  </a:cubicBezTo>
                  <a:cubicBezTo>
                    <a:pt x="235" y="15"/>
                    <a:pt x="236" y="15"/>
                    <a:pt x="236" y="14"/>
                  </a:cubicBezTo>
                  <a:cubicBezTo>
                    <a:pt x="235" y="14"/>
                    <a:pt x="233" y="13"/>
                    <a:pt x="233" y="14"/>
                  </a:cubicBezTo>
                  <a:cubicBezTo>
                    <a:pt x="233" y="14"/>
                    <a:pt x="234" y="16"/>
                    <a:pt x="233" y="16"/>
                  </a:cubicBezTo>
                  <a:cubicBezTo>
                    <a:pt x="232" y="15"/>
                    <a:pt x="232" y="15"/>
                    <a:pt x="230" y="14"/>
                  </a:cubicBezTo>
                  <a:cubicBezTo>
                    <a:pt x="231" y="13"/>
                    <a:pt x="232" y="13"/>
                    <a:pt x="231" y="12"/>
                  </a:cubicBezTo>
                  <a:cubicBezTo>
                    <a:pt x="231" y="15"/>
                    <a:pt x="228" y="11"/>
                    <a:pt x="228" y="13"/>
                  </a:cubicBezTo>
                  <a:cubicBezTo>
                    <a:pt x="228" y="13"/>
                    <a:pt x="229" y="13"/>
                    <a:pt x="229" y="14"/>
                  </a:cubicBezTo>
                  <a:cubicBezTo>
                    <a:pt x="229" y="14"/>
                    <a:pt x="228" y="14"/>
                    <a:pt x="228" y="15"/>
                  </a:cubicBezTo>
                  <a:cubicBezTo>
                    <a:pt x="226" y="15"/>
                    <a:pt x="226" y="13"/>
                    <a:pt x="225" y="14"/>
                  </a:cubicBezTo>
                  <a:cubicBezTo>
                    <a:pt x="226" y="15"/>
                    <a:pt x="226" y="16"/>
                    <a:pt x="225" y="17"/>
                  </a:cubicBezTo>
                  <a:cubicBezTo>
                    <a:pt x="223" y="16"/>
                    <a:pt x="222" y="14"/>
                    <a:pt x="220" y="14"/>
                  </a:cubicBezTo>
                  <a:cubicBezTo>
                    <a:pt x="220" y="15"/>
                    <a:pt x="218" y="16"/>
                    <a:pt x="217" y="15"/>
                  </a:cubicBezTo>
                  <a:cubicBezTo>
                    <a:pt x="216" y="16"/>
                    <a:pt x="217" y="17"/>
                    <a:pt x="215" y="18"/>
                  </a:cubicBezTo>
                  <a:cubicBezTo>
                    <a:pt x="215" y="15"/>
                    <a:pt x="212" y="14"/>
                    <a:pt x="209" y="15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3"/>
                    <a:pt x="210" y="12"/>
                    <a:pt x="211" y="12"/>
                  </a:cubicBezTo>
                  <a:cubicBezTo>
                    <a:pt x="207" y="12"/>
                    <a:pt x="207" y="15"/>
                    <a:pt x="204" y="14"/>
                  </a:cubicBezTo>
                  <a:cubicBezTo>
                    <a:pt x="203" y="15"/>
                    <a:pt x="204" y="16"/>
                    <a:pt x="203" y="16"/>
                  </a:cubicBezTo>
                  <a:cubicBezTo>
                    <a:pt x="202" y="15"/>
                    <a:pt x="203" y="14"/>
                    <a:pt x="204" y="13"/>
                  </a:cubicBezTo>
                  <a:cubicBezTo>
                    <a:pt x="203" y="13"/>
                    <a:pt x="204" y="12"/>
                    <a:pt x="203" y="12"/>
                  </a:cubicBezTo>
                  <a:cubicBezTo>
                    <a:pt x="202" y="13"/>
                    <a:pt x="202" y="15"/>
                    <a:pt x="201" y="14"/>
                  </a:cubicBezTo>
                  <a:cubicBezTo>
                    <a:pt x="200" y="14"/>
                    <a:pt x="200" y="13"/>
                    <a:pt x="200" y="12"/>
                  </a:cubicBezTo>
                  <a:cubicBezTo>
                    <a:pt x="199" y="13"/>
                    <a:pt x="200" y="15"/>
                    <a:pt x="198" y="15"/>
                  </a:cubicBezTo>
                  <a:cubicBezTo>
                    <a:pt x="198" y="14"/>
                    <a:pt x="198" y="14"/>
                    <a:pt x="197" y="13"/>
                  </a:cubicBezTo>
                  <a:cubicBezTo>
                    <a:pt x="197" y="12"/>
                    <a:pt x="199" y="12"/>
                    <a:pt x="198" y="11"/>
                  </a:cubicBezTo>
                  <a:cubicBezTo>
                    <a:pt x="196" y="11"/>
                    <a:pt x="195" y="14"/>
                    <a:pt x="194" y="13"/>
                  </a:cubicBezTo>
                  <a:cubicBezTo>
                    <a:pt x="193" y="12"/>
                    <a:pt x="194" y="12"/>
                    <a:pt x="194" y="12"/>
                  </a:cubicBezTo>
                  <a:cubicBezTo>
                    <a:pt x="192" y="12"/>
                    <a:pt x="191" y="11"/>
                    <a:pt x="189" y="11"/>
                  </a:cubicBezTo>
                  <a:cubicBezTo>
                    <a:pt x="190" y="13"/>
                    <a:pt x="189" y="13"/>
                    <a:pt x="187" y="12"/>
                  </a:cubicBezTo>
                  <a:cubicBezTo>
                    <a:pt x="187" y="13"/>
                    <a:pt x="187" y="13"/>
                    <a:pt x="187" y="14"/>
                  </a:cubicBezTo>
                  <a:cubicBezTo>
                    <a:pt x="187" y="14"/>
                    <a:pt x="188" y="14"/>
                    <a:pt x="188" y="14"/>
                  </a:cubicBezTo>
                  <a:cubicBezTo>
                    <a:pt x="188" y="14"/>
                    <a:pt x="187" y="14"/>
                    <a:pt x="186" y="14"/>
                  </a:cubicBezTo>
                  <a:cubicBezTo>
                    <a:pt x="187" y="12"/>
                    <a:pt x="184" y="13"/>
                    <a:pt x="185" y="10"/>
                  </a:cubicBezTo>
                  <a:cubicBezTo>
                    <a:pt x="184" y="11"/>
                    <a:pt x="183" y="11"/>
                    <a:pt x="183" y="9"/>
                  </a:cubicBezTo>
                  <a:cubicBezTo>
                    <a:pt x="182" y="10"/>
                    <a:pt x="181" y="10"/>
                    <a:pt x="180" y="9"/>
                  </a:cubicBezTo>
                  <a:cubicBezTo>
                    <a:pt x="180" y="9"/>
                    <a:pt x="180" y="9"/>
                    <a:pt x="180" y="8"/>
                  </a:cubicBezTo>
                  <a:cubicBezTo>
                    <a:pt x="179" y="8"/>
                    <a:pt x="178" y="7"/>
                    <a:pt x="177" y="8"/>
                  </a:cubicBezTo>
                  <a:cubicBezTo>
                    <a:pt x="179" y="8"/>
                    <a:pt x="179" y="9"/>
                    <a:pt x="179" y="10"/>
                  </a:cubicBezTo>
                  <a:cubicBezTo>
                    <a:pt x="178" y="11"/>
                    <a:pt x="176" y="8"/>
                    <a:pt x="175" y="10"/>
                  </a:cubicBezTo>
                  <a:cubicBezTo>
                    <a:pt x="175" y="11"/>
                    <a:pt x="177" y="10"/>
                    <a:pt x="177" y="11"/>
                  </a:cubicBezTo>
                  <a:cubicBezTo>
                    <a:pt x="175" y="12"/>
                    <a:pt x="174" y="10"/>
                    <a:pt x="173" y="9"/>
                  </a:cubicBezTo>
                  <a:cubicBezTo>
                    <a:pt x="172" y="10"/>
                    <a:pt x="171" y="12"/>
                    <a:pt x="170" y="12"/>
                  </a:cubicBezTo>
                  <a:cubicBezTo>
                    <a:pt x="169" y="12"/>
                    <a:pt x="169" y="12"/>
                    <a:pt x="168" y="11"/>
                  </a:cubicBezTo>
                  <a:cubicBezTo>
                    <a:pt x="169" y="11"/>
                    <a:pt x="170" y="11"/>
                    <a:pt x="170" y="9"/>
                  </a:cubicBezTo>
                  <a:cubicBezTo>
                    <a:pt x="166" y="9"/>
                    <a:pt x="166" y="11"/>
                    <a:pt x="163" y="10"/>
                  </a:cubicBezTo>
                  <a:cubicBezTo>
                    <a:pt x="161" y="11"/>
                    <a:pt x="163" y="12"/>
                    <a:pt x="162" y="12"/>
                  </a:cubicBezTo>
                  <a:cubicBezTo>
                    <a:pt x="162" y="10"/>
                    <a:pt x="160" y="9"/>
                    <a:pt x="161" y="7"/>
                  </a:cubicBezTo>
                  <a:cubicBezTo>
                    <a:pt x="160" y="7"/>
                    <a:pt x="159" y="9"/>
                    <a:pt x="159" y="7"/>
                  </a:cubicBezTo>
                  <a:cubicBezTo>
                    <a:pt x="157" y="6"/>
                    <a:pt x="159" y="9"/>
                    <a:pt x="157" y="9"/>
                  </a:cubicBezTo>
                  <a:cubicBezTo>
                    <a:pt x="158" y="7"/>
                    <a:pt x="154" y="8"/>
                    <a:pt x="153" y="8"/>
                  </a:cubicBezTo>
                  <a:cubicBezTo>
                    <a:pt x="155" y="8"/>
                    <a:pt x="155" y="10"/>
                    <a:pt x="155" y="11"/>
                  </a:cubicBezTo>
                  <a:cubicBezTo>
                    <a:pt x="154" y="9"/>
                    <a:pt x="150" y="10"/>
                    <a:pt x="149" y="9"/>
                  </a:cubicBezTo>
                  <a:cubicBezTo>
                    <a:pt x="149" y="9"/>
                    <a:pt x="149" y="10"/>
                    <a:pt x="149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7" y="8"/>
                    <a:pt x="146" y="8"/>
                    <a:pt x="146" y="9"/>
                  </a:cubicBezTo>
                  <a:cubicBezTo>
                    <a:pt x="146" y="9"/>
                    <a:pt x="147" y="9"/>
                    <a:pt x="147" y="10"/>
                  </a:cubicBezTo>
                  <a:cubicBezTo>
                    <a:pt x="145" y="11"/>
                    <a:pt x="146" y="9"/>
                    <a:pt x="145" y="9"/>
                  </a:cubicBezTo>
                  <a:cubicBezTo>
                    <a:pt x="143" y="9"/>
                    <a:pt x="141" y="8"/>
                    <a:pt x="140" y="10"/>
                  </a:cubicBezTo>
                  <a:cubicBezTo>
                    <a:pt x="139" y="10"/>
                    <a:pt x="139" y="8"/>
                    <a:pt x="138" y="8"/>
                  </a:cubicBezTo>
                  <a:cubicBezTo>
                    <a:pt x="136" y="8"/>
                    <a:pt x="136" y="10"/>
                    <a:pt x="136" y="10"/>
                  </a:cubicBezTo>
                  <a:cubicBezTo>
                    <a:pt x="135" y="9"/>
                    <a:pt x="137" y="9"/>
                    <a:pt x="137" y="8"/>
                  </a:cubicBezTo>
                  <a:cubicBezTo>
                    <a:pt x="136" y="7"/>
                    <a:pt x="135" y="7"/>
                    <a:pt x="134" y="7"/>
                  </a:cubicBezTo>
                  <a:cubicBezTo>
                    <a:pt x="134" y="8"/>
                    <a:pt x="135" y="9"/>
                    <a:pt x="133" y="10"/>
                  </a:cubicBezTo>
                  <a:cubicBezTo>
                    <a:pt x="133" y="9"/>
                    <a:pt x="134" y="8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1" y="8"/>
                    <a:pt x="132" y="8"/>
                    <a:pt x="131" y="9"/>
                  </a:cubicBezTo>
                  <a:cubicBezTo>
                    <a:pt x="129" y="7"/>
                    <a:pt x="133" y="6"/>
                    <a:pt x="132" y="4"/>
                  </a:cubicBezTo>
                  <a:cubicBezTo>
                    <a:pt x="130" y="4"/>
                    <a:pt x="130" y="7"/>
                    <a:pt x="128" y="6"/>
                  </a:cubicBezTo>
                  <a:cubicBezTo>
                    <a:pt x="129" y="7"/>
                    <a:pt x="129" y="7"/>
                    <a:pt x="129" y="9"/>
                  </a:cubicBezTo>
                  <a:cubicBezTo>
                    <a:pt x="128" y="8"/>
                    <a:pt x="129" y="10"/>
                    <a:pt x="127" y="10"/>
                  </a:cubicBezTo>
                  <a:cubicBezTo>
                    <a:pt x="125" y="9"/>
                    <a:pt x="125" y="7"/>
                    <a:pt x="123" y="6"/>
                  </a:cubicBezTo>
                  <a:cubicBezTo>
                    <a:pt x="123" y="6"/>
                    <a:pt x="122" y="7"/>
                    <a:pt x="120" y="7"/>
                  </a:cubicBezTo>
                  <a:cubicBezTo>
                    <a:pt x="121" y="5"/>
                    <a:pt x="120" y="6"/>
                    <a:pt x="119" y="6"/>
                  </a:cubicBezTo>
                  <a:cubicBezTo>
                    <a:pt x="119" y="5"/>
                    <a:pt x="120" y="5"/>
                    <a:pt x="119" y="4"/>
                  </a:cubicBezTo>
                  <a:cubicBezTo>
                    <a:pt x="118" y="5"/>
                    <a:pt x="117" y="8"/>
                    <a:pt x="116" y="6"/>
                  </a:cubicBezTo>
                  <a:cubicBezTo>
                    <a:pt x="116" y="5"/>
                    <a:pt x="117" y="6"/>
                    <a:pt x="117" y="5"/>
                  </a:cubicBezTo>
                  <a:cubicBezTo>
                    <a:pt x="115" y="3"/>
                    <a:pt x="114" y="6"/>
                    <a:pt x="112" y="6"/>
                  </a:cubicBezTo>
                  <a:cubicBezTo>
                    <a:pt x="113" y="5"/>
                    <a:pt x="112" y="6"/>
                    <a:pt x="112" y="4"/>
                  </a:cubicBezTo>
                  <a:cubicBezTo>
                    <a:pt x="112" y="4"/>
                    <a:pt x="113" y="4"/>
                    <a:pt x="113" y="3"/>
                  </a:cubicBezTo>
                  <a:cubicBezTo>
                    <a:pt x="112" y="3"/>
                    <a:pt x="111" y="3"/>
                    <a:pt x="110" y="3"/>
                  </a:cubicBezTo>
                  <a:cubicBezTo>
                    <a:pt x="112" y="5"/>
                    <a:pt x="109" y="4"/>
                    <a:pt x="109" y="6"/>
                  </a:cubicBezTo>
                  <a:cubicBezTo>
                    <a:pt x="110" y="7"/>
                    <a:pt x="111" y="6"/>
                    <a:pt x="111" y="7"/>
                  </a:cubicBezTo>
                  <a:cubicBezTo>
                    <a:pt x="111" y="7"/>
                    <a:pt x="111" y="8"/>
                    <a:pt x="111" y="8"/>
                  </a:cubicBezTo>
                  <a:cubicBezTo>
                    <a:pt x="110" y="8"/>
                    <a:pt x="110" y="7"/>
                    <a:pt x="110" y="7"/>
                  </a:cubicBezTo>
                  <a:cubicBezTo>
                    <a:pt x="109" y="7"/>
                    <a:pt x="109" y="8"/>
                    <a:pt x="108" y="8"/>
                  </a:cubicBezTo>
                  <a:cubicBezTo>
                    <a:pt x="107" y="6"/>
                    <a:pt x="109" y="6"/>
                    <a:pt x="108" y="6"/>
                  </a:cubicBezTo>
                  <a:cubicBezTo>
                    <a:pt x="107" y="5"/>
                    <a:pt x="106" y="6"/>
                    <a:pt x="106" y="5"/>
                  </a:cubicBezTo>
                  <a:cubicBezTo>
                    <a:pt x="106" y="5"/>
                    <a:pt x="107" y="4"/>
                    <a:pt x="107" y="4"/>
                  </a:cubicBezTo>
                  <a:cubicBezTo>
                    <a:pt x="106" y="4"/>
                    <a:pt x="106" y="1"/>
                    <a:pt x="104" y="1"/>
                  </a:cubicBezTo>
                  <a:cubicBezTo>
                    <a:pt x="104" y="3"/>
                    <a:pt x="106" y="4"/>
                    <a:pt x="105" y="5"/>
                  </a:cubicBezTo>
                  <a:cubicBezTo>
                    <a:pt x="104" y="4"/>
                    <a:pt x="103" y="4"/>
                    <a:pt x="103" y="2"/>
                  </a:cubicBezTo>
                  <a:cubicBezTo>
                    <a:pt x="102" y="3"/>
                    <a:pt x="102" y="4"/>
                    <a:pt x="102" y="6"/>
                  </a:cubicBezTo>
                  <a:cubicBezTo>
                    <a:pt x="102" y="6"/>
                    <a:pt x="101" y="6"/>
                    <a:pt x="101" y="6"/>
                  </a:cubicBezTo>
                  <a:cubicBezTo>
                    <a:pt x="101" y="5"/>
                    <a:pt x="101" y="5"/>
                    <a:pt x="101" y="4"/>
                  </a:cubicBezTo>
                  <a:cubicBezTo>
                    <a:pt x="100" y="4"/>
                    <a:pt x="100" y="5"/>
                    <a:pt x="99" y="4"/>
                  </a:cubicBezTo>
                  <a:cubicBezTo>
                    <a:pt x="100" y="4"/>
                    <a:pt x="101" y="0"/>
                    <a:pt x="100" y="0"/>
                  </a:cubicBezTo>
                  <a:cubicBezTo>
                    <a:pt x="99" y="1"/>
                    <a:pt x="100" y="3"/>
                    <a:pt x="99" y="3"/>
                  </a:cubicBezTo>
                  <a:cubicBezTo>
                    <a:pt x="97" y="3"/>
                    <a:pt x="96" y="4"/>
                    <a:pt x="94" y="4"/>
                  </a:cubicBezTo>
                  <a:cubicBezTo>
                    <a:pt x="94" y="3"/>
                    <a:pt x="94" y="2"/>
                    <a:pt x="93" y="2"/>
                  </a:cubicBezTo>
                  <a:cubicBezTo>
                    <a:pt x="93" y="2"/>
                    <a:pt x="90" y="3"/>
                    <a:pt x="90" y="2"/>
                  </a:cubicBezTo>
                  <a:cubicBezTo>
                    <a:pt x="90" y="2"/>
                    <a:pt x="90" y="2"/>
                    <a:pt x="91" y="1"/>
                  </a:cubicBezTo>
                  <a:cubicBezTo>
                    <a:pt x="90" y="1"/>
                    <a:pt x="89" y="1"/>
                    <a:pt x="89" y="1"/>
                  </a:cubicBezTo>
                  <a:cubicBezTo>
                    <a:pt x="88" y="2"/>
                    <a:pt x="89" y="3"/>
                    <a:pt x="88" y="4"/>
                  </a:cubicBezTo>
                  <a:cubicBezTo>
                    <a:pt x="87" y="3"/>
                    <a:pt x="86" y="3"/>
                    <a:pt x="85" y="1"/>
                  </a:cubicBezTo>
                  <a:cubicBezTo>
                    <a:pt x="84" y="3"/>
                    <a:pt x="86" y="4"/>
                    <a:pt x="84" y="4"/>
                  </a:cubicBezTo>
                  <a:cubicBezTo>
                    <a:pt x="83" y="1"/>
                    <a:pt x="80" y="2"/>
                    <a:pt x="79" y="0"/>
                  </a:cubicBezTo>
                  <a:cubicBezTo>
                    <a:pt x="78" y="1"/>
                    <a:pt x="79" y="1"/>
                    <a:pt x="78" y="2"/>
                  </a:cubicBezTo>
                  <a:cubicBezTo>
                    <a:pt x="77" y="2"/>
                    <a:pt x="76" y="1"/>
                    <a:pt x="75" y="2"/>
                  </a:cubicBezTo>
                  <a:cubicBezTo>
                    <a:pt x="75" y="2"/>
                    <a:pt x="74" y="4"/>
                    <a:pt x="72" y="5"/>
                  </a:cubicBezTo>
                  <a:cubicBezTo>
                    <a:pt x="72" y="3"/>
                    <a:pt x="72" y="3"/>
                    <a:pt x="73" y="2"/>
                  </a:cubicBezTo>
                  <a:cubicBezTo>
                    <a:pt x="73" y="2"/>
                    <a:pt x="72" y="2"/>
                    <a:pt x="72" y="1"/>
                  </a:cubicBezTo>
                  <a:cubicBezTo>
                    <a:pt x="70" y="1"/>
                    <a:pt x="69" y="3"/>
                    <a:pt x="67" y="1"/>
                  </a:cubicBezTo>
                  <a:cubicBezTo>
                    <a:pt x="67" y="2"/>
                    <a:pt x="67" y="3"/>
                    <a:pt x="66" y="3"/>
                  </a:cubicBezTo>
                  <a:cubicBezTo>
                    <a:pt x="66" y="2"/>
                    <a:pt x="65" y="2"/>
                    <a:pt x="64" y="1"/>
                  </a:cubicBezTo>
                  <a:cubicBezTo>
                    <a:pt x="64" y="2"/>
                    <a:pt x="64" y="1"/>
                    <a:pt x="64" y="2"/>
                  </a:cubicBezTo>
                  <a:cubicBezTo>
                    <a:pt x="63" y="2"/>
                    <a:pt x="63" y="3"/>
                    <a:pt x="61" y="3"/>
                  </a:cubicBezTo>
                  <a:cubicBezTo>
                    <a:pt x="62" y="2"/>
                    <a:pt x="60" y="3"/>
                    <a:pt x="60" y="1"/>
                  </a:cubicBezTo>
                  <a:cubicBezTo>
                    <a:pt x="58" y="1"/>
                    <a:pt x="59" y="3"/>
                    <a:pt x="58" y="4"/>
                  </a:cubicBezTo>
                  <a:cubicBezTo>
                    <a:pt x="57" y="4"/>
                    <a:pt x="56" y="4"/>
                    <a:pt x="56" y="3"/>
                  </a:cubicBezTo>
                  <a:cubicBezTo>
                    <a:pt x="57" y="3"/>
                    <a:pt x="58" y="2"/>
                    <a:pt x="58" y="1"/>
                  </a:cubicBezTo>
                  <a:cubicBezTo>
                    <a:pt x="57" y="2"/>
                    <a:pt x="58" y="1"/>
                    <a:pt x="57" y="1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3" y="4"/>
                    <a:pt x="53" y="2"/>
                    <a:pt x="53" y="2"/>
                  </a:cubicBezTo>
                  <a:cubicBezTo>
                    <a:pt x="52" y="4"/>
                    <a:pt x="49" y="5"/>
                    <a:pt x="48" y="4"/>
                  </a:cubicBezTo>
                  <a:cubicBezTo>
                    <a:pt x="48" y="3"/>
                    <a:pt x="49" y="3"/>
                    <a:pt x="48" y="2"/>
                  </a:cubicBezTo>
                  <a:cubicBezTo>
                    <a:pt x="47" y="1"/>
                    <a:pt x="47" y="3"/>
                    <a:pt x="46" y="3"/>
                  </a:cubicBezTo>
                  <a:cubicBezTo>
                    <a:pt x="45" y="2"/>
                    <a:pt x="43" y="1"/>
                    <a:pt x="42" y="1"/>
                  </a:cubicBezTo>
                  <a:cubicBezTo>
                    <a:pt x="42" y="1"/>
                    <a:pt x="42" y="1"/>
                    <a:pt x="42" y="2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1" y="3"/>
                    <a:pt x="40" y="3"/>
                    <a:pt x="39" y="4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8" y="3"/>
                    <a:pt x="38" y="4"/>
                    <a:pt x="37" y="4"/>
                  </a:cubicBezTo>
                  <a:cubicBezTo>
                    <a:pt x="36" y="3"/>
                    <a:pt x="35" y="3"/>
                    <a:pt x="35" y="1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2" y="2"/>
                    <a:pt x="32" y="3"/>
                    <a:pt x="30" y="4"/>
                  </a:cubicBezTo>
                  <a:cubicBezTo>
                    <a:pt x="31" y="3"/>
                    <a:pt x="31" y="2"/>
                    <a:pt x="30" y="2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24" y="2"/>
                    <a:pt x="23" y="3"/>
                    <a:pt x="21" y="3"/>
                  </a:cubicBezTo>
                  <a:cubicBezTo>
                    <a:pt x="21" y="2"/>
                    <a:pt x="21" y="0"/>
                    <a:pt x="19" y="1"/>
                  </a:cubicBezTo>
                  <a:cubicBezTo>
                    <a:pt x="19" y="2"/>
                    <a:pt x="20" y="2"/>
                    <a:pt x="20" y="3"/>
                  </a:cubicBezTo>
                  <a:cubicBezTo>
                    <a:pt x="17" y="4"/>
                    <a:pt x="18" y="5"/>
                    <a:pt x="15" y="4"/>
                  </a:cubicBezTo>
                  <a:cubicBezTo>
                    <a:pt x="14" y="3"/>
                    <a:pt x="15" y="1"/>
                    <a:pt x="13" y="1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6"/>
                    <a:pt x="14" y="4"/>
                    <a:pt x="15" y="5"/>
                  </a:cubicBezTo>
                  <a:cubicBezTo>
                    <a:pt x="14" y="6"/>
                    <a:pt x="12" y="7"/>
                    <a:pt x="12" y="9"/>
                  </a:cubicBezTo>
                  <a:cubicBezTo>
                    <a:pt x="12" y="8"/>
                    <a:pt x="10" y="8"/>
                    <a:pt x="10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8"/>
                    <a:pt x="9" y="8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11"/>
                    <a:pt x="11" y="14"/>
                    <a:pt x="8" y="16"/>
                  </a:cubicBezTo>
                  <a:cubicBezTo>
                    <a:pt x="8" y="14"/>
                    <a:pt x="9" y="13"/>
                    <a:pt x="8" y="12"/>
                  </a:cubicBezTo>
                  <a:cubicBezTo>
                    <a:pt x="8" y="14"/>
                    <a:pt x="6" y="13"/>
                    <a:pt x="6" y="14"/>
                  </a:cubicBezTo>
                  <a:cubicBezTo>
                    <a:pt x="6" y="13"/>
                    <a:pt x="6" y="15"/>
                    <a:pt x="5" y="15"/>
                  </a:cubicBezTo>
                  <a:cubicBezTo>
                    <a:pt x="5" y="14"/>
                    <a:pt x="3" y="15"/>
                    <a:pt x="2" y="14"/>
                  </a:cubicBezTo>
                  <a:cubicBezTo>
                    <a:pt x="3" y="15"/>
                    <a:pt x="0" y="16"/>
                    <a:pt x="2" y="17"/>
                  </a:cubicBezTo>
                  <a:cubicBezTo>
                    <a:pt x="2" y="15"/>
                    <a:pt x="5" y="16"/>
                    <a:pt x="5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2" y="18"/>
                    <a:pt x="3" y="19"/>
                  </a:cubicBezTo>
                  <a:cubicBezTo>
                    <a:pt x="3" y="18"/>
                    <a:pt x="5" y="20"/>
                    <a:pt x="6" y="20"/>
                  </a:cubicBezTo>
                  <a:cubicBezTo>
                    <a:pt x="6" y="19"/>
                    <a:pt x="5" y="17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8" y="19"/>
                    <a:pt x="7" y="18"/>
                    <a:pt x="9" y="17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10" y="21"/>
                    <a:pt x="10" y="20"/>
                    <a:pt x="10" y="21"/>
                  </a:cubicBezTo>
                  <a:cubicBezTo>
                    <a:pt x="10" y="21"/>
                    <a:pt x="10" y="23"/>
                    <a:pt x="8" y="22"/>
                  </a:cubicBezTo>
                  <a:cubicBezTo>
                    <a:pt x="8" y="21"/>
                    <a:pt x="6" y="19"/>
                    <a:pt x="6" y="21"/>
                  </a:cubicBezTo>
                  <a:cubicBezTo>
                    <a:pt x="8" y="21"/>
                    <a:pt x="6" y="24"/>
                    <a:pt x="7" y="26"/>
                  </a:cubicBezTo>
                  <a:cubicBezTo>
                    <a:pt x="8" y="27"/>
                    <a:pt x="8" y="25"/>
                    <a:pt x="8" y="26"/>
                  </a:cubicBezTo>
                  <a:cubicBezTo>
                    <a:pt x="8" y="27"/>
                    <a:pt x="9" y="28"/>
                    <a:pt x="8" y="29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2" y="28"/>
                    <a:pt x="12" y="26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0"/>
                    <a:pt x="12" y="29"/>
                    <a:pt x="11" y="30"/>
                  </a:cubicBezTo>
                  <a:cubicBezTo>
                    <a:pt x="13" y="31"/>
                    <a:pt x="13" y="33"/>
                    <a:pt x="14" y="34"/>
                  </a:cubicBezTo>
                  <a:cubicBezTo>
                    <a:pt x="14" y="36"/>
                    <a:pt x="12" y="36"/>
                    <a:pt x="11" y="37"/>
                  </a:cubicBezTo>
                  <a:cubicBezTo>
                    <a:pt x="11" y="38"/>
                    <a:pt x="11" y="38"/>
                    <a:pt x="10" y="39"/>
                  </a:cubicBezTo>
                  <a:cubicBezTo>
                    <a:pt x="11" y="38"/>
                    <a:pt x="10" y="40"/>
                    <a:pt x="12" y="40"/>
                  </a:cubicBezTo>
                  <a:cubicBezTo>
                    <a:pt x="12" y="39"/>
                    <a:pt x="11" y="38"/>
                    <a:pt x="12" y="37"/>
                  </a:cubicBezTo>
                  <a:cubicBezTo>
                    <a:pt x="13" y="38"/>
                    <a:pt x="13" y="38"/>
                    <a:pt x="14" y="38"/>
                  </a:cubicBezTo>
                  <a:cubicBezTo>
                    <a:pt x="14" y="40"/>
                    <a:pt x="15" y="40"/>
                    <a:pt x="15" y="41"/>
                  </a:cubicBezTo>
                  <a:cubicBezTo>
                    <a:pt x="15" y="41"/>
                    <a:pt x="15" y="42"/>
                    <a:pt x="15" y="43"/>
                  </a:cubicBezTo>
                  <a:cubicBezTo>
                    <a:pt x="13" y="43"/>
                    <a:pt x="12" y="44"/>
                    <a:pt x="11" y="45"/>
                  </a:cubicBezTo>
                  <a:cubicBezTo>
                    <a:pt x="13" y="45"/>
                    <a:pt x="17" y="46"/>
                    <a:pt x="15" y="48"/>
                  </a:cubicBezTo>
                  <a:cubicBezTo>
                    <a:pt x="15" y="48"/>
                    <a:pt x="15" y="47"/>
                    <a:pt x="14" y="47"/>
                  </a:cubicBezTo>
                  <a:cubicBezTo>
                    <a:pt x="13" y="48"/>
                    <a:pt x="14" y="49"/>
                    <a:pt x="13" y="50"/>
                  </a:cubicBezTo>
                  <a:cubicBezTo>
                    <a:pt x="15" y="51"/>
                    <a:pt x="15" y="51"/>
                    <a:pt x="16" y="52"/>
                  </a:cubicBezTo>
                  <a:cubicBezTo>
                    <a:pt x="16" y="52"/>
                    <a:pt x="16" y="53"/>
                    <a:pt x="15" y="53"/>
                  </a:cubicBezTo>
                  <a:cubicBezTo>
                    <a:pt x="15" y="52"/>
                    <a:pt x="14" y="51"/>
                    <a:pt x="13" y="52"/>
                  </a:cubicBezTo>
                  <a:cubicBezTo>
                    <a:pt x="13" y="52"/>
                    <a:pt x="13" y="53"/>
                    <a:pt x="13" y="55"/>
                  </a:cubicBezTo>
                  <a:cubicBezTo>
                    <a:pt x="15" y="55"/>
                    <a:pt x="15" y="53"/>
                    <a:pt x="16" y="54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8" y="52"/>
                    <a:pt x="18" y="53"/>
                    <a:pt x="18" y="54"/>
                  </a:cubicBezTo>
                  <a:cubicBezTo>
                    <a:pt x="17" y="54"/>
                    <a:pt x="16" y="54"/>
                    <a:pt x="16" y="55"/>
                  </a:cubicBezTo>
                  <a:cubicBezTo>
                    <a:pt x="16" y="57"/>
                    <a:pt x="18" y="55"/>
                    <a:pt x="18" y="56"/>
                  </a:cubicBezTo>
                  <a:cubicBezTo>
                    <a:pt x="18" y="58"/>
                    <a:pt x="15" y="56"/>
                    <a:pt x="14" y="58"/>
                  </a:cubicBezTo>
                  <a:cubicBezTo>
                    <a:pt x="15" y="58"/>
                    <a:pt x="16" y="58"/>
                    <a:pt x="15" y="59"/>
                  </a:cubicBezTo>
                  <a:cubicBezTo>
                    <a:pt x="14" y="59"/>
                    <a:pt x="14" y="60"/>
                    <a:pt x="14" y="61"/>
                  </a:cubicBezTo>
                  <a:cubicBezTo>
                    <a:pt x="14" y="62"/>
                    <a:pt x="15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4" y="62"/>
                    <a:pt x="13" y="63"/>
                  </a:cubicBezTo>
                  <a:cubicBezTo>
                    <a:pt x="14" y="63"/>
                    <a:pt x="15" y="65"/>
                    <a:pt x="14" y="65"/>
                  </a:cubicBezTo>
                  <a:cubicBezTo>
                    <a:pt x="16" y="65"/>
                    <a:pt x="16" y="67"/>
                    <a:pt x="17" y="67"/>
                  </a:cubicBezTo>
                  <a:cubicBezTo>
                    <a:pt x="16" y="68"/>
                    <a:pt x="17" y="69"/>
                    <a:pt x="17" y="70"/>
                  </a:cubicBezTo>
                  <a:cubicBezTo>
                    <a:pt x="16" y="70"/>
                    <a:pt x="15" y="70"/>
                    <a:pt x="15" y="72"/>
                  </a:cubicBezTo>
                  <a:cubicBezTo>
                    <a:pt x="18" y="70"/>
                    <a:pt x="19" y="73"/>
                    <a:pt x="20" y="75"/>
                  </a:cubicBezTo>
                  <a:cubicBezTo>
                    <a:pt x="20" y="74"/>
                    <a:pt x="20" y="72"/>
                    <a:pt x="20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2"/>
                    <a:pt x="20" y="73"/>
                    <a:pt x="21" y="74"/>
                  </a:cubicBezTo>
                  <a:cubicBezTo>
                    <a:pt x="21" y="74"/>
                    <a:pt x="22" y="75"/>
                    <a:pt x="23" y="74"/>
                  </a:cubicBezTo>
                  <a:cubicBezTo>
                    <a:pt x="23" y="77"/>
                    <a:pt x="26" y="77"/>
                    <a:pt x="26" y="80"/>
                  </a:cubicBezTo>
                  <a:cubicBezTo>
                    <a:pt x="27" y="80"/>
                    <a:pt x="28" y="79"/>
                    <a:pt x="29" y="80"/>
                  </a:cubicBezTo>
                  <a:cubicBezTo>
                    <a:pt x="29" y="81"/>
                    <a:pt x="30" y="82"/>
                    <a:pt x="31" y="81"/>
                  </a:cubicBezTo>
                  <a:cubicBezTo>
                    <a:pt x="32" y="82"/>
                    <a:pt x="32" y="84"/>
                    <a:pt x="33" y="84"/>
                  </a:cubicBezTo>
                  <a:cubicBezTo>
                    <a:pt x="34" y="83"/>
                    <a:pt x="32" y="80"/>
                    <a:pt x="34" y="80"/>
                  </a:cubicBezTo>
                  <a:cubicBezTo>
                    <a:pt x="34" y="80"/>
                    <a:pt x="34" y="81"/>
                    <a:pt x="34" y="81"/>
                  </a:cubicBezTo>
                  <a:cubicBezTo>
                    <a:pt x="35" y="82"/>
                    <a:pt x="37" y="79"/>
                    <a:pt x="38" y="81"/>
                  </a:cubicBezTo>
                  <a:cubicBezTo>
                    <a:pt x="38" y="81"/>
                    <a:pt x="38" y="82"/>
                    <a:pt x="38" y="82"/>
                  </a:cubicBezTo>
                  <a:cubicBezTo>
                    <a:pt x="39" y="80"/>
                    <a:pt x="39" y="83"/>
                    <a:pt x="41" y="82"/>
                  </a:cubicBezTo>
                  <a:cubicBezTo>
                    <a:pt x="41" y="81"/>
                    <a:pt x="40" y="81"/>
                    <a:pt x="40" y="81"/>
                  </a:cubicBezTo>
                  <a:cubicBezTo>
                    <a:pt x="42" y="81"/>
                    <a:pt x="41" y="79"/>
                    <a:pt x="42" y="79"/>
                  </a:cubicBezTo>
                  <a:cubicBezTo>
                    <a:pt x="42" y="79"/>
                    <a:pt x="42" y="80"/>
                    <a:pt x="42" y="81"/>
                  </a:cubicBezTo>
                  <a:cubicBezTo>
                    <a:pt x="44" y="82"/>
                    <a:pt x="45" y="80"/>
                    <a:pt x="47" y="82"/>
                  </a:cubicBezTo>
                  <a:cubicBezTo>
                    <a:pt x="48" y="82"/>
                    <a:pt x="47" y="81"/>
                    <a:pt x="48" y="80"/>
                  </a:cubicBezTo>
                  <a:cubicBezTo>
                    <a:pt x="49" y="81"/>
                    <a:pt x="47" y="82"/>
                    <a:pt x="48" y="82"/>
                  </a:cubicBezTo>
                  <a:cubicBezTo>
                    <a:pt x="51" y="82"/>
                    <a:pt x="50" y="79"/>
                    <a:pt x="53" y="77"/>
                  </a:cubicBezTo>
                  <a:cubicBezTo>
                    <a:pt x="53" y="79"/>
                    <a:pt x="52" y="79"/>
                    <a:pt x="52" y="81"/>
                  </a:cubicBezTo>
                  <a:cubicBezTo>
                    <a:pt x="53" y="81"/>
                    <a:pt x="53" y="80"/>
                    <a:pt x="54" y="81"/>
                  </a:cubicBezTo>
                  <a:cubicBezTo>
                    <a:pt x="54" y="81"/>
                    <a:pt x="55" y="82"/>
                    <a:pt x="55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3" y="83"/>
                    <a:pt x="52" y="82"/>
                    <a:pt x="52" y="81"/>
                  </a:cubicBezTo>
                  <a:cubicBezTo>
                    <a:pt x="51" y="81"/>
                    <a:pt x="51" y="81"/>
                    <a:pt x="50" y="82"/>
                  </a:cubicBezTo>
                  <a:cubicBezTo>
                    <a:pt x="53" y="84"/>
                    <a:pt x="50" y="89"/>
                    <a:pt x="52" y="92"/>
                  </a:cubicBezTo>
                  <a:cubicBezTo>
                    <a:pt x="51" y="92"/>
                    <a:pt x="51" y="93"/>
                    <a:pt x="50" y="93"/>
                  </a:cubicBezTo>
                  <a:cubicBezTo>
                    <a:pt x="50" y="92"/>
                    <a:pt x="49" y="91"/>
                    <a:pt x="48" y="91"/>
                  </a:cubicBezTo>
                  <a:cubicBezTo>
                    <a:pt x="47" y="92"/>
                    <a:pt x="48" y="93"/>
                    <a:pt x="48" y="93"/>
                  </a:cubicBezTo>
                  <a:cubicBezTo>
                    <a:pt x="46" y="92"/>
                    <a:pt x="44" y="94"/>
                    <a:pt x="42" y="94"/>
                  </a:cubicBezTo>
                  <a:cubicBezTo>
                    <a:pt x="41" y="95"/>
                    <a:pt x="40" y="97"/>
                    <a:pt x="39" y="95"/>
                  </a:cubicBezTo>
                  <a:cubicBezTo>
                    <a:pt x="39" y="95"/>
                    <a:pt x="39" y="93"/>
                    <a:pt x="38" y="93"/>
                  </a:cubicBezTo>
                  <a:cubicBezTo>
                    <a:pt x="36" y="93"/>
                    <a:pt x="36" y="96"/>
                    <a:pt x="34" y="96"/>
                  </a:cubicBezTo>
                  <a:cubicBezTo>
                    <a:pt x="33" y="95"/>
                    <a:pt x="33" y="94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1" y="95"/>
                    <a:pt x="31" y="96"/>
                    <a:pt x="31" y="97"/>
                  </a:cubicBezTo>
                  <a:cubicBezTo>
                    <a:pt x="27" y="96"/>
                    <a:pt x="26" y="98"/>
                    <a:pt x="23" y="98"/>
                  </a:cubicBezTo>
                  <a:cubicBezTo>
                    <a:pt x="23" y="98"/>
                    <a:pt x="23" y="97"/>
                    <a:pt x="23" y="97"/>
                  </a:cubicBezTo>
                  <a:cubicBezTo>
                    <a:pt x="22" y="97"/>
                    <a:pt x="21" y="97"/>
                    <a:pt x="21" y="98"/>
                  </a:cubicBezTo>
                  <a:cubicBezTo>
                    <a:pt x="23" y="98"/>
                    <a:pt x="22" y="99"/>
                    <a:pt x="23" y="100"/>
                  </a:cubicBezTo>
                  <a:cubicBezTo>
                    <a:pt x="22" y="101"/>
                    <a:pt x="21" y="101"/>
                    <a:pt x="21" y="103"/>
                  </a:cubicBezTo>
                  <a:cubicBezTo>
                    <a:pt x="21" y="102"/>
                    <a:pt x="20" y="102"/>
                    <a:pt x="19" y="102"/>
                  </a:cubicBezTo>
                  <a:cubicBezTo>
                    <a:pt x="18" y="103"/>
                    <a:pt x="19" y="105"/>
                    <a:pt x="18" y="106"/>
                  </a:cubicBezTo>
                  <a:cubicBezTo>
                    <a:pt x="18" y="107"/>
                    <a:pt x="18" y="108"/>
                    <a:pt x="18" y="109"/>
                  </a:cubicBezTo>
                  <a:cubicBezTo>
                    <a:pt x="17" y="109"/>
                    <a:pt x="16" y="110"/>
                    <a:pt x="15" y="110"/>
                  </a:cubicBezTo>
                  <a:cubicBezTo>
                    <a:pt x="15" y="112"/>
                    <a:pt x="17" y="111"/>
                    <a:pt x="18" y="111"/>
                  </a:cubicBezTo>
                  <a:cubicBezTo>
                    <a:pt x="17" y="112"/>
                    <a:pt x="15" y="111"/>
                    <a:pt x="13" y="112"/>
                  </a:cubicBezTo>
                  <a:cubicBezTo>
                    <a:pt x="14" y="114"/>
                    <a:pt x="12" y="114"/>
                    <a:pt x="12" y="114"/>
                  </a:cubicBezTo>
                  <a:cubicBezTo>
                    <a:pt x="12" y="114"/>
                    <a:pt x="13" y="114"/>
                    <a:pt x="14" y="114"/>
                  </a:cubicBezTo>
                  <a:cubicBezTo>
                    <a:pt x="14" y="114"/>
                    <a:pt x="14" y="113"/>
                    <a:pt x="15" y="113"/>
                  </a:cubicBezTo>
                  <a:cubicBezTo>
                    <a:pt x="15" y="113"/>
                    <a:pt x="14" y="113"/>
                    <a:pt x="15" y="114"/>
                  </a:cubicBezTo>
                  <a:cubicBezTo>
                    <a:pt x="16" y="114"/>
                    <a:pt x="15" y="112"/>
                    <a:pt x="17" y="112"/>
                  </a:cubicBezTo>
                  <a:cubicBezTo>
                    <a:pt x="18" y="113"/>
                    <a:pt x="18" y="115"/>
                    <a:pt x="17" y="116"/>
                  </a:cubicBezTo>
                  <a:cubicBezTo>
                    <a:pt x="17" y="115"/>
                    <a:pt x="15" y="115"/>
                    <a:pt x="15" y="115"/>
                  </a:cubicBezTo>
                  <a:cubicBezTo>
                    <a:pt x="16" y="115"/>
                    <a:pt x="15" y="116"/>
                    <a:pt x="15" y="117"/>
                  </a:cubicBezTo>
                  <a:cubicBezTo>
                    <a:pt x="16" y="117"/>
                    <a:pt x="17" y="117"/>
                    <a:pt x="18" y="118"/>
                  </a:cubicBezTo>
                  <a:cubicBezTo>
                    <a:pt x="18" y="120"/>
                    <a:pt x="17" y="120"/>
                    <a:pt x="16" y="122"/>
                  </a:cubicBezTo>
                  <a:cubicBezTo>
                    <a:pt x="18" y="123"/>
                    <a:pt x="18" y="120"/>
                    <a:pt x="19" y="120"/>
                  </a:cubicBezTo>
                  <a:cubicBezTo>
                    <a:pt x="21" y="119"/>
                    <a:pt x="21" y="122"/>
                    <a:pt x="22" y="123"/>
                  </a:cubicBezTo>
                  <a:cubicBezTo>
                    <a:pt x="21" y="123"/>
                    <a:pt x="21" y="125"/>
                    <a:pt x="21" y="126"/>
                  </a:cubicBezTo>
                  <a:cubicBezTo>
                    <a:pt x="22" y="126"/>
                    <a:pt x="22" y="126"/>
                    <a:pt x="23" y="125"/>
                  </a:cubicBezTo>
                  <a:cubicBezTo>
                    <a:pt x="22" y="125"/>
                    <a:pt x="22" y="125"/>
                    <a:pt x="22" y="124"/>
                  </a:cubicBezTo>
                  <a:cubicBezTo>
                    <a:pt x="24" y="124"/>
                    <a:pt x="23" y="126"/>
                    <a:pt x="24" y="126"/>
                  </a:cubicBezTo>
                  <a:cubicBezTo>
                    <a:pt x="25" y="126"/>
                    <a:pt x="25" y="125"/>
                    <a:pt x="26" y="125"/>
                  </a:cubicBezTo>
                  <a:cubicBezTo>
                    <a:pt x="26" y="127"/>
                    <a:pt x="27" y="126"/>
                    <a:pt x="28" y="127"/>
                  </a:cubicBezTo>
                  <a:cubicBezTo>
                    <a:pt x="26" y="128"/>
                    <a:pt x="28" y="130"/>
                    <a:pt x="26" y="131"/>
                  </a:cubicBezTo>
                  <a:cubicBezTo>
                    <a:pt x="27" y="131"/>
                    <a:pt x="28" y="131"/>
                    <a:pt x="30" y="130"/>
                  </a:cubicBezTo>
                  <a:cubicBezTo>
                    <a:pt x="30" y="131"/>
                    <a:pt x="30" y="133"/>
                    <a:pt x="29" y="134"/>
                  </a:cubicBezTo>
                  <a:cubicBezTo>
                    <a:pt x="29" y="133"/>
                    <a:pt x="29" y="133"/>
                    <a:pt x="29" y="132"/>
                  </a:cubicBezTo>
                  <a:cubicBezTo>
                    <a:pt x="28" y="133"/>
                    <a:pt x="30" y="133"/>
                    <a:pt x="29" y="135"/>
                  </a:cubicBezTo>
                  <a:cubicBezTo>
                    <a:pt x="28" y="135"/>
                    <a:pt x="27" y="136"/>
                    <a:pt x="27" y="133"/>
                  </a:cubicBezTo>
                  <a:cubicBezTo>
                    <a:pt x="26" y="134"/>
                    <a:pt x="26" y="135"/>
                    <a:pt x="25" y="133"/>
                  </a:cubicBezTo>
                  <a:cubicBezTo>
                    <a:pt x="25" y="134"/>
                    <a:pt x="24" y="135"/>
                    <a:pt x="23" y="135"/>
                  </a:cubicBezTo>
                  <a:cubicBezTo>
                    <a:pt x="24" y="137"/>
                    <a:pt x="22" y="136"/>
                    <a:pt x="21" y="137"/>
                  </a:cubicBezTo>
                  <a:cubicBezTo>
                    <a:pt x="22" y="137"/>
                    <a:pt x="23" y="138"/>
                    <a:pt x="24" y="138"/>
                  </a:cubicBezTo>
                  <a:cubicBezTo>
                    <a:pt x="24" y="136"/>
                    <a:pt x="25" y="136"/>
                    <a:pt x="26" y="135"/>
                  </a:cubicBezTo>
                  <a:cubicBezTo>
                    <a:pt x="26" y="136"/>
                    <a:pt x="25" y="137"/>
                    <a:pt x="25" y="138"/>
                  </a:cubicBezTo>
                  <a:cubicBezTo>
                    <a:pt x="27" y="138"/>
                    <a:pt x="27" y="138"/>
                    <a:pt x="28" y="138"/>
                  </a:cubicBezTo>
                  <a:cubicBezTo>
                    <a:pt x="27" y="138"/>
                    <a:pt x="28" y="139"/>
                    <a:pt x="27" y="139"/>
                  </a:cubicBezTo>
                  <a:cubicBezTo>
                    <a:pt x="26" y="139"/>
                    <a:pt x="26" y="138"/>
                    <a:pt x="24" y="138"/>
                  </a:cubicBezTo>
                  <a:cubicBezTo>
                    <a:pt x="24" y="140"/>
                    <a:pt x="25" y="142"/>
                    <a:pt x="23" y="142"/>
                  </a:cubicBezTo>
                  <a:cubicBezTo>
                    <a:pt x="22" y="142"/>
                    <a:pt x="22" y="141"/>
                    <a:pt x="22" y="141"/>
                  </a:cubicBezTo>
                  <a:cubicBezTo>
                    <a:pt x="22" y="142"/>
                    <a:pt x="20" y="141"/>
                    <a:pt x="20" y="143"/>
                  </a:cubicBezTo>
                  <a:cubicBezTo>
                    <a:pt x="21" y="144"/>
                    <a:pt x="22" y="142"/>
                    <a:pt x="22" y="143"/>
                  </a:cubicBezTo>
                  <a:cubicBezTo>
                    <a:pt x="22" y="144"/>
                    <a:pt x="22" y="144"/>
                    <a:pt x="21" y="144"/>
                  </a:cubicBezTo>
                  <a:cubicBezTo>
                    <a:pt x="21" y="145"/>
                    <a:pt x="22" y="146"/>
                    <a:pt x="22" y="147"/>
                  </a:cubicBezTo>
                  <a:cubicBezTo>
                    <a:pt x="23" y="148"/>
                    <a:pt x="23" y="147"/>
                    <a:pt x="24" y="146"/>
                  </a:cubicBezTo>
                  <a:cubicBezTo>
                    <a:pt x="26" y="147"/>
                    <a:pt x="21" y="149"/>
                    <a:pt x="23" y="151"/>
                  </a:cubicBezTo>
                  <a:cubicBezTo>
                    <a:pt x="24" y="150"/>
                    <a:pt x="23" y="150"/>
                    <a:pt x="23" y="149"/>
                  </a:cubicBezTo>
                  <a:cubicBezTo>
                    <a:pt x="24" y="149"/>
                    <a:pt x="26" y="149"/>
                    <a:pt x="27" y="147"/>
                  </a:cubicBezTo>
                  <a:cubicBezTo>
                    <a:pt x="26" y="147"/>
                    <a:pt x="26" y="148"/>
                    <a:pt x="25" y="148"/>
                  </a:cubicBezTo>
                  <a:cubicBezTo>
                    <a:pt x="25" y="147"/>
                    <a:pt x="25" y="145"/>
                    <a:pt x="26" y="145"/>
                  </a:cubicBezTo>
                  <a:cubicBezTo>
                    <a:pt x="27" y="145"/>
                    <a:pt x="27" y="145"/>
                    <a:pt x="28" y="146"/>
                  </a:cubicBezTo>
                  <a:cubicBezTo>
                    <a:pt x="26" y="146"/>
                    <a:pt x="27" y="148"/>
                    <a:pt x="27" y="149"/>
                  </a:cubicBezTo>
                  <a:cubicBezTo>
                    <a:pt x="25" y="149"/>
                    <a:pt x="26" y="151"/>
                    <a:pt x="24" y="152"/>
                  </a:cubicBezTo>
                  <a:cubicBezTo>
                    <a:pt x="28" y="152"/>
                    <a:pt x="25" y="155"/>
                    <a:pt x="27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5" y="156"/>
                    <a:pt x="25" y="156"/>
                    <a:pt x="25" y="155"/>
                  </a:cubicBezTo>
                  <a:cubicBezTo>
                    <a:pt x="25" y="156"/>
                    <a:pt x="25" y="157"/>
                    <a:pt x="25" y="157"/>
                  </a:cubicBezTo>
                  <a:cubicBezTo>
                    <a:pt x="26" y="158"/>
                    <a:pt x="26" y="156"/>
                    <a:pt x="27" y="156"/>
                  </a:cubicBezTo>
                  <a:cubicBezTo>
                    <a:pt x="27" y="155"/>
                    <a:pt x="27" y="155"/>
                    <a:pt x="29" y="155"/>
                  </a:cubicBezTo>
                  <a:cubicBezTo>
                    <a:pt x="29" y="152"/>
                    <a:pt x="26" y="152"/>
                    <a:pt x="26" y="151"/>
                  </a:cubicBezTo>
                  <a:cubicBezTo>
                    <a:pt x="26" y="151"/>
                    <a:pt x="26" y="150"/>
                    <a:pt x="27" y="150"/>
                  </a:cubicBezTo>
                  <a:cubicBezTo>
                    <a:pt x="28" y="152"/>
                    <a:pt x="29" y="149"/>
                    <a:pt x="30" y="151"/>
                  </a:cubicBezTo>
                  <a:cubicBezTo>
                    <a:pt x="30" y="151"/>
                    <a:pt x="29" y="151"/>
                    <a:pt x="29" y="151"/>
                  </a:cubicBezTo>
                  <a:cubicBezTo>
                    <a:pt x="28" y="153"/>
                    <a:pt x="30" y="152"/>
                    <a:pt x="31" y="153"/>
                  </a:cubicBezTo>
                  <a:cubicBezTo>
                    <a:pt x="30" y="154"/>
                    <a:pt x="30" y="155"/>
                    <a:pt x="30" y="155"/>
                  </a:cubicBezTo>
                  <a:cubicBezTo>
                    <a:pt x="30" y="156"/>
                    <a:pt x="29" y="156"/>
                    <a:pt x="29" y="156"/>
                  </a:cubicBezTo>
                  <a:cubicBezTo>
                    <a:pt x="30" y="157"/>
                    <a:pt x="30" y="158"/>
                    <a:pt x="31" y="157"/>
                  </a:cubicBezTo>
                  <a:cubicBezTo>
                    <a:pt x="31" y="157"/>
                    <a:pt x="30" y="156"/>
                    <a:pt x="31" y="155"/>
                  </a:cubicBezTo>
                  <a:cubicBezTo>
                    <a:pt x="32" y="156"/>
                    <a:pt x="34" y="156"/>
                    <a:pt x="35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3" y="157"/>
                    <a:pt x="33" y="158"/>
                    <a:pt x="32" y="158"/>
                  </a:cubicBezTo>
                  <a:cubicBezTo>
                    <a:pt x="33" y="159"/>
                    <a:pt x="32" y="161"/>
                    <a:pt x="34" y="161"/>
                  </a:cubicBezTo>
                  <a:cubicBezTo>
                    <a:pt x="33" y="160"/>
                    <a:pt x="34" y="159"/>
                    <a:pt x="34" y="158"/>
                  </a:cubicBezTo>
                  <a:cubicBezTo>
                    <a:pt x="35" y="158"/>
                    <a:pt x="36" y="158"/>
                    <a:pt x="36" y="159"/>
                  </a:cubicBezTo>
                  <a:cubicBezTo>
                    <a:pt x="36" y="160"/>
                    <a:pt x="35" y="159"/>
                    <a:pt x="35" y="160"/>
                  </a:cubicBezTo>
                  <a:cubicBezTo>
                    <a:pt x="37" y="161"/>
                    <a:pt x="37" y="157"/>
                    <a:pt x="39" y="158"/>
                  </a:cubicBezTo>
                  <a:cubicBezTo>
                    <a:pt x="38" y="158"/>
                    <a:pt x="38" y="159"/>
                    <a:pt x="37" y="159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7" y="161"/>
                    <a:pt x="37" y="160"/>
                    <a:pt x="37" y="161"/>
                  </a:cubicBezTo>
                  <a:cubicBezTo>
                    <a:pt x="37" y="162"/>
                    <a:pt x="38" y="161"/>
                    <a:pt x="39" y="161"/>
                  </a:cubicBezTo>
                  <a:cubicBezTo>
                    <a:pt x="39" y="160"/>
                    <a:pt x="40" y="159"/>
                    <a:pt x="41" y="159"/>
                  </a:cubicBezTo>
                  <a:cubicBezTo>
                    <a:pt x="41" y="160"/>
                    <a:pt x="41" y="160"/>
                    <a:pt x="41" y="161"/>
                  </a:cubicBezTo>
                  <a:cubicBezTo>
                    <a:pt x="41" y="161"/>
                    <a:pt x="43" y="161"/>
                    <a:pt x="44" y="161"/>
                  </a:cubicBezTo>
                  <a:cubicBezTo>
                    <a:pt x="44" y="161"/>
                    <a:pt x="44" y="160"/>
                    <a:pt x="44" y="160"/>
                  </a:cubicBezTo>
                  <a:cubicBezTo>
                    <a:pt x="46" y="161"/>
                    <a:pt x="50" y="161"/>
                    <a:pt x="53" y="160"/>
                  </a:cubicBezTo>
                  <a:cubicBezTo>
                    <a:pt x="52" y="161"/>
                    <a:pt x="52" y="161"/>
                    <a:pt x="53" y="162"/>
                  </a:cubicBezTo>
                  <a:cubicBezTo>
                    <a:pt x="53" y="162"/>
                    <a:pt x="54" y="162"/>
                    <a:pt x="54" y="162"/>
                  </a:cubicBezTo>
                  <a:cubicBezTo>
                    <a:pt x="55" y="162"/>
                    <a:pt x="54" y="160"/>
                    <a:pt x="55" y="160"/>
                  </a:cubicBezTo>
                  <a:cubicBezTo>
                    <a:pt x="55" y="161"/>
                    <a:pt x="56" y="161"/>
                    <a:pt x="58" y="162"/>
                  </a:cubicBezTo>
                  <a:cubicBezTo>
                    <a:pt x="58" y="161"/>
                    <a:pt x="59" y="160"/>
                    <a:pt x="60" y="160"/>
                  </a:cubicBezTo>
                  <a:cubicBezTo>
                    <a:pt x="60" y="158"/>
                    <a:pt x="59" y="157"/>
                    <a:pt x="58" y="157"/>
                  </a:cubicBezTo>
                  <a:cubicBezTo>
                    <a:pt x="60" y="157"/>
                    <a:pt x="61" y="158"/>
                    <a:pt x="61" y="161"/>
                  </a:cubicBezTo>
                  <a:cubicBezTo>
                    <a:pt x="62" y="162"/>
                    <a:pt x="66" y="159"/>
                    <a:pt x="66" y="162"/>
                  </a:cubicBezTo>
                  <a:cubicBezTo>
                    <a:pt x="65" y="161"/>
                    <a:pt x="65" y="163"/>
                    <a:pt x="66" y="163"/>
                  </a:cubicBezTo>
                  <a:cubicBezTo>
                    <a:pt x="66" y="162"/>
                    <a:pt x="66" y="164"/>
                    <a:pt x="67" y="163"/>
                  </a:cubicBezTo>
                  <a:cubicBezTo>
                    <a:pt x="66" y="162"/>
                    <a:pt x="67" y="160"/>
                    <a:pt x="68" y="160"/>
                  </a:cubicBezTo>
                  <a:cubicBezTo>
                    <a:pt x="68" y="161"/>
                    <a:pt x="69" y="162"/>
                    <a:pt x="70" y="162"/>
                  </a:cubicBezTo>
                  <a:cubicBezTo>
                    <a:pt x="70" y="162"/>
                    <a:pt x="70" y="161"/>
                    <a:pt x="71" y="161"/>
                  </a:cubicBezTo>
                  <a:cubicBezTo>
                    <a:pt x="73" y="161"/>
                    <a:pt x="74" y="163"/>
                    <a:pt x="74" y="164"/>
                  </a:cubicBezTo>
                  <a:cubicBezTo>
                    <a:pt x="74" y="164"/>
                    <a:pt x="75" y="164"/>
                    <a:pt x="76" y="164"/>
                  </a:cubicBezTo>
                  <a:cubicBezTo>
                    <a:pt x="76" y="164"/>
                    <a:pt x="76" y="163"/>
                    <a:pt x="77" y="163"/>
                  </a:cubicBezTo>
                  <a:cubicBezTo>
                    <a:pt x="76" y="162"/>
                    <a:pt x="75" y="164"/>
                    <a:pt x="74" y="163"/>
                  </a:cubicBezTo>
                  <a:cubicBezTo>
                    <a:pt x="74" y="161"/>
                    <a:pt x="76" y="163"/>
                    <a:pt x="77" y="161"/>
                  </a:cubicBezTo>
                  <a:cubicBezTo>
                    <a:pt x="78" y="161"/>
                    <a:pt x="78" y="162"/>
                    <a:pt x="79" y="161"/>
                  </a:cubicBezTo>
                  <a:cubicBezTo>
                    <a:pt x="79" y="164"/>
                    <a:pt x="82" y="162"/>
                    <a:pt x="82" y="165"/>
                  </a:cubicBezTo>
                  <a:cubicBezTo>
                    <a:pt x="82" y="165"/>
                    <a:pt x="83" y="164"/>
                    <a:pt x="84" y="164"/>
                  </a:cubicBezTo>
                  <a:cubicBezTo>
                    <a:pt x="84" y="166"/>
                    <a:pt x="83" y="166"/>
                    <a:pt x="82" y="167"/>
                  </a:cubicBezTo>
                  <a:cubicBezTo>
                    <a:pt x="84" y="167"/>
                    <a:pt x="83" y="168"/>
                    <a:pt x="83" y="169"/>
                  </a:cubicBezTo>
                  <a:cubicBezTo>
                    <a:pt x="84" y="169"/>
                    <a:pt x="85" y="169"/>
                    <a:pt x="85" y="168"/>
                  </a:cubicBezTo>
                  <a:cubicBezTo>
                    <a:pt x="85" y="169"/>
                    <a:pt x="86" y="169"/>
                    <a:pt x="85" y="170"/>
                  </a:cubicBezTo>
                  <a:cubicBezTo>
                    <a:pt x="84" y="170"/>
                    <a:pt x="85" y="171"/>
                    <a:pt x="84" y="172"/>
                  </a:cubicBezTo>
                  <a:cubicBezTo>
                    <a:pt x="88" y="172"/>
                    <a:pt x="88" y="169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9"/>
                    <a:pt x="91" y="170"/>
                    <a:pt x="90" y="170"/>
                  </a:cubicBezTo>
                  <a:cubicBezTo>
                    <a:pt x="89" y="171"/>
                    <a:pt x="89" y="170"/>
                    <a:pt x="88" y="170"/>
                  </a:cubicBezTo>
                  <a:cubicBezTo>
                    <a:pt x="89" y="172"/>
                    <a:pt x="87" y="172"/>
                    <a:pt x="87" y="173"/>
                  </a:cubicBezTo>
                  <a:cubicBezTo>
                    <a:pt x="89" y="173"/>
                    <a:pt x="88" y="175"/>
                    <a:pt x="90" y="175"/>
                  </a:cubicBezTo>
                  <a:cubicBezTo>
                    <a:pt x="90" y="175"/>
                    <a:pt x="89" y="173"/>
                    <a:pt x="90" y="173"/>
                  </a:cubicBezTo>
                  <a:cubicBezTo>
                    <a:pt x="92" y="173"/>
                    <a:pt x="92" y="174"/>
                    <a:pt x="92" y="176"/>
                  </a:cubicBezTo>
                  <a:cubicBezTo>
                    <a:pt x="92" y="177"/>
                    <a:pt x="94" y="176"/>
                    <a:pt x="93" y="177"/>
                  </a:cubicBezTo>
                  <a:cubicBezTo>
                    <a:pt x="93" y="178"/>
                    <a:pt x="91" y="177"/>
                    <a:pt x="91" y="178"/>
                  </a:cubicBezTo>
                  <a:cubicBezTo>
                    <a:pt x="92" y="178"/>
                    <a:pt x="91" y="181"/>
                    <a:pt x="93" y="180"/>
                  </a:cubicBezTo>
                  <a:cubicBezTo>
                    <a:pt x="93" y="180"/>
                    <a:pt x="93" y="179"/>
                    <a:pt x="93" y="179"/>
                  </a:cubicBezTo>
                  <a:cubicBezTo>
                    <a:pt x="95" y="179"/>
                    <a:pt x="96" y="180"/>
                    <a:pt x="96" y="181"/>
                  </a:cubicBezTo>
                  <a:cubicBezTo>
                    <a:pt x="95" y="181"/>
                    <a:pt x="95" y="182"/>
                    <a:pt x="95" y="183"/>
                  </a:cubicBezTo>
                  <a:cubicBezTo>
                    <a:pt x="96" y="183"/>
                    <a:pt x="96" y="182"/>
                    <a:pt x="97" y="183"/>
                  </a:cubicBezTo>
                  <a:cubicBezTo>
                    <a:pt x="97" y="184"/>
                    <a:pt x="97" y="184"/>
                    <a:pt x="96" y="184"/>
                  </a:cubicBezTo>
                  <a:cubicBezTo>
                    <a:pt x="98" y="184"/>
                    <a:pt x="99" y="184"/>
                    <a:pt x="101" y="184"/>
                  </a:cubicBezTo>
                  <a:cubicBezTo>
                    <a:pt x="101" y="185"/>
                    <a:pt x="101" y="186"/>
                    <a:pt x="102" y="186"/>
                  </a:cubicBezTo>
                  <a:cubicBezTo>
                    <a:pt x="103" y="184"/>
                    <a:pt x="104" y="181"/>
                    <a:pt x="105" y="181"/>
                  </a:cubicBezTo>
                  <a:cubicBezTo>
                    <a:pt x="105" y="183"/>
                    <a:pt x="104" y="182"/>
                    <a:pt x="104" y="183"/>
                  </a:cubicBezTo>
                  <a:cubicBezTo>
                    <a:pt x="105" y="184"/>
                    <a:pt x="106" y="185"/>
                    <a:pt x="106" y="185"/>
                  </a:cubicBezTo>
                  <a:cubicBezTo>
                    <a:pt x="106" y="186"/>
                    <a:pt x="105" y="186"/>
                    <a:pt x="106" y="187"/>
                  </a:cubicBezTo>
                  <a:cubicBezTo>
                    <a:pt x="107" y="186"/>
                    <a:pt x="107" y="188"/>
                    <a:pt x="107" y="188"/>
                  </a:cubicBezTo>
                  <a:cubicBezTo>
                    <a:pt x="108" y="189"/>
                    <a:pt x="108" y="188"/>
                    <a:pt x="108" y="188"/>
                  </a:cubicBezTo>
                  <a:cubicBezTo>
                    <a:pt x="109" y="186"/>
                    <a:pt x="107" y="187"/>
                    <a:pt x="107" y="186"/>
                  </a:cubicBezTo>
                  <a:cubicBezTo>
                    <a:pt x="108" y="185"/>
                    <a:pt x="107" y="184"/>
                    <a:pt x="108" y="184"/>
                  </a:cubicBezTo>
                  <a:cubicBezTo>
                    <a:pt x="109" y="184"/>
                    <a:pt x="108" y="187"/>
                    <a:pt x="109" y="187"/>
                  </a:cubicBezTo>
                  <a:cubicBezTo>
                    <a:pt x="110" y="185"/>
                    <a:pt x="111" y="186"/>
                    <a:pt x="112" y="187"/>
                  </a:cubicBezTo>
                  <a:cubicBezTo>
                    <a:pt x="112" y="186"/>
                    <a:pt x="112" y="185"/>
                    <a:pt x="113" y="185"/>
                  </a:cubicBezTo>
                  <a:cubicBezTo>
                    <a:pt x="114" y="186"/>
                    <a:pt x="114" y="185"/>
                    <a:pt x="116" y="185"/>
                  </a:cubicBezTo>
                  <a:cubicBezTo>
                    <a:pt x="116" y="187"/>
                    <a:pt x="119" y="187"/>
                    <a:pt x="120" y="187"/>
                  </a:cubicBezTo>
                  <a:cubicBezTo>
                    <a:pt x="120" y="187"/>
                    <a:pt x="119" y="187"/>
                    <a:pt x="119" y="186"/>
                  </a:cubicBezTo>
                  <a:cubicBezTo>
                    <a:pt x="121" y="185"/>
                    <a:pt x="123" y="185"/>
                    <a:pt x="124" y="184"/>
                  </a:cubicBezTo>
                  <a:cubicBezTo>
                    <a:pt x="124" y="185"/>
                    <a:pt x="123" y="187"/>
                    <a:pt x="125" y="187"/>
                  </a:cubicBezTo>
                  <a:cubicBezTo>
                    <a:pt x="126" y="184"/>
                    <a:pt x="127" y="183"/>
                    <a:pt x="125" y="181"/>
                  </a:cubicBezTo>
                  <a:cubicBezTo>
                    <a:pt x="126" y="181"/>
                    <a:pt x="130" y="181"/>
                    <a:pt x="130" y="184"/>
                  </a:cubicBezTo>
                  <a:cubicBezTo>
                    <a:pt x="132" y="184"/>
                    <a:pt x="133" y="183"/>
                    <a:pt x="134" y="184"/>
                  </a:cubicBezTo>
                  <a:cubicBezTo>
                    <a:pt x="134" y="181"/>
                    <a:pt x="132" y="183"/>
                    <a:pt x="132" y="181"/>
                  </a:cubicBezTo>
                  <a:cubicBezTo>
                    <a:pt x="132" y="180"/>
                    <a:pt x="132" y="180"/>
                    <a:pt x="133" y="180"/>
                  </a:cubicBezTo>
                  <a:cubicBezTo>
                    <a:pt x="133" y="181"/>
                    <a:pt x="134" y="181"/>
                    <a:pt x="134" y="181"/>
                  </a:cubicBezTo>
                  <a:cubicBezTo>
                    <a:pt x="136" y="181"/>
                    <a:pt x="137" y="181"/>
                    <a:pt x="139" y="182"/>
                  </a:cubicBezTo>
                  <a:cubicBezTo>
                    <a:pt x="139" y="182"/>
                    <a:pt x="139" y="181"/>
                    <a:pt x="140" y="180"/>
                  </a:cubicBezTo>
                  <a:cubicBezTo>
                    <a:pt x="140" y="181"/>
                    <a:pt x="140" y="183"/>
                    <a:pt x="141" y="183"/>
                  </a:cubicBezTo>
                  <a:cubicBezTo>
                    <a:pt x="141" y="182"/>
                    <a:pt x="141" y="181"/>
                    <a:pt x="142" y="181"/>
                  </a:cubicBezTo>
                  <a:cubicBezTo>
                    <a:pt x="141" y="181"/>
                    <a:pt x="141" y="180"/>
                    <a:pt x="141" y="179"/>
                  </a:cubicBezTo>
                  <a:cubicBezTo>
                    <a:pt x="141" y="179"/>
                    <a:pt x="141" y="179"/>
                    <a:pt x="142" y="179"/>
                  </a:cubicBezTo>
                  <a:cubicBezTo>
                    <a:pt x="141" y="180"/>
                    <a:pt x="144" y="179"/>
                    <a:pt x="143" y="181"/>
                  </a:cubicBezTo>
                  <a:cubicBezTo>
                    <a:pt x="145" y="181"/>
                    <a:pt x="145" y="180"/>
                    <a:pt x="146" y="179"/>
                  </a:cubicBezTo>
                  <a:cubicBezTo>
                    <a:pt x="147" y="181"/>
                    <a:pt x="149" y="180"/>
                    <a:pt x="150" y="183"/>
                  </a:cubicBezTo>
                  <a:cubicBezTo>
                    <a:pt x="151" y="182"/>
                    <a:pt x="149" y="182"/>
                    <a:pt x="149" y="181"/>
                  </a:cubicBezTo>
                  <a:cubicBezTo>
                    <a:pt x="151" y="180"/>
                    <a:pt x="151" y="181"/>
                    <a:pt x="152" y="181"/>
                  </a:cubicBezTo>
                  <a:cubicBezTo>
                    <a:pt x="153" y="180"/>
                    <a:pt x="155" y="181"/>
                    <a:pt x="156" y="180"/>
                  </a:cubicBezTo>
                  <a:cubicBezTo>
                    <a:pt x="157" y="181"/>
                    <a:pt x="156" y="182"/>
                    <a:pt x="157" y="182"/>
                  </a:cubicBezTo>
                  <a:cubicBezTo>
                    <a:pt x="158" y="181"/>
                    <a:pt x="157" y="180"/>
                    <a:pt x="158" y="180"/>
                  </a:cubicBezTo>
                  <a:cubicBezTo>
                    <a:pt x="159" y="181"/>
                    <a:pt x="159" y="181"/>
                    <a:pt x="160" y="180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62" y="182"/>
                    <a:pt x="161" y="180"/>
                    <a:pt x="163" y="181"/>
                  </a:cubicBezTo>
                  <a:cubicBezTo>
                    <a:pt x="163" y="181"/>
                    <a:pt x="163" y="182"/>
                    <a:pt x="164" y="182"/>
                  </a:cubicBezTo>
                  <a:cubicBezTo>
                    <a:pt x="165" y="181"/>
                    <a:pt x="162" y="181"/>
                    <a:pt x="163" y="180"/>
                  </a:cubicBezTo>
                  <a:cubicBezTo>
                    <a:pt x="164" y="180"/>
                    <a:pt x="165" y="180"/>
                    <a:pt x="165" y="181"/>
                  </a:cubicBezTo>
                  <a:cubicBezTo>
                    <a:pt x="167" y="182"/>
                    <a:pt x="167" y="180"/>
                    <a:pt x="167" y="179"/>
                  </a:cubicBezTo>
                  <a:cubicBezTo>
                    <a:pt x="168" y="182"/>
                    <a:pt x="170" y="179"/>
                    <a:pt x="172" y="180"/>
                  </a:cubicBezTo>
                  <a:cubicBezTo>
                    <a:pt x="172" y="181"/>
                    <a:pt x="171" y="181"/>
                    <a:pt x="172" y="181"/>
                  </a:cubicBezTo>
                  <a:cubicBezTo>
                    <a:pt x="173" y="181"/>
                    <a:pt x="172" y="181"/>
                    <a:pt x="174" y="181"/>
                  </a:cubicBezTo>
                  <a:cubicBezTo>
                    <a:pt x="174" y="180"/>
                    <a:pt x="176" y="180"/>
                    <a:pt x="175" y="178"/>
                  </a:cubicBezTo>
                  <a:cubicBezTo>
                    <a:pt x="175" y="179"/>
                    <a:pt x="176" y="179"/>
                    <a:pt x="177" y="180"/>
                  </a:cubicBezTo>
                  <a:cubicBezTo>
                    <a:pt x="178" y="181"/>
                    <a:pt x="174" y="180"/>
                    <a:pt x="175" y="181"/>
                  </a:cubicBezTo>
                  <a:cubicBezTo>
                    <a:pt x="177" y="181"/>
                    <a:pt x="176" y="182"/>
                    <a:pt x="178" y="182"/>
                  </a:cubicBezTo>
                  <a:cubicBezTo>
                    <a:pt x="178" y="181"/>
                    <a:pt x="178" y="181"/>
                    <a:pt x="179" y="181"/>
                  </a:cubicBezTo>
                  <a:cubicBezTo>
                    <a:pt x="179" y="179"/>
                    <a:pt x="177" y="179"/>
                    <a:pt x="179" y="179"/>
                  </a:cubicBezTo>
                  <a:cubicBezTo>
                    <a:pt x="179" y="181"/>
                    <a:pt x="181" y="181"/>
                    <a:pt x="182" y="183"/>
                  </a:cubicBezTo>
                  <a:cubicBezTo>
                    <a:pt x="183" y="182"/>
                    <a:pt x="184" y="181"/>
                    <a:pt x="184" y="180"/>
                  </a:cubicBezTo>
                  <a:cubicBezTo>
                    <a:pt x="185" y="181"/>
                    <a:pt x="185" y="181"/>
                    <a:pt x="186" y="182"/>
                  </a:cubicBezTo>
                  <a:cubicBezTo>
                    <a:pt x="185" y="183"/>
                    <a:pt x="184" y="182"/>
                    <a:pt x="184" y="183"/>
                  </a:cubicBezTo>
                  <a:cubicBezTo>
                    <a:pt x="186" y="184"/>
                    <a:pt x="186" y="182"/>
                    <a:pt x="188" y="184"/>
                  </a:cubicBezTo>
                  <a:cubicBezTo>
                    <a:pt x="189" y="183"/>
                    <a:pt x="188" y="181"/>
                    <a:pt x="190" y="180"/>
                  </a:cubicBezTo>
                  <a:cubicBezTo>
                    <a:pt x="190" y="182"/>
                    <a:pt x="190" y="182"/>
                    <a:pt x="190" y="184"/>
                  </a:cubicBezTo>
                  <a:cubicBezTo>
                    <a:pt x="192" y="184"/>
                    <a:pt x="191" y="182"/>
                    <a:pt x="192" y="183"/>
                  </a:cubicBezTo>
                  <a:cubicBezTo>
                    <a:pt x="192" y="181"/>
                    <a:pt x="191" y="182"/>
                    <a:pt x="191" y="181"/>
                  </a:cubicBezTo>
                  <a:cubicBezTo>
                    <a:pt x="193" y="181"/>
                    <a:pt x="193" y="181"/>
                    <a:pt x="193" y="183"/>
                  </a:cubicBezTo>
                  <a:cubicBezTo>
                    <a:pt x="194" y="183"/>
                    <a:pt x="194" y="182"/>
                    <a:pt x="195" y="182"/>
                  </a:cubicBezTo>
                  <a:cubicBezTo>
                    <a:pt x="196" y="181"/>
                    <a:pt x="194" y="181"/>
                    <a:pt x="195" y="180"/>
                  </a:cubicBezTo>
                  <a:cubicBezTo>
                    <a:pt x="197" y="181"/>
                    <a:pt x="197" y="182"/>
                    <a:pt x="197" y="184"/>
                  </a:cubicBezTo>
                  <a:cubicBezTo>
                    <a:pt x="200" y="184"/>
                    <a:pt x="200" y="184"/>
                    <a:pt x="203" y="184"/>
                  </a:cubicBezTo>
                  <a:cubicBezTo>
                    <a:pt x="203" y="184"/>
                    <a:pt x="203" y="185"/>
                    <a:pt x="203" y="185"/>
                  </a:cubicBezTo>
                  <a:cubicBezTo>
                    <a:pt x="204" y="183"/>
                    <a:pt x="202" y="184"/>
                    <a:pt x="202" y="183"/>
                  </a:cubicBezTo>
                  <a:cubicBezTo>
                    <a:pt x="202" y="183"/>
                    <a:pt x="204" y="182"/>
                    <a:pt x="204" y="183"/>
                  </a:cubicBezTo>
                  <a:cubicBezTo>
                    <a:pt x="204" y="185"/>
                    <a:pt x="204" y="184"/>
                    <a:pt x="205" y="185"/>
                  </a:cubicBezTo>
                  <a:cubicBezTo>
                    <a:pt x="203" y="186"/>
                    <a:pt x="202" y="185"/>
                    <a:pt x="201" y="185"/>
                  </a:cubicBezTo>
                  <a:cubicBezTo>
                    <a:pt x="201" y="187"/>
                    <a:pt x="204" y="186"/>
                    <a:pt x="204" y="187"/>
                  </a:cubicBezTo>
                  <a:cubicBezTo>
                    <a:pt x="204" y="185"/>
                    <a:pt x="207" y="187"/>
                    <a:pt x="207" y="185"/>
                  </a:cubicBezTo>
                  <a:cubicBezTo>
                    <a:pt x="207" y="185"/>
                    <a:pt x="206" y="183"/>
                    <a:pt x="207" y="183"/>
                  </a:cubicBezTo>
                  <a:cubicBezTo>
                    <a:pt x="208" y="184"/>
                    <a:pt x="209" y="182"/>
                    <a:pt x="210" y="182"/>
                  </a:cubicBezTo>
                  <a:cubicBezTo>
                    <a:pt x="209" y="183"/>
                    <a:pt x="211" y="182"/>
                    <a:pt x="211" y="183"/>
                  </a:cubicBezTo>
                  <a:cubicBezTo>
                    <a:pt x="210" y="185"/>
                    <a:pt x="212" y="185"/>
                    <a:pt x="212" y="187"/>
                  </a:cubicBezTo>
                  <a:cubicBezTo>
                    <a:pt x="212" y="187"/>
                    <a:pt x="213" y="187"/>
                    <a:pt x="213" y="187"/>
                  </a:cubicBezTo>
                  <a:cubicBezTo>
                    <a:pt x="213" y="186"/>
                    <a:pt x="213" y="185"/>
                    <a:pt x="213" y="185"/>
                  </a:cubicBezTo>
                  <a:cubicBezTo>
                    <a:pt x="214" y="186"/>
                    <a:pt x="215" y="187"/>
                    <a:pt x="215" y="188"/>
                  </a:cubicBezTo>
                  <a:cubicBezTo>
                    <a:pt x="216" y="186"/>
                    <a:pt x="218" y="187"/>
                    <a:pt x="216" y="185"/>
                  </a:cubicBezTo>
                  <a:cubicBezTo>
                    <a:pt x="218" y="185"/>
                    <a:pt x="218" y="185"/>
                    <a:pt x="219" y="186"/>
                  </a:cubicBezTo>
                  <a:cubicBezTo>
                    <a:pt x="218" y="187"/>
                    <a:pt x="218" y="188"/>
                    <a:pt x="217" y="189"/>
                  </a:cubicBezTo>
                  <a:cubicBezTo>
                    <a:pt x="218" y="189"/>
                    <a:pt x="218" y="190"/>
                    <a:pt x="219" y="189"/>
                  </a:cubicBezTo>
                  <a:cubicBezTo>
                    <a:pt x="219" y="188"/>
                    <a:pt x="219" y="188"/>
                    <a:pt x="220" y="188"/>
                  </a:cubicBezTo>
                  <a:cubicBezTo>
                    <a:pt x="220" y="188"/>
                    <a:pt x="219" y="185"/>
                    <a:pt x="221" y="185"/>
                  </a:cubicBezTo>
                  <a:cubicBezTo>
                    <a:pt x="220" y="187"/>
                    <a:pt x="223" y="186"/>
                    <a:pt x="223" y="188"/>
                  </a:cubicBezTo>
                  <a:cubicBezTo>
                    <a:pt x="225" y="188"/>
                    <a:pt x="227" y="188"/>
                    <a:pt x="229" y="187"/>
                  </a:cubicBezTo>
                  <a:cubicBezTo>
                    <a:pt x="229" y="188"/>
                    <a:pt x="229" y="189"/>
                    <a:pt x="229" y="191"/>
                  </a:cubicBezTo>
                  <a:cubicBezTo>
                    <a:pt x="230" y="190"/>
                    <a:pt x="231" y="191"/>
                    <a:pt x="231" y="190"/>
                  </a:cubicBezTo>
                  <a:cubicBezTo>
                    <a:pt x="230" y="190"/>
                    <a:pt x="230" y="189"/>
                    <a:pt x="230" y="188"/>
                  </a:cubicBezTo>
                  <a:cubicBezTo>
                    <a:pt x="231" y="187"/>
                    <a:pt x="231" y="188"/>
                    <a:pt x="232" y="188"/>
                  </a:cubicBezTo>
                  <a:cubicBezTo>
                    <a:pt x="232" y="189"/>
                    <a:pt x="232" y="190"/>
                    <a:pt x="233" y="190"/>
                  </a:cubicBezTo>
                  <a:cubicBezTo>
                    <a:pt x="234" y="189"/>
                    <a:pt x="235" y="188"/>
                    <a:pt x="237" y="189"/>
                  </a:cubicBezTo>
                  <a:cubicBezTo>
                    <a:pt x="236" y="188"/>
                    <a:pt x="237" y="188"/>
                    <a:pt x="238" y="187"/>
                  </a:cubicBezTo>
                  <a:cubicBezTo>
                    <a:pt x="238" y="188"/>
                    <a:pt x="238" y="188"/>
                    <a:pt x="238" y="188"/>
                  </a:cubicBezTo>
                  <a:cubicBezTo>
                    <a:pt x="238" y="189"/>
                    <a:pt x="237" y="189"/>
                    <a:pt x="237" y="191"/>
                  </a:cubicBezTo>
                  <a:cubicBezTo>
                    <a:pt x="240" y="191"/>
                    <a:pt x="241" y="191"/>
                    <a:pt x="243" y="190"/>
                  </a:cubicBezTo>
                  <a:cubicBezTo>
                    <a:pt x="243" y="190"/>
                    <a:pt x="242" y="188"/>
                    <a:pt x="243" y="188"/>
                  </a:cubicBezTo>
                  <a:cubicBezTo>
                    <a:pt x="243" y="190"/>
                    <a:pt x="245" y="189"/>
                    <a:pt x="245" y="190"/>
                  </a:cubicBezTo>
                  <a:cubicBezTo>
                    <a:pt x="245" y="190"/>
                    <a:pt x="244" y="190"/>
                    <a:pt x="244" y="190"/>
                  </a:cubicBezTo>
                  <a:cubicBezTo>
                    <a:pt x="244" y="191"/>
                    <a:pt x="244" y="192"/>
                    <a:pt x="245" y="192"/>
                  </a:cubicBezTo>
                  <a:cubicBezTo>
                    <a:pt x="245" y="191"/>
                    <a:pt x="246" y="191"/>
                    <a:pt x="247" y="191"/>
                  </a:cubicBezTo>
                  <a:cubicBezTo>
                    <a:pt x="247" y="189"/>
                    <a:pt x="246" y="189"/>
                    <a:pt x="246" y="188"/>
                  </a:cubicBezTo>
                  <a:cubicBezTo>
                    <a:pt x="246" y="188"/>
                    <a:pt x="247" y="188"/>
                    <a:pt x="247" y="188"/>
                  </a:cubicBezTo>
                  <a:cubicBezTo>
                    <a:pt x="248" y="189"/>
                    <a:pt x="247" y="191"/>
                    <a:pt x="248" y="192"/>
                  </a:cubicBezTo>
                  <a:cubicBezTo>
                    <a:pt x="249" y="191"/>
                    <a:pt x="248" y="190"/>
                    <a:pt x="249" y="190"/>
                  </a:cubicBezTo>
                  <a:cubicBezTo>
                    <a:pt x="250" y="190"/>
                    <a:pt x="249" y="191"/>
                    <a:pt x="250" y="191"/>
                  </a:cubicBezTo>
                  <a:cubicBezTo>
                    <a:pt x="251" y="191"/>
                    <a:pt x="251" y="191"/>
                    <a:pt x="252" y="191"/>
                  </a:cubicBezTo>
                  <a:cubicBezTo>
                    <a:pt x="252" y="190"/>
                    <a:pt x="251" y="189"/>
                    <a:pt x="252" y="189"/>
                  </a:cubicBezTo>
                  <a:cubicBezTo>
                    <a:pt x="252" y="189"/>
                    <a:pt x="252" y="190"/>
                    <a:pt x="253" y="190"/>
                  </a:cubicBezTo>
                  <a:cubicBezTo>
                    <a:pt x="253" y="191"/>
                    <a:pt x="251" y="191"/>
                    <a:pt x="252" y="192"/>
                  </a:cubicBezTo>
                  <a:cubicBezTo>
                    <a:pt x="254" y="191"/>
                    <a:pt x="255" y="193"/>
                    <a:pt x="256" y="193"/>
                  </a:cubicBezTo>
                  <a:cubicBezTo>
                    <a:pt x="257" y="192"/>
                    <a:pt x="258" y="193"/>
                    <a:pt x="259" y="193"/>
                  </a:cubicBezTo>
                  <a:cubicBezTo>
                    <a:pt x="260" y="192"/>
                    <a:pt x="263" y="191"/>
                    <a:pt x="263" y="193"/>
                  </a:cubicBezTo>
                  <a:cubicBezTo>
                    <a:pt x="262" y="193"/>
                    <a:pt x="261" y="193"/>
                    <a:pt x="261" y="194"/>
                  </a:cubicBezTo>
                  <a:cubicBezTo>
                    <a:pt x="261" y="195"/>
                    <a:pt x="262" y="195"/>
                    <a:pt x="263" y="195"/>
                  </a:cubicBezTo>
                  <a:cubicBezTo>
                    <a:pt x="263" y="194"/>
                    <a:pt x="264" y="193"/>
                    <a:pt x="266" y="193"/>
                  </a:cubicBezTo>
                  <a:cubicBezTo>
                    <a:pt x="267" y="192"/>
                    <a:pt x="267" y="191"/>
                    <a:pt x="268" y="191"/>
                  </a:cubicBezTo>
                  <a:cubicBezTo>
                    <a:pt x="268" y="192"/>
                    <a:pt x="269" y="192"/>
                    <a:pt x="270" y="192"/>
                  </a:cubicBezTo>
                  <a:cubicBezTo>
                    <a:pt x="270" y="191"/>
                    <a:pt x="268" y="190"/>
                    <a:pt x="269" y="189"/>
                  </a:cubicBezTo>
                  <a:cubicBezTo>
                    <a:pt x="270" y="190"/>
                    <a:pt x="271" y="190"/>
                    <a:pt x="271" y="191"/>
                  </a:cubicBezTo>
                  <a:cubicBezTo>
                    <a:pt x="271" y="192"/>
                    <a:pt x="270" y="192"/>
                    <a:pt x="270" y="193"/>
                  </a:cubicBezTo>
                  <a:cubicBezTo>
                    <a:pt x="273" y="193"/>
                    <a:pt x="274" y="194"/>
                    <a:pt x="277" y="194"/>
                  </a:cubicBezTo>
                  <a:cubicBezTo>
                    <a:pt x="277" y="193"/>
                    <a:pt x="277" y="192"/>
                    <a:pt x="278" y="192"/>
                  </a:cubicBezTo>
                  <a:cubicBezTo>
                    <a:pt x="278" y="192"/>
                    <a:pt x="278" y="192"/>
                    <a:pt x="279" y="192"/>
                  </a:cubicBezTo>
                  <a:cubicBezTo>
                    <a:pt x="279" y="193"/>
                    <a:pt x="278" y="193"/>
                    <a:pt x="278" y="194"/>
                  </a:cubicBezTo>
                  <a:cubicBezTo>
                    <a:pt x="279" y="194"/>
                    <a:pt x="280" y="194"/>
                    <a:pt x="281" y="194"/>
                  </a:cubicBezTo>
                  <a:cubicBezTo>
                    <a:pt x="281" y="193"/>
                    <a:pt x="282" y="193"/>
                    <a:pt x="282" y="192"/>
                  </a:cubicBezTo>
                  <a:cubicBezTo>
                    <a:pt x="281" y="192"/>
                    <a:pt x="279" y="192"/>
                    <a:pt x="279" y="191"/>
                  </a:cubicBezTo>
                  <a:cubicBezTo>
                    <a:pt x="281" y="191"/>
                    <a:pt x="282" y="192"/>
                    <a:pt x="284" y="191"/>
                  </a:cubicBezTo>
                  <a:cubicBezTo>
                    <a:pt x="283" y="192"/>
                    <a:pt x="285" y="192"/>
                    <a:pt x="286" y="193"/>
                  </a:cubicBezTo>
                  <a:cubicBezTo>
                    <a:pt x="285" y="193"/>
                    <a:pt x="285" y="194"/>
                    <a:pt x="286" y="194"/>
                  </a:cubicBezTo>
                  <a:cubicBezTo>
                    <a:pt x="286" y="194"/>
                    <a:pt x="287" y="194"/>
                    <a:pt x="287" y="193"/>
                  </a:cubicBezTo>
                  <a:cubicBezTo>
                    <a:pt x="287" y="193"/>
                    <a:pt x="286" y="193"/>
                    <a:pt x="286" y="192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4"/>
                    <a:pt x="295" y="190"/>
                    <a:pt x="296" y="195"/>
                  </a:cubicBezTo>
                  <a:cubicBezTo>
                    <a:pt x="295" y="196"/>
                    <a:pt x="295" y="194"/>
                    <a:pt x="294" y="196"/>
                  </a:cubicBezTo>
                  <a:cubicBezTo>
                    <a:pt x="295" y="196"/>
                    <a:pt x="297" y="196"/>
                    <a:pt x="299" y="196"/>
                  </a:cubicBezTo>
                  <a:cubicBezTo>
                    <a:pt x="298" y="196"/>
                    <a:pt x="298" y="194"/>
                    <a:pt x="298" y="194"/>
                  </a:cubicBezTo>
                  <a:cubicBezTo>
                    <a:pt x="299" y="194"/>
                    <a:pt x="299" y="195"/>
                    <a:pt x="300" y="195"/>
                  </a:cubicBezTo>
                  <a:cubicBezTo>
                    <a:pt x="300" y="193"/>
                    <a:pt x="303" y="193"/>
                    <a:pt x="302" y="191"/>
                  </a:cubicBezTo>
                  <a:cubicBezTo>
                    <a:pt x="303" y="191"/>
                    <a:pt x="302" y="191"/>
                    <a:pt x="303" y="191"/>
                  </a:cubicBezTo>
                  <a:cubicBezTo>
                    <a:pt x="304" y="191"/>
                    <a:pt x="305" y="192"/>
                    <a:pt x="304" y="194"/>
                  </a:cubicBezTo>
                  <a:cubicBezTo>
                    <a:pt x="306" y="194"/>
                    <a:pt x="307" y="194"/>
                    <a:pt x="309" y="195"/>
                  </a:cubicBezTo>
                  <a:cubicBezTo>
                    <a:pt x="310" y="194"/>
                    <a:pt x="308" y="194"/>
                    <a:pt x="309" y="193"/>
                  </a:cubicBezTo>
                  <a:cubicBezTo>
                    <a:pt x="309" y="193"/>
                    <a:pt x="309" y="194"/>
                    <a:pt x="310" y="194"/>
                  </a:cubicBezTo>
                  <a:cubicBezTo>
                    <a:pt x="310" y="193"/>
                    <a:pt x="310" y="192"/>
                    <a:pt x="311" y="191"/>
                  </a:cubicBezTo>
                  <a:cubicBezTo>
                    <a:pt x="311" y="193"/>
                    <a:pt x="311" y="195"/>
                    <a:pt x="313" y="195"/>
                  </a:cubicBezTo>
                  <a:cubicBezTo>
                    <a:pt x="313" y="194"/>
                    <a:pt x="313" y="193"/>
                    <a:pt x="314" y="193"/>
                  </a:cubicBezTo>
                  <a:cubicBezTo>
                    <a:pt x="315" y="193"/>
                    <a:pt x="317" y="195"/>
                    <a:pt x="318" y="193"/>
                  </a:cubicBezTo>
                  <a:cubicBezTo>
                    <a:pt x="318" y="193"/>
                    <a:pt x="316" y="193"/>
                    <a:pt x="316" y="192"/>
                  </a:cubicBezTo>
                  <a:cubicBezTo>
                    <a:pt x="317" y="192"/>
                    <a:pt x="317" y="192"/>
                    <a:pt x="317" y="192"/>
                  </a:cubicBezTo>
                  <a:cubicBezTo>
                    <a:pt x="318" y="192"/>
                    <a:pt x="318" y="193"/>
                    <a:pt x="319" y="193"/>
                  </a:cubicBezTo>
                  <a:cubicBezTo>
                    <a:pt x="319" y="192"/>
                    <a:pt x="320" y="192"/>
                    <a:pt x="320" y="191"/>
                  </a:cubicBezTo>
                  <a:cubicBezTo>
                    <a:pt x="321" y="192"/>
                    <a:pt x="320" y="193"/>
                    <a:pt x="319" y="194"/>
                  </a:cubicBezTo>
                  <a:cubicBezTo>
                    <a:pt x="322" y="193"/>
                    <a:pt x="326" y="193"/>
                    <a:pt x="329" y="194"/>
                  </a:cubicBezTo>
                  <a:cubicBezTo>
                    <a:pt x="329" y="193"/>
                    <a:pt x="330" y="192"/>
                    <a:pt x="332" y="191"/>
                  </a:cubicBezTo>
                  <a:cubicBezTo>
                    <a:pt x="333" y="192"/>
                    <a:pt x="332" y="194"/>
                    <a:pt x="334" y="194"/>
                  </a:cubicBezTo>
                  <a:cubicBezTo>
                    <a:pt x="335" y="194"/>
                    <a:pt x="335" y="194"/>
                    <a:pt x="334" y="192"/>
                  </a:cubicBezTo>
                  <a:cubicBezTo>
                    <a:pt x="335" y="192"/>
                    <a:pt x="337" y="191"/>
                    <a:pt x="338" y="192"/>
                  </a:cubicBezTo>
                  <a:cubicBezTo>
                    <a:pt x="337" y="193"/>
                    <a:pt x="337" y="193"/>
                    <a:pt x="337" y="194"/>
                  </a:cubicBezTo>
                  <a:cubicBezTo>
                    <a:pt x="336" y="194"/>
                    <a:pt x="336" y="193"/>
                    <a:pt x="335" y="193"/>
                  </a:cubicBezTo>
                  <a:cubicBezTo>
                    <a:pt x="335" y="193"/>
                    <a:pt x="335" y="194"/>
                    <a:pt x="335" y="195"/>
                  </a:cubicBezTo>
                  <a:cubicBezTo>
                    <a:pt x="336" y="194"/>
                    <a:pt x="336" y="196"/>
                    <a:pt x="337" y="196"/>
                  </a:cubicBezTo>
                  <a:cubicBezTo>
                    <a:pt x="337" y="193"/>
                    <a:pt x="341" y="193"/>
                    <a:pt x="338" y="191"/>
                  </a:cubicBezTo>
                  <a:cubicBezTo>
                    <a:pt x="340" y="190"/>
                    <a:pt x="340" y="192"/>
                    <a:pt x="341" y="192"/>
                  </a:cubicBezTo>
                  <a:cubicBezTo>
                    <a:pt x="341" y="190"/>
                    <a:pt x="344" y="190"/>
                    <a:pt x="344" y="190"/>
                  </a:cubicBezTo>
                  <a:cubicBezTo>
                    <a:pt x="344" y="190"/>
                    <a:pt x="344" y="189"/>
                    <a:pt x="343" y="188"/>
                  </a:cubicBezTo>
                  <a:cubicBezTo>
                    <a:pt x="345" y="188"/>
                    <a:pt x="345" y="187"/>
                    <a:pt x="345" y="187"/>
                  </a:cubicBezTo>
                  <a:cubicBezTo>
                    <a:pt x="346" y="187"/>
                    <a:pt x="346" y="188"/>
                    <a:pt x="347" y="187"/>
                  </a:cubicBezTo>
                  <a:cubicBezTo>
                    <a:pt x="346" y="186"/>
                    <a:pt x="348" y="186"/>
                    <a:pt x="348" y="185"/>
                  </a:cubicBezTo>
                  <a:cubicBezTo>
                    <a:pt x="347" y="184"/>
                    <a:pt x="347" y="186"/>
                    <a:pt x="346" y="186"/>
                  </a:cubicBezTo>
                  <a:cubicBezTo>
                    <a:pt x="346" y="184"/>
                    <a:pt x="347" y="184"/>
                    <a:pt x="347" y="183"/>
                  </a:cubicBezTo>
                  <a:cubicBezTo>
                    <a:pt x="348" y="183"/>
                    <a:pt x="348" y="184"/>
                    <a:pt x="349" y="184"/>
                  </a:cubicBezTo>
                  <a:cubicBezTo>
                    <a:pt x="350" y="182"/>
                    <a:pt x="350" y="181"/>
                    <a:pt x="352" y="180"/>
                  </a:cubicBezTo>
                  <a:cubicBezTo>
                    <a:pt x="349" y="179"/>
                    <a:pt x="351" y="178"/>
                    <a:pt x="351" y="177"/>
                  </a:cubicBezTo>
                  <a:cubicBezTo>
                    <a:pt x="349" y="179"/>
                    <a:pt x="348" y="180"/>
                    <a:pt x="346" y="180"/>
                  </a:cubicBezTo>
                  <a:cubicBezTo>
                    <a:pt x="345" y="181"/>
                    <a:pt x="345" y="180"/>
                    <a:pt x="345" y="179"/>
                  </a:cubicBezTo>
                  <a:cubicBezTo>
                    <a:pt x="347" y="180"/>
                    <a:pt x="347" y="177"/>
                    <a:pt x="348" y="177"/>
                  </a:cubicBezTo>
                  <a:cubicBezTo>
                    <a:pt x="347" y="176"/>
                    <a:pt x="347" y="176"/>
                    <a:pt x="347" y="176"/>
                  </a:cubicBezTo>
                  <a:cubicBezTo>
                    <a:pt x="347" y="175"/>
                    <a:pt x="347" y="175"/>
                    <a:pt x="348" y="175"/>
                  </a:cubicBezTo>
                  <a:cubicBezTo>
                    <a:pt x="347" y="174"/>
                    <a:pt x="346" y="173"/>
                    <a:pt x="345" y="172"/>
                  </a:cubicBezTo>
                  <a:cubicBezTo>
                    <a:pt x="347" y="172"/>
                    <a:pt x="345" y="169"/>
                    <a:pt x="347" y="169"/>
                  </a:cubicBezTo>
                  <a:cubicBezTo>
                    <a:pt x="346" y="169"/>
                    <a:pt x="345" y="170"/>
                    <a:pt x="345" y="169"/>
                  </a:cubicBezTo>
                  <a:cubicBezTo>
                    <a:pt x="344" y="168"/>
                    <a:pt x="345" y="168"/>
                    <a:pt x="346" y="167"/>
                  </a:cubicBezTo>
                  <a:cubicBezTo>
                    <a:pt x="345" y="167"/>
                    <a:pt x="344" y="167"/>
                    <a:pt x="343" y="167"/>
                  </a:cubicBezTo>
                  <a:cubicBezTo>
                    <a:pt x="343" y="168"/>
                    <a:pt x="342" y="170"/>
                    <a:pt x="342" y="169"/>
                  </a:cubicBezTo>
                  <a:cubicBezTo>
                    <a:pt x="342" y="168"/>
                    <a:pt x="343" y="168"/>
                    <a:pt x="343" y="167"/>
                  </a:cubicBezTo>
                  <a:cubicBezTo>
                    <a:pt x="340" y="167"/>
                    <a:pt x="339" y="167"/>
                    <a:pt x="338" y="165"/>
                  </a:cubicBezTo>
                  <a:cubicBezTo>
                    <a:pt x="338" y="165"/>
                    <a:pt x="339" y="165"/>
                    <a:pt x="339" y="165"/>
                  </a:cubicBezTo>
                  <a:cubicBezTo>
                    <a:pt x="339" y="163"/>
                    <a:pt x="337" y="164"/>
                    <a:pt x="338" y="163"/>
                  </a:cubicBezTo>
                  <a:cubicBezTo>
                    <a:pt x="339" y="162"/>
                    <a:pt x="339" y="164"/>
                    <a:pt x="340" y="164"/>
                  </a:cubicBezTo>
                  <a:cubicBezTo>
                    <a:pt x="341" y="163"/>
                    <a:pt x="340" y="162"/>
                    <a:pt x="341" y="161"/>
                  </a:cubicBezTo>
                  <a:cubicBezTo>
                    <a:pt x="339" y="161"/>
                    <a:pt x="338" y="163"/>
                    <a:pt x="336" y="162"/>
                  </a:cubicBezTo>
                  <a:cubicBezTo>
                    <a:pt x="336" y="161"/>
                    <a:pt x="337" y="162"/>
                    <a:pt x="337" y="161"/>
                  </a:cubicBezTo>
                  <a:cubicBezTo>
                    <a:pt x="336" y="161"/>
                    <a:pt x="335" y="161"/>
                    <a:pt x="333" y="161"/>
                  </a:cubicBezTo>
                  <a:cubicBezTo>
                    <a:pt x="333" y="161"/>
                    <a:pt x="333" y="162"/>
                    <a:pt x="333" y="162"/>
                  </a:cubicBezTo>
                  <a:cubicBezTo>
                    <a:pt x="332" y="161"/>
                    <a:pt x="332" y="161"/>
                    <a:pt x="331" y="161"/>
                  </a:cubicBezTo>
                  <a:cubicBezTo>
                    <a:pt x="330" y="159"/>
                    <a:pt x="332" y="160"/>
                    <a:pt x="333" y="159"/>
                  </a:cubicBezTo>
                  <a:cubicBezTo>
                    <a:pt x="333" y="158"/>
                    <a:pt x="332" y="159"/>
                    <a:pt x="331" y="159"/>
                  </a:cubicBezTo>
                  <a:cubicBezTo>
                    <a:pt x="329" y="161"/>
                    <a:pt x="325" y="163"/>
                    <a:pt x="324" y="162"/>
                  </a:cubicBezTo>
                  <a:cubicBezTo>
                    <a:pt x="325" y="161"/>
                    <a:pt x="325" y="161"/>
                    <a:pt x="325" y="159"/>
                  </a:cubicBezTo>
                  <a:cubicBezTo>
                    <a:pt x="326" y="159"/>
                    <a:pt x="326" y="158"/>
                    <a:pt x="327" y="157"/>
                  </a:cubicBezTo>
                  <a:cubicBezTo>
                    <a:pt x="327" y="158"/>
                    <a:pt x="328" y="159"/>
                    <a:pt x="329" y="159"/>
                  </a:cubicBezTo>
                  <a:cubicBezTo>
                    <a:pt x="329" y="157"/>
                    <a:pt x="329" y="157"/>
                    <a:pt x="330" y="156"/>
                  </a:cubicBezTo>
                  <a:cubicBezTo>
                    <a:pt x="331" y="157"/>
                    <a:pt x="331" y="157"/>
                    <a:pt x="332" y="156"/>
                  </a:cubicBezTo>
                  <a:cubicBezTo>
                    <a:pt x="332" y="157"/>
                    <a:pt x="332" y="157"/>
                    <a:pt x="332" y="158"/>
                  </a:cubicBezTo>
                  <a:cubicBezTo>
                    <a:pt x="334" y="157"/>
                    <a:pt x="335" y="157"/>
                    <a:pt x="336" y="158"/>
                  </a:cubicBezTo>
                  <a:cubicBezTo>
                    <a:pt x="337" y="157"/>
                    <a:pt x="337" y="156"/>
                    <a:pt x="336" y="155"/>
                  </a:cubicBezTo>
                  <a:cubicBezTo>
                    <a:pt x="339" y="154"/>
                    <a:pt x="340" y="156"/>
                    <a:pt x="341" y="157"/>
                  </a:cubicBezTo>
                  <a:cubicBezTo>
                    <a:pt x="341" y="156"/>
                    <a:pt x="340" y="154"/>
                    <a:pt x="341" y="154"/>
                  </a:cubicBezTo>
                  <a:cubicBezTo>
                    <a:pt x="341" y="155"/>
                    <a:pt x="343" y="152"/>
                    <a:pt x="344" y="154"/>
                  </a:cubicBezTo>
                  <a:cubicBezTo>
                    <a:pt x="345" y="155"/>
                    <a:pt x="344" y="155"/>
                    <a:pt x="344" y="156"/>
                  </a:cubicBezTo>
                  <a:cubicBezTo>
                    <a:pt x="345" y="156"/>
                    <a:pt x="348" y="154"/>
                    <a:pt x="349" y="153"/>
                  </a:cubicBezTo>
                  <a:cubicBezTo>
                    <a:pt x="348" y="152"/>
                    <a:pt x="347" y="154"/>
                    <a:pt x="347" y="153"/>
                  </a:cubicBezTo>
                  <a:cubicBezTo>
                    <a:pt x="349" y="152"/>
                    <a:pt x="347" y="151"/>
                    <a:pt x="347" y="150"/>
                  </a:cubicBezTo>
                  <a:cubicBezTo>
                    <a:pt x="347" y="150"/>
                    <a:pt x="348" y="149"/>
                    <a:pt x="348" y="148"/>
                  </a:cubicBezTo>
                  <a:cubicBezTo>
                    <a:pt x="349" y="148"/>
                    <a:pt x="351" y="149"/>
                    <a:pt x="351" y="148"/>
                  </a:cubicBezTo>
                  <a:cubicBezTo>
                    <a:pt x="350" y="146"/>
                    <a:pt x="348" y="148"/>
                    <a:pt x="347" y="148"/>
                  </a:cubicBezTo>
                  <a:cubicBezTo>
                    <a:pt x="349" y="147"/>
                    <a:pt x="348" y="146"/>
                    <a:pt x="349" y="144"/>
                  </a:cubicBezTo>
                  <a:cubicBezTo>
                    <a:pt x="349" y="145"/>
                    <a:pt x="350" y="146"/>
                    <a:pt x="351" y="146"/>
                  </a:cubicBezTo>
                  <a:cubicBezTo>
                    <a:pt x="351" y="145"/>
                    <a:pt x="351" y="145"/>
                    <a:pt x="352" y="145"/>
                  </a:cubicBezTo>
                  <a:cubicBezTo>
                    <a:pt x="352" y="145"/>
                    <a:pt x="352" y="146"/>
                    <a:pt x="353" y="146"/>
                  </a:cubicBezTo>
                  <a:cubicBezTo>
                    <a:pt x="354" y="145"/>
                    <a:pt x="353" y="144"/>
                    <a:pt x="352" y="142"/>
                  </a:cubicBezTo>
                  <a:cubicBezTo>
                    <a:pt x="353" y="142"/>
                    <a:pt x="353" y="142"/>
                    <a:pt x="353" y="141"/>
                  </a:cubicBezTo>
                  <a:cubicBezTo>
                    <a:pt x="351" y="141"/>
                    <a:pt x="353" y="138"/>
                    <a:pt x="352" y="138"/>
                  </a:cubicBezTo>
                  <a:cubicBezTo>
                    <a:pt x="351" y="138"/>
                    <a:pt x="350" y="138"/>
                    <a:pt x="350" y="139"/>
                  </a:cubicBezTo>
                  <a:cubicBezTo>
                    <a:pt x="350" y="139"/>
                    <a:pt x="351" y="139"/>
                    <a:pt x="351" y="140"/>
                  </a:cubicBezTo>
                  <a:cubicBezTo>
                    <a:pt x="350" y="140"/>
                    <a:pt x="349" y="140"/>
                    <a:pt x="349" y="140"/>
                  </a:cubicBezTo>
                  <a:cubicBezTo>
                    <a:pt x="348" y="139"/>
                    <a:pt x="348" y="139"/>
                    <a:pt x="348" y="137"/>
                  </a:cubicBezTo>
                  <a:cubicBezTo>
                    <a:pt x="348" y="137"/>
                    <a:pt x="347" y="137"/>
                    <a:pt x="346" y="137"/>
                  </a:cubicBezTo>
                  <a:cubicBezTo>
                    <a:pt x="345" y="137"/>
                    <a:pt x="347" y="138"/>
                    <a:pt x="347" y="138"/>
                  </a:cubicBezTo>
                  <a:cubicBezTo>
                    <a:pt x="346" y="139"/>
                    <a:pt x="346" y="139"/>
                    <a:pt x="345" y="139"/>
                  </a:cubicBezTo>
                  <a:cubicBezTo>
                    <a:pt x="346" y="138"/>
                    <a:pt x="344" y="138"/>
                    <a:pt x="344" y="137"/>
                  </a:cubicBezTo>
                  <a:cubicBezTo>
                    <a:pt x="345" y="137"/>
                    <a:pt x="345" y="137"/>
                    <a:pt x="346" y="137"/>
                  </a:cubicBezTo>
                  <a:cubicBezTo>
                    <a:pt x="346" y="135"/>
                    <a:pt x="344" y="136"/>
                    <a:pt x="344" y="135"/>
                  </a:cubicBezTo>
                  <a:cubicBezTo>
                    <a:pt x="345" y="135"/>
                    <a:pt x="345" y="134"/>
                    <a:pt x="346" y="133"/>
                  </a:cubicBezTo>
                  <a:cubicBezTo>
                    <a:pt x="346" y="133"/>
                    <a:pt x="346" y="131"/>
                    <a:pt x="345" y="131"/>
                  </a:cubicBezTo>
                  <a:cubicBezTo>
                    <a:pt x="346" y="130"/>
                    <a:pt x="346" y="129"/>
                    <a:pt x="347" y="129"/>
                  </a:cubicBezTo>
                  <a:cubicBezTo>
                    <a:pt x="346" y="129"/>
                    <a:pt x="346" y="128"/>
                    <a:pt x="345" y="129"/>
                  </a:cubicBezTo>
                  <a:cubicBezTo>
                    <a:pt x="345" y="129"/>
                    <a:pt x="345" y="130"/>
                    <a:pt x="344" y="130"/>
                  </a:cubicBezTo>
                  <a:cubicBezTo>
                    <a:pt x="344" y="131"/>
                    <a:pt x="344" y="132"/>
                    <a:pt x="343" y="132"/>
                  </a:cubicBezTo>
                  <a:cubicBezTo>
                    <a:pt x="343" y="131"/>
                    <a:pt x="342" y="130"/>
                    <a:pt x="341" y="129"/>
                  </a:cubicBezTo>
                  <a:cubicBezTo>
                    <a:pt x="340" y="129"/>
                    <a:pt x="341" y="130"/>
                    <a:pt x="340" y="130"/>
                  </a:cubicBezTo>
                  <a:cubicBezTo>
                    <a:pt x="340" y="129"/>
                    <a:pt x="340" y="129"/>
                    <a:pt x="340" y="128"/>
                  </a:cubicBezTo>
                  <a:cubicBezTo>
                    <a:pt x="338" y="128"/>
                    <a:pt x="339" y="131"/>
                    <a:pt x="338" y="131"/>
                  </a:cubicBezTo>
                  <a:cubicBezTo>
                    <a:pt x="338" y="129"/>
                    <a:pt x="338" y="129"/>
                    <a:pt x="338" y="127"/>
                  </a:cubicBezTo>
                  <a:cubicBezTo>
                    <a:pt x="339" y="127"/>
                    <a:pt x="339" y="126"/>
                    <a:pt x="340" y="125"/>
                  </a:cubicBezTo>
                  <a:cubicBezTo>
                    <a:pt x="338" y="125"/>
                    <a:pt x="338" y="126"/>
                    <a:pt x="337" y="127"/>
                  </a:cubicBezTo>
                  <a:cubicBezTo>
                    <a:pt x="336" y="126"/>
                    <a:pt x="337" y="124"/>
                    <a:pt x="336" y="124"/>
                  </a:cubicBezTo>
                  <a:cubicBezTo>
                    <a:pt x="335" y="125"/>
                    <a:pt x="337" y="127"/>
                    <a:pt x="335" y="128"/>
                  </a:cubicBezTo>
                  <a:cubicBezTo>
                    <a:pt x="334" y="126"/>
                    <a:pt x="334" y="127"/>
                    <a:pt x="333" y="128"/>
                  </a:cubicBezTo>
                  <a:cubicBezTo>
                    <a:pt x="331" y="126"/>
                    <a:pt x="330" y="124"/>
                    <a:pt x="327" y="124"/>
                  </a:cubicBezTo>
                  <a:cubicBezTo>
                    <a:pt x="328" y="125"/>
                    <a:pt x="329" y="125"/>
                    <a:pt x="329" y="126"/>
                  </a:cubicBezTo>
                  <a:cubicBezTo>
                    <a:pt x="329" y="127"/>
                    <a:pt x="329" y="127"/>
                    <a:pt x="328" y="128"/>
                  </a:cubicBezTo>
                  <a:cubicBezTo>
                    <a:pt x="328" y="126"/>
                    <a:pt x="327" y="128"/>
                    <a:pt x="326" y="127"/>
                  </a:cubicBezTo>
                  <a:cubicBezTo>
                    <a:pt x="326" y="127"/>
                    <a:pt x="327" y="127"/>
                    <a:pt x="327" y="126"/>
                  </a:cubicBezTo>
                  <a:cubicBezTo>
                    <a:pt x="324" y="125"/>
                    <a:pt x="324" y="128"/>
                    <a:pt x="323" y="127"/>
                  </a:cubicBezTo>
                  <a:cubicBezTo>
                    <a:pt x="322" y="126"/>
                    <a:pt x="323" y="126"/>
                    <a:pt x="323" y="125"/>
                  </a:cubicBezTo>
                  <a:cubicBezTo>
                    <a:pt x="322" y="124"/>
                    <a:pt x="323" y="126"/>
                    <a:pt x="322" y="126"/>
                  </a:cubicBezTo>
                  <a:cubicBezTo>
                    <a:pt x="322" y="125"/>
                    <a:pt x="321" y="124"/>
                    <a:pt x="322" y="123"/>
                  </a:cubicBezTo>
                  <a:cubicBezTo>
                    <a:pt x="321" y="123"/>
                    <a:pt x="321" y="125"/>
                    <a:pt x="320" y="124"/>
                  </a:cubicBezTo>
                  <a:cubicBezTo>
                    <a:pt x="320" y="124"/>
                    <a:pt x="319" y="124"/>
                    <a:pt x="319" y="123"/>
                  </a:cubicBezTo>
                  <a:cubicBezTo>
                    <a:pt x="320" y="124"/>
                    <a:pt x="320" y="123"/>
                    <a:pt x="320" y="122"/>
                  </a:cubicBezTo>
                  <a:cubicBezTo>
                    <a:pt x="319" y="122"/>
                    <a:pt x="318" y="123"/>
                    <a:pt x="318" y="122"/>
                  </a:cubicBezTo>
                  <a:cubicBezTo>
                    <a:pt x="318" y="121"/>
                    <a:pt x="319" y="121"/>
                    <a:pt x="319" y="121"/>
                  </a:cubicBezTo>
                  <a:cubicBezTo>
                    <a:pt x="320" y="121"/>
                    <a:pt x="321" y="122"/>
                    <a:pt x="322" y="122"/>
                  </a:cubicBezTo>
                  <a:cubicBezTo>
                    <a:pt x="323" y="120"/>
                    <a:pt x="323" y="120"/>
                    <a:pt x="323" y="118"/>
                  </a:cubicBezTo>
                  <a:cubicBezTo>
                    <a:pt x="322" y="118"/>
                    <a:pt x="321" y="118"/>
                    <a:pt x="319" y="118"/>
                  </a:cubicBezTo>
                  <a:cubicBezTo>
                    <a:pt x="320" y="117"/>
                    <a:pt x="319" y="116"/>
                    <a:pt x="319" y="115"/>
                  </a:cubicBezTo>
                  <a:cubicBezTo>
                    <a:pt x="320" y="115"/>
                    <a:pt x="320" y="115"/>
                    <a:pt x="320" y="114"/>
                  </a:cubicBezTo>
                  <a:cubicBezTo>
                    <a:pt x="321" y="114"/>
                    <a:pt x="320" y="115"/>
                    <a:pt x="321" y="115"/>
                  </a:cubicBezTo>
                  <a:cubicBezTo>
                    <a:pt x="322" y="114"/>
                    <a:pt x="323" y="113"/>
                    <a:pt x="322" y="111"/>
                  </a:cubicBezTo>
                  <a:cubicBezTo>
                    <a:pt x="321" y="111"/>
                    <a:pt x="321" y="112"/>
                    <a:pt x="320" y="112"/>
                  </a:cubicBezTo>
                  <a:cubicBezTo>
                    <a:pt x="319" y="111"/>
                    <a:pt x="321" y="112"/>
                    <a:pt x="320" y="111"/>
                  </a:cubicBezTo>
                  <a:cubicBezTo>
                    <a:pt x="320" y="111"/>
                    <a:pt x="319" y="111"/>
                    <a:pt x="319" y="110"/>
                  </a:cubicBezTo>
                  <a:cubicBezTo>
                    <a:pt x="319" y="110"/>
                    <a:pt x="317" y="111"/>
                    <a:pt x="317" y="110"/>
                  </a:cubicBezTo>
                  <a:cubicBezTo>
                    <a:pt x="317" y="110"/>
                    <a:pt x="318" y="110"/>
                    <a:pt x="319" y="110"/>
                  </a:cubicBezTo>
                  <a:cubicBezTo>
                    <a:pt x="318" y="108"/>
                    <a:pt x="319" y="108"/>
                    <a:pt x="319" y="106"/>
                  </a:cubicBezTo>
                  <a:cubicBezTo>
                    <a:pt x="319" y="106"/>
                    <a:pt x="318" y="107"/>
                    <a:pt x="318" y="106"/>
                  </a:cubicBezTo>
                  <a:cubicBezTo>
                    <a:pt x="318" y="106"/>
                    <a:pt x="318" y="105"/>
                    <a:pt x="318" y="105"/>
                  </a:cubicBezTo>
                  <a:cubicBezTo>
                    <a:pt x="317" y="104"/>
                    <a:pt x="317" y="102"/>
                    <a:pt x="318" y="101"/>
                  </a:cubicBezTo>
                  <a:cubicBezTo>
                    <a:pt x="318" y="101"/>
                    <a:pt x="318" y="102"/>
                    <a:pt x="319" y="102"/>
                  </a:cubicBezTo>
                  <a:cubicBezTo>
                    <a:pt x="320" y="101"/>
                    <a:pt x="319" y="99"/>
                    <a:pt x="318" y="98"/>
                  </a:cubicBezTo>
                  <a:cubicBezTo>
                    <a:pt x="320" y="98"/>
                    <a:pt x="320" y="101"/>
                    <a:pt x="322" y="102"/>
                  </a:cubicBezTo>
                  <a:cubicBezTo>
                    <a:pt x="323" y="100"/>
                    <a:pt x="321" y="100"/>
                    <a:pt x="321" y="99"/>
                  </a:cubicBezTo>
                  <a:cubicBezTo>
                    <a:pt x="321" y="99"/>
                    <a:pt x="322" y="99"/>
                    <a:pt x="322" y="99"/>
                  </a:cubicBezTo>
                  <a:cubicBezTo>
                    <a:pt x="322" y="97"/>
                    <a:pt x="321" y="97"/>
                    <a:pt x="323" y="96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7"/>
                    <a:pt x="323" y="98"/>
                    <a:pt x="324" y="99"/>
                  </a:cubicBezTo>
                  <a:cubicBezTo>
                    <a:pt x="324" y="99"/>
                    <a:pt x="324" y="97"/>
                    <a:pt x="325" y="97"/>
                  </a:cubicBezTo>
                  <a:cubicBezTo>
                    <a:pt x="325" y="98"/>
                    <a:pt x="325" y="99"/>
                    <a:pt x="326" y="99"/>
                  </a:cubicBezTo>
                  <a:cubicBezTo>
                    <a:pt x="325" y="100"/>
                    <a:pt x="326" y="101"/>
                    <a:pt x="327" y="101"/>
                  </a:cubicBezTo>
                  <a:cubicBezTo>
                    <a:pt x="327" y="100"/>
                    <a:pt x="328" y="99"/>
                    <a:pt x="329" y="99"/>
                  </a:cubicBezTo>
                  <a:cubicBezTo>
                    <a:pt x="329" y="99"/>
                    <a:pt x="329" y="101"/>
                    <a:pt x="330" y="100"/>
                  </a:cubicBezTo>
                  <a:cubicBezTo>
                    <a:pt x="330" y="99"/>
                    <a:pt x="330" y="99"/>
                    <a:pt x="331" y="99"/>
                  </a:cubicBezTo>
                  <a:cubicBezTo>
                    <a:pt x="332" y="98"/>
                    <a:pt x="332" y="99"/>
                    <a:pt x="333" y="99"/>
                  </a:cubicBezTo>
                  <a:cubicBezTo>
                    <a:pt x="333" y="100"/>
                    <a:pt x="334" y="102"/>
                    <a:pt x="335" y="104"/>
                  </a:cubicBezTo>
                  <a:cubicBezTo>
                    <a:pt x="335" y="102"/>
                    <a:pt x="335" y="101"/>
                    <a:pt x="337" y="101"/>
                  </a:cubicBezTo>
                  <a:cubicBezTo>
                    <a:pt x="338" y="100"/>
                    <a:pt x="336" y="99"/>
                    <a:pt x="337" y="98"/>
                  </a:cubicBezTo>
                  <a:cubicBezTo>
                    <a:pt x="338" y="100"/>
                    <a:pt x="339" y="101"/>
                    <a:pt x="342" y="102"/>
                  </a:cubicBezTo>
                  <a:cubicBezTo>
                    <a:pt x="342" y="101"/>
                    <a:pt x="341" y="99"/>
                    <a:pt x="342" y="99"/>
                  </a:cubicBezTo>
                  <a:cubicBezTo>
                    <a:pt x="343" y="99"/>
                    <a:pt x="343" y="100"/>
                    <a:pt x="343" y="100"/>
                  </a:cubicBezTo>
                  <a:cubicBezTo>
                    <a:pt x="343" y="101"/>
                    <a:pt x="343" y="101"/>
                    <a:pt x="343" y="103"/>
                  </a:cubicBezTo>
                  <a:cubicBezTo>
                    <a:pt x="343" y="103"/>
                    <a:pt x="345" y="102"/>
                    <a:pt x="345" y="101"/>
                  </a:cubicBezTo>
                  <a:cubicBezTo>
                    <a:pt x="345" y="100"/>
                    <a:pt x="344" y="101"/>
                    <a:pt x="343" y="100"/>
                  </a:cubicBezTo>
                  <a:cubicBezTo>
                    <a:pt x="343" y="100"/>
                    <a:pt x="344" y="100"/>
                    <a:pt x="344" y="99"/>
                  </a:cubicBezTo>
                  <a:cubicBezTo>
                    <a:pt x="346" y="100"/>
                    <a:pt x="348" y="100"/>
                    <a:pt x="349" y="99"/>
                  </a:cubicBezTo>
                  <a:cubicBezTo>
                    <a:pt x="348" y="101"/>
                    <a:pt x="347" y="101"/>
                    <a:pt x="347" y="103"/>
                  </a:cubicBezTo>
                  <a:cubicBezTo>
                    <a:pt x="349" y="102"/>
                    <a:pt x="349" y="100"/>
                    <a:pt x="352" y="100"/>
                  </a:cubicBezTo>
                  <a:cubicBezTo>
                    <a:pt x="352" y="101"/>
                    <a:pt x="352" y="101"/>
                    <a:pt x="352" y="102"/>
                  </a:cubicBezTo>
                  <a:cubicBezTo>
                    <a:pt x="351" y="103"/>
                    <a:pt x="350" y="102"/>
                    <a:pt x="349" y="103"/>
                  </a:cubicBezTo>
                  <a:cubicBezTo>
                    <a:pt x="350" y="102"/>
                    <a:pt x="350" y="104"/>
                    <a:pt x="351" y="104"/>
                  </a:cubicBezTo>
                  <a:cubicBezTo>
                    <a:pt x="351" y="103"/>
                    <a:pt x="351" y="102"/>
                    <a:pt x="352" y="103"/>
                  </a:cubicBezTo>
                  <a:cubicBezTo>
                    <a:pt x="351" y="103"/>
                    <a:pt x="352" y="104"/>
                    <a:pt x="353" y="104"/>
                  </a:cubicBezTo>
                  <a:cubicBezTo>
                    <a:pt x="353" y="102"/>
                    <a:pt x="355" y="101"/>
                    <a:pt x="354" y="98"/>
                  </a:cubicBezTo>
                  <a:cubicBezTo>
                    <a:pt x="355" y="98"/>
                    <a:pt x="357" y="99"/>
                    <a:pt x="357" y="97"/>
                  </a:cubicBezTo>
                  <a:cubicBezTo>
                    <a:pt x="357" y="98"/>
                    <a:pt x="359" y="98"/>
                    <a:pt x="358" y="99"/>
                  </a:cubicBezTo>
                  <a:cubicBezTo>
                    <a:pt x="357" y="98"/>
                    <a:pt x="356" y="99"/>
                    <a:pt x="355" y="99"/>
                  </a:cubicBezTo>
                  <a:cubicBezTo>
                    <a:pt x="355" y="101"/>
                    <a:pt x="355" y="102"/>
                    <a:pt x="355" y="103"/>
                  </a:cubicBezTo>
                  <a:cubicBezTo>
                    <a:pt x="356" y="103"/>
                    <a:pt x="356" y="103"/>
                    <a:pt x="357" y="103"/>
                  </a:cubicBezTo>
                  <a:cubicBezTo>
                    <a:pt x="357" y="101"/>
                    <a:pt x="358" y="101"/>
                    <a:pt x="359" y="100"/>
                  </a:cubicBezTo>
                  <a:cubicBezTo>
                    <a:pt x="359" y="102"/>
                    <a:pt x="360" y="102"/>
                    <a:pt x="360" y="102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8"/>
                    <a:pt x="362" y="100"/>
                    <a:pt x="363" y="100"/>
                  </a:cubicBezTo>
                  <a:cubicBezTo>
                    <a:pt x="364" y="100"/>
                    <a:pt x="364" y="100"/>
                    <a:pt x="365" y="99"/>
                  </a:cubicBezTo>
                  <a:cubicBezTo>
                    <a:pt x="365" y="98"/>
                    <a:pt x="363" y="97"/>
                    <a:pt x="364" y="95"/>
                  </a:cubicBezTo>
                  <a:cubicBezTo>
                    <a:pt x="365" y="96"/>
                    <a:pt x="365" y="97"/>
                    <a:pt x="366" y="98"/>
                  </a:cubicBezTo>
                  <a:cubicBezTo>
                    <a:pt x="368" y="99"/>
                    <a:pt x="367" y="97"/>
                    <a:pt x="368" y="96"/>
                  </a:cubicBezTo>
                  <a:cubicBezTo>
                    <a:pt x="370" y="97"/>
                    <a:pt x="371" y="94"/>
                    <a:pt x="372" y="95"/>
                  </a:cubicBezTo>
                  <a:cubicBezTo>
                    <a:pt x="372" y="96"/>
                    <a:pt x="371" y="97"/>
                    <a:pt x="372" y="97"/>
                  </a:cubicBezTo>
                  <a:cubicBezTo>
                    <a:pt x="373" y="96"/>
                    <a:pt x="373" y="94"/>
                    <a:pt x="373" y="94"/>
                  </a:cubicBezTo>
                  <a:cubicBezTo>
                    <a:pt x="371" y="95"/>
                    <a:pt x="370" y="93"/>
                    <a:pt x="369" y="94"/>
                  </a:cubicBezTo>
                  <a:cubicBezTo>
                    <a:pt x="369" y="93"/>
                    <a:pt x="369" y="92"/>
                    <a:pt x="370" y="92"/>
                  </a:cubicBezTo>
                  <a:cubicBezTo>
                    <a:pt x="370" y="92"/>
                    <a:pt x="371" y="93"/>
                    <a:pt x="371" y="92"/>
                  </a:cubicBezTo>
                  <a:cubicBezTo>
                    <a:pt x="370" y="92"/>
                    <a:pt x="370" y="92"/>
                    <a:pt x="370" y="91"/>
                  </a:cubicBezTo>
                  <a:cubicBezTo>
                    <a:pt x="370" y="91"/>
                    <a:pt x="371" y="91"/>
                    <a:pt x="372" y="90"/>
                  </a:cubicBezTo>
                  <a:cubicBezTo>
                    <a:pt x="371" y="91"/>
                    <a:pt x="373" y="91"/>
                    <a:pt x="372" y="92"/>
                  </a:cubicBezTo>
                  <a:cubicBezTo>
                    <a:pt x="375" y="92"/>
                    <a:pt x="372" y="88"/>
                    <a:pt x="375" y="88"/>
                  </a:cubicBezTo>
                  <a:cubicBezTo>
                    <a:pt x="376" y="88"/>
                    <a:pt x="376" y="89"/>
                    <a:pt x="377" y="89"/>
                  </a:cubicBezTo>
                  <a:cubicBezTo>
                    <a:pt x="376" y="86"/>
                    <a:pt x="373" y="85"/>
                    <a:pt x="3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6">
              <a:extLst>
                <a:ext uri="{FF2B5EF4-FFF2-40B4-BE49-F238E27FC236}">
                  <a16:creationId xmlns:a16="http://schemas.microsoft.com/office/drawing/2014/main" id="{01B6D942-E621-402C-989A-0AD903A51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78"/>
              <a:ext cx="2" cy="4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0 w 2"/>
                <a:gd name="T5" fmla="*/ 1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7">
              <a:extLst>
                <a:ext uri="{FF2B5EF4-FFF2-40B4-BE49-F238E27FC236}">
                  <a16:creationId xmlns:a16="http://schemas.microsoft.com/office/drawing/2014/main" id="{0286400F-BA78-46FE-8FAD-56A8CE425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93"/>
              <a:ext cx="5" cy="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1 w 4"/>
                <a:gd name="T5" fmla="*/ 2 h 2"/>
                <a:gd name="T6" fmla="*/ 3 w 4"/>
                <a:gd name="T7" fmla="*/ 1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Group 99">
            <a:extLst>
              <a:ext uri="{FF2B5EF4-FFF2-40B4-BE49-F238E27FC236}">
                <a16:creationId xmlns:a16="http://schemas.microsoft.com/office/drawing/2014/main" id="{1647061C-652E-4763-8162-3E85651A7B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4922" y="1745694"/>
            <a:ext cx="1667827" cy="879196"/>
            <a:chOff x="-1" y="-1"/>
            <a:chExt cx="442" cy="233"/>
          </a:xfrm>
          <a:solidFill>
            <a:srgbClr val="692A07"/>
          </a:solidFill>
        </p:grpSpPr>
        <p:sp>
          <p:nvSpPr>
            <p:cNvPr id="93" name="Freeform 100">
              <a:extLst>
                <a:ext uri="{FF2B5EF4-FFF2-40B4-BE49-F238E27FC236}">
                  <a16:creationId xmlns:a16="http://schemas.microsoft.com/office/drawing/2014/main" id="{CA277367-FB1A-443C-A7CA-4B6D1684B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-1"/>
              <a:ext cx="2" cy="2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0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1" y="1"/>
                    <a:pt x="1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1">
              <a:extLst>
                <a:ext uri="{FF2B5EF4-FFF2-40B4-BE49-F238E27FC236}">
                  <a16:creationId xmlns:a16="http://schemas.microsoft.com/office/drawing/2014/main" id="{3A7A7818-1A9C-4802-AD89-0E6DF1C3D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" y="4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2">
              <a:extLst>
                <a:ext uri="{FF2B5EF4-FFF2-40B4-BE49-F238E27FC236}">
                  <a16:creationId xmlns:a16="http://schemas.microsoft.com/office/drawing/2014/main" id="{58CF584B-4A89-4E03-BE08-1B09CDDFC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" y="8"/>
              <a:ext cx="3" cy="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1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2"/>
                    <a:pt x="2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3">
              <a:extLst>
                <a:ext uri="{FF2B5EF4-FFF2-40B4-BE49-F238E27FC236}">
                  <a16:creationId xmlns:a16="http://schemas.microsoft.com/office/drawing/2014/main" id="{3F22CF5D-7D30-4933-87A6-7BCF46E5D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10"/>
              <a:ext cx="4" cy="5"/>
            </a:xfrm>
            <a:custGeom>
              <a:avLst/>
              <a:gdLst>
                <a:gd name="T0" fmla="*/ 1 w 4"/>
                <a:gd name="T1" fmla="*/ 4 h 4"/>
                <a:gd name="T2" fmla="*/ 4 w 4"/>
                <a:gd name="T3" fmla="*/ 2 h 4"/>
                <a:gd name="T4" fmla="*/ 2 w 4"/>
                <a:gd name="T5" fmla="*/ 1 h 4"/>
                <a:gd name="T6" fmla="*/ 1 w 4"/>
                <a:gd name="T7" fmla="*/ 1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1"/>
                    <a:pt x="4" y="4"/>
                    <a:pt x="4" y="2"/>
                  </a:cubicBezTo>
                  <a:cubicBezTo>
                    <a:pt x="3" y="2"/>
                    <a:pt x="3" y="0"/>
                    <a:pt x="2" y="1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4">
              <a:extLst>
                <a:ext uri="{FF2B5EF4-FFF2-40B4-BE49-F238E27FC236}">
                  <a16:creationId xmlns:a16="http://schemas.microsoft.com/office/drawing/2014/main" id="{189A91A8-1DE9-4CF3-9071-D85468AA5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11"/>
              <a:ext cx="2" cy="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5">
              <a:extLst>
                <a:ext uri="{FF2B5EF4-FFF2-40B4-BE49-F238E27FC236}">
                  <a16:creationId xmlns:a16="http://schemas.microsoft.com/office/drawing/2014/main" id="{E51A7D4B-82C2-4F52-AECC-9022C4A9D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15"/>
              <a:ext cx="3" cy="4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1 h 3"/>
                <a:gd name="T6" fmla="*/ 1 w 3"/>
                <a:gd name="T7" fmla="*/ 0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6">
              <a:extLst>
                <a:ext uri="{FF2B5EF4-FFF2-40B4-BE49-F238E27FC236}">
                  <a16:creationId xmlns:a16="http://schemas.microsoft.com/office/drawing/2014/main" id="{4824A240-3C9C-44EB-B65F-0215AA02E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7">
              <a:extLst>
                <a:ext uri="{FF2B5EF4-FFF2-40B4-BE49-F238E27FC236}">
                  <a16:creationId xmlns:a16="http://schemas.microsoft.com/office/drawing/2014/main" id="{619DA0E2-B662-4781-A48E-198D3D4A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7"/>
              <a:ext cx="1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8">
              <a:extLst>
                <a:ext uri="{FF2B5EF4-FFF2-40B4-BE49-F238E27FC236}">
                  <a16:creationId xmlns:a16="http://schemas.microsoft.com/office/drawing/2014/main" id="{81D84808-9ACE-4A83-BDA4-14BA30D2E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9"/>
              <a:ext cx="3" cy="2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2" y="1"/>
                    <a:pt x="2" y="2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9">
              <a:extLst>
                <a:ext uri="{FF2B5EF4-FFF2-40B4-BE49-F238E27FC236}">
                  <a16:creationId xmlns:a16="http://schemas.microsoft.com/office/drawing/2014/main" id="{3B7E70EC-6CB1-453F-95E6-A376836D4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19"/>
              <a:ext cx="2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0">
              <a:extLst>
                <a:ext uri="{FF2B5EF4-FFF2-40B4-BE49-F238E27FC236}">
                  <a16:creationId xmlns:a16="http://schemas.microsoft.com/office/drawing/2014/main" id="{12605F9E-A2D1-4D61-BF4F-D1E815D6B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" y="22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1">
              <a:extLst>
                <a:ext uri="{FF2B5EF4-FFF2-40B4-BE49-F238E27FC236}">
                  <a16:creationId xmlns:a16="http://schemas.microsoft.com/office/drawing/2014/main" id="{0BB2B30B-65E4-4B29-92FA-3BC6E9E9C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22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2">
              <a:extLst>
                <a:ext uri="{FF2B5EF4-FFF2-40B4-BE49-F238E27FC236}">
                  <a16:creationId xmlns:a16="http://schemas.microsoft.com/office/drawing/2014/main" id="{4700F24C-D733-4A5A-8EF4-590D2336F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" y="29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3">
              <a:extLst>
                <a:ext uri="{FF2B5EF4-FFF2-40B4-BE49-F238E27FC236}">
                  <a16:creationId xmlns:a16="http://schemas.microsoft.com/office/drawing/2014/main" id="{86A37245-0DAC-4CB0-9CE8-47F186044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40"/>
              <a:ext cx="4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0"/>
                    <a:pt x="0" y="0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4">
              <a:extLst>
                <a:ext uri="{FF2B5EF4-FFF2-40B4-BE49-F238E27FC236}">
                  <a16:creationId xmlns:a16="http://schemas.microsoft.com/office/drawing/2014/main" id="{C15EBF73-E92D-46F3-B753-65390038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43"/>
              <a:ext cx="4" cy="4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1 w 3"/>
                <a:gd name="T5" fmla="*/ 1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1" y="1"/>
                    <a:pt x="3" y="2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2" y="1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5">
              <a:extLst>
                <a:ext uri="{FF2B5EF4-FFF2-40B4-BE49-F238E27FC236}">
                  <a16:creationId xmlns:a16="http://schemas.microsoft.com/office/drawing/2014/main" id="{89CB0E68-0193-4EE0-84A4-68F1F8837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" y="47"/>
              <a:ext cx="2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6">
              <a:extLst>
                <a:ext uri="{FF2B5EF4-FFF2-40B4-BE49-F238E27FC236}">
                  <a16:creationId xmlns:a16="http://schemas.microsoft.com/office/drawing/2014/main" id="{FE10E6E6-137C-4204-9E7B-59D7C539C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48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7">
              <a:extLst>
                <a:ext uri="{FF2B5EF4-FFF2-40B4-BE49-F238E27FC236}">
                  <a16:creationId xmlns:a16="http://schemas.microsoft.com/office/drawing/2014/main" id="{97A4F8A6-F5FB-4DB7-AB35-C60EC0D44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48"/>
              <a:ext cx="4" cy="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8">
              <a:extLst>
                <a:ext uri="{FF2B5EF4-FFF2-40B4-BE49-F238E27FC236}">
                  <a16:creationId xmlns:a16="http://schemas.microsoft.com/office/drawing/2014/main" id="{BC6FA3D0-120E-49E5-9FB7-52BB0CE33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51"/>
              <a:ext cx="5" cy="3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0 h 2"/>
                <a:gd name="T6" fmla="*/ 3 w 4"/>
                <a:gd name="T7" fmla="*/ 2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2" y="1"/>
                    <a:pt x="3" y="2"/>
                  </a:cubicBezTo>
                  <a:cubicBezTo>
                    <a:pt x="3" y="2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9">
              <a:extLst>
                <a:ext uri="{FF2B5EF4-FFF2-40B4-BE49-F238E27FC236}">
                  <a16:creationId xmlns:a16="http://schemas.microsoft.com/office/drawing/2014/main" id="{CD412A30-EBCF-4723-90F1-F3F325AD7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" y="54"/>
              <a:ext cx="2" cy="2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0">
              <a:extLst>
                <a:ext uri="{FF2B5EF4-FFF2-40B4-BE49-F238E27FC236}">
                  <a16:creationId xmlns:a16="http://schemas.microsoft.com/office/drawing/2014/main" id="{5784A6C5-087E-43DB-983D-1B0D70507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56"/>
              <a:ext cx="4" cy="4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0 w 3"/>
                <a:gd name="T5" fmla="*/ 2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2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1">
              <a:extLst>
                <a:ext uri="{FF2B5EF4-FFF2-40B4-BE49-F238E27FC236}">
                  <a16:creationId xmlns:a16="http://schemas.microsoft.com/office/drawing/2014/main" id="{A3EA12E1-EE22-43AA-8725-0D38AB68F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65"/>
              <a:ext cx="2" cy="3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2">
              <a:extLst>
                <a:ext uri="{FF2B5EF4-FFF2-40B4-BE49-F238E27FC236}">
                  <a16:creationId xmlns:a16="http://schemas.microsoft.com/office/drawing/2014/main" id="{55A01EFD-5F59-4C63-885D-EF341AA2C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67"/>
              <a:ext cx="3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3">
              <a:extLst>
                <a:ext uri="{FF2B5EF4-FFF2-40B4-BE49-F238E27FC236}">
                  <a16:creationId xmlns:a16="http://schemas.microsoft.com/office/drawing/2014/main" id="{4DBCC29A-47AA-407F-9168-070A2E573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" y="68"/>
              <a:ext cx="3" cy="2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4">
              <a:extLst>
                <a:ext uri="{FF2B5EF4-FFF2-40B4-BE49-F238E27FC236}">
                  <a16:creationId xmlns:a16="http://schemas.microsoft.com/office/drawing/2014/main" id="{8679857E-A5C8-46A6-83A8-39FD21089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" y="70"/>
              <a:ext cx="3" cy="4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3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5">
              <a:extLst>
                <a:ext uri="{FF2B5EF4-FFF2-40B4-BE49-F238E27FC236}">
                  <a16:creationId xmlns:a16="http://schemas.microsoft.com/office/drawing/2014/main" id="{EB03CC9D-2B8C-49DB-AEB7-FDF2E0265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74"/>
              <a:ext cx="3" cy="5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2 h 5"/>
                <a:gd name="T4" fmla="*/ 1 w 3"/>
                <a:gd name="T5" fmla="*/ 1 h 5"/>
                <a:gd name="T6" fmla="*/ 0 w 3"/>
                <a:gd name="T7" fmla="*/ 3 h 5"/>
                <a:gd name="T8" fmla="*/ 2 w 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1" y="3"/>
                    <a:pt x="3" y="3"/>
                    <a:pt x="3" y="2"/>
                  </a:cubicBezTo>
                  <a:cubicBezTo>
                    <a:pt x="2" y="2"/>
                    <a:pt x="2" y="0"/>
                    <a:pt x="1" y="1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1" y="3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">
              <a:extLst>
                <a:ext uri="{FF2B5EF4-FFF2-40B4-BE49-F238E27FC236}">
                  <a16:creationId xmlns:a16="http://schemas.microsoft.com/office/drawing/2014/main" id="{A994DB69-8713-45A3-986B-A9342AD2E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85"/>
              <a:ext cx="3" cy="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7">
              <a:extLst>
                <a:ext uri="{FF2B5EF4-FFF2-40B4-BE49-F238E27FC236}">
                  <a16:creationId xmlns:a16="http://schemas.microsoft.com/office/drawing/2014/main" id="{B4E9C2A9-B59E-4145-8E64-77C2D8BF4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90"/>
              <a:ext cx="4" cy="2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8">
              <a:extLst>
                <a:ext uri="{FF2B5EF4-FFF2-40B4-BE49-F238E27FC236}">
                  <a16:creationId xmlns:a16="http://schemas.microsoft.com/office/drawing/2014/main" id="{9D8D174F-DD68-4958-845F-3916C8F64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92"/>
              <a:ext cx="5" cy="2"/>
            </a:xfrm>
            <a:custGeom>
              <a:avLst/>
              <a:gdLst>
                <a:gd name="T0" fmla="*/ 0 w 4"/>
                <a:gd name="T1" fmla="*/ 1 h 1"/>
                <a:gd name="T2" fmla="*/ 2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2" y="1"/>
                    <a:pt x="4" y="0"/>
                    <a:pt x="2" y="0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9">
              <a:extLst>
                <a:ext uri="{FF2B5EF4-FFF2-40B4-BE49-F238E27FC236}">
                  <a16:creationId xmlns:a16="http://schemas.microsoft.com/office/drawing/2014/main" id="{0573AA38-3CAC-4577-82FA-08CF88955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94"/>
              <a:ext cx="3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0">
              <a:extLst>
                <a:ext uri="{FF2B5EF4-FFF2-40B4-BE49-F238E27FC236}">
                  <a16:creationId xmlns:a16="http://schemas.microsoft.com/office/drawing/2014/main" id="{61A7DF02-1ED2-4AAA-A572-C3EEDB73D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96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1">
              <a:extLst>
                <a:ext uri="{FF2B5EF4-FFF2-40B4-BE49-F238E27FC236}">
                  <a16:creationId xmlns:a16="http://schemas.microsoft.com/office/drawing/2014/main" id="{5F1FFA82-C2DE-418F-8AB3-474D0FBA3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99"/>
              <a:ext cx="2" cy="4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2">
              <a:extLst>
                <a:ext uri="{FF2B5EF4-FFF2-40B4-BE49-F238E27FC236}">
                  <a16:creationId xmlns:a16="http://schemas.microsoft.com/office/drawing/2014/main" id="{7CF83D53-1729-43EA-963D-AE68F140A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" y="99"/>
              <a:ext cx="2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3">
              <a:extLst>
                <a:ext uri="{FF2B5EF4-FFF2-40B4-BE49-F238E27FC236}">
                  <a16:creationId xmlns:a16="http://schemas.microsoft.com/office/drawing/2014/main" id="{C698E697-9627-4013-9DAA-A1FA27C37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06"/>
              <a:ext cx="4" cy="4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2 h 3"/>
                <a:gd name="T4" fmla="*/ 1 w 3"/>
                <a:gd name="T5" fmla="*/ 0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1" y="3"/>
                    <a:pt x="1" y="2"/>
                  </a:cubicBezTo>
                  <a:cubicBezTo>
                    <a:pt x="0" y="1"/>
                    <a:pt x="3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4">
              <a:extLst>
                <a:ext uri="{FF2B5EF4-FFF2-40B4-BE49-F238E27FC236}">
                  <a16:creationId xmlns:a16="http://schemas.microsoft.com/office/drawing/2014/main" id="{C58929A4-2318-4239-AF19-A9356E728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" y="111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5">
              <a:extLst>
                <a:ext uri="{FF2B5EF4-FFF2-40B4-BE49-F238E27FC236}">
                  <a16:creationId xmlns:a16="http://schemas.microsoft.com/office/drawing/2014/main" id="{7D19EEA3-32B4-499D-9D9F-49CA1C3E6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" y="115"/>
              <a:ext cx="3" cy="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6">
              <a:extLst>
                <a:ext uri="{FF2B5EF4-FFF2-40B4-BE49-F238E27FC236}">
                  <a16:creationId xmlns:a16="http://schemas.microsoft.com/office/drawing/2014/main" id="{884BC501-AA1F-4B56-8346-2C10749CD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" y="117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2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7">
              <a:extLst>
                <a:ext uri="{FF2B5EF4-FFF2-40B4-BE49-F238E27FC236}">
                  <a16:creationId xmlns:a16="http://schemas.microsoft.com/office/drawing/2014/main" id="{425C8C9A-D9B0-4049-9DD5-18D17DA57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118"/>
              <a:ext cx="3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8">
              <a:extLst>
                <a:ext uri="{FF2B5EF4-FFF2-40B4-BE49-F238E27FC236}">
                  <a16:creationId xmlns:a16="http://schemas.microsoft.com/office/drawing/2014/main" id="{AD282C92-D61E-4313-BD6C-06C03ADE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" y="120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9">
              <a:extLst>
                <a:ext uri="{FF2B5EF4-FFF2-40B4-BE49-F238E27FC236}">
                  <a16:creationId xmlns:a16="http://schemas.microsoft.com/office/drawing/2014/main" id="{3D460231-4CDD-4455-AAFA-F35FC529D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20"/>
              <a:ext cx="2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0">
              <a:extLst>
                <a:ext uri="{FF2B5EF4-FFF2-40B4-BE49-F238E27FC236}">
                  <a16:creationId xmlns:a16="http://schemas.microsoft.com/office/drawing/2014/main" id="{B3C1B450-DAB2-44E4-8A9C-2856C6A1C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20"/>
              <a:ext cx="3" cy="3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1">
              <a:extLst>
                <a:ext uri="{FF2B5EF4-FFF2-40B4-BE49-F238E27FC236}">
                  <a16:creationId xmlns:a16="http://schemas.microsoft.com/office/drawing/2014/main" id="{CC076355-B3CC-40DF-81B4-1CCCF45C0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" y="120"/>
              <a:ext cx="1" cy="3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2">
              <a:extLst>
                <a:ext uri="{FF2B5EF4-FFF2-40B4-BE49-F238E27FC236}">
                  <a16:creationId xmlns:a16="http://schemas.microsoft.com/office/drawing/2014/main" id="{E975843B-65A0-4217-9A52-C3F4FC927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" y="123"/>
              <a:ext cx="4" cy="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2"/>
                    <a:pt x="2" y="2"/>
                  </a:cubicBezTo>
                  <a:cubicBezTo>
                    <a:pt x="1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3">
              <a:extLst>
                <a:ext uri="{FF2B5EF4-FFF2-40B4-BE49-F238E27FC236}">
                  <a16:creationId xmlns:a16="http://schemas.microsoft.com/office/drawing/2014/main" id="{9B8B39D7-0521-423F-BFF3-56C4E5ECD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43"/>
              <a:ext cx="2" cy="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1 h 3"/>
                <a:gd name="T4" fmla="*/ 0 w 2"/>
                <a:gd name="T5" fmla="*/ 0 h 3"/>
                <a:gd name="T6" fmla="*/ 0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1" y="2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4">
              <a:extLst>
                <a:ext uri="{FF2B5EF4-FFF2-40B4-BE49-F238E27FC236}">
                  <a16:creationId xmlns:a16="http://schemas.microsoft.com/office/drawing/2014/main" id="{E399517D-7A84-4D8C-9F54-522C5B15C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144"/>
              <a:ext cx="4" cy="2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2 w 3"/>
                <a:gd name="T5" fmla="*/ 1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2"/>
                    <a:pt x="2" y="2"/>
                    <a:pt x="2" y="1"/>
                  </a:cubicBezTo>
                  <a:cubicBezTo>
                    <a:pt x="1" y="2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5">
              <a:extLst>
                <a:ext uri="{FF2B5EF4-FFF2-40B4-BE49-F238E27FC236}">
                  <a16:creationId xmlns:a16="http://schemas.microsoft.com/office/drawing/2014/main" id="{01BC71F2-DF10-4D83-830C-196589CF5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" y="145"/>
              <a:ext cx="3" cy="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2" y="1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6">
              <a:extLst>
                <a:ext uri="{FF2B5EF4-FFF2-40B4-BE49-F238E27FC236}">
                  <a16:creationId xmlns:a16="http://schemas.microsoft.com/office/drawing/2014/main" id="{FD7758A6-95D9-47BC-B42C-3925EE962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146"/>
              <a:ext cx="5" cy="4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3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7">
              <a:extLst>
                <a:ext uri="{FF2B5EF4-FFF2-40B4-BE49-F238E27FC236}">
                  <a16:creationId xmlns:a16="http://schemas.microsoft.com/office/drawing/2014/main" id="{7539000D-E94E-488C-B37B-236786C80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46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8">
              <a:extLst>
                <a:ext uri="{FF2B5EF4-FFF2-40B4-BE49-F238E27FC236}">
                  <a16:creationId xmlns:a16="http://schemas.microsoft.com/office/drawing/2014/main" id="{2AAA36C5-FD8E-47E8-9804-16E4C8191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146"/>
              <a:ext cx="2" cy="1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9">
              <a:extLst>
                <a:ext uri="{FF2B5EF4-FFF2-40B4-BE49-F238E27FC236}">
                  <a16:creationId xmlns:a16="http://schemas.microsoft.com/office/drawing/2014/main" id="{422035AC-E342-4595-B45A-FA67BCD82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147"/>
              <a:ext cx="3" cy="3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1"/>
                    <a:pt x="2" y="2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0">
              <a:extLst>
                <a:ext uri="{FF2B5EF4-FFF2-40B4-BE49-F238E27FC236}">
                  <a16:creationId xmlns:a16="http://schemas.microsoft.com/office/drawing/2014/main" id="{73CF0E1D-B93F-4D57-9531-3AD51A542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" y="150"/>
              <a:ext cx="3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1">
              <a:extLst>
                <a:ext uri="{FF2B5EF4-FFF2-40B4-BE49-F238E27FC236}">
                  <a16:creationId xmlns:a16="http://schemas.microsoft.com/office/drawing/2014/main" id="{92758111-E43C-4BF2-A0D2-F3EDA365F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56"/>
              <a:ext cx="6" cy="5"/>
            </a:xfrm>
            <a:custGeom>
              <a:avLst/>
              <a:gdLst>
                <a:gd name="T0" fmla="*/ 4 w 5"/>
                <a:gd name="T1" fmla="*/ 3 h 5"/>
                <a:gd name="T2" fmla="*/ 5 w 5"/>
                <a:gd name="T3" fmla="*/ 3 h 5"/>
                <a:gd name="T4" fmla="*/ 1 w 5"/>
                <a:gd name="T5" fmla="*/ 0 h 5"/>
                <a:gd name="T6" fmla="*/ 0 w 5"/>
                <a:gd name="T7" fmla="*/ 3 h 5"/>
                <a:gd name="T8" fmla="*/ 4 w 5"/>
                <a:gd name="T9" fmla="*/ 5 h 5"/>
                <a:gd name="T10" fmla="*/ 4 w 5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4" y="3"/>
                    <a:pt x="4" y="4"/>
                    <a:pt x="5" y="3"/>
                  </a:cubicBezTo>
                  <a:cubicBezTo>
                    <a:pt x="4" y="2"/>
                    <a:pt x="3" y="0"/>
                    <a:pt x="1" y="0"/>
                  </a:cubicBezTo>
                  <a:cubicBezTo>
                    <a:pt x="2" y="1"/>
                    <a:pt x="3" y="4"/>
                    <a:pt x="0" y="3"/>
                  </a:cubicBezTo>
                  <a:cubicBezTo>
                    <a:pt x="0" y="4"/>
                    <a:pt x="2" y="4"/>
                    <a:pt x="4" y="5"/>
                  </a:cubicBezTo>
                  <a:cubicBezTo>
                    <a:pt x="4" y="4"/>
                    <a:pt x="3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2">
              <a:extLst>
                <a:ext uri="{FF2B5EF4-FFF2-40B4-BE49-F238E27FC236}">
                  <a16:creationId xmlns:a16="http://schemas.microsoft.com/office/drawing/2014/main" id="{DFB89D33-A44F-4652-981F-FF3690D56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158"/>
              <a:ext cx="3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53">
              <a:extLst>
                <a:ext uri="{FF2B5EF4-FFF2-40B4-BE49-F238E27FC236}">
                  <a16:creationId xmlns:a16="http://schemas.microsoft.com/office/drawing/2014/main" id="{4858BABE-BFA1-4374-A4E0-B68E4A271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60"/>
              <a:ext cx="5" cy="4"/>
            </a:xfrm>
            <a:custGeom>
              <a:avLst/>
              <a:gdLst>
                <a:gd name="T0" fmla="*/ 0 w 4"/>
                <a:gd name="T1" fmla="*/ 2 h 3"/>
                <a:gd name="T2" fmla="*/ 4 w 4"/>
                <a:gd name="T3" fmla="*/ 1 h 3"/>
                <a:gd name="T4" fmla="*/ 0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1" y="3"/>
                    <a:pt x="4" y="2"/>
                    <a:pt x="4" y="1"/>
                  </a:cubicBezTo>
                  <a:cubicBezTo>
                    <a:pt x="3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4">
              <a:extLst>
                <a:ext uri="{FF2B5EF4-FFF2-40B4-BE49-F238E27FC236}">
                  <a16:creationId xmlns:a16="http://schemas.microsoft.com/office/drawing/2014/main" id="{0C6E1F8D-4477-48A6-B27D-352A6E05F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0"/>
              <a:ext cx="2" cy="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0" y="0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5">
              <a:extLst>
                <a:ext uri="{FF2B5EF4-FFF2-40B4-BE49-F238E27FC236}">
                  <a16:creationId xmlns:a16="http://schemas.microsoft.com/office/drawing/2014/main" id="{E3A052A0-E5E7-4702-9692-3CFDA9471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5"/>
              <a:ext cx="3" cy="1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6">
              <a:extLst>
                <a:ext uri="{FF2B5EF4-FFF2-40B4-BE49-F238E27FC236}">
                  <a16:creationId xmlns:a16="http://schemas.microsoft.com/office/drawing/2014/main" id="{08D962F6-C650-4C09-820E-C121D7FD8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" y="169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7">
              <a:extLst>
                <a:ext uri="{FF2B5EF4-FFF2-40B4-BE49-F238E27FC236}">
                  <a16:creationId xmlns:a16="http://schemas.microsoft.com/office/drawing/2014/main" id="{22A0F0EE-F767-4B42-B9AC-FD2FB3EF0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70"/>
              <a:ext cx="4" cy="2"/>
            </a:xfrm>
            <a:custGeom>
              <a:avLst/>
              <a:gdLst>
                <a:gd name="T0" fmla="*/ 1 w 4"/>
                <a:gd name="T1" fmla="*/ 0 h 2"/>
                <a:gd name="T2" fmla="*/ 2 w 4"/>
                <a:gd name="T3" fmla="*/ 2 h 2"/>
                <a:gd name="T4" fmla="*/ 4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8">
              <a:extLst>
                <a:ext uri="{FF2B5EF4-FFF2-40B4-BE49-F238E27FC236}">
                  <a16:creationId xmlns:a16="http://schemas.microsoft.com/office/drawing/2014/main" id="{E05199F8-BE73-4179-9AF2-14E860CFF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70"/>
              <a:ext cx="4" cy="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2" y="1"/>
                    <a:pt x="2" y="3"/>
                    <a:pt x="3" y="2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9">
              <a:extLst>
                <a:ext uri="{FF2B5EF4-FFF2-40B4-BE49-F238E27FC236}">
                  <a16:creationId xmlns:a16="http://schemas.microsoft.com/office/drawing/2014/main" id="{0BE4B059-5545-4DDB-B205-16CF35CE8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176"/>
              <a:ext cx="3" cy="4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0 h 4"/>
                <a:gd name="T4" fmla="*/ 3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0">
              <a:extLst>
                <a:ext uri="{FF2B5EF4-FFF2-40B4-BE49-F238E27FC236}">
                  <a16:creationId xmlns:a16="http://schemas.microsoft.com/office/drawing/2014/main" id="{93B127C6-0E2F-4B1E-A357-A7D8A4816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1">
              <a:extLst>
                <a:ext uri="{FF2B5EF4-FFF2-40B4-BE49-F238E27FC236}">
                  <a16:creationId xmlns:a16="http://schemas.microsoft.com/office/drawing/2014/main" id="{7241B07D-EF52-4C82-93AA-D90C4968E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84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2">
              <a:extLst>
                <a:ext uri="{FF2B5EF4-FFF2-40B4-BE49-F238E27FC236}">
                  <a16:creationId xmlns:a16="http://schemas.microsoft.com/office/drawing/2014/main" id="{BB5B0E62-8213-4BCC-9B99-02922849A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" y="184"/>
              <a:ext cx="6" cy="6"/>
            </a:xfrm>
            <a:custGeom>
              <a:avLst/>
              <a:gdLst>
                <a:gd name="T0" fmla="*/ 5 w 5"/>
                <a:gd name="T1" fmla="*/ 1 h 5"/>
                <a:gd name="T2" fmla="*/ 2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4" y="0"/>
                    <a:pt x="0" y="3"/>
                    <a:pt x="2" y="5"/>
                  </a:cubicBezTo>
                  <a:cubicBezTo>
                    <a:pt x="3" y="3"/>
                    <a:pt x="4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3">
              <a:extLst>
                <a:ext uri="{FF2B5EF4-FFF2-40B4-BE49-F238E27FC236}">
                  <a16:creationId xmlns:a16="http://schemas.microsoft.com/office/drawing/2014/main" id="{251CA40F-6AC7-4D5A-86AD-0168DD45A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85"/>
              <a:ext cx="2" cy="5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3 h 4"/>
                <a:gd name="T4" fmla="*/ 1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4">
              <a:extLst>
                <a:ext uri="{FF2B5EF4-FFF2-40B4-BE49-F238E27FC236}">
                  <a16:creationId xmlns:a16="http://schemas.microsoft.com/office/drawing/2014/main" id="{622505DE-CB90-40BD-9C7B-9A68D40E7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" y="186"/>
              <a:ext cx="2" cy="4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2"/>
                    <a:pt x="2" y="0"/>
                    <a:pt x="0" y="0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5">
              <a:extLst>
                <a:ext uri="{FF2B5EF4-FFF2-40B4-BE49-F238E27FC236}">
                  <a16:creationId xmlns:a16="http://schemas.microsoft.com/office/drawing/2014/main" id="{B86DB4C5-D97C-4B83-BADD-C2F6A3194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92"/>
              <a:ext cx="2" cy="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6">
              <a:extLst>
                <a:ext uri="{FF2B5EF4-FFF2-40B4-BE49-F238E27FC236}">
                  <a16:creationId xmlns:a16="http://schemas.microsoft.com/office/drawing/2014/main" id="{7E3CD447-DDFE-4BA3-BDCA-45A197D55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99"/>
              <a:ext cx="9" cy="5"/>
            </a:xfrm>
            <a:custGeom>
              <a:avLst/>
              <a:gdLst>
                <a:gd name="T0" fmla="*/ 7 w 7"/>
                <a:gd name="T1" fmla="*/ 1 h 4"/>
                <a:gd name="T2" fmla="*/ 2 w 7"/>
                <a:gd name="T3" fmla="*/ 1 h 4"/>
                <a:gd name="T4" fmla="*/ 2 w 7"/>
                <a:gd name="T5" fmla="*/ 4 h 4"/>
                <a:gd name="T6" fmla="*/ 5 w 7"/>
                <a:gd name="T7" fmla="*/ 3 h 4"/>
                <a:gd name="T8" fmla="*/ 4 w 7"/>
                <a:gd name="T9" fmla="*/ 2 h 4"/>
                <a:gd name="T10" fmla="*/ 7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cubicBezTo>
                    <a:pt x="5" y="2"/>
                    <a:pt x="3" y="0"/>
                    <a:pt x="2" y="1"/>
                  </a:cubicBezTo>
                  <a:cubicBezTo>
                    <a:pt x="2" y="2"/>
                    <a:pt x="0" y="3"/>
                    <a:pt x="2" y="4"/>
                  </a:cubicBezTo>
                  <a:cubicBezTo>
                    <a:pt x="3" y="3"/>
                    <a:pt x="4" y="4"/>
                    <a:pt x="5" y="3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5" y="2"/>
                    <a:pt x="6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7">
              <a:extLst>
                <a:ext uri="{FF2B5EF4-FFF2-40B4-BE49-F238E27FC236}">
                  <a16:creationId xmlns:a16="http://schemas.microsoft.com/office/drawing/2014/main" id="{1D5F9276-CA97-4022-AA13-5A381DE8F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200"/>
              <a:ext cx="3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8">
              <a:extLst>
                <a:ext uri="{FF2B5EF4-FFF2-40B4-BE49-F238E27FC236}">
                  <a16:creationId xmlns:a16="http://schemas.microsoft.com/office/drawing/2014/main" id="{DD5AFFAC-B2FB-4841-AEE8-70FE34220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" y="203"/>
              <a:ext cx="2" cy="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0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9">
              <a:extLst>
                <a:ext uri="{FF2B5EF4-FFF2-40B4-BE49-F238E27FC236}">
                  <a16:creationId xmlns:a16="http://schemas.microsoft.com/office/drawing/2014/main" id="{215868FC-4B5B-47FC-9D7E-664BAB446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" y="207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0">
              <a:extLst>
                <a:ext uri="{FF2B5EF4-FFF2-40B4-BE49-F238E27FC236}">
                  <a16:creationId xmlns:a16="http://schemas.microsoft.com/office/drawing/2014/main" id="{0C627B15-0F59-4E0B-9D83-88A7F45B0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" y="210"/>
              <a:ext cx="4" cy="2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1">
              <a:extLst>
                <a:ext uri="{FF2B5EF4-FFF2-40B4-BE49-F238E27FC236}">
                  <a16:creationId xmlns:a16="http://schemas.microsoft.com/office/drawing/2014/main" id="{3E23DCD4-F760-4FA6-BE0D-17E525CA1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213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2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0" y="3"/>
                    <a:pt x="1" y="2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2">
              <a:extLst>
                <a:ext uri="{FF2B5EF4-FFF2-40B4-BE49-F238E27FC236}">
                  <a16:creationId xmlns:a16="http://schemas.microsoft.com/office/drawing/2014/main" id="{0E5C601C-EDE0-420C-B5A8-87E7DD3B3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214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3">
              <a:extLst>
                <a:ext uri="{FF2B5EF4-FFF2-40B4-BE49-F238E27FC236}">
                  <a16:creationId xmlns:a16="http://schemas.microsoft.com/office/drawing/2014/main" id="{980CC565-3E08-419F-881B-6D7D1E139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21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4">
              <a:extLst>
                <a:ext uri="{FF2B5EF4-FFF2-40B4-BE49-F238E27FC236}">
                  <a16:creationId xmlns:a16="http://schemas.microsoft.com/office/drawing/2014/main" id="{C5D8ED43-5CB5-42A5-AA65-17D2F1921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" y="220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5">
              <a:extLst>
                <a:ext uri="{FF2B5EF4-FFF2-40B4-BE49-F238E27FC236}">
                  <a16:creationId xmlns:a16="http://schemas.microsoft.com/office/drawing/2014/main" id="{49452B93-2FF0-45B1-96CF-0F3C38859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222"/>
              <a:ext cx="3" cy="3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1" y="1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6">
              <a:extLst>
                <a:ext uri="{FF2B5EF4-FFF2-40B4-BE49-F238E27FC236}">
                  <a16:creationId xmlns:a16="http://schemas.microsoft.com/office/drawing/2014/main" id="{420AD123-8A7D-4048-A420-C0DD5C8D7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227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7">
              <a:extLst>
                <a:ext uri="{FF2B5EF4-FFF2-40B4-BE49-F238E27FC236}">
                  <a16:creationId xmlns:a16="http://schemas.microsoft.com/office/drawing/2014/main" id="{FF4BCFEA-E5BA-42F5-9C2E-9ADBA5D60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227"/>
              <a:ext cx="2" cy="2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8">
              <a:extLst>
                <a:ext uri="{FF2B5EF4-FFF2-40B4-BE49-F238E27FC236}">
                  <a16:creationId xmlns:a16="http://schemas.microsoft.com/office/drawing/2014/main" id="{664E6B58-0B8D-4F25-9ADD-497475032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28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9">
              <a:extLst>
                <a:ext uri="{FF2B5EF4-FFF2-40B4-BE49-F238E27FC236}">
                  <a16:creationId xmlns:a16="http://schemas.microsoft.com/office/drawing/2014/main" id="{D725BDAE-E087-4130-93C5-064DF917C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" y="229"/>
              <a:ext cx="2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0">
              <a:extLst>
                <a:ext uri="{FF2B5EF4-FFF2-40B4-BE49-F238E27FC236}">
                  <a16:creationId xmlns:a16="http://schemas.microsoft.com/office/drawing/2014/main" id="{5AB9D553-8A93-4D8B-BB7F-3D421997D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" y="229"/>
              <a:ext cx="3" cy="3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2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1">
              <a:extLst>
                <a:ext uri="{FF2B5EF4-FFF2-40B4-BE49-F238E27FC236}">
                  <a16:creationId xmlns:a16="http://schemas.microsoft.com/office/drawing/2014/main" id="{FE7CB590-A23C-4D4F-B896-0A5B4DD94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" y="229"/>
              <a:ext cx="3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2">
              <a:extLst>
                <a:ext uri="{FF2B5EF4-FFF2-40B4-BE49-F238E27FC236}">
                  <a16:creationId xmlns:a16="http://schemas.microsoft.com/office/drawing/2014/main" id="{9EF203D3-735E-43A3-A447-3042A9DD9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" y="229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3">
              <a:extLst>
                <a:ext uri="{FF2B5EF4-FFF2-40B4-BE49-F238E27FC236}">
                  <a16:creationId xmlns:a16="http://schemas.microsoft.com/office/drawing/2014/main" id="{67F6D6D1-7256-413C-8113-D4D5F2D6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" y="229"/>
              <a:ext cx="2" cy="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4">
              <a:extLst>
                <a:ext uri="{FF2B5EF4-FFF2-40B4-BE49-F238E27FC236}">
                  <a16:creationId xmlns:a16="http://schemas.microsoft.com/office/drawing/2014/main" id="{6F2B6AF2-1899-496E-AA40-E47CB783F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" y="229"/>
              <a:ext cx="2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5">
              <a:extLst>
                <a:ext uri="{FF2B5EF4-FFF2-40B4-BE49-F238E27FC236}">
                  <a16:creationId xmlns:a16="http://schemas.microsoft.com/office/drawing/2014/main" id="{06F9C650-2CCC-4641-9FB2-ED1EF939E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1"/>
              <a:ext cx="440" cy="230"/>
            </a:xfrm>
            <a:custGeom>
              <a:avLst/>
              <a:gdLst>
                <a:gd name="T0" fmla="*/ 368 w 377"/>
                <a:gd name="T1" fmla="*/ 72 h 196"/>
                <a:gd name="T2" fmla="*/ 348 w 377"/>
                <a:gd name="T3" fmla="*/ 59 h 196"/>
                <a:gd name="T4" fmla="*/ 351 w 377"/>
                <a:gd name="T5" fmla="*/ 44 h 196"/>
                <a:gd name="T6" fmla="*/ 345 w 377"/>
                <a:gd name="T7" fmla="*/ 31 h 196"/>
                <a:gd name="T8" fmla="*/ 332 w 377"/>
                <a:gd name="T9" fmla="*/ 20 h 196"/>
                <a:gd name="T10" fmla="*/ 314 w 377"/>
                <a:gd name="T11" fmla="*/ 20 h 196"/>
                <a:gd name="T12" fmla="*/ 292 w 377"/>
                <a:gd name="T13" fmla="*/ 17 h 196"/>
                <a:gd name="T14" fmla="*/ 272 w 377"/>
                <a:gd name="T15" fmla="*/ 18 h 196"/>
                <a:gd name="T16" fmla="*/ 248 w 377"/>
                <a:gd name="T17" fmla="*/ 18 h 196"/>
                <a:gd name="T18" fmla="*/ 236 w 377"/>
                <a:gd name="T19" fmla="*/ 14 h 196"/>
                <a:gd name="T20" fmla="*/ 209 w 377"/>
                <a:gd name="T21" fmla="*/ 14 h 196"/>
                <a:gd name="T22" fmla="*/ 187 w 377"/>
                <a:gd name="T23" fmla="*/ 12 h 196"/>
                <a:gd name="T24" fmla="*/ 168 w 377"/>
                <a:gd name="T25" fmla="*/ 11 h 196"/>
                <a:gd name="T26" fmla="*/ 147 w 377"/>
                <a:gd name="T27" fmla="*/ 10 h 196"/>
                <a:gd name="T28" fmla="*/ 127 w 377"/>
                <a:gd name="T29" fmla="*/ 10 h 196"/>
                <a:gd name="T30" fmla="*/ 110 w 377"/>
                <a:gd name="T31" fmla="*/ 7 h 196"/>
                <a:gd name="T32" fmla="*/ 94 w 377"/>
                <a:gd name="T33" fmla="*/ 4 h 196"/>
                <a:gd name="T34" fmla="*/ 67 w 377"/>
                <a:gd name="T35" fmla="*/ 1 h 196"/>
                <a:gd name="T36" fmla="*/ 46 w 377"/>
                <a:gd name="T37" fmla="*/ 3 h 196"/>
                <a:gd name="T38" fmla="*/ 19 w 377"/>
                <a:gd name="T39" fmla="*/ 1 h 196"/>
                <a:gd name="T40" fmla="*/ 5 w 377"/>
                <a:gd name="T41" fmla="*/ 15 h 196"/>
                <a:gd name="T42" fmla="*/ 8 w 377"/>
                <a:gd name="T43" fmla="*/ 22 h 196"/>
                <a:gd name="T44" fmla="*/ 14 w 377"/>
                <a:gd name="T45" fmla="*/ 38 h 196"/>
                <a:gd name="T46" fmla="*/ 16 w 377"/>
                <a:gd name="T47" fmla="*/ 55 h 196"/>
                <a:gd name="T48" fmla="*/ 21 w 377"/>
                <a:gd name="T49" fmla="*/ 71 h 196"/>
                <a:gd name="T50" fmla="*/ 42 w 377"/>
                <a:gd name="T51" fmla="*/ 81 h 196"/>
                <a:gd name="T52" fmla="*/ 48 w 377"/>
                <a:gd name="T53" fmla="*/ 93 h 196"/>
                <a:gd name="T54" fmla="*/ 18 w 377"/>
                <a:gd name="T55" fmla="*/ 106 h 196"/>
                <a:gd name="T56" fmla="*/ 16 w 377"/>
                <a:gd name="T57" fmla="*/ 122 h 196"/>
                <a:gd name="T58" fmla="*/ 27 w 377"/>
                <a:gd name="T59" fmla="*/ 133 h 196"/>
                <a:gd name="T60" fmla="*/ 21 w 377"/>
                <a:gd name="T61" fmla="*/ 144 h 196"/>
                <a:gd name="T62" fmla="*/ 25 w 377"/>
                <a:gd name="T63" fmla="*/ 157 h 196"/>
                <a:gd name="T64" fmla="*/ 32 w 377"/>
                <a:gd name="T65" fmla="*/ 158 h 196"/>
                <a:gd name="T66" fmla="*/ 53 w 377"/>
                <a:gd name="T67" fmla="*/ 160 h 196"/>
                <a:gd name="T68" fmla="*/ 74 w 377"/>
                <a:gd name="T69" fmla="*/ 164 h 196"/>
                <a:gd name="T70" fmla="*/ 91 w 377"/>
                <a:gd name="T71" fmla="*/ 168 h 196"/>
                <a:gd name="T72" fmla="*/ 96 w 377"/>
                <a:gd name="T73" fmla="*/ 184 h 196"/>
                <a:gd name="T74" fmla="*/ 116 w 377"/>
                <a:gd name="T75" fmla="*/ 185 h 196"/>
                <a:gd name="T76" fmla="*/ 142 w 377"/>
                <a:gd name="T77" fmla="*/ 181 h 196"/>
                <a:gd name="T78" fmla="*/ 164 w 377"/>
                <a:gd name="T79" fmla="*/ 182 h 196"/>
                <a:gd name="T80" fmla="*/ 184 w 377"/>
                <a:gd name="T81" fmla="*/ 180 h 196"/>
                <a:gd name="T82" fmla="*/ 202 w 377"/>
                <a:gd name="T83" fmla="*/ 183 h 196"/>
                <a:gd name="T84" fmla="*/ 219 w 377"/>
                <a:gd name="T85" fmla="*/ 186 h 196"/>
                <a:gd name="T86" fmla="*/ 238 w 377"/>
                <a:gd name="T87" fmla="*/ 188 h 196"/>
                <a:gd name="T88" fmla="*/ 252 w 377"/>
                <a:gd name="T89" fmla="*/ 189 h 196"/>
                <a:gd name="T90" fmla="*/ 277 w 377"/>
                <a:gd name="T91" fmla="*/ 194 h 196"/>
                <a:gd name="T92" fmla="*/ 294 w 377"/>
                <a:gd name="T93" fmla="*/ 196 h 196"/>
                <a:gd name="T94" fmla="*/ 316 w 377"/>
                <a:gd name="T95" fmla="*/ 192 h 196"/>
                <a:gd name="T96" fmla="*/ 338 w 377"/>
                <a:gd name="T97" fmla="*/ 191 h 196"/>
                <a:gd name="T98" fmla="*/ 348 w 377"/>
                <a:gd name="T99" fmla="*/ 177 h 196"/>
                <a:gd name="T100" fmla="*/ 341 w 377"/>
                <a:gd name="T101" fmla="*/ 161 h 196"/>
                <a:gd name="T102" fmla="*/ 332 w 377"/>
                <a:gd name="T103" fmla="*/ 158 h 196"/>
                <a:gd name="T104" fmla="*/ 351 w 377"/>
                <a:gd name="T105" fmla="*/ 146 h 196"/>
                <a:gd name="T106" fmla="*/ 346 w 377"/>
                <a:gd name="T107" fmla="*/ 137 h 196"/>
                <a:gd name="T108" fmla="*/ 337 w 377"/>
                <a:gd name="T109" fmla="*/ 127 h 196"/>
                <a:gd name="T110" fmla="*/ 319 w 377"/>
                <a:gd name="T111" fmla="*/ 123 h 196"/>
                <a:gd name="T112" fmla="*/ 317 w 377"/>
                <a:gd name="T113" fmla="*/ 110 h 196"/>
                <a:gd name="T114" fmla="*/ 325 w 377"/>
                <a:gd name="T115" fmla="*/ 97 h 196"/>
                <a:gd name="T116" fmla="*/ 345 w 377"/>
                <a:gd name="T117" fmla="*/ 101 h 196"/>
                <a:gd name="T118" fmla="*/ 355 w 377"/>
                <a:gd name="T119" fmla="*/ 99 h 196"/>
                <a:gd name="T120" fmla="*/ 369 w 377"/>
                <a:gd name="T121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196">
                  <a:moveTo>
                    <a:pt x="371" y="84"/>
                  </a:moveTo>
                  <a:cubicBezTo>
                    <a:pt x="371" y="83"/>
                    <a:pt x="372" y="84"/>
                    <a:pt x="373" y="83"/>
                  </a:cubicBezTo>
                  <a:cubicBezTo>
                    <a:pt x="373" y="84"/>
                    <a:pt x="374" y="85"/>
                    <a:pt x="375" y="85"/>
                  </a:cubicBezTo>
                  <a:cubicBezTo>
                    <a:pt x="374" y="85"/>
                    <a:pt x="374" y="80"/>
                    <a:pt x="371" y="80"/>
                  </a:cubicBezTo>
                  <a:cubicBezTo>
                    <a:pt x="371" y="81"/>
                    <a:pt x="371" y="82"/>
                    <a:pt x="370" y="82"/>
                  </a:cubicBezTo>
                  <a:cubicBezTo>
                    <a:pt x="370" y="81"/>
                    <a:pt x="368" y="81"/>
                    <a:pt x="368" y="80"/>
                  </a:cubicBezTo>
                  <a:cubicBezTo>
                    <a:pt x="370" y="80"/>
                    <a:pt x="371" y="79"/>
                    <a:pt x="372" y="77"/>
                  </a:cubicBezTo>
                  <a:cubicBezTo>
                    <a:pt x="371" y="77"/>
                    <a:pt x="370" y="79"/>
                    <a:pt x="369" y="79"/>
                  </a:cubicBezTo>
                  <a:cubicBezTo>
                    <a:pt x="369" y="78"/>
                    <a:pt x="368" y="78"/>
                    <a:pt x="368" y="77"/>
                  </a:cubicBezTo>
                  <a:cubicBezTo>
                    <a:pt x="369" y="77"/>
                    <a:pt x="369" y="77"/>
                    <a:pt x="369" y="77"/>
                  </a:cubicBezTo>
                  <a:cubicBezTo>
                    <a:pt x="370" y="77"/>
                    <a:pt x="371" y="77"/>
                    <a:pt x="372" y="77"/>
                  </a:cubicBezTo>
                  <a:cubicBezTo>
                    <a:pt x="372" y="76"/>
                    <a:pt x="371" y="75"/>
                    <a:pt x="372" y="75"/>
                  </a:cubicBezTo>
                  <a:cubicBezTo>
                    <a:pt x="372" y="75"/>
                    <a:pt x="373" y="75"/>
                    <a:pt x="373" y="74"/>
                  </a:cubicBezTo>
                  <a:cubicBezTo>
                    <a:pt x="370" y="74"/>
                    <a:pt x="370" y="73"/>
                    <a:pt x="368" y="72"/>
                  </a:cubicBezTo>
                  <a:cubicBezTo>
                    <a:pt x="367" y="72"/>
                    <a:pt x="367" y="74"/>
                    <a:pt x="366" y="73"/>
                  </a:cubicBezTo>
                  <a:cubicBezTo>
                    <a:pt x="367" y="72"/>
                    <a:pt x="367" y="71"/>
                    <a:pt x="367" y="69"/>
                  </a:cubicBezTo>
                  <a:cubicBezTo>
                    <a:pt x="366" y="69"/>
                    <a:pt x="367" y="70"/>
                    <a:pt x="366" y="70"/>
                  </a:cubicBezTo>
                  <a:cubicBezTo>
                    <a:pt x="366" y="69"/>
                    <a:pt x="366" y="69"/>
                    <a:pt x="366" y="68"/>
                  </a:cubicBezTo>
                  <a:cubicBezTo>
                    <a:pt x="364" y="68"/>
                    <a:pt x="365" y="69"/>
                    <a:pt x="364" y="69"/>
                  </a:cubicBezTo>
                  <a:cubicBezTo>
                    <a:pt x="364" y="69"/>
                    <a:pt x="364" y="68"/>
                    <a:pt x="365" y="67"/>
                  </a:cubicBezTo>
                  <a:cubicBezTo>
                    <a:pt x="363" y="66"/>
                    <a:pt x="362" y="68"/>
                    <a:pt x="360" y="67"/>
                  </a:cubicBezTo>
                  <a:cubicBezTo>
                    <a:pt x="359" y="66"/>
                    <a:pt x="358" y="65"/>
                    <a:pt x="358" y="64"/>
                  </a:cubicBezTo>
                  <a:cubicBezTo>
                    <a:pt x="356" y="63"/>
                    <a:pt x="358" y="65"/>
                    <a:pt x="357" y="65"/>
                  </a:cubicBezTo>
                  <a:cubicBezTo>
                    <a:pt x="356" y="64"/>
                    <a:pt x="357" y="64"/>
                    <a:pt x="357" y="63"/>
                  </a:cubicBezTo>
                  <a:cubicBezTo>
                    <a:pt x="356" y="62"/>
                    <a:pt x="355" y="65"/>
                    <a:pt x="354" y="64"/>
                  </a:cubicBezTo>
                  <a:cubicBezTo>
                    <a:pt x="354" y="63"/>
                    <a:pt x="355" y="63"/>
                    <a:pt x="354" y="63"/>
                  </a:cubicBezTo>
                  <a:cubicBezTo>
                    <a:pt x="353" y="61"/>
                    <a:pt x="350" y="63"/>
                    <a:pt x="348" y="63"/>
                  </a:cubicBezTo>
                  <a:cubicBezTo>
                    <a:pt x="350" y="62"/>
                    <a:pt x="348" y="60"/>
                    <a:pt x="348" y="59"/>
                  </a:cubicBezTo>
                  <a:cubicBezTo>
                    <a:pt x="346" y="59"/>
                    <a:pt x="347" y="60"/>
                    <a:pt x="345" y="60"/>
                  </a:cubicBezTo>
                  <a:cubicBezTo>
                    <a:pt x="346" y="59"/>
                    <a:pt x="345" y="58"/>
                    <a:pt x="344" y="58"/>
                  </a:cubicBezTo>
                  <a:cubicBezTo>
                    <a:pt x="344" y="56"/>
                    <a:pt x="341" y="56"/>
                    <a:pt x="341" y="54"/>
                  </a:cubicBezTo>
                  <a:cubicBezTo>
                    <a:pt x="342" y="55"/>
                    <a:pt x="342" y="55"/>
                    <a:pt x="343" y="54"/>
                  </a:cubicBezTo>
                  <a:cubicBezTo>
                    <a:pt x="344" y="55"/>
                    <a:pt x="343" y="56"/>
                    <a:pt x="344" y="56"/>
                  </a:cubicBezTo>
                  <a:cubicBezTo>
                    <a:pt x="345" y="54"/>
                    <a:pt x="343" y="53"/>
                    <a:pt x="342" y="53"/>
                  </a:cubicBezTo>
                  <a:cubicBezTo>
                    <a:pt x="343" y="53"/>
                    <a:pt x="344" y="53"/>
                    <a:pt x="345" y="52"/>
                  </a:cubicBezTo>
                  <a:cubicBezTo>
                    <a:pt x="346" y="53"/>
                    <a:pt x="346" y="54"/>
                    <a:pt x="347" y="55"/>
                  </a:cubicBezTo>
                  <a:cubicBezTo>
                    <a:pt x="347" y="54"/>
                    <a:pt x="347" y="53"/>
                    <a:pt x="348" y="53"/>
                  </a:cubicBezTo>
                  <a:cubicBezTo>
                    <a:pt x="348" y="54"/>
                    <a:pt x="348" y="54"/>
                    <a:pt x="348" y="55"/>
                  </a:cubicBezTo>
                  <a:cubicBezTo>
                    <a:pt x="349" y="53"/>
                    <a:pt x="350" y="55"/>
                    <a:pt x="351" y="54"/>
                  </a:cubicBezTo>
                  <a:cubicBezTo>
                    <a:pt x="352" y="53"/>
                    <a:pt x="350" y="53"/>
                    <a:pt x="350" y="54"/>
                  </a:cubicBezTo>
                  <a:cubicBezTo>
                    <a:pt x="349" y="52"/>
                    <a:pt x="348" y="52"/>
                    <a:pt x="348" y="50"/>
                  </a:cubicBezTo>
                  <a:cubicBezTo>
                    <a:pt x="352" y="50"/>
                    <a:pt x="349" y="46"/>
                    <a:pt x="351" y="44"/>
                  </a:cubicBezTo>
                  <a:cubicBezTo>
                    <a:pt x="351" y="44"/>
                    <a:pt x="350" y="44"/>
                    <a:pt x="349" y="43"/>
                  </a:cubicBezTo>
                  <a:cubicBezTo>
                    <a:pt x="350" y="43"/>
                    <a:pt x="349" y="40"/>
                    <a:pt x="350" y="41"/>
                  </a:cubicBezTo>
                  <a:cubicBezTo>
                    <a:pt x="350" y="41"/>
                    <a:pt x="350" y="41"/>
                    <a:pt x="350" y="42"/>
                  </a:cubicBezTo>
                  <a:cubicBezTo>
                    <a:pt x="351" y="42"/>
                    <a:pt x="352" y="42"/>
                    <a:pt x="352" y="42"/>
                  </a:cubicBezTo>
                  <a:cubicBezTo>
                    <a:pt x="352" y="41"/>
                    <a:pt x="351" y="41"/>
                    <a:pt x="351" y="40"/>
                  </a:cubicBezTo>
                  <a:cubicBezTo>
                    <a:pt x="352" y="40"/>
                    <a:pt x="353" y="39"/>
                    <a:pt x="352" y="38"/>
                  </a:cubicBezTo>
                  <a:cubicBezTo>
                    <a:pt x="351" y="38"/>
                    <a:pt x="350" y="37"/>
                    <a:pt x="349" y="36"/>
                  </a:cubicBezTo>
                  <a:cubicBezTo>
                    <a:pt x="350" y="36"/>
                    <a:pt x="350" y="35"/>
                    <a:pt x="350" y="36"/>
                  </a:cubicBezTo>
                  <a:cubicBezTo>
                    <a:pt x="351" y="34"/>
                    <a:pt x="349" y="34"/>
                    <a:pt x="350" y="32"/>
                  </a:cubicBezTo>
                  <a:cubicBezTo>
                    <a:pt x="349" y="32"/>
                    <a:pt x="348" y="32"/>
                    <a:pt x="348" y="32"/>
                  </a:cubicBezTo>
                  <a:cubicBezTo>
                    <a:pt x="348" y="31"/>
                    <a:pt x="349" y="31"/>
                    <a:pt x="348" y="30"/>
                  </a:cubicBezTo>
                  <a:cubicBezTo>
                    <a:pt x="348" y="30"/>
                    <a:pt x="347" y="30"/>
                    <a:pt x="347" y="30"/>
                  </a:cubicBezTo>
                  <a:cubicBezTo>
                    <a:pt x="346" y="30"/>
                    <a:pt x="348" y="32"/>
                    <a:pt x="346" y="32"/>
                  </a:cubicBezTo>
                  <a:cubicBezTo>
                    <a:pt x="346" y="32"/>
                    <a:pt x="345" y="32"/>
                    <a:pt x="345" y="31"/>
                  </a:cubicBezTo>
                  <a:cubicBezTo>
                    <a:pt x="345" y="30"/>
                    <a:pt x="345" y="29"/>
                    <a:pt x="345" y="28"/>
                  </a:cubicBezTo>
                  <a:cubicBezTo>
                    <a:pt x="345" y="29"/>
                    <a:pt x="346" y="30"/>
                    <a:pt x="346" y="28"/>
                  </a:cubicBezTo>
                  <a:cubicBezTo>
                    <a:pt x="345" y="28"/>
                    <a:pt x="347" y="28"/>
                    <a:pt x="346" y="27"/>
                  </a:cubicBezTo>
                  <a:cubicBezTo>
                    <a:pt x="345" y="27"/>
                    <a:pt x="345" y="27"/>
                    <a:pt x="344" y="28"/>
                  </a:cubicBezTo>
                  <a:cubicBezTo>
                    <a:pt x="344" y="26"/>
                    <a:pt x="343" y="26"/>
                    <a:pt x="341" y="25"/>
                  </a:cubicBezTo>
                  <a:cubicBezTo>
                    <a:pt x="343" y="26"/>
                    <a:pt x="343" y="25"/>
                    <a:pt x="343" y="24"/>
                  </a:cubicBezTo>
                  <a:cubicBezTo>
                    <a:pt x="342" y="24"/>
                    <a:pt x="342" y="24"/>
                    <a:pt x="341" y="23"/>
                  </a:cubicBezTo>
                  <a:cubicBezTo>
                    <a:pt x="340" y="24"/>
                    <a:pt x="340" y="25"/>
                    <a:pt x="340" y="26"/>
                  </a:cubicBezTo>
                  <a:cubicBezTo>
                    <a:pt x="340" y="24"/>
                    <a:pt x="336" y="24"/>
                    <a:pt x="337" y="23"/>
                  </a:cubicBezTo>
                  <a:cubicBezTo>
                    <a:pt x="337" y="23"/>
                    <a:pt x="338" y="24"/>
                    <a:pt x="339" y="24"/>
                  </a:cubicBezTo>
                  <a:cubicBezTo>
                    <a:pt x="339" y="23"/>
                    <a:pt x="339" y="23"/>
                    <a:pt x="339" y="22"/>
                  </a:cubicBezTo>
                  <a:cubicBezTo>
                    <a:pt x="336" y="21"/>
                    <a:pt x="335" y="23"/>
                    <a:pt x="333" y="24"/>
                  </a:cubicBezTo>
                  <a:cubicBezTo>
                    <a:pt x="334" y="23"/>
                    <a:pt x="332" y="21"/>
                    <a:pt x="334" y="20"/>
                  </a:cubicBezTo>
                  <a:cubicBezTo>
                    <a:pt x="333" y="20"/>
                    <a:pt x="333" y="19"/>
                    <a:pt x="332" y="20"/>
                  </a:cubicBezTo>
                  <a:cubicBezTo>
                    <a:pt x="332" y="22"/>
                    <a:pt x="333" y="22"/>
                    <a:pt x="332" y="24"/>
                  </a:cubicBezTo>
                  <a:cubicBezTo>
                    <a:pt x="330" y="23"/>
                    <a:pt x="330" y="25"/>
                    <a:pt x="328" y="25"/>
                  </a:cubicBezTo>
                  <a:cubicBezTo>
                    <a:pt x="328" y="25"/>
                    <a:pt x="328" y="24"/>
                    <a:pt x="328" y="24"/>
                  </a:cubicBezTo>
                  <a:cubicBezTo>
                    <a:pt x="330" y="24"/>
                    <a:pt x="330" y="23"/>
                    <a:pt x="330" y="22"/>
                  </a:cubicBezTo>
                  <a:cubicBezTo>
                    <a:pt x="329" y="21"/>
                    <a:pt x="329" y="22"/>
                    <a:pt x="328" y="22"/>
                  </a:cubicBezTo>
                  <a:cubicBezTo>
                    <a:pt x="328" y="22"/>
                    <a:pt x="328" y="23"/>
                    <a:pt x="327" y="23"/>
                  </a:cubicBezTo>
                  <a:cubicBezTo>
                    <a:pt x="327" y="22"/>
                    <a:pt x="326" y="22"/>
                    <a:pt x="324" y="22"/>
                  </a:cubicBezTo>
                  <a:cubicBezTo>
                    <a:pt x="324" y="20"/>
                    <a:pt x="321" y="21"/>
                    <a:pt x="321" y="19"/>
                  </a:cubicBezTo>
                  <a:cubicBezTo>
                    <a:pt x="320" y="19"/>
                    <a:pt x="321" y="21"/>
                    <a:pt x="321" y="22"/>
                  </a:cubicBezTo>
                  <a:cubicBezTo>
                    <a:pt x="320" y="22"/>
                    <a:pt x="321" y="22"/>
                    <a:pt x="320" y="22"/>
                  </a:cubicBezTo>
                  <a:cubicBezTo>
                    <a:pt x="320" y="22"/>
                    <a:pt x="320" y="21"/>
                    <a:pt x="320" y="21"/>
                  </a:cubicBezTo>
                  <a:cubicBezTo>
                    <a:pt x="318" y="20"/>
                    <a:pt x="318" y="21"/>
                    <a:pt x="317" y="22"/>
                  </a:cubicBezTo>
                  <a:cubicBezTo>
                    <a:pt x="316" y="21"/>
                    <a:pt x="316" y="20"/>
                    <a:pt x="315" y="19"/>
                  </a:cubicBezTo>
                  <a:cubicBezTo>
                    <a:pt x="315" y="19"/>
                    <a:pt x="314" y="20"/>
                    <a:pt x="314" y="20"/>
                  </a:cubicBezTo>
                  <a:cubicBezTo>
                    <a:pt x="314" y="21"/>
                    <a:pt x="316" y="23"/>
                    <a:pt x="315" y="24"/>
                  </a:cubicBezTo>
                  <a:cubicBezTo>
                    <a:pt x="313" y="22"/>
                    <a:pt x="313" y="19"/>
                    <a:pt x="313" y="18"/>
                  </a:cubicBezTo>
                  <a:cubicBezTo>
                    <a:pt x="313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8" y="20"/>
                  </a:cubicBezTo>
                  <a:cubicBezTo>
                    <a:pt x="308" y="18"/>
                    <a:pt x="310" y="18"/>
                    <a:pt x="309" y="17"/>
                  </a:cubicBezTo>
                  <a:cubicBezTo>
                    <a:pt x="307" y="16"/>
                    <a:pt x="308" y="19"/>
                    <a:pt x="307" y="19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5" y="18"/>
                    <a:pt x="307" y="17"/>
                    <a:pt x="306" y="17"/>
                  </a:cubicBezTo>
                  <a:cubicBezTo>
                    <a:pt x="305" y="18"/>
                    <a:pt x="303" y="18"/>
                    <a:pt x="301" y="20"/>
                  </a:cubicBezTo>
                  <a:cubicBezTo>
                    <a:pt x="301" y="21"/>
                    <a:pt x="302" y="22"/>
                    <a:pt x="301" y="22"/>
                  </a:cubicBezTo>
                  <a:cubicBezTo>
                    <a:pt x="300" y="22"/>
                    <a:pt x="300" y="20"/>
                    <a:pt x="300" y="19"/>
                  </a:cubicBezTo>
                  <a:cubicBezTo>
                    <a:pt x="299" y="20"/>
                    <a:pt x="299" y="19"/>
                    <a:pt x="298" y="19"/>
                  </a:cubicBezTo>
                  <a:cubicBezTo>
                    <a:pt x="298" y="21"/>
                    <a:pt x="296" y="19"/>
                    <a:pt x="294" y="20"/>
                  </a:cubicBezTo>
                  <a:cubicBezTo>
                    <a:pt x="294" y="18"/>
                    <a:pt x="293" y="18"/>
                    <a:pt x="292" y="17"/>
                  </a:cubicBezTo>
                  <a:cubicBezTo>
                    <a:pt x="292" y="18"/>
                    <a:pt x="291" y="18"/>
                    <a:pt x="291" y="18"/>
                  </a:cubicBezTo>
                  <a:cubicBezTo>
                    <a:pt x="290" y="20"/>
                    <a:pt x="292" y="21"/>
                    <a:pt x="291" y="22"/>
                  </a:cubicBezTo>
                  <a:cubicBezTo>
                    <a:pt x="291" y="20"/>
                    <a:pt x="289" y="20"/>
                    <a:pt x="289" y="19"/>
                  </a:cubicBezTo>
                  <a:cubicBezTo>
                    <a:pt x="288" y="19"/>
                    <a:pt x="289" y="20"/>
                    <a:pt x="288" y="20"/>
                  </a:cubicBezTo>
                  <a:cubicBezTo>
                    <a:pt x="287" y="20"/>
                    <a:pt x="288" y="18"/>
                    <a:pt x="288" y="17"/>
                  </a:cubicBezTo>
                  <a:cubicBezTo>
                    <a:pt x="288" y="17"/>
                    <a:pt x="287" y="17"/>
                    <a:pt x="287" y="16"/>
                  </a:cubicBezTo>
                  <a:cubicBezTo>
                    <a:pt x="286" y="18"/>
                    <a:pt x="286" y="19"/>
                    <a:pt x="284" y="18"/>
                  </a:cubicBezTo>
                  <a:cubicBezTo>
                    <a:pt x="284" y="18"/>
                    <a:pt x="284" y="17"/>
                    <a:pt x="284" y="17"/>
                  </a:cubicBezTo>
                  <a:cubicBezTo>
                    <a:pt x="283" y="18"/>
                    <a:pt x="281" y="19"/>
                    <a:pt x="278" y="19"/>
                  </a:cubicBezTo>
                  <a:cubicBezTo>
                    <a:pt x="278" y="18"/>
                    <a:pt x="279" y="18"/>
                    <a:pt x="279" y="17"/>
                  </a:cubicBezTo>
                  <a:cubicBezTo>
                    <a:pt x="277" y="16"/>
                    <a:pt x="276" y="17"/>
                    <a:pt x="276" y="16"/>
                  </a:cubicBezTo>
                  <a:cubicBezTo>
                    <a:pt x="275" y="16"/>
                    <a:pt x="276" y="19"/>
                    <a:pt x="275" y="19"/>
                  </a:cubicBezTo>
                  <a:cubicBezTo>
                    <a:pt x="273" y="19"/>
                    <a:pt x="275" y="16"/>
                    <a:pt x="273" y="16"/>
                  </a:cubicBezTo>
                  <a:cubicBezTo>
                    <a:pt x="273" y="16"/>
                    <a:pt x="273" y="17"/>
                    <a:pt x="272" y="18"/>
                  </a:cubicBezTo>
                  <a:cubicBezTo>
                    <a:pt x="270" y="17"/>
                    <a:pt x="269" y="16"/>
                    <a:pt x="266" y="17"/>
                  </a:cubicBezTo>
                  <a:cubicBezTo>
                    <a:pt x="266" y="18"/>
                    <a:pt x="265" y="18"/>
                    <a:pt x="265" y="20"/>
                  </a:cubicBezTo>
                  <a:cubicBezTo>
                    <a:pt x="266" y="21"/>
                    <a:pt x="267" y="19"/>
                    <a:pt x="268" y="20"/>
                  </a:cubicBezTo>
                  <a:cubicBezTo>
                    <a:pt x="268" y="21"/>
                    <a:pt x="267" y="21"/>
                    <a:pt x="266" y="22"/>
                  </a:cubicBezTo>
                  <a:cubicBezTo>
                    <a:pt x="265" y="20"/>
                    <a:pt x="264" y="21"/>
                    <a:pt x="262" y="20"/>
                  </a:cubicBezTo>
                  <a:cubicBezTo>
                    <a:pt x="263" y="20"/>
                    <a:pt x="264" y="19"/>
                    <a:pt x="263" y="18"/>
                  </a:cubicBezTo>
                  <a:cubicBezTo>
                    <a:pt x="262" y="18"/>
                    <a:pt x="263" y="19"/>
                    <a:pt x="262" y="19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3" y="18"/>
                    <a:pt x="263" y="17"/>
                    <a:pt x="262" y="16"/>
                  </a:cubicBezTo>
                  <a:cubicBezTo>
                    <a:pt x="262" y="18"/>
                    <a:pt x="260" y="17"/>
                    <a:pt x="259" y="17"/>
                  </a:cubicBezTo>
                  <a:cubicBezTo>
                    <a:pt x="258" y="18"/>
                    <a:pt x="258" y="20"/>
                    <a:pt x="256" y="20"/>
                  </a:cubicBezTo>
                  <a:cubicBezTo>
                    <a:pt x="256" y="19"/>
                    <a:pt x="255" y="19"/>
                    <a:pt x="255" y="18"/>
                  </a:cubicBezTo>
                  <a:cubicBezTo>
                    <a:pt x="255" y="19"/>
                    <a:pt x="256" y="19"/>
                    <a:pt x="256" y="18"/>
                  </a:cubicBezTo>
                  <a:cubicBezTo>
                    <a:pt x="254" y="14"/>
                    <a:pt x="250" y="19"/>
                    <a:pt x="248" y="18"/>
                  </a:cubicBezTo>
                  <a:cubicBezTo>
                    <a:pt x="250" y="18"/>
                    <a:pt x="249" y="16"/>
                    <a:pt x="249" y="15"/>
                  </a:cubicBezTo>
                  <a:cubicBezTo>
                    <a:pt x="248" y="14"/>
                    <a:pt x="248" y="13"/>
                    <a:pt x="247" y="14"/>
                  </a:cubicBezTo>
                  <a:cubicBezTo>
                    <a:pt x="247" y="15"/>
                    <a:pt x="248" y="15"/>
                    <a:pt x="247" y="15"/>
                  </a:cubicBezTo>
                  <a:cubicBezTo>
                    <a:pt x="247" y="15"/>
                    <a:pt x="245" y="15"/>
                    <a:pt x="245" y="16"/>
                  </a:cubicBezTo>
                  <a:cubicBezTo>
                    <a:pt x="245" y="16"/>
                    <a:pt x="244" y="18"/>
                    <a:pt x="246" y="18"/>
                  </a:cubicBezTo>
                  <a:cubicBezTo>
                    <a:pt x="246" y="17"/>
                    <a:pt x="246" y="16"/>
                    <a:pt x="247" y="16"/>
                  </a:cubicBezTo>
                  <a:cubicBezTo>
                    <a:pt x="248" y="17"/>
                    <a:pt x="247" y="19"/>
                    <a:pt x="246" y="19"/>
                  </a:cubicBezTo>
                  <a:cubicBezTo>
                    <a:pt x="245" y="17"/>
                    <a:pt x="243" y="18"/>
                    <a:pt x="242" y="17"/>
                  </a:cubicBezTo>
                  <a:cubicBezTo>
                    <a:pt x="243" y="14"/>
                    <a:pt x="239" y="15"/>
                    <a:pt x="237" y="14"/>
                  </a:cubicBezTo>
                  <a:cubicBezTo>
                    <a:pt x="237" y="15"/>
                    <a:pt x="238" y="15"/>
                    <a:pt x="238" y="16"/>
                  </a:cubicBezTo>
                  <a:cubicBezTo>
                    <a:pt x="238" y="15"/>
                    <a:pt x="236" y="15"/>
                    <a:pt x="236" y="16"/>
                  </a:cubicBezTo>
                  <a:cubicBezTo>
                    <a:pt x="236" y="17"/>
                    <a:pt x="237" y="17"/>
                    <a:pt x="238" y="17"/>
                  </a:cubicBezTo>
                  <a:cubicBezTo>
                    <a:pt x="236" y="18"/>
                    <a:pt x="236" y="17"/>
                    <a:pt x="235" y="16"/>
                  </a:cubicBezTo>
                  <a:cubicBezTo>
                    <a:pt x="235" y="15"/>
                    <a:pt x="236" y="15"/>
                    <a:pt x="236" y="14"/>
                  </a:cubicBezTo>
                  <a:cubicBezTo>
                    <a:pt x="235" y="14"/>
                    <a:pt x="233" y="13"/>
                    <a:pt x="233" y="14"/>
                  </a:cubicBezTo>
                  <a:cubicBezTo>
                    <a:pt x="233" y="14"/>
                    <a:pt x="234" y="16"/>
                    <a:pt x="233" y="16"/>
                  </a:cubicBezTo>
                  <a:cubicBezTo>
                    <a:pt x="232" y="15"/>
                    <a:pt x="232" y="15"/>
                    <a:pt x="230" y="14"/>
                  </a:cubicBezTo>
                  <a:cubicBezTo>
                    <a:pt x="231" y="13"/>
                    <a:pt x="232" y="13"/>
                    <a:pt x="231" y="12"/>
                  </a:cubicBezTo>
                  <a:cubicBezTo>
                    <a:pt x="231" y="15"/>
                    <a:pt x="228" y="11"/>
                    <a:pt x="228" y="13"/>
                  </a:cubicBezTo>
                  <a:cubicBezTo>
                    <a:pt x="228" y="13"/>
                    <a:pt x="229" y="13"/>
                    <a:pt x="229" y="14"/>
                  </a:cubicBezTo>
                  <a:cubicBezTo>
                    <a:pt x="229" y="14"/>
                    <a:pt x="228" y="14"/>
                    <a:pt x="228" y="15"/>
                  </a:cubicBezTo>
                  <a:cubicBezTo>
                    <a:pt x="226" y="15"/>
                    <a:pt x="226" y="13"/>
                    <a:pt x="225" y="14"/>
                  </a:cubicBezTo>
                  <a:cubicBezTo>
                    <a:pt x="226" y="15"/>
                    <a:pt x="226" y="16"/>
                    <a:pt x="225" y="17"/>
                  </a:cubicBezTo>
                  <a:cubicBezTo>
                    <a:pt x="223" y="16"/>
                    <a:pt x="222" y="14"/>
                    <a:pt x="220" y="14"/>
                  </a:cubicBezTo>
                  <a:cubicBezTo>
                    <a:pt x="220" y="15"/>
                    <a:pt x="218" y="16"/>
                    <a:pt x="217" y="15"/>
                  </a:cubicBezTo>
                  <a:cubicBezTo>
                    <a:pt x="216" y="16"/>
                    <a:pt x="217" y="17"/>
                    <a:pt x="215" y="18"/>
                  </a:cubicBezTo>
                  <a:cubicBezTo>
                    <a:pt x="215" y="15"/>
                    <a:pt x="212" y="14"/>
                    <a:pt x="209" y="15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3"/>
                    <a:pt x="210" y="12"/>
                    <a:pt x="211" y="12"/>
                  </a:cubicBezTo>
                  <a:cubicBezTo>
                    <a:pt x="207" y="12"/>
                    <a:pt x="207" y="15"/>
                    <a:pt x="204" y="14"/>
                  </a:cubicBezTo>
                  <a:cubicBezTo>
                    <a:pt x="203" y="15"/>
                    <a:pt x="204" y="16"/>
                    <a:pt x="203" y="16"/>
                  </a:cubicBezTo>
                  <a:cubicBezTo>
                    <a:pt x="202" y="15"/>
                    <a:pt x="203" y="14"/>
                    <a:pt x="204" y="13"/>
                  </a:cubicBezTo>
                  <a:cubicBezTo>
                    <a:pt x="203" y="13"/>
                    <a:pt x="204" y="12"/>
                    <a:pt x="203" y="12"/>
                  </a:cubicBezTo>
                  <a:cubicBezTo>
                    <a:pt x="202" y="13"/>
                    <a:pt x="202" y="15"/>
                    <a:pt x="201" y="14"/>
                  </a:cubicBezTo>
                  <a:cubicBezTo>
                    <a:pt x="200" y="14"/>
                    <a:pt x="200" y="13"/>
                    <a:pt x="200" y="12"/>
                  </a:cubicBezTo>
                  <a:cubicBezTo>
                    <a:pt x="199" y="13"/>
                    <a:pt x="200" y="15"/>
                    <a:pt x="198" y="15"/>
                  </a:cubicBezTo>
                  <a:cubicBezTo>
                    <a:pt x="198" y="14"/>
                    <a:pt x="198" y="14"/>
                    <a:pt x="197" y="13"/>
                  </a:cubicBezTo>
                  <a:cubicBezTo>
                    <a:pt x="197" y="12"/>
                    <a:pt x="199" y="12"/>
                    <a:pt x="198" y="11"/>
                  </a:cubicBezTo>
                  <a:cubicBezTo>
                    <a:pt x="196" y="11"/>
                    <a:pt x="195" y="14"/>
                    <a:pt x="194" y="13"/>
                  </a:cubicBezTo>
                  <a:cubicBezTo>
                    <a:pt x="193" y="12"/>
                    <a:pt x="194" y="12"/>
                    <a:pt x="194" y="12"/>
                  </a:cubicBezTo>
                  <a:cubicBezTo>
                    <a:pt x="192" y="12"/>
                    <a:pt x="191" y="11"/>
                    <a:pt x="189" y="11"/>
                  </a:cubicBezTo>
                  <a:cubicBezTo>
                    <a:pt x="190" y="13"/>
                    <a:pt x="189" y="13"/>
                    <a:pt x="187" y="12"/>
                  </a:cubicBezTo>
                  <a:cubicBezTo>
                    <a:pt x="187" y="13"/>
                    <a:pt x="187" y="13"/>
                    <a:pt x="187" y="14"/>
                  </a:cubicBezTo>
                  <a:cubicBezTo>
                    <a:pt x="187" y="14"/>
                    <a:pt x="188" y="14"/>
                    <a:pt x="188" y="14"/>
                  </a:cubicBezTo>
                  <a:cubicBezTo>
                    <a:pt x="188" y="14"/>
                    <a:pt x="187" y="14"/>
                    <a:pt x="186" y="14"/>
                  </a:cubicBezTo>
                  <a:cubicBezTo>
                    <a:pt x="187" y="12"/>
                    <a:pt x="184" y="13"/>
                    <a:pt x="185" y="10"/>
                  </a:cubicBezTo>
                  <a:cubicBezTo>
                    <a:pt x="184" y="11"/>
                    <a:pt x="183" y="11"/>
                    <a:pt x="183" y="9"/>
                  </a:cubicBezTo>
                  <a:cubicBezTo>
                    <a:pt x="182" y="10"/>
                    <a:pt x="181" y="10"/>
                    <a:pt x="180" y="9"/>
                  </a:cubicBezTo>
                  <a:cubicBezTo>
                    <a:pt x="180" y="9"/>
                    <a:pt x="180" y="9"/>
                    <a:pt x="180" y="8"/>
                  </a:cubicBezTo>
                  <a:cubicBezTo>
                    <a:pt x="179" y="8"/>
                    <a:pt x="178" y="7"/>
                    <a:pt x="177" y="8"/>
                  </a:cubicBezTo>
                  <a:cubicBezTo>
                    <a:pt x="179" y="8"/>
                    <a:pt x="179" y="9"/>
                    <a:pt x="179" y="10"/>
                  </a:cubicBezTo>
                  <a:cubicBezTo>
                    <a:pt x="178" y="11"/>
                    <a:pt x="176" y="8"/>
                    <a:pt x="175" y="10"/>
                  </a:cubicBezTo>
                  <a:cubicBezTo>
                    <a:pt x="175" y="11"/>
                    <a:pt x="177" y="10"/>
                    <a:pt x="177" y="11"/>
                  </a:cubicBezTo>
                  <a:cubicBezTo>
                    <a:pt x="175" y="12"/>
                    <a:pt x="174" y="10"/>
                    <a:pt x="173" y="9"/>
                  </a:cubicBezTo>
                  <a:cubicBezTo>
                    <a:pt x="172" y="10"/>
                    <a:pt x="171" y="12"/>
                    <a:pt x="170" y="12"/>
                  </a:cubicBezTo>
                  <a:cubicBezTo>
                    <a:pt x="169" y="12"/>
                    <a:pt x="169" y="12"/>
                    <a:pt x="168" y="11"/>
                  </a:cubicBezTo>
                  <a:cubicBezTo>
                    <a:pt x="169" y="11"/>
                    <a:pt x="170" y="11"/>
                    <a:pt x="170" y="9"/>
                  </a:cubicBezTo>
                  <a:cubicBezTo>
                    <a:pt x="166" y="9"/>
                    <a:pt x="166" y="11"/>
                    <a:pt x="163" y="10"/>
                  </a:cubicBezTo>
                  <a:cubicBezTo>
                    <a:pt x="161" y="11"/>
                    <a:pt x="163" y="12"/>
                    <a:pt x="162" y="12"/>
                  </a:cubicBezTo>
                  <a:cubicBezTo>
                    <a:pt x="162" y="10"/>
                    <a:pt x="160" y="9"/>
                    <a:pt x="161" y="7"/>
                  </a:cubicBezTo>
                  <a:cubicBezTo>
                    <a:pt x="160" y="7"/>
                    <a:pt x="159" y="9"/>
                    <a:pt x="159" y="7"/>
                  </a:cubicBezTo>
                  <a:cubicBezTo>
                    <a:pt x="157" y="6"/>
                    <a:pt x="159" y="9"/>
                    <a:pt x="157" y="9"/>
                  </a:cubicBezTo>
                  <a:cubicBezTo>
                    <a:pt x="158" y="7"/>
                    <a:pt x="154" y="8"/>
                    <a:pt x="153" y="8"/>
                  </a:cubicBezTo>
                  <a:cubicBezTo>
                    <a:pt x="155" y="8"/>
                    <a:pt x="155" y="10"/>
                    <a:pt x="155" y="11"/>
                  </a:cubicBezTo>
                  <a:cubicBezTo>
                    <a:pt x="154" y="9"/>
                    <a:pt x="150" y="10"/>
                    <a:pt x="149" y="9"/>
                  </a:cubicBezTo>
                  <a:cubicBezTo>
                    <a:pt x="149" y="9"/>
                    <a:pt x="149" y="10"/>
                    <a:pt x="149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7" y="8"/>
                    <a:pt x="146" y="8"/>
                    <a:pt x="146" y="9"/>
                  </a:cubicBezTo>
                  <a:cubicBezTo>
                    <a:pt x="146" y="9"/>
                    <a:pt x="147" y="9"/>
                    <a:pt x="147" y="10"/>
                  </a:cubicBezTo>
                  <a:cubicBezTo>
                    <a:pt x="145" y="11"/>
                    <a:pt x="146" y="9"/>
                    <a:pt x="145" y="9"/>
                  </a:cubicBezTo>
                  <a:cubicBezTo>
                    <a:pt x="143" y="9"/>
                    <a:pt x="141" y="8"/>
                    <a:pt x="140" y="10"/>
                  </a:cubicBezTo>
                  <a:cubicBezTo>
                    <a:pt x="139" y="10"/>
                    <a:pt x="139" y="8"/>
                    <a:pt x="138" y="8"/>
                  </a:cubicBezTo>
                  <a:cubicBezTo>
                    <a:pt x="136" y="8"/>
                    <a:pt x="136" y="10"/>
                    <a:pt x="136" y="10"/>
                  </a:cubicBezTo>
                  <a:cubicBezTo>
                    <a:pt x="135" y="9"/>
                    <a:pt x="137" y="9"/>
                    <a:pt x="137" y="8"/>
                  </a:cubicBezTo>
                  <a:cubicBezTo>
                    <a:pt x="136" y="7"/>
                    <a:pt x="135" y="7"/>
                    <a:pt x="134" y="7"/>
                  </a:cubicBezTo>
                  <a:cubicBezTo>
                    <a:pt x="134" y="8"/>
                    <a:pt x="135" y="9"/>
                    <a:pt x="133" y="10"/>
                  </a:cubicBezTo>
                  <a:cubicBezTo>
                    <a:pt x="133" y="9"/>
                    <a:pt x="134" y="8"/>
                    <a:pt x="133" y="7"/>
                  </a:cubicBezTo>
                  <a:cubicBezTo>
                    <a:pt x="133" y="7"/>
                    <a:pt x="132" y="7"/>
                    <a:pt x="132" y="7"/>
                  </a:cubicBezTo>
                  <a:cubicBezTo>
                    <a:pt x="131" y="8"/>
                    <a:pt x="132" y="8"/>
                    <a:pt x="131" y="9"/>
                  </a:cubicBezTo>
                  <a:cubicBezTo>
                    <a:pt x="129" y="7"/>
                    <a:pt x="133" y="6"/>
                    <a:pt x="132" y="4"/>
                  </a:cubicBezTo>
                  <a:cubicBezTo>
                    <a:pt x="130" y="4"/>
                    <a:pt x="130" y="7"/>
                    <a:pt x="128" y="6"/>
                  </a:cubicBezTo>
                  <a:cubicBezTo>
                    <a:pt x="129" y="7"/>
                    <a:pt x="129" y="7"/>
                    <a:pt x="129" y="9"/>
                  </a:cubicBezTo>
                  <a:cubicBezTo>
                    <a:pt x="128" y="8"/>
                    <a:pt x="129" y="10"/>
                    <a:pt x="127" y="10"/>
                  </a:cubicBezTo>
                  <a:cubicBezTo>
                    <a:pt x="125" y="9"/>
                    <a:pt x="125" y="7"/>
                    <a:pt x="123" y="6"/>
                  </a:cubicBezTo>
                  <a:cubicBezTo>
                    <a:pt x="123" y="6"/>
                    <a:pt x="122" y="7"/>
                    <a:pt x="120" y="7"/>
                  </a:cubicBezTo>
                  <a:cubicBezTo>
                    <a:pt x="121" y="5"/>
                    <a:pt x="120" y="6"/>
                    <a:pt x="119" y="6"/>
                  </a:cubicBezTo>
                  <a:cubicBezTo>
                    <a:pt x="119" y="5"/>
                    <a:pt x="120" y="5"/>
                    <a:pt x="119" y="4"/>
                  </a:cubicBezTo>
                  <a:cubicBezTo>
                    <a:pt x="118" y="5"/>
                    <a:pt x="117" y="8"/>
                    <a:pt x="116" y="6"/>
                  </a:cubicBezTo>
                  <a:cubicBezTo>
                    <a:pt x="116" y="5"/>
                    <a:pt x="117" y="6"/>
                    <a:pt x="117" y="5"/>
                  </a:cubicBezTo>
                  <a:cubicBezTo>
                    <a:pt x="115" y="3"/>
                    <a:pt x="114" y="6"/>
                    <a:pt x="112" y="6"/>
                  </a:cubicBezTo>
                  <a:cubicBezTo>
                    <a:pt x="113" y="5"/>
                    <a:pt x="112" y="6"/>
                    <a:pt x="112" y="4"/>
                  </a:cubicBezTo>
                  <a:cubicBezTo>
                    <a:pt x="112" y="4"/>
                    <a:pt x="113" y="4"/>
                    <a:pt x="113" y="3"/>
                  </a:cubicBezTo>
                  <a:cubicBezTo>
                    <a:pt x="112" y="3"/>
                    <a:pt x="111" y="3"/>
                    <a:pt x="110" y="3"/>
                  </a:cubicBezTo>
                  <a:cubicBezTo>
                    <a:pt x="112" y="5"/>
                    <a:pt x="109" y="4"/>
                    <a:pt x="109" y="6"/>
                  </a:cubicBezTo>
                  <a:cubicBezTo>
                    <a:pt x="110" y="7"/>
                    <a:pt x="111" y="6"/>
                    <a:pt x="111" y="7"/>
                  </a:cubicBezTo>
                  <a:cubicBezTo>
                    <a:pt x="111" y="7"/>
                    <a:pt x="111" y="8"/>
                    <a:pt x="111" y="8"/>
                  </a:cubicBezTo>
                  <a:cubicBezTo>
                    <a:pt x="110" y="8"/>
                    <a:pt x="110" y="7"/>
                    <a:pt x="110" y="7"/>
                  </a:cubicBezTo>
                  <a:cubicBezTo>
                    <a:pt x="109" y="7"/>
                    <a:pt x="109" y="8"/>
                    <a:pt x="108" y="8"/>
                  </a:cubicBezTo>
                  <a:cubicBezTo>
                    <a:pt x="107" y="6"/>
                    <a:pt x="109" y="6"/>
                    <a:pt x="108" y="6"/>
                  </a:cubicBezTo>
                  <a:cubicBezTo>
                    <a:pt x="107" y="5"/>
                    <a:pt x="106" y="6"/>
                    <a:pt x="106" y="5"/>
                  </a:cubicBezTo>
                  <a:cubicBezTo>
                    <a:pt x="106" y="5"/>
                    <a:pt x="107" y="4"/>
                    <a:pt x="107" y="4"/>
                  </a:cubicBezTo>
                  <a:cubicBezTo>
                    <a:pt x="106" y="4"/>
                    <a:pt x="106" y="1"/>
                    <a:pt x="104" y="1"/>
                  </a:cubicBezTo>
                  <a:cubicBezTo>
                    <a:pt x="104" y="3"/>
                    <a:pt x="106" y="4"/>
                    <a:pt x="105" y="5"/>
                  </a:cubicBezTo>
                  <a:cubicBezTo>
                    <a:pt x="104" y="4"/>
                    <a:pt x="103" y="4"/>
                    <a:pt x="103" y="2"/>
                  </a:cubicBezTo>
                  <a:cubicBezTo>
                    <a:pt x="102" y="3"/>
                    <a:pt x="102" y="4"/>
                    <a:pt x="102" y="6"/>
                  </a:cubicBezTo>
                  <a:cubicBezTo>
                    <a:pt x="102" y="6"/>
                    <a:pt x="101" y="6"/>
                    <a:pt x="101" y="6"/>
                  </a:cubicBezTo>
                  <a:cubicBezTo>
                    <a:pt x="101" y="5"/>
                    <a:pt x="101" y="5"/>
                    <a:pt x="101" y="4"/>
                  </a:cubicBezTo>
                  <a:cubicBezTo>
                    <a:pt x="100" y="4"/>
                    <a:pt x="100" y="5"/>
                    <a:pt x="99" y="4"/>
                  </a:cubicBezTo>
                  <a:cubicBezTo>
                    <a:pt x="100" y="4"/>
                    <a:pt x="101" y="0"/>
                    <a:pt x="100" y="0"/>
                  </a:cubicBezTo>
                  <a:cubicBezTo>
                    <a:pt x="99" y="1"/>
                    <a:pt x="100" y="3"/>
                    <a:pt x="99" y="3"/>
                  </a:cubicBezTo>
                  <a:cubicBezTo>
                    <a:pt x="97" y="3"/>
                    <a:pt x="96" y="4"/>
                    <a:pt x="94" y="4"/>
                  </a:cubicBezTo>
                  <a:cubicBezTo>
                    <a:pt x="94" y="3"/>
                    <a:pt x="94" y="2"/>
                    <a:pt x="93" y="2"/>
                  </a:cubicBezTo>
                  <a:cubicBezTo>
                    <a:pt x="93" y="2"/>
                    <a:pt x="90" y="3"/>
                    <a:pt x="90" y="2"/>
                  </a:cubicBezTo>
                  <a:cubicBezTo>
                    <a:pt x="90" y="2"/>
                    <a:pt x="90" y="2"/>
                    <a:pt x="91" y="1"/>
                  </a:cubicBezTo>
                  <a:cubicBezTo>
                    <a:pt x="90" y="1"/>
                    <a:pt x="89" y="1"/>
                    <a:pt x="89" y="1"/>
                  </a:cubicBezTo>
                  <a:cubicBezTo>
                    <a:pt x="88" y="2"/>
                    <a:pt x="89" y="3"/>
                    <a:pt x="88" y="4"/>
                  </a:cubicBezTo>
                  <a:cubicBezTo>
                    <a:pt x="87" y="3"/>
                    <a:pt x="86" y="3"/>
                    <a:pt x="85" y="1"/>
                  </a:cubicBezTo>
                  <a:cubicBezTo>
                    <a:pt x="84" y="3"/>
                    <a:pt x="86" y="4"/>
                    <a:pt x="84" y="4"/>
                  </a:cubicBezTo>
                  <a:cubicBezTo>
                    <a:pt x="83" y="1"/>
                    <a:pt x="80" y="2"/>
                    <a:pt x="79" y="0"/>
                  </a:cubicBezTo>
                  <a:cubicBezTo>
                    <a:pt x="78" y="1"/>
                    <a:pt x="79" y="1"/>
                    <a:pt x="78" y="2"/>
                  </a:cubicBezTo>
                  <a:cubicBezTo>
                    <a:pt x="77" y="2"/>
                    <a:pt x="76" y="1"/>
                    <a:pt x="75" y="2"/>
                  </a:cubicBezTo>
                  <a:cubicBezTo>
                    <a:pt x="75" y="2"/>
                    <a:pt x="74" y="4"/>
                    <a:pt x="72" y="5"/>
                  </a:cubicBezTo>
                  <a:cubicBezTo>
                    <a:pt x="72" y="3"/>
                    <a:pt x="72" y="3"/>
                    <a:pt x="73" y="2"/>
                  </a:cubicBezTo>
                  <a:cubicBezTo>
                    <a:pt x="73" y="2"/>
                    <a:pt x="72" y="2"/>
                    <a:pt x="72" y="1"/>
                  </a:cubicBezTo>
                  <a:cubicBezTo>
                    <a:pt x="70" y="1"/>
                    <a:pt x="69" y="3"/>
                    <a:pt x="67" y="1"/>
                  </a:cubicBezTo>
                  <a:cubicBezTo>
                    <a:pt x="67" y="2"/>
                    <a:pt x="67" y="3"/>
                    <a:pt x="66" y="3"/>
                  </a:cubicBezTo>
                  <a:cubicBezTo>
                    <a:pt x="66" y="2"/>
                    <a:pt x="65" y="2"/>
                    <a:pt x="64" y="1"/>
                  </a:cubicBezTo>
                  <a:cubicBezTo>
                    <a:pt x="64" y="2"/>
                    <a:pt x="64" y="1"/>
                    <a:pt x="64" y="2"/>
                  </a:cubicBezTo>
                  <a:cubicBezTo>
                    <a:pt x="63" y="2"/>
                    <a:pt x="63" y="3"/>
                    <a:pt x="61" y="3"/>
                  </a:cubicBezTo>
                  <a:cubicBezTo>
                    <a:pt x="62" y="2"/>
                    <a:pt x="60" y="3"/>
                    <a:pt x="60" y="1"/>
                  </a:cubicBezTo>
                  <a:cubicBezTo>
                    <a:pt x="58" y="1"/>
                    <a:pt x="59" y="3"/>
                    <a:pt x="58" y="4"/>
                  </a:cubicBezTo>
                  <a:cubicBezTo>
                    <a:pt x="57" y="4"/>
                    <a:pt x="56" y="4"/>
                    <a:pt x="56" y="3"/>
                  </a:cubicBezTo>
                  <a:cubicBezTo>
                    <a:pt x="57" y="3"/>
                    <a:pt x="58" y="2"/>
                    <a:pt x="58" y="1"/>
                  </a:cubicBezTo>
                  <a:cubicBezTo>
                    <a:pt x="57" y="2"/>
                    <a:pt x="58" y="1"/>
                    <a:pt x="57" y="1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3" y="4"/>
                    <a:pt x="53" y="2"/>
                    <a:pt x="53" y="2"/>
                  </a:cubicBezTo>
                  <a:cubicBezTo>
                    <a:pt x="52" y="4"/>
                    <a:pt x="49" y="5"/>
                    <a:pt x="48" y="4"/>
                  </a:cubicBezTo>
                  <a:cubicBezTo>
                    <a:pt x="48" y="3"/>
                    <a:pt x="49" y="3"/>
                    <a:pt x="48" y="2"/>
                  </a:cubicBezTo>
                  <a:cubicBezTo>
                    <a:pt x="47" y="1"/>
                    <a:pt x="47" y="3"/>
                    <a:pt x="46" y="3"/>
                  </a:cubicBezTo>
                  <a:cubicBezTo>
                    <a:pt x="45" y="2"/>
                    <a:pt x="43" y="1"/>
                    <a:pt x="42" y="1"/>
                  </a:cubicBezTo>
                  <a:cubicBezTo>
                    <a:pt x="42" y="1"/>
                    <a:pt x="42" y="1"/>
                    <a:pt x="42" y="2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1" y="3"/>
                    <a:pt x="40" y="3"/>
                    <a:pt x="39" y="4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8" y="3"/>
                    <a:pt x="38" y="4"/>
                    <a:pt x="37" y="4"/>
                  </a:cubicBezTo>
                  <a:cubicBezTo>
                    <a:pt x="36" y="3"/>
                    <a:pt x="35" y="3"/>
                    <a:pt x="35" y="1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2" y="2"/>
                    <a:pt x="32" y="3"/>
                    <a:pt x="30" y="4"/>
                  </a:cubicBezTo>
                  <a:cubicBezTo>
                    <a:pt x="31" y="3"/>
                    <a:pt x="31" y="2"/>
                    <a:pt x="30" y="2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24" y="2"/>
                    <a:pt x="23" y="3"/>
                    <a:pt x="21" y="3"/>
                  </a:cubicBezTo>
                  <a:cubicBezTo>
                    <a:pt x="21" y="2"/>
                    <a:pt x="21" y="0"/>
                    <a:pt x="19" y="1"/>
                  </a:cubicBezTo>
                  <a:cubicBezTo>
                    <a:pt x="19" y="2"/>
                    <a:pt x="20" y="2"/>
                    <a:pt x="20" y="3"/>
                  </a:cubicBezTo>
                  <a:cubicBezTo>
                    <a:pt x="17" y="4"/>
                    <a:pt x="18" y="5"/>
                    <a:pt x="15" y="4"/>
                  </a:cubicBezTo>
                  <a:cubicBezTo>
                    <a:pt x="14" y="3"/>
                    <a:pt x="15" y="1"/>
                    <a:pt x="13" y="1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6"/>
                    <a:pt x="14" y="4"/>
                    <a:pt x="15" y="5"/>
                  </a:cubicBezTo>
                  <a:cubicBezTo>
                    <a:pt x="14" y="6"/>
                    <a:pt x="12" y="7"/>
                    <a:pt x="12" y="9"/>
                  </a:cubicBezTo>
                  <a:cubicBezTo>
                    <a:pt x="12" y="8"/>
                    <a:pt x="10" y="8"/>
                    <a:pt x="10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8"/>
                    <a:pt x="9" y="8"/>
                    <a:pt x="10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11"/>
                    <a:pt x="11" y="14"/>
                    <a:pt x="8" y="16"/>
                  </a:cubicBezTo>
                  <a:cubicBezTo>
                    <a:pt x="8" y="14"/>
                    <a:pt x="9" y="13"/>
                    <a:pt x="8" y="12"/>
                  </a:cubicBezTo>
                  <a:cubicBezTo>
                    <a:pt x="8" y="14"/>
                    <a:pt x="6" y="13"/>
                    <a:pt x="6" y="14"/>
                  </a:cubicBezTo>
                  <a:cubicBezTo>
                    <a:pt x="6" y="13"/>
                    <a:pt x="6" y="15"/>
                    <a:pt x="5" y="15"/>
                  </a:cubicBezTo>
                  <a:cubicBezTo>
                    <a:pt x="5" y="14"/>
                    <a:pt x="3" y="15"/>
                    <a:pt x="2" y="14"/>
                  </a:cubicBezTo>
                  <a:cubicBezTo>
                    <a:pt x="3" y="15"/>
                    <a:pt x="0" y="16"/>
                    <a:pt x="2" y="17"/>
                  </a:cubicBezTo>
                  <a:cubicBezTo>
                    <a:pt x="2" y="15"/>
                    <a:pt x="5" y="16"/>
                    <a:pt x="5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2" y="18"/>
                    <a:pt x="3" y="19"/>
                  </a:cubicBezTo>
                  <a:cubicBezTo>
                    <a:pt x="3" y="18"/>
                    <a:pt x="5" y="20"/>
                    <a:pt x="6" y="20"/>
                  </a:cubicBezTo>
                  <a:cubicBezTo>
                    <a:pt x="6" y="19"/>
                    <a:pt x="5" y="17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8" y="19"/>
                    <a:pt x="7" y="18"/>
                    <a:pt x="9" y="17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10" y="21"/>
                    <a:pt x="10" y="20"/>
                    <a:pt x="10" y="21"/>
                  </a:cubicBezTo>
                  <a:cubicBezTo>
                    <a:pt x="10" y="21"/>
                    <a:pt x="10" y="23"/>
                    <a:pt x="8" y="22"/>
                  </a:cubicBezTo>
                  <a:cubicBezTo>
                    <a:pt x="8" y="21"/>
                    <a:pt x="6" y="19"/>
                    <a:pt x="6" y="21"/>
                  </a:cubicBezTo>
                  <a:cubicBezTo>
                    <a:pt x="8" y="21"/>
                    <a:pt x="6" y="24"/>
                    <a:pt x="7" y="26"/>
                  </a:cubicBezTo>
                  <a:cubicBezTo>
                    <a:pt x="8" y="27"/>
                    <a:pt x="8" y="25"/>
                    <a:pt x="8" y="26"/>
                  </a:cubicBezTo>
                  <a:cubicBezTo>
                    <a:pt x="8" y="27"/>
                    <a:pt x="9" y="28"/>
                    <a:pt x="8" y="29"/>
                  </a:cubicBezTo>
                  <a:cubicBezTo>
                    <a:pt x="10" y="28"/>
                    <a:pt x="10" y="28"/>
                    <a:pt x="11" y="29"/>
                  </a:cubicBezTo>
                  <a:cubicBezTo>
                    <a:pt x="12" y="28"/>
                    <a:pt x="12" y="26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0"/>
                    <a:pt x="12" y="29"/>
                    <a:pt x="11" y="30"/>
                  </a:cubicBezTo>
                  <a:cubicBezTo>
                    <a:pt x="13" y="31"/>
                    <a:pt x="13" y="33"/>
                    <a:pt x="14" y="34"/>
                  </a:cubicBezTo>
                  <a:cubicBezTo>
                    <a:pt x="14" y="36"/>
                    <a:pt x="12" y="36"/>
                    <a:pt x="11" y="37"/>
                  </a:cubicBezTo>
                  <a:cubicBezTo>
                    <a:pt x="11" y="38"/>
                    <a:pt x="11" y="38"/>
                    <a:pt x="10" y="39"/>
                  </a:cubicBezTo>
                  <a:cubicBezTo>
                    <a:pt x="11" y="38"/>
                    <a:pt x="10" y="40"/>
                    <a:pt x="12" y="40"/>
                  </a:cubicBezTo>
                  <a:cubicBezTo>
                    <a:pt x="12" y="39"/>
                    <a:pt x="11" y="38"/>
                    <a:pt x="12" y="37"/>
                  </a:cubicBezTo>
                  <a:cubicBezTo>
                    <a:pt x="13" y="38"/>
                    <a:pt x="13" y="38"/>
                    <a:pt x="14" y="38"/>
                  </a:cubicBezTo>
                  <a:cubicBezTo>
                    <a:pt x="14" y="40"/>
                    <a:pt x="15" y="40"/>
                    <a:pt x="15" y="41"/>
                  </a:cubicBezTo>
                  <a:cubicBezTo>
                    <a:pt x="15" y="41"/>
                    <a:pt x="15" y="42"/>
                    <a:pt x="15" y="43"/>
                  </a:cubicBezTo>
                  <a:cubicBezTo>
                    <a:pt x="13" y="43"/>
                    <a:pt x="12" y="44"/>
                    <a:pt x="11" y="45"/>
                  </a:cubicBezTo>
                  <a:cubicBezTo>
                    <a:pt x="13" y="45"/>
                    <a:pt x="17" y="46"/>
                    <a:pt x="15" y="48"/>
                  </a:cubicBezTo>
                  <a:cubicBezTo>
                    <a:pt x="15" y="48"/>
                    <a:pt x="15" y="47"/>
                    <a:pt x="14" y="47"/>
                  </a:cubicBezTo>
                  <a:cubicBezTo>
                    <a:pt x="13" y="48"/>
                    <a:pt x="14" y="49"/>
                    <a:pt x="13" y="50"/>
                  </a:cubicBezTo>
                  <a:cubicBezTo>
                    <a:pt x="15" y="51"/>
                    <a:pt x="15" y="51"/>
                    <a:pt x="16" y="52"/>
                  </a:cubicBezTo>
                  <a:cubicBezTo>
                    <a:pt x="16" y="52"/>
                    <a:pt x="16" y="53"/>
                    <a:pt x="15" y="53"/>
                  </a:cubicBezTo>
                  <a:cubicBezTo>
                    <a:pt x="15" y="52"/>
                    <a:pt x="14" y="51"/>
                    <a:pt x="13" y="52"/>
                  </a:cubicBezTo>
                  <a:cubicBezTo>
                    <a:pt x="13" y="52"/>
                    <a:pt x="13" y="53"/>
                    <a:pt x="13" y="55"/>
                  </a:cubicBezTo>
                  <a:cubicBezTo>
                    <a:pt x="15" y="55"/>
                    <a:pt x="15" y="53"/>
                    <a:pt x="16" y="54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8" y="52"/>
                    <a:pt x="18" y="53"/>
                    <a:pt x="18" y="54"/>
                  </a:cubicBezTo>
                  <a:cubicBezTo>
                    <a:pt x="17" y="54"/>
                    <a:pt x="16" y="54"/>
                    <a:pt x="16" y="55"/>
                  </a:cubicBezTo>
                  <a:cubicBezTo>
                    <a:pt x="16" y="57"/>
                    <a:pt x="18" y="55"/>
                    <a:pt x="18" y="56"/>
                  </a:cubicBezTo>
                  <a:cubicBezTo>
                    <a:pt x="18" y="58"/>
                    <a:pt x="15" y="56"/>
                    <a:pt x="14" y="58"/>
                  </a:cubicBezTo>
                  <a:cubicBezTo>
                    <a:pt x="15" y="58"/>
                    <a:pt x="16" y="58"/>
                    <a:pt x="15" y="59"/>
                  </a:cubicBezTo>
                  <a:cubicBezTo>
                    <a:pt x="14" y="59"/>
                    <a:pt x="14" y="60"/>
                    <a:pt x="14" y="61"/>
                  </a:cubicBezTo>
                  <a:cubicBezTo>
                    <a:pt x="14" y="62"/>
                    <a:pt x="15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4" y="62"/>
                    <a:pt x="13" y="63"/>
                  </a:cubicBezTo>
                  <a:cubicBezTo>
                    <a:pt x="14" y="63"/>
                    <a:pt x="15" y="65"/>
                    <a:pt x="14" y="65"/>
                  </a:cubicBezTo>
                  <a:cubicBezTo>
                    <a:pt x="16" y="65"/>
                    <a:pt x="16" y="67"/>
                    <a:pt x="17" y="67"/>
                  </a:cubicBezTo>
                  <a:cubicBezTo>
                    <a:pt x="16" y="68"/>
                    <a:pt x="17" y="69"/>
                    <a:pt x="17" y="70"/>
                  </a:cubicBezTo>
                  <a:cubicBezTo>
                    <a:pt x="16" y="70"/>
                    <a:pt x="15" y="70"/>
                    <a:pt x="15" y="72"/>
                  </a:cubicBezTo>
                  <a:cubicBezTo>
                    <a:pt x="18" y="70"/>
                    <a:pt x="19" y="73"/>
                    <a:pt x="20" y="75"/>
                  </a:cubicBezTo>
                  <a:cubicBezTo>
                    <a:pt x="20" y="74"/>
                    <a:pt x="20" y="72"/>
                    <a:pt x="20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2"/>
                    <a:pt x="20" y="73"/>
                    <a:pt x="21" y="74"/>
                  </a:cubicBezTo>
                  <a:cubicBezTo>
                    <a:pt x="21" y="74"/>
                    <a:pt x="22" y="75"/>
                    <a:pt x="23" y="74"/>
                  </a:cubicBezTo>
                  <a:cubicBezTo>
                    <a:pt x="23" y="77"/>
                    <a:pt x="26" y="77"/>
                    <a:pt x="26" y="80"/>
                  </a:cubicBezTo>
                  <a:cubicBezTo>
                    <a:pt x="27" y="80"/>
                    <a:pt x="28" y="79"/>
                    <a:pt x="29" y="80"/>
                  </a:cubicBezTo>
                  <a:cubicBezTo>
                    <a:pt x="29" y="81"/>
                    <a:pt x="30" y="82"/>
                    <a:pt x="31" y="81"/>
                  </a:cubicBezTo>
                  <a:cubicBezTo>
                    <a:pt x="32" y="82"/>
                    <a:pt x="32" y="84"/>
                    <a:pt x="33" y="84"/>
                  </a:cubicBezTo>
                  <a:cubicBezTo>
                    <a:pt x="34" y="83"/>
                    <a:pt x="32" y="80"/>
                    <a:pt x="34" y="80"/>
                  </a:cubicBezTo>
                  <a:cubicBezTo>
                    <a:pt x="34" y="80"/>
                    <a:pt x="34" y="81"/>
                    <a:pt x="34" y="81"/>
                  </a:cubicBezTo>
                  <a:cubicBezTo>
                    <a:pt x="35" y="82"/>
                    <a:pt x="37" y="79"/>
                    <a:pt x="38" y="81"/>
                  </a:cubicBezTo>
                  <a:cubicBezTo>
                    <a:pt x="38" y="81"/>
                    <a:pt x="38" y="82"/>
                    <a:pt x="38" y="82"/>
                  </a:cubicBezTo>
                  <a:cubicBezTo>
                    <a:pt x="39" y="80"/>
                    <a:pt x="39" y="83"/>
                    <a:pt x="41" y="82"/>
                  </a:cubicBezTo>
                  <a:cubicBezTo>
                    <a:pt x="41" y="81"/>
                    <a:pt x="40" y="81"/>
                    <a:pt x="40" y="81"/>
                  </a:cubicBezTo>
                  <a:cubicBezTo>
                    <a:pt x="42" y="81"/>
                    <a:pt x="41" y="79"/>
                    <a:pt x="42" y="79"/>
                  </a:cubicBezTo>
                  <a:cubicBezTo>
                    <a:pt x="42" y="79"/>
                    <a:pt x="42" y="80"/>
                    <a:pt x="42" y="81"/>
                  </a:cubicBezTo>
                  <a:cubicBezTo>
                    <a:pt x="44" y="82"/>
                    <a:pt x="45" y="80"/>
                    <a:pt x="47" y="82"/>
                  </a:cubicBezTo>
                  <a:cubicBezTo>
                    <a:pt x="48" y="82"/>
                    <a:pt x="47" y="81"/>
                    <a:pt x="48" y="80"/>
                  </a:cubicBezTo>
                  <a:cubicBezTo>
                    <a:pt x="49" y="81"/>
                    <a:pt x="47" y="82"/>
                    <a:pt x="48" y="82"/>
                  </a:cubicBezTo>
                  <a:cubicBezTo>
                    <a:pt x="51" y="82"/>
                    <a:pt x="50" y="79"/>
                    <a:pt x="53" y="77"/>
                  </a:cubicBezTo>
                  <a:cubicBezTo>
                    <a:pt x="53" y="79"/>
                    <a:pt x="52" y="79"/>
                    <a:pt x="52" y="81"/>
                  </a:cubicBezTo>
                  <a:cubicBezTo>
                    <a:pt x="53" y="81"/>
                    <a:pt x="53" y="80"/>
                    <a:pt x="54" y="81"/>
                  </a:cubicBezTo>
                  <a:cubicBezTo>
                    <a:pt x="54" y="81"/>
                    <a:pt x="55" y="82"/>
                    <a:pt x="55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3" y="83"/>
                    <a:pt x="52" y="82"/>
                    <a:pt x="52" y="81"/>
                  </a:cubicBezTo>
                  <a:cubicBezTo>
                    <a:pt x="51" y="81"/>
                    <a:pt x="51" y="81"/>
                    <a:pt x="50" y="82"/>
                  </a:cubicBezTo>
                  <a:cubicBezTo>
                    <a:pt x="53" y="84"/>
                    <a:pt x="50" y="89"/>
                    <a:pt x="52" y="92"/>
                  </a:cubicBezTo>
                  <a:cubicBezTo>
                    <a:pt x="51" y="92"/>
                    <a:pt x="51" y="93"/>
                    <a:pt x="50" y="93"/>
                  </a:cubicBezTo>
                  <a:cubicBezTo>
                    <a:pt x="50" y="92"/>
                    <a:pt x="49" y="91"/>
                    <a:pt x="48" y="91"/>
                  </a:cubicBezTo>
                  <a:cubicBezTo>
                    <a:pt x="47" y="92"/>
                    <a:pt x="48" y="93"/>
                    <a:pt x="48" y="93"/>
                  </a:cubicBezTo>
                  <a:cubicBezTo>
                    <a:pt x="46" y="92"/>
                    <a:pt x="44" y="94"/>
                    <a:pt x="42" y="94"/>
                  </a:cubicBezTo>
                  <a:cubicBezTo>
                    <a:pt x="41" y="95"/>
                    <a:pt x="40" y="97"/>
                    <a:pt x="39" y="95"/>
                  </a:cubicBezTo>
                  <a:cubicBezTo>
                    <a:pt x="39" y="95"/>
                    <a:pt x="39" y="93"/>
                    <a:pt x="38" y="93"/>
                  </a:cubicBezTo>
                  <a:cubicBezTo>
                    <a:pt x="36" y="93"/>
                    <a:pt x="36" y="96"/>
                    <a:pt x="34" y="96"/>
                  </a:cubicBezTo>
                  <a:cubicBezTo>
                    <a:pt x="33" y="95"/>
                    <a:pt x="33" y="94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1" y="95"/>
                    <a:pt x="31" y="96"/>
                    <a:pt x="31" y="97"/>
                  </a:cubicBezTo>
                  <a:cubicBezTo>
                    <a:pt x="27" y="96"/>
                    <a:pt x="26" y="98"/>
                    <a:pt x="23" y="98"/>
                  </a:cubicBezTo>
                  <a:cubicBezTo>
                    <a:pt x="23" y="98"/>
                    <a:pt x="23" y="97"/>
                    <a:pt x="23" y="97"/>
                  </a:cubicBezTo>
                  <a:cubicBezTo>
                    <a:pt x="22" y="97"/>
                    <a:pt x="21" y="97"/>
                    <a:pt x="21" y="98"/>
                  </a:cubicBezTo>
                  <a:cubicBezTo>
                    <a:pt x="23" y="98"/>
                    <a:pt x="22" y="99"/>
                    <a:pt x="23" y="100"/>
                  </a:cubicBezTo>
                  <a:cubicBezTo>
                    <a:pt x="22" y="101"/>
                    <a:pt x="21" y="101"/>
                    <a:pt x="21" y="103"/>
                  </a:cubicBezTo>
                  <a:cubicBezTo>
                    <a:pt x="21" y="102"/>
                    <a:pt x="20" y="102"/>
                    <a:pt x="19" y="102"/>
                  </a:cubicBezTo>
                  <a:cubicBezTo>
                    <a:pt x="18" y="103"/>
                    <a:pt x="19" y="105"/>
                    <a:pt x="18" y="106"/>
                  </a:cubicBezTo>
                  <a:cubicBezTo>
                    <a:pt x="18" y="107"/>
                    <a:pt x="18" y="108"/>
                    <a:pt x="18" y="109"/>
                  </a:cubicBezTo>
                  <a:cubicBezTo>
                    <a:pt x="17" y="109"/>
                    <a:pt x="16" y="110"/>
                    <a:pt x="15" y="110"/>
                  </a:cubicBezTo>
                  <a:cubicBezTo>
                    <a:pt x="15" y="112"/>
                    <a:pt x="17" y="111"/>
                    <a:pt x="18" y="111"/>
                  </a:cubicBezTo>
                  <a:cubicBezTo>
                    <a:pt x="17" y="112"/>
                    <a:pt x="15" y="111"/>
                    <a:pt x="13" y="112"/>
                  </a:cubicBezTo>
                  <a:cubicBezTo>
                    <a:pt x="14" y="114"/>
                    <a:pt x="12" y="114"/>
                    <a:pt x="12" y="114"/>
                  </a:cubicBezTo>
                  <a:cubicBezTo>
                    <a:pt x="12" y="114"/>
                    <a:pt x="13" y="114"/>
                    <a:pt x="14" y="114"/>
                  </a:cubicBezTo>
                  <a:cubicBezTo>
                    <a:pt x="14" y="114"/>
                    <a:pt x="14" y="113"/>
                    <a:pt x="15" y="113"/>
                  </a:cubicBezTo>
                  <a:cubicBezTo>
                    <a:pt x="15" y="113"/>
                    <a:pt x="14" y="113"/>
                    <a:pt x="15" y="114"/>
                  </a:cubicBezTo>
                  <a:cubicBezTo>
                    <a:pt x="16" y="114"/>
                    <a:pt x="15" y="112"/>
                    <a:pt x="17" y="112"/>
                  </a:cubicBezTo>
                  <a:cubicBezTo>
                    <a:pt x="18" y="113"/>
                    <a:pt x="18" y="115"/>
                    <a:pt x="17" y="116"/>
                  </a:cubicBezTo>
                  <a:cubicBezTo>
                    <a:pt x="17" y="115"/>
                    <a:pt x="15" y="115"/>
                    <a:pt x="15" y="115"/>
                  </a:cubicBezTo>
                  <a:cubicBezTo>
                    <a:pt x="16" y="115"/>
                    <a:pt x="15" y="116"/>
                    <a:pt x="15" y="117"/>
                  </a:cubicBezTo>
                  <a:cubicBezTo>
                    <a:pt x="16" y="117"/>
                    <a:pt x="17" y="117"/>
                    <a:pt x="18" y="118"/>
                  </a:cubicBezTo>
                  <a:cubicBezTo>
                    <a:pt x="18" y="120"/>
                    <a:pt x="17" y="120"/>
                    <a:pt x="16" y="122"/>
                  </a:cubicBezTo>
                  <a:cubicBezTo>
                    <a:pt x="18" y="123"/>
                    <a:pt x="18" y="120"/>
                    <a:pt x="19" y="120"/>
                  </a:cubicBezTo>
                  <a:cubicBezTo>
                    <a:pt x="21" y="119"/>
                    <a:pt x="21" y="122"/>
                    <a:pt x="22" y="123"/>
                  </a:cubicBezTo>
                  <a:cubicBezTo>
                    <a:pt x="21" y="123"/>
                    <a:pt x="21" y="125"/>
                    <a:pt x="21" y="126"/>
                  </a:cubicBezTo>
                  <a:cubicBezTo>
                    <a:pt x="22" y="126"/>
                    <a:pt x="22" y="126"/>
                    <a:pt x="23" y="125"/>
                  </a:cubicBezTo>
                  <a:cubicBezTo>
                    <a:pt x="22" y="125"/>
                    <a:pt x="22" y="125"/>
                    <a:pt x="22" y="124"/>
                  </a:cubicBezTo>
                  <a:cubicBezTo>
                    <a:pt x="24" y="124"/>
                    <a:pt x="23" y="126"/>
                    <a:pt x="24" y="126"/>
                  </a:cubicBezTo>
                  <a:cubicBezTo>
                    <a:pt x="25" y="126"/>
                    <a:pt x="25" y="125"/>
                    <a:pt x="26" y="125"/>
                  </a:cubicBezTo>
                  <a:cubicBezTo>
                    <a:pt x="26" y="127"/>
                    <a:pt x="27" y="126"/>
                    <a:pt x="28" y="127"/>
                  </a:cubicBezTo>
                  <a:cubicBezTo>
                    <a:pt x="26" y="128"/>
                    <a:pt x="28" y="130"/>
                    <a:pt x="26" y="131"/>
                  </a:cubicBezTo>
                  <a:cubicBezTo>
                    <a:pt x="27" y="131"/>
                    <a:pt x="28" y="131"/>
                    <a:pt x="30" y="130"/>
                  </a:cubicBezTo>
                  <a:cubicBezTo>
                    <a:pt x="30" y="131"/>
                    <a:pt x="30" y="133"/>
                    <a:pt x="29" y="134"/>
                  </a:cubicBezTo>
                  <a:cubicBezTo>
                    <a:pt x="29" y="133"/>
                    <a:pt x="29" y="133"/>
                    <a:pt x="29" y="132"/>
                  </a:cubicBezTo>
                  <a:cubicBezTo>
                    <a:pt x="28" y="133"/>
                    <a:pt x="30" y="133"/>
                    <a:pt x="29" y="135"/>
                  </a:cubicBezTo>
                  <a:cubicBezTo>
                    <a:pt x="28" y="135"/>
                    <a:pt x="27" y="136"/>
                    <a:pt x="27" y="133"/>
                  </a:cubicBezTo>
                  <a:cubicBezTo>
                    <a:pt x="26" y="134"/>
                    <a:pt x="26" y="135"/>
                    <a:pt x="25" y="133"/>
                  </a:cubicBezTo>
                  <a:cubicBezTo>
                    <a:pt x="25" y="134"/>
                    <a:pt x="24" y="135"/>
                    <a:pt x="23" y="135"/>
                  </a:cubicBezTo>
                  <a:cubicBezTo>
                    <a:pt x="24" y="137"/>
                    <a:pt x="22" y="136"/>
                    <a:pt x="21" y="137"/>
                  </a:cubicBezTo>
                  <a:cubicBezTo>
                    <a:pt x="22" y="137"/>
                    <a:pt x="23" y="138"/>
                    <a:pt x="24" y="138"/>
                  </a:cubicBezTo>
                  <a:cubicBezTo>
                    <a:pt x="24" y="136"/>
                    <a:pt x="25" y="136"/>
                    <a:pt x="26" y="135"/>
                  </a:cubicBezTo>
                  <a:cubicBezTo>
                    <a:pt x="26" y="136"/>
                    <a:pt x="25" y="137"/>
                    <a:pt x="25" y="138"/>
                  </a:cubicBezTo>
                  <a:cubicBezTo>
                    <a:pt x="27" y="138"/>
                    <a:pt x="27" y="138"/>
                    <a:pt x="28" y="138"/>
                  </a:cubicBezTo>
                  <a:cubicBezTo>
                    <a:pt x="27" y="138"/>
                    <a:pt x="28" y="139"/>
                    <a:pt x="27" y="139"/>
                  </a:cubicBezTo>
                  <a:cubicBezTo>
                    <a:pt x="26" y="139"/>
                    <a:pt x="26" y="138"/>
                    <a:pt x="24" y="138"/>
                  </a:cubicBezTo>
                  <a:cubicBezTo>
                    <a:pt x="24" y="140"/>
                    <a:pt x="25" y="142"/>
                    <a:pt x="23" y="142"/>
                  </a:cubicBezTo>
                  <a:cubicBezTo>
                    <a:pt x="22" y="142"/>
                    <a:pt x="22" y="141"/>
                    <a:pt x="22" y="141"/>
                  </a:cubicBezTo>
                  <a:cubicBezTo>
                    <a:pt x="22" y="142"/>
                    <a:pt x="20" y="141"/>
                    <a:pt x="20" y="143"/>
                  </a:cubicBezTo>
                  <a:cubicBezTo>
                    <a:pt x="21" y="144"/>
                    <a:pt x="22" y="142"/>
                    <a:pt x="22" y="143"/>
                  </a:cubicBezTo>
                  <a:cubicBezTo>
                    <a:pt x="22" y="144"/>
                    <a:pt x="22" y="144"/>
                    <a:pt x="21" y="144"/>
                  </a:cubicBezTo>
                  <a:cubicBezTo>
                    <a:pt x="21" y="145"/>
                    <a:pt x="22" y="146"/>
                    <a:pt x="22" y="147"/>
                  </a:cubicBezTo>
                  <a:cubicBezTo>
                    <a:pt x="23" y="148"/>
                    <a:pt x="23" y="147"/>
                    <a:pt x="24" y="146"/>
                  </a:cubicBezTo>
                  <a:cubicBezTo>
                    <a:pt x="26" y="147"/>
                    <a:pt x="21" y="149"/>
                    <a:pt x="23" y="151"/>
                  </a:cubicBezTo>
                  <a:cubicBezTo>
                    <a:pt x="24" y="150"/>
                    <a:pt x="23" y="150"/>
                    <a:pt x="23" y="149"/>
                  </a:cubicBezTo>
                  <a:cubicBezTo>
                    <a:pt x="24" y="149"/>
                    <a:pt x="26" y="149"/>
                    <a:pt x="27" y="147"/>
                  </a:cubicBezTo>
                  <a:cubicBezTo>
                    <a:pt x="26" y="147"/>
                    <a:pt x="26" y="148"/>
                    <a:pt x="25" y="148"/>
                  </a:cubicBezTo>
                  <a:cubicBezTo>
                    <a:pt x="25" y="147"/>
                    <a:pt x="25" y="145"/>
                    <a:pt x="26" y="145"/>
                  </a:cubicBezTo>
                  <a:cubicBezTo>
                    <a:pt x="27" y="145"/>
                    <a:pt x="27" y="145"/>
                    <a:pt x="28" y="146"/>
                  </a:cubicBezTo>
                  <a:cubicBezTo>
                    <a:pt x="26" y="146"/>
                    <a:pt x="27" y="148"/>
                    <a:pt x="27" y="149"/>
                  </a:cubicBezTo>
                  <a:cubicBezTo>
                    <a:pt x="25" y="149"/>
                    <a:pt x="26" y="151"/>
                    <a:pt x="24" y="152"/>
                  </a:cubicBezTo>
                  <a:cubicBezTo>
                    <a:pt x="28" y="152"/>
                    <a:pt x="25" y="155"/>
                    <a:pt x="27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5" y="156"/>
                    <a:pt x="25" y="156"/>
                    <a:pt x="25" y="155"/>
                  </a:cubicBezTo>
                  <a:cubicBezTo>
                    <a:pt x="25" y="156"/>
                    <a:pt x="25" y="157"/>
                    <a:pt x="25" y="157"/>
                  </a:cubicBezTo>
                  <a:cubicBezTo>
                    <a:pt x="26" y="158"/>
                    <a:pt x="26" y="156"/>
                    <a:pt x="27" y="156"/>
                  </a:cubicBezTo>
                  <a:cubicBezTo>
                    <a:pt x="27" y="155"/>
                    <a:pt x="27" y="155"/>
                    <a:pt x="29" y="155"/>
                  </a:cubicBezTo>
                  <a:cubicBezTo>
                    <a:pt x="29" y="152"/>
                    <a:pt x="26" y="152"/>
                    <a:pt x="26" y="151"/>
                  </a:cubicBezTo>
                  <a:cubicBezTo>
                    <a:pt x="26" y="151"/>
                    <a:pt x="26" y="150"/>
                    <a:pt x="27" y="150"/>
                  </a:cubicBezTo>
                  <a:cubicBezTo>
                    <a:pt x="28" y="152"/>
                    <a:pt x="29" y="149"/>
                    <a:pt x="30" y="151"/>
                  </a:cubicBezTo>
                  <a:cubicBezTo>
                    <a:pt x="30" y="151"/>
                    <a:pt x="29" y="151"/>
                    <a:pt x="29" y="151"/>
                  </a:cubicBezTo>
                  <a:cubicBezTo>
                    <a:pt x="28" y="153"/>
                    <a:pt x="30" y="152"/>
                    <a:pt x="31" y="153"/>
                  </a:cubicBezTo>
                  <a:cubicBezTo>
                    <a:pt x="30" y="154"/>
                    <a:pt x="30" y="155"/>
                    <a:pt x="30" y="155"/>
                  </a:cubicBezTo>
                  <a:cubicBezTo>
                    <a:pt x="30" y="156"/>
                    <a:pt x="29" y="156"/>
                    <a:pt x="29" y="156"/>
                  </a:cubicBezTo>
                  <a:cubicBezTo>
                    <a:pt x="30" y="157"/>
                    <a:pt x="30" y="158"/>
                    <a:pt x="31" y="157"/>
                  </a:cubicBezTo>
                  <a:cubicBezTo>
                    <a:pt x="31" y="157"/>
                    <a:pt x="30" y="156"/>
                    <a:pt x="31" y="155"/>
                  </a:cubicBezTo>
                  <a:cubicBezTo>
                    <a:pt x="32" y="156"/>
                    <a:pt x="34" y="156"/>
                    <a:pt x="35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3" y="157"/>
                    <a:pt x="33" y="158"/>
                    <a:pt x="32" y="158"/>
                  </a:cubicBezTo>
                  <a:cubicBezTo>
                    <a:pt x="33" y="159"/>
                    <a:pt x="32" y="161"/>
                    <a:pt x="34" y="161"/>
                  </a:cubicBezTo>
                  <a:cubicBezTo>
                    <a:pt x="33" y="160"/>
                    <a:pt x="34" y="159"/>
                    <a:pt x="34" y="158"/>
                  </a:cubicBezTo>
                  <a:cubicBezTo>
                    <a:pt x="35" y="158"/>
                    <a:pt x="36" y="158"/>
                    <a:pt x="36" y="159"/>
                  </a:cubicBezTo>
                  <a:cubicBezTo>
                    <a:pt x="36" y="160"/>
                    <a:pt x="35" y="159"/>
                    <a:pt x="35" y="160"/>
                  </a:cubicBezTo>
                  <a:cubicBezTo>
                    <a:pt x="37" y="161"/>
                    <a:pt x="37" y="157"/>
                    <a:pt x="39" y="158"/>
                  </a:cubicBezTo>
                  <a:cubicBezTo>
                    <a:pt x="38" y="158"/>
                    <a:pt x="38" y="159"/>
                    <a:pt x="37" y="159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7" y="161"/>
                    <a:pt x="37" y="160"/>
                    <a:pt x="37" y="161"/>
                  </a:cubicBezTo>
                  <a:cubicBezTo>
                    <a:pt x="37" y="162"/>
                    <a:pt x="38" y="161"/>
                    <a:pt x="39" y="161"/>
                  </a:cubicBezTo>
                  <a:cubicBezTo>
                    <a:pt x="39" y="160"/>
                    <a:pt x="40" y="159"/>
                    <a:pt x="41" y="159"/>
                  </a:cubicBezTo>
                  <a:cubicBezTo>
                    <a:pt x="41" y="160"/>
                    <a:pt x="41" y="160"/>
                    <a:pt x="41" y="161"/>
                  </a:cubicBezTo>
                  <a:cubicBezTo>
                    <a:pt x="41" y="161"/>
                    <a:pt x="43" y="161"/>
                    <a:pt x="44" y="161"/>
                  </a:cubicBezTo>
                  <a:cubicBezTo>
                    <a:pt x="44" y="161"/>
                    <a:pt x="44" y="160"/>
                    <a:pt x="44" y="160"/>
                  </a:cubicBezTo>
                  <a:cubicBezTo>
                    <a:pt x="46" y="161"/>
                    <a:pt x="50" y="161"/>
                    <a:pt x="53" y="160"/>
                  </a:cubicBezTo>
                  <a:cubicBezTo>
                    <a:pt x="52" y="161"/>
                    <a:pt x="52" y="161"/>
                    <a:pt x="53" y="162"/>
                  </a:cubicBezTo>
                  <a:cubicBezTo>
                    <a:pt x="53" y="162"/>
                    <a:pt x="54" y="162"/>
                    <a:pt x="54" y="162"/>
                  </a:cubicBezTo>
                  <a:cubicBezTo>
                    <a:pt x="55" y="162"/>
                    <a:pt x="54" y="160"/>
                    <a:pt x="55" y="160"/>
                  </a:cubicBezTo>
                  <a:cubicBezTo>
                    <a:pt x="55" y="161"/>
                    <a:pt x="56" y="161"/>
                    <a:pt x="58" y="162"/>
                  </a:cubicBezTo>
                  <a:cubicBezTo>
                    <a:pt x="58" y="161"/>
                    <a:pt x="59" y="160"/>
                    <a:pt x="60" y="160"/>
                  </a:cubicBezTo>
                  <a:cubicBezTo>
                    <a:pt x="60" y="158"/>
                    <a:pt x="59" y="157"/>
                    <a:pt x="58" y="157"/>
                  </a:cubicBezTo>
                  <a:cubicBezTo>
                    <a:pt x="60" y="157"/>
                    <a:pt x="61" y="158"/>
                    <a:pt x="61" y="161"/>
                  </a:cubicBezTo>
                  <a:cubicBezTo>
                    <a:pt x="62" y="162"/>
                    <a:pt x="66" y="159"/>
                    <a:pt x="66" y="162"/>
                  </a:cubicBezTo>
                  <a:cubicBezTo>
                    <a:pt x="65" y="161"/>
                    <a:pt x="65" y="163"/>
                    <a:pt x="66" y="163"/>
                  </a:cubicBezTo>
                  <a:cubicBezTo>
                    <a:pt x="66" y="162"/>
                    <a:pt x="66" y="164"/>
                    <a:pt x="67" y="163"/>
                  </a:cubicBezTo>
                  <a:cubicBezTo>
                    <a:pt x="66" y="162"/>
                    <a:pt x="67" y="160"/>
                    <a:pt x="68" y="160"/>
                  </a:cubicBezTo>
                  <a:cubicBezTo>
                    <a:pt x="68" y="161"/>
                    <a:pt x="69" y="162"/>
                    <a:pt x="70" y="162"/>
                  </a:cubicBezTo>
                  <a:cubicBezTo>
                    <a:pt x="70" y="162"/>
                    <a:pt x="70" y="161"/>
                    <a:pt x="71" y="161"/>
                  </a:cubicBezTo>
                  <a:cubicBezTo>
                    <a:pt x="73" y="161"/>
                    <a:pt x="74" y="163"/>
                    <a:pt x="74" y="164"/>
                  </a:cubicBezTo>
                  <a:cubicBezTo>
                    <a:pt x="74" y="164"/>
                    <a:pt x="75" y="164"/>
                    <a:pt x="76" y="164"/>
                  </a:cubicBezTo>
                  <a:cubicBezTo>
                    <a:pt x="76" y="164"/>
                    <a:pt x="76" y="163"/>
                    <a:pt x="77" y="163"/>
                  </a:cubicBezTo>
                  <a:cubicBezTo>
                    <a:pt x="76" y="162"/>
                    <a:pt x="75" y="164"/>
                    <a:pt x="74" y="163"/>
                  </a:cubicBezTo>
                  <a:cubicBezTo>
                    <a:pt x="74" y="161"/>
                    <a:pt x="76" y="163"/>
                    <a:pt x="77" y="161"/>
                  </a:cubicBezTo>
                  <a:cubicBezTo>
                    <a:pt x="78" y="161"/>
                    <a:pt x="78" y="162"/>
                    <a:pt x="79" y="161"/>
                  </a:cubicBezTo>
                  <a:cubicBezTo>
                    <a:pt x="79" y="164"/>
                    <a:pt x="82" y="162"/>
                    <a:pt x="82" y="165"/>
                  </a:cubicBezTo>
                  <a:cubicBezTo>
                    <a:pt x="82" y="165"/>
                    <a:pt x="83" y="164"/>
                    <a:pt x="84" y="164"/>
                  </a:cubicBezTo>
                  <a:cubicBezTo>
                    <a:pt x="84" y="166"/>
                    <a:pt x="83" y="166"/>
                    <a:pt x="82" y="167"/>
                  </a:cubicBezTo>
                  <a:cubicBezTo>
                    <a:pt x="84" y="167"/>
                    <a:pt x="83" y="168"/>
                    <a:pt x="83" y="169"/>
                  </a:cubicBezTo>
                  <a:cubicBezTo>
                    <a:pt x="84" y="169"/>
                    <a:pt x="85" y="169"/>
                    <a:pt x="85" y="168"/>
                  </a:cubicBezTo>
                  <a:cubicBezTo>
                    <a:pt x="85" y="169"/>
                    <a:pt x="86" y="169"/>
                    <a:pt x="85" y="170"/>
                  </a:cubicBezTo>
                  <a:cubicBezTo>
                    <a:pt x="84" y="170"/>
                    <a:pt x="85" y="171"/>
                    <a:pt x="84" y="172"/>
                  </a:cubicBezTo>
                  <a:cubicBezTo>
                    <a:pt x="88" y="172"/>
                    <a:pt x="88" y="169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9"/>
                    <a:pt x="91" y="170"/>
                    <a:pt x="90" y="170"/>
                  </a:cubicBezTo>
                  <a:cubicBezTo>
                    <a:pt x="89" y="171"/>
                    <a:pt x="89" y="170"/>
                    <a:pt x="88" y="170"/>
                  </a:cubicBezTo>
                  <a:cubicBezTo>
                    <a:pt x="89" y="172"/>
                    <a:pt x="87" y="172"/>
                    <a:pt x="87" y="173"/>
                  </a:cubicBezTo>
                  <a:cubicBezTo>
                    <a:pt x="89" y="173"/>
                    <a:pt x="88" y="175"/>
                    <a:pt x="90" y="175"/>
                  </a:cubicBezTo>
                  <a:cubicBezTo>
                    <a:pt x="90" y="175"/>
                    <a:pt x="89" y="173"/>
                    <a:pt x="90" y="173"/>
                  </a:cubicBezTo>
                  <a:cubicBezTo>
                    <a:pt x="92" y="173"/>
                    <a:pt x="92" y="174"/>
                    <a:pt x="92" y="176"/>
                  </a:cubicBezTo>
                  <a:cubicBezTo>
                    <a:pt x="92" y="177"/>
                    <a:pt x="94" y="176"/>
                    <a:pt x="93" y="177"/>
                  </a:cubicBezTo>
                  <a:cubicBezTo>
                    <a:pt x="93" y="178"/>
                    <a:pt x="91" y="177"/>
                    <a:pt x="91" y="178"/>
                  </a:cubicBezTo>
                  <a:cubicBezTo>
                    <a:pt x="92" y="178"/>
                    <a:pt x="91" y="181"/>
                    <a:pt x="93" y="180"/>
                  </a:cubicBezTo>
                  <a:cubicBezTo>
                    <a:pt x="93" y="180"/>
                    <a:pt x="93" y="179"/>
                    <a:pt x="93" y="179"/>
                  </a:cubicBezTo>
                  <a:cubicBezTo>
                    <a:pt x="95" y="179"/>
                    <a:pt x="96" y="180"/>
                    <a:pt x="96" y="181"/>
                  </a:cubicBezTo>
                  <a:cubicBezTo>
                    <a:pt x="95" y="181"/>
                    <a:pt x="95" y="182"/>
                    <a:pt x="95" y="183"/>
                  </a:cubicBezTo>
                  <a:cubicBezTo>
                    <a:pt x="96" y="183"/>
                    <a:pt x="96" y="182"/>
                    <a:pt x="97" y="183"/>
                  </a:cubicBezTo>
                  <a:cubicBezTo>
                    <a:pt x="97" y="184"/>
                    <a:pt x="97" y="184"/>
                    <a:pt x="96" y="184"/>
                  </a:cubicBezTo>
                  <a:cubicBezTo>
                    <a:pt x="98" y="184"/>
                    <a:pt x="99" y="184"/>
                    <a:pt x="101" y="184"/>
                  </a:cubicBezTo>
                  <a:cubicBezTo>
                    <a:pt x="101" y="185"/>
                    <a:pt x="101" y="186"/>
                    <a:pt x="102" y="186"/>
                  </a:cubicBezTo>
                  <a:cubicBezTo>
                    <a:pt x="103" y="184"/>
                    <a:pt x="104" y="181"/>
                    <a:pt x="105" y="181"/>
                  </a:cubicBezTo>
                  <a:cubicBezTo>
                    <a:pt x="105" y="183"/>
                    <a:pt x="104" y="182"/>
                    <a:pt x="104" y="183"/>
                  </a:cubicBezTo>
                  <a:cubicBezTo>
                    <a:pt x="105" y="184"/>
                    <a:pt x="106" y="185"/>
                    <a:pt x="106" y="185"/>
                  </a:cubicBezTo>
                  <a:cubicBezTo>
                    <a:pt x="106" y="186"/>
                    <a:pt x="105" y="186"/>
                    <a:pt x="106" y="187"/>
                  </a:cubicBezTo>
                  <a:cubicBezTo>
                    <a:pt x="107" y="186"/>
                    <a:pt x="107" y="188"/>
                    <a:pt x="107" y="188"/>
                  </a:cubicBezTo>
                  <a:cubicBezTo>
                    <a:pt x="108" y="189"/>
                    <a:pt x="108" y="188"/>
                    <a:pt x="108" y="188"/>
                  </a:cubicBezTo>
                  <a:cubicBezTo>
                    <a:pt x="109" y="186"/>
                    <a:pt x="107" y="187"/>
                    <a:pt x="107" y="186"/>
                  </a:cubicBezTo>
                  <a:cubicBezTo>
                    <a:pt x="108" y="185"/>
                    <a:pt x="107" y="184"/>
                    <a:pt x="108" y="184"/>
                  </a:cubicBezTo>
                  <a:cubicBezTo>
                    <a:pt x="109" y="184"/>
                    <a:pt x="108" y="187"/>
                    <a:pt x="109" y="187"/>
                  </a:cubicBezTo>
                  <a:cubicBezTo>
                    <a:pt x="110" y="185"/>
                    <a:pt x="111" y="186"/>
                    <a:pt x="112" y="187"/>
                  </a:cubicBezTo>
                  <a:cubicBezTo>
                    <a:pt x="112" y="186"/>
                    <a:pt x="112" y="185"/>
                    <a:pt x="113" y="185"/>
                  </a:cubicBezTo>
                  <a:cubicBezTo>
                    <a:pt x="114" y="186"/>
                    <a:pt x="114" y="185"/>
                    <a:pt x="116" y="185"/>
                  </a:cubicBezTo>
                  <a:cubicBezTo>
                    <a:pt x="116" y="187"/>
                    <a:pt x="119" y="187"/>
                    <a:pt x="120" y="187"/>
                  </a:cubicBezTo>
                  <a:cubicBezTo>
                    <a:pt x="120" y="187"/>
                    <a:pt x="119" y="187"/>
                    <a:pt x="119" y="186"/>
                  </a:cubicBezTo>
                  <a:cubicBezTo>
                    <a:pt x="121" y="185"/>
                    <a:pt x="123" y="185"/>
                    <a:pt x="124" y="184"/>
                  </a:cubicBezTo>
                  <a:cubicBezTo>
                    <a:pt x="124" y="185"/>
                    <a:pt x="123" y="187"/>
                    <a:pt x="125" y="187"/>
                  </a:cubicBezTo>
                  <a:cubicBezTo>
                    <a:pt x="126" y="184"/>
                    <a:pt x="127" y="183"/>
                    <a:pt x="125" y="181"/>
                  </a:cubicBezTo>
                  <a:cubicBezTo>
                    <a:pt x="126" y="181"/>
                    <a:pt x="130" y="181"/>
                    <a:pt x="130" y="184"/>
                  </a:cubicBezTo>
                  <a:cubicBezTo>
                    <a:pt x="132" y="184"/>
                    <a:pt x="133" y="183"/>
                    <a:pt x="134" y="184"/>
                  </a:cubicBezTo>
                  <a:cubicBezTo>
                    <a:pt x="134" y="181"/>
                    <a:pt x="132" y="183"/>
                    <a:pt x="132" y="181"/>
                  </a:cubicBezTo>
                  <a:cubicBezTo>
                    <a:pt x="132" y="180"/>
                    <a:pt x="132" y="180"/>
                    <a:pt x="133" y="180"/>
                  </a:cubicBezTo>
                  <a:cubicBezTo>
                    <a:pt x="133" y="181"/>
                    <a:pt x="134" y="181"/>
                    <a:pt x="134" y="181"/>
                  </a:cubicBezTo>
                  <a:cubicBezTo>
                    <a:pt x="136" y="181"/>
                    <a:pt x="137" y="181"/>
                    <a:pt x="139" y="182"/>
                  </a:cubicBezTo>
                  <a:cubicBezTo>
                    <a:pt x="139" y="182"/>
                    <a:pt x="139" y="181"/>
                    <a:pt x="140" y="180"/>
                  </a:cubicBezTo>
                  <a:cubicBezTo>
                    <a:pt x="140" y="181"/>
                    <a:pt x="140" y="183"/>
                    <a:pt x="141" y="183"/>
                  </a:cubicBezTo>
                  <a:cubicBezTo>
                    <a:pt x="141" y="182"/>
                    <a:pt x="141" y="181"/>
                    <a:pt x="142" y="181"/>
                  </a:cubicBezTo>
                  <a:cubicBezTo>
                    <a:pt x="141" y="181"/>
                    <a:pt x="141" y="180"/>
                    <a:pt x="141" y="179"/>
                  </a:cubicBezTo>
                  <a:cubicBezTo>
                    <a:pt x="141" y="179"/>
                    <a:pt x="141" y="179"/>
                    <a:pt x="142" y="179"/>
                  </a:cubicBezTo>
                  <a:cubicBezTo>
                    <a:pt x="141" y="180"/>
                    <a:pt x="144" y="179"/>
                    <a:pt x="143" y="181"/>
                  </a:cubicBezTo>
                  <a:cubicBezTo>
                    <a:pt x="145" y="181"/>
                    <a:pt x="145" y="180"/>
                    <a:pt x="146" y="179"/>
                  </a:cubicBezTo>
                  <a:cubicBezTo>
                    <a:pt x="147" y="181"/>
                    <a:pt x="149" y="180"/>
                    <a:pt x="150" y="183"/>
                  </a:cubicBezTo>
                  <a:cubicBezTo>
                    <a:pt x="151" y="182"/>
                    <a:pt x="149" y="182"/>
                    <a:pt x="149" y="181"/>
                  </a:cubicBezTo>
                  <a:cubicBezTo>
                    <a:pt x="151" y="180"/>
                    <a:pt x="151" y="181"/>
                    <a:pt x="152" y="181"/>
                  </a:cubicBezTo>
                  <a:cubicBezTo>
                    <a:pt x="153" y="180"/>
                    <a:pt x="155" y="181"/>
                    <a:pt x="156" y="180"/>
                  </a:cubicBezTo>
                  <a:cubicBezTo>
                    <a:pt x="157" y="181"/>
                    <a:pt x="156" y="182"/>
                    <a:pt x="157" y="182"/>
                  </a:cubicBezTo>
                  <a:cubicBezTo>
                    <a:pt x="158" y="181"/>
                    <a:pt x="157" y="180"/>
                    <a:pt x="158" y="180"/>
                  </a:cubicBezTo>
                  <a:cubicBezTo>
                    <a:pt x="159" y="181"/>
                    <a:pt x="159" y="181"/>
                    <a:pt x="160" y="180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62" y="182"/>
                    <a:pt x="161" y="180"/>
                    <a:pt x="163" y="181"/>
                  </a:cubicBezTo>
                  <a:cubicBezTo>
                    <a:pt x="163" y="181"/>
                    <a:pt x="163" y="182"/>
                    <a:pt x="164" y="182"/>
                  </a:cubicBezTo>
                  <a:cubicBezTo>
                    <a:pt x="165" y="181"/>
                    <a:pt x="162" y="181"/>
                    <a:pt x="163" y="180"/>
                  </a:cubicBezTo>
                  <a:cubicBezTo>
                    <a:pt x="164" y="180"/>
                    <a:pt x="165" y="180"/>
                    <a:pt x="165" y="181"/>
                  </a:cubicBezTo>
                  <a:cubicBezTo>
                    <a:pt x="167" y="182"/>
                    <a:pt x="167" y="180"/>
                    <a:pt x="167" y="179"/>
                  </a:cubicBezTo>
                  <a:cubicBezTo>
                    <a:pt x="168" y="182"/>
                    <a:pt x="170" y="179"/>
                    <a:pt x="172" y="180"/>
                  </a:cubicBezTo>
                  <a:cubicBezTo>
                    <a:pt x="172" y="181"/>
                    <a:pt x="171" y="181"/>
                    <a:pt x="172" y="181"/>
                  </a:cubicBezTo>
                  <a:cubicBezTo>
                    <a:pt x="173" y="181"/>
                    <a:pt x="172" y="181"/>
                    <a:pt x="174" y="181"/>
                  </a:cubicBezTo>
                  <a:cubicBezTo>
                    <a:pt x="174" y="180"/>
                    <a:pt x="176" y="180"/>
                    <a:pt x="175" y="178"/>
                  </a:cubicBezTo>
                  <a:cubicBezTo>
                    <a:pt x="175" y="179"/>
                    <a:pt x="176" y="179"/>
                    <a:pt x="177" y="180"/>
                  </a:cubicBezTo>
                  <a:cubicBezTo>
                    <a:pt x="178" y="181"/>
                    <a:pt x="174" y="180"/>
                    <a:pt x="175" y="181"/>
                  </a:cubicBezTo>
                  <a:cubicBezTo>
                    <a:pt x="177" y="181"/>
                    <a:pt x="176" y="182"/>
                    <a:pt x="178" y="182"/>
                  </a:cubicBezTo>
                  <a:cubicBezTo>
                    <a:pt x="178" y="181"/>
                    <a:pt x="178" y="181"/>
                    <a:pt x="179" y="181"/>
                  </a:cubicBezTo>
                  <a:cubicBezTo>
                    <a:pt x="179" y="179"/>
                    <a:pt x="177" y="179"/>
                    <a:pt x="179" y="179"/>
                  </a:cubicBezTo>
                  <a:cubicBezTo>
                    <a:pt x="179" y="181"/>
                    <a:pt x="181" y="181"/>
                    <a:pt x="182" y="183"/>
                  </a:cubicBezTo>
                  <a:cubicBezTo>
                    <a:pt x="183" y="182"/>
                    <a:pt x="184" y="181"/>
                    <a:pt x="184" y="180"/>
                  </a:cubicBezTo>
                  <a:cubicBezTo>
                    <a:pt x="185" y="181"/>
                    <a:pt x="185" y="181"/>
                    <a:pt x="186" y="182"/>
                  </a:cubicBezTo>
                  <a:cubicBezTo>
                    <a:pt x="185" y="183"/>
                    <a:pt x="184" y="182"/>
                    <a:pt x="184" y="183"/>
                  </a:cubicBezTo>
                  <a:cubicBezTo>
                    <a:pt x="186" y="184"/>
                    <a:pt x="186" y="182"/>
                    <a:pt x="188" y="184"/>
                  </a:cubicBezTo>
                  <a:cubicBezTo>
                    <a:pt x="189" y="183"/>
                    <a:pt x="188" y="181"/>
                    <a:pt x="190" y="180"/>
                  </a:cubicBezTo>
                  <a:cubicBezTo>
                    <a:pt x="190" y="182"/>
                    <a:pt x="190" y="182"/>
                    <a:pt x="190" y="184"/>
                  </a:cubicBezTo>
                  <a:cubicBezTo>
                    <a:pt x="192" y="184"/>
                    <a:pt x="191" y="182"/>
                    <a:pt x="192" y="183"/>
                  </a:cubicBezTo>
                  <a:cubicBezTo>
                    <a:pt x="192" y="181"/>
                    <a:pt x="191" y="182"/>
                    <a:pt x="191" y="181"/>
                  </a:cubicBezTo>
                  <a:cubicBezTo>
                    <a:pt x="193" y="181"/>
                    <a:pt x="193" y="181"/>
                    <a:pt x="193" y="183"/>
                  </a:cubicBezTo>
                  <a:cubicBezTo>
                    <a:pt x="194" y="183"/>
                    <a:pt x="194" y="182"/>
                    <a:pt x="195" y="182"/>
                  </a:cubicBezTo>
                  <a:cubicBezTo>
                    <a:pt x="196" y="181"/>
                    <a:pt x="194" y="181"/>
                    <a:pt x="195" y="180"/>
                  </a:cubicBezTo>
                  <a:cubicBezTo>
                    <a:pt x="197" y="181"/>
                    <a:pt x="197" y="182"/>
                    <a:pt x="197" y="184"/>
                  </a:cubicBezTo>
                  <a:cubicBezTo>
                    <a:pt x="200" y="184"/>
                    <a:pt x="200" y="184"/>
                    <a:pt x="203" y="184"/>
                  </a:cubicBezTo>
                  <a:cubicBezTo>
                    <a:pt x="203" y="184"/>
                    <a:pt x="203" y="185"/>
                    <a:pt x="203" y="185"/>
                  </a:cubicBezTo>
                  <a:cubicBezTo>
                    <a:pt x="204" y="183"/>
                    <a:pt x="202" y="184"/>
                    <a:pt x="202" y="183"/>
                  </a:cubicBezTo>
                  <a:cubicBezTo>
                    <a:pt x="202" y="183"/>
                    <a:pt x="204" y="182"/>
                    <a:pt x="204" y="183"/>
                  </a:cubicBezTo>
                  <a:cubicBezTo>
                    <a:pt x="204" y="185"/>
                    <a:pt x="204" y="184"/>
                    <a:pt x="205" y="185"/>
                  </a:cubicBezTo>
                  <a:cubicBezTo>
                    <a:pt x="203" y="186"/>
                    <a:pt x="202" y="185"/>
                    <a:pt x="201" y="185"/>
                  </a:cubicBezTo>
                  <a:cubicBezTo>
                    <a:pt x="201" y="187"/>
                    <a:pt x="204" y="186"/>
                    <a:pt x="204" y="187"/>
                  </a:cubicBezTo>
                  <a:cubicBezTo>
                    <a:pt x="204" y="185"/>
                    <a:pt x="207" y="187"/>
                    <a:pt x="207" y="185"/>
                  </a:cubicBezTo>
                  <a:cubicBezTo>
                    <a:pt x="207" y="185"/>
                    <a:pt x="206" y="183"/>
                    <a:pt x="207" y="183"/>
                  </a:cubicBezTo>
                  <a:cubicBezTo>
                    <a:pt x="208" y="184"/>
                    <a:pt x="209" y="182"/>
                    <a:pt x="210" y="182"/>
                  </a:cubicBezTo>
                  <a:cubicBezTo>
                    <a:pt x="209" y="183"/>
                    <a:pt x="211" y="182"/>
                    <a:pt x="211" y="183"/>
                  </a:cubicBezTo>
                  <a:cubicBezTo>
                    <a:pt x="210" y="185"/>
                    <a:pt x="212" y="185"/>
                    <a:pt x="212" y="187"/>
                  </a:cubicBezTo>
                  <a:cubicBezTo>
                    <a:pt x="212" y="187"/>
                    <a:pt x="213" y="187"/>
                    <a:pt x="213" y="187"/>
                  </a:cubicBezTo>
                  <a:cubicBezTo>
                    <a:pt x="213" y="186"/>
                    <a:pt x="213" y="185"/>
                    <a:pt x="213" y="185"/>
                  </a:cubicBezTo>
                  <a:cubicBezTo>
                    <a:pt x="214" y="186"/>
                    <a:pt x="215" y="187"/>
                    <a:pt x="215" y="188"/>
                  </a:cubicBezTo>
                  <a:cubicBezTo>
                    <a:pt x="216" y="186"/>
                    <a:pt x="218" y="187"/>
                    <a:pt x="216" y="185"/>
                  </a:cubicBezTo>
                  <a:cubicBezTo>
                    <a:pt x="218" y="185"/>
                    <a:pt x="218" y="185"/>
                    <a:pt x="219" y="186"/>
                  </a:cubicBezTo>
                  <a:cubicBezTo>
                    <a:pt x="218" y="187"/>
                    <a:pt x="218" y="188"/>
                    <a:pt x="217" y="189"/>
                  </a:cubicBezTo>
                  <a:cubicBezTo>
                    <a:pt x="218" y="189"/>
                    <a:pt x="218" y="190"/>
                    <a:pt x="219" y="189"/>
                  </a:cubicBezTo>
                  <a:cubicBezTo>
                    <a:pt x="219" y="188"/>
                    <a:pt x="219" y="188"/>
                    <a:pt x="220" y="188"/>
                  </a:cubicBezTo>
                  <a:cubicBezTo>
                    <a:pt x="220" y="188"/>
                    <a:pt x="219" y="185"/>
                    <a:pt x="221" y="185"/>
                  </a:cubicBezTo>
                  <a:cubicBezTo>
                    <a:pt x="220" y="187"/>
                    <a:pt x="223" y="186"/>
                    <a:pt x="223" y="188"/>
                  </a:cubicBezTo>
                  <a:cubicBezTo>
                    <a:pt x="225" y="188"/>
                    <a:pt x="227" y="188"/>
                    <a:pt x="229" y="187"/>
                  </a:cubicBezTo>
                  <a:cubicBezTo>
                    <a:pt x="229" y="188"/>
                    <a:pt x="229" y="189"/>
                    <a:pt x="229" y="191"/>
                  </a:cubicBezTo>
                  <a:cubicBezTo>
                    <a:pt x="230" y="190"/>
                    <a:pt x="231" y="191"/>
                    <a:pt x="231" y="190"/>
                  </a:cubicBezTo>
                  <a:cubicBezTo>
                    <a:pt x="230" y="190"/>
                    <a:pt x="230" y="189"/>
                    <a:pt x="230" y="188"/>
                  </a:cubicBezTo>
                  <a:cubicBezTo>
                    <a:pt x="231" y="187"/>
                    <a:pt x="231" y="188"/>
                    <a:pt x="232" y="188"/>
                  </a:cubicBezTo>
                  <a:cubicBezTo>
                    <a:pt x="232" y="189"/>
                    <a:pt x="232" y="190"/>
                    <a:pt x="233" y="190"/>
                  </a:cubicBezTo>
                  <a:cubicBezTo>
                    <a:pt x="234" y="189"/>
                    <a:pt x="235" y="188"/>
                    <a:pt x="237" y="189"/>
                  </a:cubicBezTo>
                  <a:cubicBezTo>
                    <a:pt x="236" y="188"/>
                    <a:pt x="237" y="188"/>
                    <a:pt x="238" y="187"/>
                  </a:cubicBezTo>
                  <a:cubicBezTo>
                    <a:pt x="238" y="188"/>
                    <a:pt x="238" y="188"/>
                    <a:pt x="238" y="188"/>
                  </a:cubicBezTo>
                  <a:cubicBezTo>
                    <a:pt x="238" y="189"/>
                    <a:pt x="237" y="189"/>
                    <a:pt x="237" y="191"/>
                  </a:cubicBezTo>
                  <a:cubicBezTo>
                    <a:pt x="240" y="191"/>
                    <a:pt x="241" y="191"/>
                    <a:pt x="243" y="190"/>
                  </a:cubicBezTo>
                  <a:cubicBezTo>
                    <a:pt x="243" y="190"/>
                    <a:pt x="242" y="188"/>
                    <a:pt x="243" y="188"/>
                  </a:cubicBezTo>
                  <a:cubicBezTo>
                    <a:pt x="243" y="190"/>
                    <a:pt x="245" y="189"/>
                    <a:pt x="245" y="190"/>
                  </a:cubicBezTo>
                  <a:cubicBezTo>
                    <a:pt x="245" y="190"/>
                    <a:pt x="244" y="190"/>
                    <a:pt x="244" y="190"/>
                  </a:cubicBezTo>
                  <a:cubicBezTo>
                    <a:pt x="244" y="191"/>
                    <a:pt x="244" y="192"/>
                    <a:pt x="245" y="192"/>
                  </a:cubicBezTo>
                  <a:cubicBezTo>
                    <a:pt x="245" y="191"/>
                    <a:pt x="246" y="191"/>
                    <a:pt x="247" y="191"/>
                  </a:cubicBezTo>
                  <a:cubicBezTo>
                    <a:pt x="247" y="189"/>
                    <a:pt x="246" y="189"/>
                    <a:pt x="246" y="188"/>
                  </a:cubicBezTo>
                  <a:cubicBezTo>
                    <a:pt x="246" y="188"/>
                    <a:pt x="247" y="188"/>
                    <a:pt x="247" y="188"/>
                  </a:cubicBezTo>
                  <a:cubicBezTo>
                    <a:pt x="248" y="189"/>
                    <a:pt x="247" y="191"/>
                    <a:pt x="248" y="192"/>
                  </a:cubicBezTo>
                  <a:cubicBezTo>
                    <a:pt x="249" y="191"/>
                    <a:pt x="248" y="190"/>
                    <a:pt x="249" y="190"/>
                  </a:cubicBezTo>
                  <a:cubicBezTo>
                    <a:pt x="250" y="190"/>
                    <a:pt x="249" y="191"/>
                    <a:pt x="250" y="191"/>
                  </a:cubicBezTo>
                  <a:cubicBezTo>
                    <a:pt x="251" y="191"/>
                    <a:pt x="251" y="191"/>
                    <a:pt x="252" y="191"/>
                  </a:cubicBezTo>
                  <a:cubicBezTo>
                    <a:pt x="252" y="190"/>
                    <a:pt x="251" y="189"/>
                    <a:pt x="252" y="189"/>
                  </a:cubicBezTo>
                  <a:cubicBezTo>
                    <a:pt x="252" y="189"/>
                    <a:pt x="252" y="190"/>
                    <a:pt x="253" y="190"/>
                  </a:cubicBezTo>
                  <a:cubicBezTo>
                    <a:pt x="253" y="191"/>
                    <a:pt x="251" y="191"/>
                    <a:pt x="252" y="192"/>
                  </a:cubicBezTo>
                  <a:cubicBezTo>
                    <a:pt x="254" y="191"/>
                    <a:pt x="255" y="193"/>
                    <a:pt x="256" y="193"/>
                  </a:cubicBezTo>
                  <a:cubicBezTo>
                    <a:pt x="257" y="192"/>
                    <a:pt x="258" y="193"/>
                    <a:pt x="259" y="193"/>
                  </a:cubicBezTo>
                  <a:cubicBezTo>
                    <a:pt x="260" y="192"/>
                    <a:pt x="263" y="191"/>
                    <a:pt x="263" y="193"/>
                  </a:cubicBezTo>
                  <a:cubicBezTo>
                    <a:pt x="262" y="193"/>
                    <a:pt x="261" y="193"/>
                    <a:pt x="261" y="194"/>
                  </a:cubicBezTo>
                  <a:cubicBezTo>
                    <a:pt x="261" y="195"/>
                    <a:pt x="262" y="195"/>
                    <a:pt x="263" y="195"/>
                  </a:cubicBezTo>
                  <a:cubicBezTo>
                    <a:pt x="263" y="194"/>
                    <a:pt x="264" y="193"/>
                    <a:pt x="266" y="193"/>
                  </a:cubicBezTo>
                  <a:cubicBezTo>
                    <a:pt x="267" y="192"/>
                    <a:pt x="267" y="191"/>
                    <a:pt x="268" y="191"/>
                  </a:cubicBezTo>
                  <a:cubicBezTo>
                    <a:pt x="268" y="192"/>
                    <a:pt x="269" y="192"/>
                    <a:pt x="270" y="192"/>
                  </a:cubicBezTo>
                  <a:cubicBezTo>
                    <a:pt x="270" y="191"/>
                    <a:pt x="268" y="190"/>
                    <a:pt x="269" y="189"/>
                  </a:cubicBezTo>
                  <a:cubicBezTo>
                    <a:pt x="270" y="190"/>
                    <a:pt x="271" y="190"/>
                    <a:pt x="271" y="191"/>
                  </a:cubicBezTo>
                  <a:cubicBezTo>
                    <a:pt x="271" y="192"/>
                    <a:pt x="270" y="192"/>
                    <a:pt x="270" y="193"/>
                  </a:cubicBezTo>
                  <a:cubicBezTo>
                    <a:pt x="273" y="193"/>
                    <a:pt x="274" y="194"/>
                    <a:pt x="277" y="194"/>
                  </a:cubicBezTo>
                  <a:cubicBezTo>
                    <a:pt x="277" y="193"/>
                    <a:pt x="277" y="192"/>
                    <a:pt x="278" y="192"/>
                  </a:cubicBezTo>
                  <a:cubicBezTo>
                    <a:pt x="278" y="192"/>
                    <a:pt x="278" y="192"/>
                    <a:pt x="279" y="192"/>
                  </a:cubicBezTo>
                  <a:cubicBezTo>
                    <a:pt x="279" y="193"/>
                    <a:pt x="278" y="193"/>
                    <a:pt x="278" y="194"/>
                  </a:cubicBezTo>
                  <a:cubicBezTo>
                    <a:pt x="279" y="194"/>
                    <a:pt x="280" y="194"/>
                    <a:pt x="281" y="194"/>
                  </a:cubicBezTo>
                  <a:cubicBezTo>
                    <a:pt x="281" y="193"/>
                    <a:pt x="282" y="193"/>
                    <a:pt x="282" y="192"/>
                  </a:cubicBezTo>
                  <a:cubicBezTo>
                    <a:pt x="281" y="192"/>
                    <a:pt x="279" y="192"/>
                    <a:pt x="279" y="191"/>
                  </a:cubicBezTo>
                  <a:cubicBezTo>
                    <a:pt x="281" y="191"/>
                    <a:pt x="282" y="192"/>
                    <a:pt x="284" y="191"/>
                  </a:cubicBezTo>
                  <a:cubicBezTo>
                    <a:pt x="283" y="192"/>
                    <a:pt x="285" y="192"/>
                    <a:pt x="286" y="193"/>
                  </a:cubicBezTo>
                  <a:cubicBezTo>
                    <a:pt x="285" y="193"/>
                    <a:pt x="285" y="194"/>
                    <a:pt x="286" y="194"/>
                  </a:cubicBezTo>
                  <a:cubicBezTo>
                    <a:pt x="286" y="194"/>
                    <a:pt x="287" y="194"/>
                    <a:pt x="287" y="193"/>
                  </a:cubicBezTo>
                  <a:cubicBezTo>
                    <a:pt x="287" y="193"/>
                    <a:pt x="286" y="193"/>
                    <a:pt x="286" y="192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90" y="194"/>
                    <a:pt x="295" y="190"/>
                    <a:pt x="296" y="195"/>
                  </a:cubicBezTo>
                  <a:cubicBezTo>
                    <a:pt x="295" y="196"/>
                    <a:pt x="295" y="194"/>
                    <a:pt x="294" y="196"/>
                  </a:cubicBezTo>
                  <a:cubicBezTo>
                    <a:pt x="295" y="196"/>
                    <a:pt x="297" y="196"/>
                    <a:pt x="299" y="196"/>
                  </a:cubicBezTo>
                  <a:cubicBezTo>
                    <a:pt x="298" y="196"/>
                    <a:pt x="298" y="194"/>
                    <a:pt x="298" y="194"/>
                  </a:cubicBezTo>
                  <a:cubicBezTo>
                    <a:pt x="299" y="194"/>
                    <a:pt x="299" y="195"/>
                    <a:pt x="300" y="195"/>
                  </a:cubicBezTo>
                  <a:cubicBezTo>
                    <a:pt x="300" y="193"/>
                    <a:pt x="303" y="193"/>
                    <a:pt x="302" y="191"/>
                  </a:cubicBezTo>
                  <a:cubicBezTo>
                    <a:pt x="303" y="191"/>
                    <a:pt x="302" y="191"/>
                    <a:pt x="303" y="191"/>
                  </a:cubicBezTo>
                  <a:cubicBezTo>
                    <a:pt x="304" y="191"/>
                    <a:pt x="305" y="192"/>
                    <a:pt x="304" y="194"/>
                  </a:cubicBezTo>
                  <a:cubicBezTo>
                    <a:pt x="306" y="194"/>
                    <a:pt x="307" y="194"/>
                    <a:pt x="309" y="195"/>
                  </a:cubicBezTo>
                  <a:cubicBezTo>
                    <a:pt x="310" y="194"/>
                    <a:pt x="308" y="194"/>
                    <a:pt x="309" y="193"/>
                  </a:cubicBezTo>
                  <a:cubicBezTo>
                    <a:pt x="309" y="193"/>
                    <a:pt x="309" y="194"/>
                    <a:pt x="310" y="194"/>
                  </a:cubicBezTo>
                  <a:cubicBezTo>
                    <a:pt x="310" y="193"/>
                    <a:pt x="310" y="192"/>
                    <a:pt x="311" y="191"/>
                  </a:cubicBezTo>
                  <a:cubicBezTo>
                    <a:pt x="311" y="193"/>
                    <a:pt x="311" y="195"/>
                    <a:pt x="313" y="195"/>
                  </a:cubicBezTo>
                  <a:cubicBezTo>
                    <a:pt x="313" y="194"/>
                    <a:pt x="313" y="193"/>
                    <a:pt x="314" y="193"/>
                  </a:cubicBezTo>
                  <a:cubicBezTo>
                    <a:pt x="315" y="193"/>
                    <a:pt x="317" y="195"/>
                    <a:pt x="318" y="193"/>
                  </a:cubicBezTo>
                  <a:cubicBezTo>
                    <a:pt x="318" y="193"/>
                    <a:pt x="316" y="193"/>
                    <a:pt x="316" y="192"/>
                  </a:cubicBezTo>
                  <a:cubicBezTo>
                    <a:pt x="317" y="192"/>
                    <a:pt x="317" y="192"/>
                    <a:pt x="317" y="192"/>
                  </a:cubicBezTo>
                  <a:cubicBezTo>
                    <a:pt x="318" y="192"/>
                    <a:pt x="318" y="193"/>
                    <a:pt x="319" y="193"/>
                  </a:cubicBezTo>
                  <a:cubicBezTo>
                    <a:pt x="319" y="192"/>
                    <a:pt x="320" y="192"/>
                    <a:pt x="320" y="191"/>
                  </a:cubicBezTo>
                  <a:cubicBezTo>
                    <a:pt x="321" y="192"/>
                    <a:pt x="320" y="193"/>
                    <a:pt x="319" y="194"/>
                  </a:cubicBezTo>
                  <a:cubicBezTo>
                    <a:pt x="322" y="193"/>
                    <a:pt x="326" y="193"/>
                    <a:pt x="329" y="194"/>
                  </a:cubicBezTo>
                  <a:cubicBezTo>
                    <a:pt x="329" y="193"/>
                    <a:pt x="330" y="192"/>
                    <a:pt x="332" y="191"/>
                  </a:cubicBezTo>
                  <a:cubicBezTo>
                    <a:pt x="333" y="192"/>
                    <a:pt x="332" y="194"/>
                    <a:pt x="334" y="194"/>
                  </a:cubicBezTo>
                  <a:cubicBezTo>
                    <a:pt x="335" y="194"/>
                    <a:pt x="335" y="194"/>
                    <a:pt x="334" y="192"/>
                  </a:cubicBezTo>
                  <a:cubicBezTo>
                    <a:pt x="335" y="192"/>
                    <a:pt x="337" y="191"/>
                    <a:pt x="338" y="192"/>
                  </a:cubicBezTo>
                  <a:cubicBezTo>
                    <a:pt x="337" y="193"/>
                    <a:pt x="337" y="193"/>
                    <a:pt x="337" y="194"/>
                  </a:cubicBezTo>
                  <a:cubicBezTo>
                    <a:pt x="336" y="194"/>
                    <a:pt x="336" y="193"/>
                    <a:pt x="335" y="193"/>
                  </a:cubicBezTo>
                  <a:cubicBezTo>
                    <a:pt x="335" y="193"/>
                    <a:pt x="335" y="194"/>
                    <a:pt x="335" y="195"/>
                  </a:cubicBezTo>
                  <a:cubicBezTo>
                    <a:pt x="336" y="194"/>
                    <a:pt x="336" y="196"/>
                    <a:pt x="337" y="196"/>
                  </a:cubicBezTo>
                  <a:cubicBezTo>
                    <a:pt x="337" y="193"/>
                    <a:pt x="341" y="193"/>
                    <a:pt x="338" y="191"/>
                  </a:cubicBezTo>
                  <a:cubicBezTo>
                    <a:pt x="340" y="190"/>
                    <a:pt x="340" y="192"/>
                    <a:pt x="341" y="192"/>
                  </a:cubicBezTo>
                  <a:cubicBezTo>
                    <a:pt x="341" y="190"/>
                    <a:pt x="344" y="190"/>
                    <a:pt x="344" y="190"/>
                  </a:cubicBezTo>
                  <a:cubicBezTo>
                    <a:pt x="344" y="190"/>
                    <a:pt x="344" y="189"/>
                    <a:pt x="343" y="188"/>
                  </a:cubicBezTo>
                  <a:cubicBezTo>
                    <a:pt x="345" y="188"/>
                    <a:pt x="345" y="187"/>
                    <a:pt x="345" y="187"/>
                  </a:cubicBezTo>
                  <a:cubicBezTo>
                    <a:pt x="346" y="187"/>
                    <a:pt x="346" y="188"/>
                    <a:pt x="347" y="187"/>
                  </a:cubicBezTo>
                  <a:cubicBezTo>
                    <a:pt x="346" y="186"/>
                    <a:pt x="348" y="186"/>
                    <a:pt x="348" y="185"/>
                  </a:cubicBezTo>
                  <a:cubicBezTo>
                    <a:pt x="347" y="184"/>
                    <a:pt x="347" y="186"/>
                    <a:pt x="346" y="186"/>
                  </a:cubicBezTo>
                  <a:cubicBezTo>
                    <a:pt x="346" y="184"/>
                    <a:pt x="347" y="184"/>
                    <a:pt x="347" y="183"/>
                  </a:cubicBezTo>
                  <a:cubicBezTo>
                    <a:pt x="348" y="183"/>
                    <a:pt x="348" y="184"/>
                    <a:pt x="349" y="184"/>
                  </a:cubicBezTo>
                  <a:cubicBezTo>
                    <a:pt x="350" y="182"/>
                    <a:pt x="350" y="181"/>
                    <a:pt x="352" y="180"/>
                  </a:cubicBezTo>
                  <a:cubicBezTo>
                    <a:pt x="349" y="179"/>
                    <a:pt x="351" y="178"/>
                    <a:pt x="351" y="177"/>
                  </a:cubicBezTo>
                  <a:cubicBezTo>
                    <a:pt x="349" y="179"/>
                    <a:pt x="348" y="180"/>
                    <a:pt x="346" y="180"/>
                  </a:cubicBezTo>
                  <a:cubicBezTo>
                    <a:pt x="345" y="181"/>
                    <a:pt x="345" y="180"/>
                    <a:pt x="345" y="179"/>
                  </a:cubicBezTo>
                  <a:cubicBezTo>
                    <a:pt x="347" y="180"/>
                    <a:pt x="347" y="177"/>
                    <a:pt x="348" y="177"/>
                  </a:cubicBezTo>
                  <a:cubicBezTo>
                    <a:pt x="347" y="176"/>
                    <a:pt x="347" y="176"/>
                    <a:pt x="347" y="176"/>
                  </a:cubicBezTo>
                  <a:cubicBezTo>
                    <a:pt x="347" y="175"/>
                    <a:pt x="347" y="175"/>
                    <a:pt x="348" y="175"/>
                  </a:cubicBezTo>
                  <a:cubicBezTo>
                    <a:pt x="347" y="174"/>
                    <a:pt x="346" y="173"/>
                    <a:pt x="345" y="172"/>
                  </a:cubicBezTo>
                  <a:cubicBezTo>
                    <a:pt x="347" y="172"/>
                    <a:pt x="345" y="169"/>
                    <a:pt x="347" y="169"/>
                  </a:cubicBezTo>
                  <a:cubicBezTo>
                    <a:pt x="346" y="169"/>
                    <a:pt x="345" y="170"/>
                    <a:pt x="345" y="169"/>
                  </a:cubicBezTo>
                  <a:cubicBezTo>
                    <a:pt x="344" y="168"/>
                    <a:pt x="345" y="168"/>
                    <a:pt x="346" y="167"/>
                  </a:cubicBezTo>
                  <a:cubicBezTo>
                    <a:pt x="345" y="167"/>
                    <a:pt x="344" y="167"/>
                    <a:pt x="343" y="167"/>
                  </a:cubicBezTo>
                  <a:cubicBezTo>
                    <a:pt x="343" y="168"/>
                    <a:pt x="342" y="170"/>
                    <a:pt x="342" y="169"/>
                  </a:cubicBezTo>
                  <a:cubicBezTo>
                    <a:pt x="342" y="168"/>
                    <a:pt x="343" y="168"/>
                    <a:pt x="343" y="167"/>
                  </a:cubicBezTo>
                  <a:cubicBezTo>
                    <a:pt x="340" y="167"/>
                    <a:pt x="339" y="167"/>
                    <a:pt x="338" y="165"/>
                  </a:cubicBezTo>
                  <a:cubicBezTo>
                    <a:pt x="338" y="165"/>
                    <a:pt x="339" y="165"/>
                    <a:pt x="339" y="165"/>
                  </a:cubicBezTo>
                  <a:cubicBezTo>
                    <a:pt x="339" y="163"/>
                    <a:pt x="337" y="164"/>
                    <a:pt x="338" y="163"/>
                  </a:cubicBezTo>
                  <a:cubicBezTo>
                    <a:pt x="339" y="162"/>
                    <a:pt x="339" y="164"/>
                    <a:pt x="340" y="164"/>
                  </a:cubicBezTo>
                  <a:cubicBezTo>
                    <a:pt x="341" y="163"/>
                    <a:pt x="340" y="162"/>
                    <a:pt x="341" y="161"/>
                  </a:cubicBezTo>
                  <a:cubicBezTo>
                    <a:pt x="339" y="161"/>
                    <a:pt x="338" y="163"/>
                    <a:pt x="336" y="162"/>
                  </a:cubicBezTo>
                  <a:cubicBezTo>
                    <a:pt x="336" y="161"/>
                    <a:pt x="337" y="162"/>
                    <a:pt x="337" y="161"/>
                  </a:cubicBezTo>
                  <a:cubicBezTo>
                    <a:pt x="336" y="161"/>
                    <a:pt x="335" y="161"/>
                    <a:pt x="333" y="161"/>
                  </a:cubicBezTo>
                  <a:cubicBezTo>
                    <a:pt x="333" y="161"/>
                    <a:pt x="333" y="162"/>
                    <a:pt x="333" y="162"/>
                  </a:cubicBezTo>
                  <a:cubicBezTo>
                    <a:pt x="332" y="161"/>
                    <a:pt x="332" y="161"/>
                    <a:pt x="331" y="161"/>
                  </a:cubicBezTo>
                  <a:cubicBezTo>
                    <a:pt x="330" y="159"/>
                    <a:pt x="332" y="160"/>
                    <a:pt x="333" y="159"/>
                  </a:cubicBezTo>
                  <a:cubicBezTo>
                    <a:pt x="333" y="158"/>
                    <a:pt x="332" y="159"/>
                    <a:pt x="331" y="159"/>
                  </a:cubicBezTo>
                  <a:cubicBezTo>
                    <a:pt x="329" y="161"/>
                    <a:pt x="325" y="163"/>
                    <a:pt x="324" y="162"/>
                  </a:cubicBezTo>
                  <a:cubicBezTo>
                    <a:pt x="325" y="161"/>
                    <a:pt x="325" y="161"/>
                    <a:pt x="325" y="159"/>
                  </a:cubicBezTo>
                  <a:cubicBezTo>
                    <a:pt x="326" y="159"/>
                    <a:pt x="326" y="158"/>
                    <a:pt x="327" y="157"/>
                  </a:cubicBezTo>
                  <a:cubicBezTo>
                    <a:pt x="327" y="158"/>
                    <a:pt x="328" y="159"/>
                    <a:pt x="329" y="159"/>
                  </a:cubicBezTo>
                  <a:cubicBezTo>
                    <a:pt x="329" y="157"/>
                    <a:pt x="329" y="157"/>
                    <a:pt x="330" y="156"/>
                  </a:cubicBezTo>
                  <a:cubicBezTo>
                    <a:pt x="331" y="157"/>
                    <a:pt x="331" y="157"/>
                    <a:pt x="332" y="156"/>
                  </a:cubicBezTo>
                  <a:cubicBezTo>
                    <a:pt x="332" y="157"/>
                    <a:pt x="332" y="157"/>
                    <a:pt x="332" y="158"/>
                  </a:cubicBezTo>
                  <a:cubicBezTo>
                    <a:pt x="334" y="157"/>
                    <a:pt x="335" y="157"/>
                    <a:pt x="336" y="158"/>
                  </a:cubicBezTo>
                  <a:cubicBezTo>
                    <a:pt x="337" y="157"/>
                    <a:pt x="337" y="156"/>
                    <a:pt x="336" y="155"/>
                  </a:cubicBezTo>
                  <a:cubicBezTo>
                    <a:pt x="339" y="154"/>
                    <a:pt x="340" y="156"/>
                    <a:pt x="341" y="157"/>
                  </a:cubicBezTo>
                  <a:cubicBezTo>
                    <a:pt x="341" y="156"/>
                    <a:pt x="340" y="154"/>
                    <a:pt x="341" y="154"/>
                  </a:cubicBezTo>
                  <a:cubicBezTo>
                    <a:pt x="341" y="155"/>
                    <a:pt x="343" y="152"/>
                    <a:pt x="344" y="154"/>
                  </a:cubicBezTo>
                  <a:cubicBezTo>
                    <a:pt x="345" y="155"/>
                    <a:pt x="344" y="155"/>
                    <a:pt x="344" y="156"/>
                  </a:cubicBezTo>
                  <a:cubicBezTo>
                    <a:pt x="345" y="156"/>
                    <a:pt x="348" y="154"/>
                    <a:pt x="349" y="153"/>
                  </a:cubicBezTo>
                  <a:cubicBezTo>
                    <a:pt x="348" y="152"/>
                    <a:pt x="347" y="154"/>
                    <a:pt x="347" y="153"/>
                  </a:cubicBezTo>
                  <a:cubicBezTo>
                    <a:pt x="349" y="152"/>
                    <a:pt x="347" y="151"/>
                    <a:pt x="347" y="150"/>
                  </a:cubicBezTo>
                  <a:cubicBezTo>
                    <a:pt x="347" y="150"/>
                    <a:pt x="348" y="149"/>
                    <a:pt x="348" y="148"/>
                  </a:cubicBezTo>
                  <a:cubicBezTo>
                    <a:pt x="349" y="148"/>
                    <a:pt x="351" y="149"/>
                    <a:pt x="351" y="148"/>
                  </a:cubicBezTo>
                  <a:cubicBezTo>
                    <a:pt x="350" y="146"/>
                    <a:pt x="348" y="148"/>
                    <a:pt x="347" y="148"/>
                  </a:cubicBezTo>
                  <a:cubicBezTo>
                    <a:pt x="349" y="147"/>
                    <a:pt x="348" y="146"/>
                    <a:pt x="349" y="144"/>
                  </a:cubicBezTo>
                  <a:cubicBezTo>
                    <a:pt x="349" y="145"/>
                    <a:pt x="350" y="146"/>
                    <a:pt x="351" y="146"/>
                  </a:cubicBezTo>
                  <a:cubicBezTo>
                    <a:pt x="351" y="145"/>
                    <a:pt x="351" y="145"/>
                    <a:pt x="352" y="145"/>
                  </a:cubicBezTo>
                  <a:cubicBezTo>
                    <a:pt x="352" y="145"/>
                    <a:pt x="352" y="146"/>
                    <a:pt x="353" y="146"/>
                  </a:cubicBezTo>
                  <a:cubicBezTo>
                    <a:pt x="354" y="145"/>
                    <a:pt x="353" y="144"/>
                    <a:pt x="352" y="142"/>
                  </a:cubicBezTo>
                  <a:cubicBezTo>
                    <a:pt x="353" y="142"/>
                    <a:pt x="353" y="142"/>
                    <a:pt x="353" y="141"/>
                  </a:cubicBezTo>
                  <a:cubicBezTo>
                    <a:pt x="351" y="141"/>
                    <a:pt x="353" y="138"/>
                    <a:pt x="352" y="138"/>
                  </a:cubicBezTo>
                  <a:cubicBezTo>
                    <a:pt x="351" y="138"/>
                    <a:pt x="350" y="138"/>
                    <a:pt x="350" y="139"/>
                  </a:cubicBezTo>
                  <a:cubicBezTo>
                    <a:pt x="350" y="139"/>
                    <a:pt x="351" y="139"/>
                    <a:pt x="351" y="140"/>
                  </a:cubicBezTo>
                  <a:cubicBezTo>
                    <a:pt x="350" y="140"/>
                    <a:pt x="349" y="140"/>
                    <a:pt x="349" y="140"/>
                  </a:cubicBezTo>
                  <a:cubicBezTo>
                    <a:pt x="348" y="139"/>
                    <a:pt x="348" y="139"/>
                    <a:pt x="348" y="137"/>
                  </a:cubicBezTo>
                  <a:cubicBezTo>
                    <a:pt x="348" y="137"/>
                    <a:pt x="347" y="137"/>
                    <a:pt x="346" y="137"/>
                  </a:cubicBezTo>
                  <a:cubicBezTo>
                    <a:pt x="345" y="137"/>
                    <a:pt x="347" y="138"/>
                    <a:pt x="347" y="138"/>
                  </a:cubicBezTo>
                  <a:cubicBezTo>
                    <a:pt x="346" y="139"/>
                    <a:pt x="346" y="139"/>
                    <a:pt x="345" y="139"/>
                  </a:cubicBezTo>
                  <a:cubicBezTo>
                    <a:pt x="346" y="138"/>
                    <a:pt x="344" y="138"/>
                    <a:pt x="344" y="137"/>
                  </a:cubicBezTo>
                  <a:cubicBezTo>
                    <a:pt x="345" y="137"/>
                    <a:pt x="345" y="137"/>
                    <a:pt x="346" y="137"/>
                  </a:cubicBezTo>
                  <a:cubicBezTo>
                    <a:pt x="346" y="135"/>
                    <a:pt x="344" y="136"/>
                    <a:pt x="344" y="135"/>
                  </a:cubicBezTo>
                  <a:cubicBezTo>
                    <a:pt x="345" y="135"/>
                    <a:pt x="345" y="134"/>
                    <a:pt x="346" y="133"/>
                  </a:cubicBezTo>
                  <a:cubicBezTo>
                    <a:pt x="346" y="133"/>
                    <a:pt x="346" y="131"/>
                    <a:pt x="345" y="131"/>
                  </a:cubicBezTo>
                  <a:cubicBezTo>
                    <a:pt x="346" y="130"/>
                    <a:pt x="346" y="129"/>
                    <a:pt x="347" y="129"/>
                  </a:cubicBezTo>
                  <a:cubicBezTo>
                    <a:pt x="346" y="129"/>
                    <a:pt x="346" y="128"/>
                    <a:pt x="345" y="129"/>
                  </a:cubicBezTo>
                  <a:cubicBezTo>
                    <a:pt x="345" y="129"/>
                    <a:pt x="345" y="130"/>
                    <a:pt x="344" y="130"/>
                  </a:cubicBezTo>
                  <a:cubicBezTo>
                    <a:pt x="344" y="131"/>
                    <a:pt x="344" y="132"/>
                    <a:pt x="343" y="132"/>
                  </a:cubicBezTo>
                  <a:cubicBezTo>
                    <a:pt x="343" y="131"/>
                    <a:pt x="342" y="130"/>
                    <a:pt x="341" y="129"/>
                  </a:cubicBezTo>
                  <a:cubicBezTo>
                    <a:pt x="340" y="129"/>
                    <a:pt x="341" y="130"/>
                    <a:pt x="340" y="130"/>
                  </a:cubicBezTo>
                  <a:cubicBezTo>
                    <a:pt x="340" y="129"/>
                    <a:pt x="340" y="129"/>
                    <a:pt x="340" y="128"/>
                  </a:cubicBezTo>
                  <a:cubicBezTo>
                    <a:pt x="338" y="128"/>
                    <a:pt x="339" y="131"/>
                    <a:pt x="338" y="131"/>
                  </a:cubicBezTo>
                  <a:cubicBezTo>
                    <a:pt x="338" y="129"/>
                    <a:pt x="338" y="129"/>
                    <a:pt x="338" y="127"/>
                  </a:cubicBezTo>
                  <a:cubicBezTo>
                    <a:pt x="339" y="127"/>
                    <a:pt x="339" y="126"/>
                    <a:pt x="340" y="125"/>
                  </a:cubicBezTo>
                  <a:cubicBezTo>
                    <a:pt x="338" y="125"/>
                    <a:pt x="338" y="126"/>
                    <a:pt x="337" y="127"/>
                  </a:cubicBezTo>
                  <a:cubicBezTo>
                    <a:pt x="336" y="126"/>
                    <a:pt x="337" y="124"/>
                    <a:pt x="336" y="124"/>
                  </a:cubicBezTo>
                  <a:cubicBezTo>
                    <a:pt x="335" y="125"/>
                    <a:pt x="337" y="127"/>
                    <a:pt x="335" y="128"/>
                  </a:cubicBezTo>
                  <a:cubicBezTo>
                    <a:pt x="334" y="126"/>
                    <a:pt x="334" y="127"/>
                    <a:pt x="333" y="128"/>
                  </a:cubicBezTo>
                  <a:cubicBezTo>
                    <a:pt x="331" y="126"/>
                    <a:pt x="330" y="124"/>
                    <a:pt x="327" y="124"/>
                  </a:cubicBezTo>
                  <a:cubicBezTo>
                    <a:pt x="328" y="125"/>
                    <a:pt x="329" y="125"/>
                    <a:pt x="329" y="126"/>
                  </a:cubicBezTo>
                  <a:cubicBezTo>
                    <a:pt x="329" y="127"/>
                    <a:pt x="329" y="127"/>
                    <a:pt x="328" y="128"/>
                  </a:cubicBezTo>
                  <a:cubicBezTo>
                    <a:pt x="328" y="126"/>
                    <a:pt x="327" y="128"/>
                    <a:pt x="326" y="127"/>
                  </a:cubicBezTo>
                  <a:cubicBezTo>
                    <a:pt x="326" y="127"/>
                    <a:pt x="327" y="127"/>
                    <a:pt x="327" y="126"/>
                  </a:cubicBezTo>
                  <a:cubicBezTo>
                    <a:pt x="324" y="125"/>
                    <a:pt x="324" y="128"/>
                    <a:pt x="323" y="127"/>
                  </a:cubicBezTo>
                  <a:cubicBezTo>
                    <a:pt x="322" y="126"/>
                    <a:pt x="323" y="126"/>
                    <a:pt x="323" y="125"/>
                  </a:cubicBezTo>
                  <a:cubicBezTo>
                    <a:pt x="322" y="124"/>
                    <a:pt x="323" y="126"/>
                    <a:pt x="322" y="126"/>
                  </a:cubicBezTo>
                  <a:cubicBezTo>
                    <a:pt x="322" y="125"/>
                    <a:pt x="321" y="124"/>
                    <a:pt x="322" y="123"/>
                  </a:cubicBezTo>
                  <a:cubicBezTo>
                    <a:pt x="321" y="123"/>
                    <a:pt x="321" y="125"/>
                    <a:pt x="320" y="124"/>
                  </a:cubicBezTo>
                  <a:cubicBezTo>
                    <a:pt x="320" y="124"/>
                    <a:pt x="319" y="124"/>
                    <a:pt x="319" y="123"/>
                  </a:cubicBezTo>
                  <a:cubicBezTo>
                    <a:pt x="320" y="124"/>
                    <a:pt x="320" y="123"/>
                    <a:pt x="320" y="122"/>
                  </a:cubicBezTo>
                  <a:cubicBezTo>
                    <a:pt x="319" y="122"/>
                    <a:pt x="318" y="123"/>
                    <a:pt x="318" y="122"/>
                  </a:cubicBezTo>
                  <a:cubicBezTo>
                    <a:pt x="318" y="121"/>
                    <a:pt x="319" y="121"/>
                    <a:pt x="319" y="121"/>
                  </a:cubicBezTo>
                  <a:cubicBezTo>
                    <a:pt x="320" y="121"/>
                    <a:pt x="321" y="122"/>
                    <a:pt x="322" y="122"/>
                  </a:cubicBezTo>
                  <a:cubicBezTo>
                    <a:pt x="323" y="120"/>
                    <a:pt x="323" y="120"/>
                    <a:pt x="323" y="118"/>
                  </a:cubicBezTo>
                  <a:cubicBezTo>
                    <a:pt x="322" y="118"/>
                    <a:pt x="321" y="118"/>
                    <a:pt x="319" y="118"/>
                  </a:cubicBezTo>
                  <a:cubicBezTo>
                    <a:pt x="320" y="117"/>
                    <a:pt x="319" y="116"/>
                    <a:pt x="319" y="115"/>
                  </a:cubicBezTo>
                  <a:cubicBezTo>
                    <a:pt x="320" y="115"/>
                    <a:pt x="320" y="115"/>
                    <a:pt x="320" y="114"/>
                  </a:cubicBezTo>
                  <a:cubicBezTo>
                    <a:pt x="321" y="114"/>
                    <a:pt x="320" y="115"/>
                    <a:pt x="321" y="115"/>
                  </a:cubicBezTo>
                  <a:cubicBezTo>
                    <a:pt x="322" y="114"/>
                    <a:pt x="323" y="113"/>
                    <a:pt x="322" y="111"/>
                  </a:cubicBezTo>
                  <a:cubicBezTo>
                    <a:pt x="321" y="111"/>
                    <a:pt x="321" y="112"/>
                    <a:pt x="320" y="112"/>
                  </a:cubicBezTo>
                  <a:cubicBezTo>
                    <a:pt x="319" y="111"/>
                    <a:pt x="321" y="112"/>
                    <a:pt x="320" y="111"/>
                  </a:cubicBezTo>
                  <a:cubicBezTo>
                    <a:pt x="320" y="111"/>
                    <a:pt x="319" y="111"/>
                    <a:pt x="319" y="110"/>
                  </a:cubicBezTo>
                  <a:cubicBezTo>
                    <a:pt x="319" y="110"/>
                    <a:pt x="317" y="111"/>
                    <a:pt x="317" y="110"/>
                  </a:cubicBezTo>
                  <a:cubicBezTo>
                    <a:pt x="317" y="110"/>
                    <a:pt x="318" y="110"/>
                    <a:pt x="319" y="110"/>
                  </a:cubicBezTo>
                  <a:cubicBezTo>
                    <a:pt x="318" y="108"/>
                    <a:pt x="319" y="108"/>
                    <a:pt x="319" y="106"/>
                  </a:cubicBezTo>
                  <a:cubicBezTo>
                    <a:pt x="319" y="106"/>
                    <a:pt x="318" y="107"/>
                    <a:pt x="318" y="106"/>
                  </a:cubicBezTo>
                  <a:cubicBezTo>
                    <a:pt x="318" y="106"/>
                    <a:pt x="318" y="105"/>
                    <a:pt x="318" y="105"/>
                  </a:cubicBezTo>
                  <a:cubicBezTo>
                    <a:pt x="317" y="104"/>
                    <a:pt x="317" y="102"/>
                    <a:pt x="318" y="101"/>
                  </a:cubicBezTo>
                  <a:cubicBezTo>
                    <a:pt x="318" y="101"/>
                    <a:pt x="318" y="102"/>
                    <a:pt x="319" y="102"/>
                  </a:cubicBezTo>
                  <a:cubicBezTo>
                    <a:pt x="320" y="101"/>
                    <a:pt x="319" y="99"/>
                    <a:pt x="318" y="98"/>
                  </a:cubicBezTo>
                  <a:cubicBezTo>
                    <a:pt x="320" y="98"/>
                    <a:pt x="320" y="101"/>
                    <a:pt x="322" y="102"/>
                  </a:cubicBezTo>
                  <a:cubicBezTo>
                    <a:pt x="323" y="100"/>
                    <a:pt x="321" y="100"/>
                    <a:pt x="321" y="99"/>
                  </a:cubicBezTo>
                  <a:cubicBezTo>
                    <a:pt x="321" y="99"/>
                    <a:pt x="322" y="99"/>
                    <a:pt x="322" y="99"/>
                  </a:cubicBezTo>
                  <a:cubicBezTo>
                    <a:pt x="322" y="97"/>
                    <a:pt x="321" y="97"/>
                    <a:pt x="323" y="96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7"/>
                    <a:pt x="323" y="98"/>
                    <a:pt x="324" y="99"/>
                  </a:cubicBezTo>
                  <a:cubicBezTo>
                    <a:pt x="324" y="99"/>
                    <a:pt x="324" y="97"/>
                    <a:pt x="325" y="97"/>
                  </a:cubicBezTo>
                  <a:cubicBezTo>
                    <a:pt x="325" y="98"/>
                    <a:pt x="325" y="99"/>
                    <a:pt x="326" y="99"/>
                  </a:cubicBezTo>
                  <a:cubicBezTo>
                    <a:pt x="325" y="100"/>
                    <a:pt x="326" y="101"/>
                    <a:pt x="327" y="101"/>
                  </a:cubicBezTo>
                  <a:cubicBezTo>
                    <a:pt x="327" y="100"/>
                    <a:pt x="328" y="99"/>
                    <a:pt x="329" y="99"/>
                  </a:cubicBezTo>
                  <a:cubicBezTo>
                    <a:pt x="329" y="99"/>
                    <a:pt x="329" y="101"/>
                    <a:pt x="330" y="100"/>
                  </a:cubicBezTo>
                  <a:cubicBezTo>
                    <a:pt x="330" y="99"/>
                    <a:pt x="330" y="99"/>
                    <a:pt x="331" y="99"/>
                  </a:cubicBezTo>
                  <a:cubicBezTo>
                    <a:pt x="332" y="98"/>
                    <a:pt x="332" y="99"/>
                    <a:pt x="333" y="99"/>
                  </a:cubicBezTo>
                  <a:cubicBezTo>
                    <a:pt x="333" y="100"/>
                    <a:pt x="334" y="102"/>
                    <a:pt x="335" y="104"/>
                  </a:cubicBezTo>
                  <a:cubicBezTo>
                    <a:pt x="335" y="102"/>
                    <a:pt x="335" y="101"/>
                    <a:pt x="337" y="101"/>
                  </a:cubicBezTo>
                  <a:cubicBezTo>
                    <a:pt x="338" y="100"/>
                    <a:pt x="336" y="99"/>
                    <a:pt x="337" y="98"/>
                  </a:cubicBezTo>
                  <a:cubicBezTo>
                    <a:pt x="338" y="100"/>
                    <a:pt x="339" y="101"/>
                    <a:pt x="342" y="102"/>
                  </a:cubicBezTo>
                  <a:cubicBezTo>
                    <a:pt x="342" y="101"/>
                    <a:pt x="341" y="99"/>
                    <a:pt x="342" y="99"/>
                  </a:cubicBezTo>
                  <a:cubicBezTo>
                    <a:pt x="343" y="99"/>
                    <a:pt x="343" y="100"/>
                    <a:pt x="343" y="100"/>
                  </a:cubicBezTo>
                  <a:cubicBezTo>
                    <a:pt x="343" y="101"/>
                    <a:pt x="343" y="101"/>
                    <a:pt x="343" y="103"/>
                  </a:cubicBezTo>
                  <a:cubicBezTo>
                    <a:pt x="343" y="103"/>
                    <a:pt x="345" y="102"/>
                    <a:pt x="345" y="101"/>
                  </a:cubicBezTo>
                  <a:cubicBezTo>
                    <a:pt x="345" y="100"/>
                    <a:pt x="344" y="101"/>
                    <a:pt x="343" y="100"/>
                  </a:cubicBezTo>
                  <a:cubicBezTo>
                    <a:pt x="343" y="100"/>
                    <a:pt x="344" y="100"/>
                    <a:pt x="344" y="99"/>
                  </a:cubicBezTo>
                  <a:cubicBezTo>
                    <a:pt x="346" y="100"/>
                    <a:pt x="348" y="100"/>
                    <a:pt x="349" y="99"/>
                  </a:cubicBezTo>
                  <a:cubicBezTo>
                    <a:pt x="348" y="101"/>
                    <a:pt x="347" y="101"/>
                    <a:pt x="347" y="103"/>
                  </a:cubicBezTo>
                  <a:cubicBezTo>
                    <a:pt x="349" y="102"/>
                    <a:pt x="349" y="100"/>
                    <a:pt x="352" y="100"/>
                  </a:cubicBezTo>
                  <a:cubicBezTo>
                    <a:pt x="352" y="101"/>
                    <a:pt x="352" y="101"/>
                    <a:pt x="352" y="102"/>
                  </a:cubicBezTo>
                  <a:cubicBezTo>
                    <a:pt x="351" y="103"/>
                    <a:pt x="350" y="102"/>
                    <a:pt x="349" y="103"/>
                  </a:cubicBezTo>
                  <a:cubicBezTo>
                    <a:pt x="350" y="102"/>
                    <a:pt x="350" y="104"/>
                    <a:pt x="351" y="104"/>
                  </a:cubicBezTo>
                  <a:cubicBezTo>
                    <a:pt x="351" y="103"/>
                    <a:pt x="351" y="102"/>
                    <a:pt x="352" y="103"/>
                  </a:cubicBezTo>
                  <a:cubicBezTo>
                    <a:pt x="351" y="103"/>
                    <a:pt x="352" y="104"/>
                    <a:pt x="353" y="104"/>
                  </a:cubicBezTo>
                  <a:cubicBezTo>
                    <a:pt x="353" y="102"/>
                    <a:pt x="355" y="101"/>
                    <a:pt x="354" y="98"/>
                  </a:cubicBezTo>
                  <a:cubicBezTo>
                    <a:pt x="355" y="98"/>
                    <a:pt x="357" y="99"/>
                    <a:pt x="357" y="97"/>
                  </a:cubicBezTo>
                  <a:cubicBezTo>
                    <a:pt x="357" y="98"/>
                    <a:pt x="359" y="98"/>
                    <a:pt x="358" y="99"/>
                  </a:cubicBezTo>
                  <a:cubicBezTo>
                    <a:pt x="357" y="98"/>
                    <a:pt x="356" y="99"/>
                    <a:pt x="355" y="99"/>
                  </a:cubicBezTo>
                  <a:cubicBezTo>
                    <a:pt x="355" y="101"/>
                    <a:pt x="355" y="102"/>
                    <a:pt x="355" y="103"/>
                  </a:cubicBezTo>
                  <a:cubicBezTo>
                    <a:pt x="356" y="103"/>
                    <a:pt x="356" y="103"/>
                    <a:pt x="357" y="103"/>
                  </a:cubicBezTo>
                  <a:cubicBezTo>
                    <a:pt x="357" y="101"/>
                    <a:pt x="358" y="101"/>
                    <a:pt x="359" y="100"/>
                  </a:cubicBezTo>
                  <a:cubicBezTo>
                    <a:pt x="359" y="102"/>
                    <a:pt x="360" y="102"/>
                    <a:pt x="360" y="102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8"/>
                    <a:pt x="362" y="100"/>
                    <a:pt x="363" y="100"/>
                  </a:cubicBezTo>
                  <a:cubicBezTo>
                    <a:pt x="364" y="100"/>
                    <a:pt x="364" y="100"/>
                    <a:pt x="365" y="99"/>
                  </a:cubicBezTo>
                  <a:cubicBezTo>
                    <a:pt x="365" y="98"/>
                    <a:pt x="363" y="97"/>
                    <a:pt x="364" y="95"/>
                  </a:cubicBezTo>
                  <a:cubicBezTo>
                    <a:pt x="365" y="96"/>
                    <a:pt x="365" y="97"/>
                    <a:pt x="366" y="98"/>
                  </a:cubicBezTo>
                  <a:cubicBezTo>
                    <a:pt x="368" y="99"/>
                    <a:pt x="367" y="97"/>
                    <a:pt x="368" y="96"/>
                  </a:cubicBezTo>
                  <a:cubicBezTo>
                    <a:pt x="370" y="97"/>
                    <a:pt x="371" y="94"/>
                    <a:pt x="372" y="95"/>
                  </a:cubicBezTo>
                  <a:cubicBezTo>
                    <a:pt x="372" y="96"/>
                    <a:pt x="371" y="97"/>
                    <a:pt x="372" y="97"/>
                  </a:cubicBezTo>
                  <a:cubicBezTo>
                    <a:pt x="373" y="96"/>
                    <a:pt x="373" y="94"/>
                    <a:pt x="373" y="94"/>
                  </a:cubicBezTo>
                  <a:cubicBezTo>
                    <a:pt x="371" y="95"/>
                    <a:pt x="370" y="93"/>
                    <a:pt x="369" y="94"/>
                  </a:cubicBezTo>
                  <a:cubicBezTo>
                    <a:pt x="369" y="93"/>
                    <a:pt x="369" y="92"/>
                    <a:pt x="370" y="92"/>
                  </a:cubicBezTo>
                  <a:cubicBezTo>
                    <a:pt x="370" y="92"/>
                    <a:pt x="371" y="93"/>
                    <a:pt x="371" y="92"/>
                  </a:cubicBezTo>
                  <a:cubicBezTo>
                    <a:pt x="370" y="92"/>
                    <a:pt x="370" y="92"/>
                    <a:pt x="370" y="91"/>
                  </a:cubicBezTo>
                  <a:cubicBezTo>
                    <a:pt x="370" y="91"/>
                    <a:pt x="371" y="91"/>
                    <a:pt x="372" y="90"/>
                  </a:cubicBezTo>
                  <a:cubicBezTo>
                    <a:pt x="371" y="91"/>
                    <a:pt x="373" y="91"/>
                    <a:pt x="372" y="92"/>
                  </a:cubicBezTo>
                  <a:cubicBezTo>
                    <a:pt x="375" y="92"/>
                    <a:pt x="372" y="88"/>
                    <a:pt x="375" y="88"/>
                  </a:cubicBezTo>
                  <a:cubicBezTo>
                    <a:pt x="376" y="88"/>
                    <a:pt x="376" y="89"/>
                    <a:pt x="377" y="89"/>
                  </a:cubicBezTo>
                  <a:cubicBezTo>
                    <a:pt x="376" y="86"/>
                    <a:pt x="373" y="85"/>
                    <a:pt x="37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6">
              <a:extLst>
                <a:ext uri="{FF2B5EF4-FFF2-40B4-BE49-F238E27FC236}">
                  <a16:creationId xmlns:a16="http://schemas.microsoft.com/office/drawing/2014/main" id="{168F9D97-D7B1-4E16-BE79-2A52D842E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78"/>
              <a:ext cx="2" cy="4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0 w 2"/>
                <a:gd name="T5" fmla="*/ 1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7">
              <a:extLst>
                <a:ext uri="{FF2B5EF4-FFF2-40B4-BE49-F238E27FC236}">
                  <a16:creationId xmlns:a16="http://schemas.microsoft.com/office/drawing/2014/main" id="{82537AD7-971F-4779-B62E-7ABA382FD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193"/>
              <a:ext cx="5" cy="2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1 w 4"/>
                <a:gd name="T5" fmla="*/ 2 h 2"/>
                <a:gd name="T6" fmla="*/ 3 w 4"/>
                <a:gd name="T7" fmla="*/ 1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TextBox 13">
            <a:extLst>
              <a:ext uri="{FF2B5EF4-FFF2-40B4-BE49-F238E27FC236}">
                <a16:creationId xmlns:a16="http://schemas.microsoft.com/office/drawing/2014/main" id="{DD21287F-4880-45BC-A052-31574F2FB36C}"/>
              </a:ext>
            </a:extLst>
          </p:cNvPr>
          <p:cNvSpPr txBox="1"/>
          <p:nvPr/>
        </p:nvSpPr>
        <p:spPr>
          <a:xfrm>
            <a:off x="787041" y="3337345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2" name="TextBox 13">
            <a:extLst>
              <a:ext uri="{FF2B5EF4-FFF2-40B4-BE49-F238E27FC236}">
                <a16:creationId xmlns:a16="http://schemas.microsoft.com/office/drawing/2014/main" id="{2D6D827C-72D7-4B6B-86A5-8F7FFE00AF88}"/>
              </a:ext>
            </a:extLst>
          </p:cNvPr>
          <p:cNvSpPr txBox="1"/>
          <p:nvPr/>
        </p:nvSpPr>
        <p:spPr>
          <a:xfrm>
            <a:off x="8632343" y="3337345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3" name="TextBox 13">
            <a:extLst>
              <a:ext uri="{FF2B5EF4-FFF2-40B4-BE49-F238E27FC236}">
                <a16:creationId xmlns:a16="http://schemas.microsoft.com/office/drawing/2014/main" id="{D9850F6C-979F-4F20-9604-4A4DFDC1FE02}"/>
              </a:ext>
            </a:extLst>
          </p:cNvPr>
          <p:cNvSpPr txBox="1"/>
          <p:nvPr/>
        </p:nvSpPr>
        <p:spPr>
          <a:xfrm>
            <a:off x="4709692" y="3337345"/>
            <a:ext cx="2701524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95918D1D-17BF-4020-B897-64D8D17DC06F}"/>
              </a:ext>
            </a:extLst>
          </p:cNvPr>
          <p:cNvSpPr txBox="1"/>
          <p:nvPr/>
        </p:nvSpPr>
        <p:spPr>
          <a:xfrm>
            <a:off x="1481221" y="1850724"/>
            <a:ext cx="1233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E6E4E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成果</a:t>
            </a:r>
            <a:r>
              <a:rPr lang="en-US" altLang="zh-CN" sz="3600" dirty="0">
                <a:solidFill>
                  <a:srgbClr val="E6E4E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3600" dirty="0">
              <a:solidFill>
                <a:srgbClr val="E6E4E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948FD2FE-3918-4990-A5C3-1FAEC43D4FC7}"/>
              </a:ext>
            </a:extLst>
          </p:cNvPr>
          <p:cNvSpPr txBox="1"/>
          <p:nvPr/>
        </p:nvSpPr>
        <p:spPr>
          <a:xfrm>
            <a:off x="9429550" y="1860349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E6E4E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成果</a:t>
            </a:r>
            <a:r>
              <a:rPr lang="en-US" altLang="zh-CN" sz="3600" dirty="0">
                <a:solidFill>
                  <a:srgbClr val="E6E4E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3600" dirty="0">
              <a:solidFill>
                <a:srgbClr val="E6E4E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75" name="图片 274">
            <a:extLst>
              <a:ext uri="{FF2B5EF4-FFF2-40B4-BE49-F238E27FC236}">
                <a16:creationId xmlns:a16="http://schemas.microsoft.com/office/drawing/2014/main" id="{96BAA8AB-609E-4661-A2B3-E622C4C11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047" y="5600833"/>
            <a:ext cx="1745400" cy="1169418"/>
          </a:xfrm>
          <a:prstGeom prst="rect">
            <a:avLst/>
          </a:prstGeom>
        </p:spPr>
      </p:pic>
      <p:pic>
        <p:nvPicPr>
          <p:cNvPr id="276" name="图片 275">
            <a:extLst>
              <a:ext uri="{FF2B5EF4-FFF2-40B4-BE49-F238E27FC236}">
                <a16:creationId xmlns:a16="http://schemas.microsoft.com/office/drawing/2014/main" id="{FA2A6145-78BD-4EF2-8133-19E3A1C024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9" t="57829" r="39824" b="19690"/>
          <a:stretch/>
        </p:blipFill>
        <p:spPr>
          <a:xfrm rot="20322089">
            <a:off x="4040391" y="6244340"/>
            <a:ext cx="457202" cy="335261"/>
          </a:xfrm>
          <a:prstGeom prst="rect">
            <a:avLst/>
          </a:prstGeom>
        </p:spPr>
      </p:pic>
      <p:pic>
        <p:nvPicPr>
          <p:cNvPr id="277" name="图片 276">
            <a:extLst>
              <a:ext uri="{FF2B5EF4-FFF2-40B4-BE49-F238E27FC236}">
                <a16:creationId xmlns:a16="http://schemas.microsoft.com/office/drawing/2014/main" id="{7574F133-C75D-4719-B76E-4FFD28F285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7"/>
          <a:stretch/>
        </p:blipFill>
        <p:spPr>
          <a:xfrm>
            <a:off x="0" y="5390716"/>
            <a:ext cx="1828800" cy="1467284"/>
          </a:xfrm>
          <a:prstGeom prst="rect">
            <a:avLst/>
          </a:prstGeom>
        </p:spPr>
      </p:pic>
      <p:pic>
        <p:nvPicPr>
          <p:cNvPr id="278" name="图片 277">
            <a:extLst>
              <a:ext uri="{FF2B5EF4-FFF2-40B4-BE49-F238E27FC236}">
                <a16:creationId xmlns:a16="http://schemas.microsoft.com/office/drawing/2014/main" id="{0F7B07FA-75E1-4DBF-9A3E-8E99F6D60D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9" t="57829" r="39824" b="19690"/>
          <a:stretch/>
        </p:blipFill>
        <p:spPr>
          <a:xfrm rot="12805318">
            <a:off x="6605137" y="6241624"/>
            <a:ext cx="496517" cy="364090"/>
          </a:xfrm>
          <a:prstGeom prst="rect">
            <a:avLst/>
          </a:prstGeom>
        </p:spPr>
      </p:pic>
      <p:pic>
        <p:nvPicPr>
          <p:cNvPr id="279" name="图片 278">
            <a:extLst>
              <a:ext uri="{FF2B5EF4-FFF2-40B4-BE49-F238E27FC236}">
                <a16:creationId xmlns:a16="http://schemas.microsoft.com/office/drawing/2014/main" id="{FD9EE787-F6BF-4036-B7D8-E8432EDADA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1" t="8147" r="9284" b="9592"/>
          <a:stretch/>
        </p:blipFill>
        <p:spPr>
          <a:xfrm>
            <a:off x="4945166" y="927518"/>
            <a:ext cx="2301668" cy="225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1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0289602-FD4A-4399-A0ED-6C198E11D800}"/>
              </a:ext>
            </a:extLst>
          </p:cNvPr>
          <p:cNvSpPr/>
          <p:nvPr/>
        </p:nvSpPr>
        <p:spPr>
          <a:xfrm>
            <a:off x="1013860" y="962526"/>
            <a:ext cx="9779267" cy="3234089"/>
          </a:xfrm>
          <a:prstGeom prst="rect">
            <a:avLst/>
          </a:prstGeom>
          <a:solidFill>
            <a:schemeClr val="bg1"/>
          </a:solidFill>
          <a:ln w="25400">
            <a:solidFill>
              <a:srgbClr val="692A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BEDCC8E-C4D1-49FA-BA79-D41B8FC20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946" y="1463039"/>
            <a:ext cx="7271005" cy="22797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C706A9-B3EE-44CE-8435-7E31D9AF210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82" y="1371011"/>
            <a:ext cx="2611014" cy="250315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D5C4829-CDC5-47AA-A22F-D8F3E8CA64DA}"/>
              </a:ext>
            </a:extLst>
          </p:cNvPr>
          <p:cNvSpPr/>
          <p:nvPr/>
        </p:nvSpPr>
        <p:spPr>
          <a:xfrm>
            <a:off x="2795096" y="4506270"/>
            <a:ext cx="6601807" cy="2106285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22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141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530CF60-C07A-41DD-AF67-E8A99CB81E3D}"/>
              </a:ext>
            </a:extLst>
          </p:cNvPr>
          <p:cNvSpPr/>
          <p:nvPr/>
        </p:nvSpPr>
        <p:spPr>
          <a:xfrm>
            <a:off x="2438400" y="1371600"/>
            <a:ext cx="7315200" cy="3810000"/>
          </a:xfrm>
          <a:prstGeom prst="rect">
            <a:avLst/>
          </a:prstGeom>
          <a:noFill/>
          <a:ln w="254000">
            <a:solidFill>
              <a:srgbClr val="692A07"/>
            </a:solidFill>
          </a:ln>
          <a:effectLst>
            <a:outerShdw blurRad="635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F3DBAB-0A4E-488F-83D4-26D879E17808}"/>
              </a:ext>
            </a:extLst>
          </p:cNvPr>
          <p:cNvSpPr txBox="1"/>
          <p:nvPr/>
        </p:nvSpPr>
        <p:spPr>
          <a:xfrm>
            <a:off x="68308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C8E87AB-359C-4333-AC2A-1413C9322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7"/>
          <a:stretch/>
        </p:blipFill>
        <p:spPr>
          <a:xfrm>
            <a:off x="2519680" y="3531436"/>
            <a:ext cx="1828800" cy="1467284"/>
          </a:xfrm>
          <a:prstGeom prst="rect">
            <a:avLst/>
          </a:prstGeom>
        </p:spPr>
      </p:pic>
      <p:sp>
        <p:nvSpPr>
          <p:cNvPr id="25" name="TextBox 13">
            <a:extLst>
              <a:ext uri="{FF2B5EF4-FFF2-40B4-BE49-F238E27FC236}">
                <a16:creationId xmlns:a16="http://schemas.microsoft.com/office/drawing/2014/main" id="{4665469E-2338-41B4-A507-5730CCC2AB71}"/>
              </a:ext>
            </a:extLst>
          </p:cNvPr>
          <p:cNvSpPr txBox="1"/>
          <p:nvPr/>
        </p:nvSpPr>
        <p:spPr>
          <a:xfrm>
            <a:off x="6522720" y="2752189"/>
            <a:ext cx="369332" cy="1353622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论文总结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0E67B8-01AE-48DE-94C0-DD93FDAB05CE}"/>
              </a:ext>
            </a:extLst>
          </p:cNvPr>
          <p:cNvSpPr/>
          <p:nvPr/>
        </p:nvSpPr>
        <p:spPr>
          <a:xfrm>
            <a:off x="5333444" y="2313158"/>
            <a:ext cx="1107996" cy="22316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content, free drawing text box size according to your need</a:t>
            </a:r>
          </a:p>
        </p:txBody>
      </p:sp>
    </p:spTree>
    <p:extLst>
      <p:ext uri="{BB962C8B-B14F-4D97-AF65-F5344CB8AC3E}">
        <p14:creationId xmlns:p14="http://schemas.microsoft.com/office/powerpoint/2010/main" val="3309142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DED3DB5-BEEE-4598-B824-DD929D6FF9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" r="16406" b="53123"/>
          <a:stretch/>
        </p:blipFill>
        <p:spPr>
          <a:xfrm>
            <a:off x="0" y="-452387"/>
            <a:ext cx="2849078" cy="25617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DAAF53-1BB5-41A3-BD0E-7F7A2B08F2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34" t="50000"/>
          <a:stretch/>
        </p:blipFill>
        <p:spPr>
          <a:xfrm rot="19305948">
            <a:off x="3821230" y="387416"/>
            <a:ext cx="1914163" cy="3429001"/>
          </a:xfrm>
          <a:prstGeom prst="rect">
            <a:avLst/>
          </a:prstGeom>
        </p:spPr>
      </p:pic>
      <p:sp>
        <p:nvSpPr>
          <p:cNvPr id="98" name="矩形 97">
            <a:extLst>
              <a:ext uri="{FF2B5EF4-FFF2-40B4-BE49-F238E27FC236}">
                <a16:creationId xmlns:a16="http://schemas.microsoft.com/office/drawing/2014/main" id="{89CA9925-8DEA-4E19-BCA8-489FAA7EDE4C}"/>
              </a:ext>
            </a:extLst>
          </p:cNvPr>
          <p:cNvSpPr/>
          <p:nvPr/>
        </p:nvSpPr>
        <p:spPr>
          <a:xfrm>
            <a:off x="6106078" y="1958945"/>
            <a:ext cx="5200761" cy="117724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70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99" name="TextBox 13">
            <a:extLst>
              <a:ext uri="{FF2B5EF4-FFF2-40B4-BE49-F238E27FC236}">
                <a16:creationId xmlns:a16="http://schemas.microsoft.com/office/drawing/2014/main" id="{3851F833-AC52-4954-975F-9D3E0C35F839}"/>
              </a:ext>
            </a:extLst>
          </p:cNvPr>
          <p:cNvSpPr txBox="1"/>
          <p:nvPr/>
        </p:nvSpPr>
        <p:spPr>
          <a:xfrm>
            <a:off x="6096000" y="1517845"/>
            <a:ext cx="10046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结论</a:t>
            </a:r>
            <a:r>
              <a:rPr lang="en-US" altLang="zh-CN" sz="2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1</a:t>
            </a:r>
            <a:endParaRPr lang="en-US" sz="24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0CC1807B-74D8-4A3C-9DB1-3A3546C1226B}"/>
              </a:ext>
            </a:extLst>
          </p:cNvPr>
          <p:cNvSpPr/>
          <p:nvPr/>
        </p:nvSpPr>
        <p:spPr>
          <a:xfrm>
            <a:off x="977053" y="4238528"/>
            <a:ext cx="5200761" cy="117724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70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1" name="TextBox 13">
            <a:extLst>
              <a:ext uri="{FF2B5EF4-FFF2-40B4-BE49-F238E27FC236}">
                <a16:creationId xmlns:a16="http://schemas.microsoft.com/office/drawing/2014/main" id="{277A6DD1-B757-4DA3-8B1D-FF0C34E1A85C}"/>
              </a:ext>
            </a:extLst>
          </p:cNvPr>
          <p:cNvSpPr txBox="1"/>
          <p:nvPr/>
        </p:nvSpPr>
        <p:spPr>
          <a:xfrm>
            <a:off x="966975" y="3797428"/>
            <a:ext cx="10046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结论</a:t>
            </a:r>
            <a:r>
              <a:rPr lang="en-US" altLang="zh-CN" sz="2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1</a:t>
            </a:r>
            <a:endParaRPr lang="en-US" sz="24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id="{AE05F442-2285-4180-9434-F7C2334035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4" b="42072"/>
          <a:stretch/>
        </p:blipFill>
        <p:spPr>
          <a:xfrm>
            <a:off x="7595236" y="3936733"/>
            <a:ext cx="4596764" cy="2921267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0F0BC722-7603-41A6-B502-8BC43E85DD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11" r="6797" b="17037"/>
          <a:stretch/>
        </p:blipFill>
        <p:spPr>
          <a:xfrm>
            <a:off x="693250" y="1652782"/>
            <a:ext cx="7006599" cy="268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74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6">
            <a:extLst>
              <a:ext uri="{FF2B5EF4-FFF2-40B4-BE49-F238E27FC236}">
                <a16:creationId xmlns:a16="http://schemas.microsoft.com/office/drawing/2014/main" id="{722AC4AF-5525-42B5-822E-669C84EBA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425" y="3133602"/>
            <a:ext cx="261050" cy="47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C087A43-CE40-4A45-B560-54F0EECC195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362" y="3363653"/>
            <a:ext cx="1497255" cy="314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36121BD-41B1-4AF2-8EC5-03584CA51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02" y="1446400"/>
            <a:ext cx="4240098" cy="245395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96AC9E9-3095-4A24-ADEF-3B3C09E6CDE7}"/>
              </a:ext>
            </a:extLst>
          </p:cNvPr>
          <p:cNvSpPr txBox="1"/>
          <p:nvPr/>
        </p:nvSpPr>
        <p:spPr>
          <a:xfrm>
            <a:off x="7028602" y="845289"/>
            <a:ext cx="2094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BEC8F0-8C31-4EF1-A715-45FB17AE4118}"/>
              </a:ext>
            </a:extLst>
          </p:cNvPr>
          <p:cNvSpPr txBox="1"/>
          <p:nvPr/>
        </p:nvSpPr>
        <p:spPr>
          <a:xfrm>
            <a:off x="8686075" y="2066137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102E89C-8F89-4FA7-82DB-8A1677F295DF}"/>
              </a:ext>
            </a:extLst>
          </p:cNvPr>
          <p:cNvSpPr txBox="1"/>
          <p:nvPr/>
        </p:nvSpPr>
        <p:spPr>
          <a:xfrm>
            <a:off x="8368652" y="3067615"/>
            <a:ext cx="369332" cy="597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戊戌年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157DC11-3054-4B33-B010-AFEE35E8174E}"/>
              </a:ext>
            </a:extLst>
          </p:cNvPr>
          <p:cNvSpPr txBox="1"/>
          <p:nvPr/>
        </p:nvSpPr>
        <p:spPr>
          <a:xfrm>
            <a:off x="7028602" y="3261230"/>
            <a:ext cx="2094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恩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3B882C-CAF2-4838-BD52-2F207A4FB83C}"/>
              </a:ext>
            </a:extLst>
          </p:cNvPr>
          <p:cNvSpPr txBox="1"/>
          <p:nvPr/>
        </p:nvSpPr>
        <p:spPr>
          <a:xfrm>
            <a:off x="8609073" y="4289573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师</a:t>
            </a:r>
          </a:p>
        </p:txBody>
      </p:sp>
    </p:spTree>
    <p:extLst>
      <p:ext uri="{BB962C8B-B14F-4D97-AF65-F5344CB8AC3E}">
        <p14:creationId xmlns:p14="http://schemas.microsoft.com/office/powerpoint/2010/main" val="476344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7E69A7C-10A3-45A0-A5C7-688C0AA4C27A}"/>
              </a:ext>
            </a:extLst>
          </p:cNvPr>
          <p:cNvSpPr/>
          <p:nvPr/>
        </p:nvSpPr>
        <p:spPr>
          <a:xfrm>
            <a:off x="1625600" y="1148080"/>
            <a:ext cx="1603840" cy="1676400"/>
          </a:xfrm>
          <a:custGeom>
            <a:avLst/>
            <a:gdLst>
              <a:gd name="connsiteX0" fmla="*/ 0 w 1603840"/>
              <a:gd name="connsiteY0" fmla="*/ 0 h 1676400"/>
              <a:gd name="connsiteX1" fmla="*/ 1004400 w 1603840"/>
              <a:gd name="connsiteY1" fmla="*/ 0 h 1676400"/>
              <a:gd name="connsiteX2" fmla="*/ 1004400 w 1603840"/>
              <a:gd name="connsiteY2" fmla="*/ 670560 h 1676400"/>
              <a:gd name="connsiteX3" fmla="*/ 1603840 w 1603840"/>
              <a:gd name="connsiteY3" fmla="*/ 670560 h 1676400"/>
              <a:gd name="connsiteX4" fmla="*/ 1603840 w 1603840"/>
              <a:gd name="connsiteY4" fmla="*/ 1676400 h 1676400"/>
              <a:gd name="connsiteX5" fmla="*/ 599440 w 1603840"/>
              <a:gd name="connsiteY5" fmla="*/ 1676400 h 1676400"/>
              <a:gd name="connsiteX6" fmla="*/ 599440 w 1603840"/>
              <a:gd name="connsiteY6" fmla="*/ 1005840 h 1676400"/>
              <a:gd name="connsiteX7" fmla="*/ 0 w 1603840"/>
              <a:gd name="connsiteY7" fmla="*/ 100584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3840" h="1676400">
                <a:moveTo>
                  <a:pt x="0" y="0"/>
                </a:moveTo>
                <a:lnTo>
                  <a:pt x="1004400" y="0"/>
                </a:lnTo>
                <a:lnTo>
                  <a:pt x="1004400" y="670560"/>
                </a:lnTo>
                <a:lnTo>
                  <a:pt x="1603840" y="670560"/>
                </a:lnTo>
                <a:lnTo>
                  <a:pt x="1603840" y="1676400"/>
                </a:lnTo>
                <a:lnTo>
                  <a:pt x="599440" y="1676400"/>
                </a:lnTo>
                <a:lnTo>
                  <a:pt x="599440" y="1005840"/>
                </a:lnTo>
                <a:lnTo>
                  <a:pt x="0" y="1005840"/>
                </a:lnTo>
                <a:close/>
              </a:path>
            </a:pathLst>
          </a:custGeom>
          <a:solidFill>
            <a:srgbClr val="692A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8E5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DFE367-A52A-4907-8D8A-A781C219D653}"/>
              </a:ext>
            </a:extLst>
          </p:cNvPr>
          <p:cNvSpPr txBox="1"/>
          <p:nvPr/>
        </p:nvSpPr>
        <p:spPr>
          <a:xfrm>
            <a:off x="1481864" y="103717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CBF98A-D057-4BA2-836E-2682F8F5072A}"/>
              </a:ext>
            </a:extLst>
          </p:cNvPr>
          <p:cNvSpPr txBox="1"/>
          <p:nvPr/>
        </p:nvSpPr>
        <p:spPr>
          <a:xfrm>
            <a:off x="2135176" y="178799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17C156-3D9C-4CD3-B7C6-55BFBD19962C}"/>
              </a:ext>
            </a:extLst>
          </p:cNvPr>
          <p:cNvSpPr txBox="1"/>
          <p:nvPr/>
        </p:nvSpPr>
        <p:spPr>
          <a:xfrm>
            <a:off x="5099427" y="12808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EB00DF-2E67-4559-BE46-4AE792FA58C6}"/>
              </a:ext>
            </a:extLst>
          </p:cNvPr>
          <p:cNvSpPr txBox="1"/>
          <p:nvPr/>
        </p:nvSpPr>
        <p:spPr>
          <a:xfrm>
            <a:off x="5099427" y="253536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BE49663-E48F-4B94-8FF2-55512C238B76}"/>
              </a:ext>
            </a:extLst>
          </p:cNvPr>
          <p:cNvSpPr txBox="1"/>
          <p:nvPr/>
        </p:nvSpPr>
        <p:spPr>
          <a:xfrm>
            <a:off x="5099427" y="50443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BFB17D-7029-4B6C-A791-3C358B2456DC}"/>
              </a:ext>
            </a:extLst>
          </p:cNvPr>
          <p:cNvSpPr txBox="1"/>
          <p:nvPr/>
        </p:nvSpPr>
        <p:spPr>
          <a:xfrm>
            <a:off x="5099427" y="378983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5F59241F-B6D8-429D-9335-7EF221980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8" t="34121" r="74" b="36780"/>
          <a:stretch/>
        </p:blipFill>
        <p:spPr>
          <a:xfrm>
            <a:off x="8544560" y="-406400"/>
            <a:ext cx="3647440" cy="2001520"/>
          </a:xfrm>
          <a:prstGeom prst="rect">
            <a:avLst/>
          </a:prstGeom>
        </p:spPr>
      </p:pic>
      <p:sp>
        <p:nvSpPr>
          <p:cNvPr id="31" name="TextBox 13">
            <a:extLst>
              <a:ext uri="{FF2B5EF4-FFF2-40B4-BE49-F238E27FC236}">
                <a16:creationId xmlns:a16="http://schemas.microsoft.com/office/drawing/2014/main" id="{3D4B4320-BE5A-42DD-8EDF-4F83420402CD}"/>
              </a:ext>
            </a:extLst>
          </p:cNvPr>
          <p:cNvSpPr txBox="1"/>
          <p:nvPr/>
        </p:nvSpPr>
        <p:spPr>
          <a:xfrm>
            <a:off x="6096000" y="1402873"/>
            <a:ext cx="3490733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选题的背景与意义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Box 13">
            <a:extLst>
              <a:ext uri="{FF2B5EF4-FFF2-40B4-BE49-F238E27FC236}">
                <a16:creationId xmlns:a16="http://schemas.microsoft.com/office/drawing/2014/main" id="{43158273-9E4B-45AC-B810-81B95B516D5E}"/>
              </a:ext>
            </a:extLst>
          </p:cNvPr>
          <p:cNvSpPr txBox="1"/>
          <p:nvPr/>
        </p:nvSpPr>
        <p:spPr>
          <a:xfrm>
            <a:off x="6096000" y="2633414"/>
            <a:ext cx="2949526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研究方法及过程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" name="TextBox 13">
            <a:extLst>
              <a:ext uri="{FF2B5EF4-FFF2-40B4-BE49-F238E27FC236}">
                <a16:creationId xmlns:a16="http://schemas.microsoft.com/office/drawing/2014/main" id="{767F9E9A-9753-4FE3-935E-685CC8598FCE}"/>
              </a:ext>
            </a:extLst>
          </p:cNvPr>
          <p:cNvSpPr txBox="1"/>
          <p:nvPr/>
        </p:nvSpPr>
        <p:spPr>
          <a:xfrm>
            <a:off x="6096000" y="3863955"/>
            <a:ext cx="3715949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研究成果展示及应用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2C414A84-6458-42D3-AD9D-614F382BB501}"/>
              </a:ext>
            </a:extLst>
          </p:cNvPr>
          <p:cNvSpPr txBox="1"/>
          <p:nvPr/>
        </p:nvSpPr>
        <p:spPr>
          <a:xfrm>
            <a:off x="6096000" y="5094497"/>
            <a:ext cx="1697433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论文总结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244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530CF60-C07A-41DD-AF67-E8A99CB81E3D}"/>
              </a:ext>
            </a:extLst>
          </p:cNvPr>
          <p:cNvSpPr/>
          <p:nvPr/>
        </p:nvSpPr>
        <p:spPr>
          <a:xfrm>
            <a:off x="2438400" y="1371600"/>
            <a:ext cx="7315200" cy="3810000"/>
          </a:xfrm>
          <a:prstGeom prst="rect">
            <a:avLst/>
          </a:prstGeom>
          <a:noFill/>
          <a:ln w="254000">
            <a:solidFill>
              <a:srgbClr val="692A07"/>
            </a:solidFill>
          </a:ln>
          <a:effectLst>
            <a:outerShdw blurRad="635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F3DBAB-0A4E-488F-83D4-26D879E17808}"/>
              </a:ext>
            </a:extLst>
          </p:cNvPr>
          <p:cNvSpPr txBox="1"/>
          <p:nvPr/>
        </p:nvSpPr>
        <p:spPr>
          <a:xfrm>
            <a:off x="68308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C8E87AB-359C-4333-AC2A-1413C9322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7"/>
          <a:stretch/>
        </p:blipFill>
        <p:spPr>
          <a:xfrm>
            <a:off x="2519680" y="3531436"/>
            <a:ext cx="1828800" cy="1467284"/>
          </a:xfrm>
          <a:prstGeom prst="rect">
            <a:avLst/>
          </a:prstGeom>
        </p:spPr>
      </p:pic>
      <p:sp>
        <p:nvSpPr>
          <p:cNvPr id="25" name="TextBox 13">
            <a:extLst>
              <a:ext uri="{FF2B5EF4-FFF2-40B4-BE49-F238E27FC236}">
                <a16:creationId xmlns:a16="http://schemas.microsoft.com/office/drawing/2014/main" id="{4665469E-2338-41B4-A507-5730CCC2AB71}"/>
              </a:ext>
            </a:extLst>
          </p:cNvPr>
          <p:cNvSpPr txBox="1"/>
          <p:nvPr/>
        </p:nvSpPr>
        <p:spPr>
          <a:xfrm>
            <a:off x="6522720" y="2075378"/>
            <a:ext cx="369332" cy="2707244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选题的背景与意义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0E67B8-01AE-48DE-94C0-DD93FDAB05CE}"/>
              </a:ext>
            </a:extLst>
          </p:cNvPr>
          <p:cNvSpPr/>
          <p:nvPr/>
        </p:nvSpPr>
        <p:spPr>
          <a:xfrm>
            <a:off x="5333444" y="2313158"/>
            <a:ext cx="1107996" cy="22316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content, free drawing text box size according to your need</a:t>
            </a:r>
          </a:p>
        </p:txBody>
      </p:sp>
    </p:spTree>
    <p:extLst>
      <p:ext uri="{BB962C8B-B14F-4D97-AF65-F5344CB8AC3E}">
        <p14:creationId xmlns:p14="http://schemas.microsoft.com/office/powerpoint/2010/main" val="411330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6AE5DB4-ED24-4D38-A250-EDB60DB52F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2"/>
          <a:stretch/>
        </p:blipFill>
        <p:spPr>
          <a:xfrm flipH="1">
            <a:off x="-2" y="2425566"/>
            <a:ext cx="4572405" cy="4432434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BC2F10E7-8599-4B45-8259-047CE788CC91}"/>
              </a:ext>
            </a:extLst>
          </p:cNvPr>
          <p:cNvSpPr txBox="1"/>
          <p:nvPr/>
        </p:nvSpPr>
        <p:spPr>
          <a:xfrm>
            <a:off x="10211920" y="2005213"/>
            <a:ext cx="492443" cy="232781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选题的背景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234FA4D-0019-47FA-BB7B-504A32BB3974}"/>
              </a:ext>
            </a:extLst>
          </p:cNvPr>
          <p:cNvSpPr/>
          <p:nvPr/>
        </p:nvSpPr>
        <p:spPr>
          <a:xfrm>
            <a:off x="4051744" y="1570565"/>
            <a:ext cx="4985980" cy="3124201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4F86B4-2A31-419D-82FA-D3446829C2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37242" r="74105" b="30917"/>
          <a:stretch/>
        </p:blipFill>
        <p:spPr>
          <a:xfrm>
            <a:off x="8402854" y="105877"/>
            <a:ext cx="1049154" cy="12156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425591-E018-43E8-BC9F-950C9EE82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37242" r="74105" b="30917"/>
          <a:stretch/>
        </p:blipFill>
        <p:spPr>
          <a:xfrm>
            <a:off x="7409848" y="4907279"/>
            <a:ext cx="1049154" cy="121568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5630807-8557-4C09-80CC-EC1E22160D7E}"/>
              </a:ext>
            </a:extLst>
          </p:cNvPr>
          <p:cNvSpPr/>
          <p:nvPr/>
        </p:nvSpPr>
        <p:spPr>
          <a:xfrm>
            <a:off x="3147461" y="1376412"/>
            <a:ext cx="6516304" cy="3801979"/>
          </a:xfrm>
          <a:prstGeom prst="rect">
            <a:avLst/>
          </a:prstGeom>
          <a:noFill/>
          <a:ln w="25400">
            <a:solidFill>
              <a:srgbClr val="692A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1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4">
            <a:extLst>
              <a:ext uri="{FF2B5EF4-FFF2-40B4-BE49-F238E27FC236}">
                <a16:creationId xmlns:a16="http://schemas.microsoft.com/office/drawing/2014/main" id="{A532FDBF-F219-4AF1-B152-210CEE1F64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13297" y="3299878"/>
            <a:ext cx="1654981" cy="935238"/>
            <a:chOff x="0" y="-1"/>
            <a:chExt cx="384" cy="217"/>
          </a:xfrm>
          <a:solidFill>
            <a:srgbClr val="692A07"/>
          </a:solidFill>
        </p:grpSpPr>
        <p:sp>
          <p:nvSpPr>
            <p:cNvPr id="96" name="Freeform 5">
              <a:extLst>
                <a:ext uri="{FF2B5EF4-FFF2-40B4-BE49-F238E27FC236}">
                  <a16:creationId xmlns:a16="http://schemas.microsoft.com/office/drawing/2014/main" id="{5D1A8F60-015F-4D0C-8445-393BCA9C5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-1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id="{B89CE455-4E98-4BD9-8D36-CFDFFA54B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" y="0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>
              <a:extLst>
                <a:ext uri="{FF2B5EF4-FFF2-40B4-BE49-F238E27FC236}">
                  <a16:creationId xmlns:a16="http://schemas.microsoft.com/office/drawing/2014/main" id="{E6905E54-072C-4488-8B22-EFB751B76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0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>
              <a:extLst>
                <a:ext uri="{FF2B5EF4-FFF2-40B4-BE49-F238E27FC236}">
                  <a16:creationId xmlns:a16="http://schemas.microsoft.com/office/drawing/2014/main" id="{0B4559E5-93CE-49F4-BD0D-A56C95655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3"/>
              <a:ext cx="3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>
              <a:extLst>
                <a:ext uri="{FF2B5EF4-FFF2-40B4-BE49-F238E27FC236}">
                  <a16:creationId xmlns:a16="http://schemas.microsoft.com/office/drawing/2014/main" id="{743B33C7-1EEB-4594-8CDA-97EDCAE1B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"/>
              <a:ext cx="2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>
              <a:extLst>
                <a:ext uri="{FF2B5EF4-FFF2-40B4-BE49-F238E27FC236}">
                  <a16:creationId xmlns:a16="http://schemas.microsoft.com/office/drawing/2014/main" id="{BB26794E-383C-4A3A-81DC-D0902560D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>
              <a:extLst>
                <a:ext uri="{FF2B5EF4-FFF2-40B4-BE49-F238E27FC236}">
                  <a16:creationId xmlns:a16="http://schemas.microsoft.com/office/drawing/2014/main" id="{3DDCBC35-AD63-436F-913B-B8C13AD50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5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>
              <a:extLst>
                <a:ext uri="{FF2B5EF4-FFF2-40B4-BE49-F238E27FC236}">
                  <a16:creationId xmlns:a16="http://schemas.microsoft.com/office/drawing/2014/main" id="{25526C85-BE35-4A38-AEEC-D6D9D0825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" y="5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">
              <a:extLst>
                <a:ext uri="{FF2B5EF4-FFF2-40B4-BE49-F238E27FC236}">
                  <a16:creationId xmlns:a16="http://schemas.microsoft.com/office/drawing/2014/main" id="{8A88D9FA-1F41-4C09-8A17-D3D45E636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" y="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4">
              <a:extLst>
                <a:ext uri="{FF2B5EF4-FFF2-40B4-BE49-F238E27FC236}">
                  <a16:creationId xmlns:a16="http://schemas.microsoft.com/office/drawing/2014/main" id="{E449562A-4C2E-4DFB-91C9-66029F48D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5">
              <a:extLst>
                <a:ext uri="{FF2B5EF4-FFF2-40B4-BE49-F238E27FC236}">
                  <a16:creationId xmlns:a16="http://schemas.microsoft.com/office/drawing/2014/main" id="{0F3CB47C-7913-45F3-9FDC-57EFA0922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" y="6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">
              <a:extLst>
                <a:ext uri="{FF2B5EF4-FFF2-40B4-BE49-F238E27FC236}">
                  <a16:creationId xmlns:a16="http://schemas.microsoft.com/office/drawing/2014/main" id="{C2016E6A-2644-4E6C-8657-EF6F1FBDF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6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">
              <a:extLst>
                <a:ext uri="{FF2B5EF4-FFF2-40B4-BE49-F238E27FC236}">
                  <a16:creationId xmlns:a16="http://schemas.microsoft.com/office/drawing/2014/main" id="{CEB93A79-C7A1-4409-A291-76D7284FF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>
              <a:extLst>
                <a:ext uri="{FF2B5EF4-FFF2-40B4-BE49-F238E27FC236}">
                  <a16:creationId xmlns:a16="http://schemas.microsoft.com/office/drawing/2014/main" id="{7A38B4E0-E4BC-46FD-A67A-2A042D16D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8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">
              <a:extLst>
                <a:ext uri="{FF2B5EF4-FFF2-40B4-BE49-F238E27FC236}">
                  <a16:creationId xmlns:a16="http://schemas.microsoft.com/office/drawing/2014/main" id="{259570EA-971A-465B-9576-92D68E5A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" y="8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">
              <a:extLst>
                <a:ext uri="{FF2B5EF4-FFF2-40B4-BE49-F238E27FC236}">
                  <a16:creationId xmlns:a16="http://schemas.microsoft.com/office/drawing/2014/main" id="{523EAE69-4DF6-4643-A9BE-4D4BC69D5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" y="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">
              <a:extLst>
                <a:ext uri="{FF2B5EF4-FFF2-40B4-BE49-F238E27FC236}">
                  <a16:creationId xmlns:a16="http://schemas.microsoft.com/office/drawing/2014/main" id="{30D18711-7422-4048-8B1A-A799CFEAA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">
              <a:extLst>
                <a:ext uri="{FF2B5EF4-FFF2-40B4-BE49-F238E27FC236}">
                  <a16:creationId xmlns:a16="http://schemas.microsoft.com/office/drawing/2014/main" id="{BD490DE8-6B45-4CF0-9BA3-8057BCA86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0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3">
              <a:extLst>
                <a:ext uri="{FF2B5EF4-FFF2-40B4-BE49-F238E27FC236}">
                  <a16:creationId xmlns:a16="http://schemas.microsoft.com/office/drawing/2014/main" id="{A3B12472-F073-4650-A052-43F93A81A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1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4">
              <a:extLst>
                <a:ext uri="{FF2B5EF4-FFF2-40B4-BE49-F238E27FC236}">
                  <a16:creationId xmlns:a16="http://schemas.microsoft.com/office/drawing/2014/main" id="{322C627F-6CD9-412D-8225-E130D0607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" y="12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5">
              <a:extLst>
                <a:ext uri="{FF2B5EF4-FFF2-40B4-BE49-F238E27FC236}">
                  <a16:creationId xmlns:a16="http://schemas.microsoft.com/office/drawing/2014/main" id="{3C9E7662-35D6-4729-A9CC-9F60AE46C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" y="13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>
              <a:extLst>
                <a:ext uri="{FF2B5EF4-FFF2-40B4-BE49-F238E27FC236}">
                  <a16:creationId xmlns:a16="http://schemas.microsoft.com/office/drawing/2014/main" id="{84BAD6C4-E25B-4141-8BF5-D21359E03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" y="13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>
              <a:extLst>
                <a:ext uri="{FF2B5EF4-FFF2-40B4-BE49-F238E27FC236}">
                  <a16:creationId xmlns:a16="http://schemas.microsoft.com/office/drawing/2014/main" id="{B0AE8A54-E229-4166-8A9E-0A5638897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4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>
              <a:extLst>
                <a:ext uri="{FF2B5EF4-FFF2-40B4-BE49-F238E27FC236}">
                  <a16:creationId xmlns:a16="http://schemas.microsoft.com/office/drawing/2014/main" id="{F36D2633-D8BD-4799-8AFC-FD45FB931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" y="1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>
              <a:extLst>
                <a:ext uri="{FF2B5EF4-FFF2-40B4-BE49-F238E27FC236}">
                  <a16:creationId xmlns:a16="http://schemas.microsoft.com/office/drawing/2014/main" id="{040EC503-D951-4CCB-87B9-EE84440AF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" y="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>
              <a:extLst>
                <a:ext uri="{FF2B5EF4-FFF2-40B4-BE49-F238E27FC236}">
                  <a16:creationId xmlns:a16="http://schemas.microsoft.com/office/drawing/2014/main" id="{5FFA2446-D5BE-4B29-9C7E-24D1EDC59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" y="1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>
              <a:extLst>
                <a:ext uri="{FF2B5EF4-FFF2-40B4-BE49-F238E27FC236}">
                  <a16:creationId xmlns:a16="http://schemas.microsoft.com/office/drawing/2014/main" id="{A639B8A5-58F3-4C45-A60E-F6E3E78B6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>
              <a:extLst>
                <a:ext uri="{FF2B5EF4-FFF2-40B4-BE49-F238E27FC236}">
                  <a16:creationId xmlns:a16="http://schemas.microsoft.com/office/drawing/2014/main" id="{CD647D84-5F9D-4529-B06B-E87A2A2D0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>
              <a:extLst>
                <a:ext uri="{FF2B5EF4-FFF2-40B4-BE49-F238E27FC236}">
                  <a16:creationId xmlns:a16="http://schemas.microsoft.com/office/drawing/2014/main" id="{A29BFDDF-C6F3-4203-85A5-D5E74957C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15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>
              <a:extLst>
                <a:ext uri="{FF2B5EF4-FFF2-40B4-BE49-F238E27FC236}">
                  <a16:creationId xmlns:a16="http://schemas.microsoft.com/office/drawing/2014/main" id="{E1B909DE-ABA3-4A05-B44E-E76F315BC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>
              <a:extLst>
                <a:ext uri="{FF2B5EF4-FFF2-40B4-BE49-F238E27FC236}">
                  <a16:creationId xmlns:a16="http://schemas.microsoft.com/office/drawing/2014/main" id="{B1259AC8-87A5-48AA-8C1A-7C9E72760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>
              <a:extLst>
                <a:ext uri="{FF2B5EF4-FFF2-40B4-BE49-F238E27FC236}">
                  <a16:creationId xmlns:a16="http://schemas.microsoft.com/office/drawing/2014/main" id="{7D1D1F13-2CB0-429D-BAD7-1F8EF06B1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>
              <a:extLst>
                <a:ext uri="{FF2B5EF4-FFF2-40B4-BE49-F238E27FC236}">
                  <a16:creationId xmlns:a16="http://schemas.microsoft.com/office/drawing/2014/main" id="{4B870DBC-6C2C-4697-BA5A-D0167DE57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" y="1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>
              <a:extLst>
                <a:ext uri="{FF2B5EF4-FFF2-40B4-BE49-F238E27FC236}">
                  <a16:creationId xmlns:a16="http://schemas.microsoft.com/office/drawing/2014/main" id="{8EC3643F-12D3-48FD-8C9B-883B5A0D8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1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9">
              <a:extLst>
                <a:ext uri="{FF2B5EF4-FFF2-40B4-BE49-F238E27FC236}">
                  <a16:creationId xmlns:a16="http://schemas.microsoft.com/office/drawing/2014/main" id="{5568A796-2162-4F75-BA75-4DDEF405C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19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0">
              <a:extLst>
                <a:ext uri="{FF2B5EF4-FFF2-40B4-BE49-F238E27FC236}">
                  <a16:creationId xmlns:a16="http://schemas.microsoft.com/office/drawing/2014/main" id="{259B4690-FE46-421F-A6F4-DEC7AF62E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1"/>
              <a:ext cx="1" cy="6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">
              <a:extLst>
                <a:ext uri="{FF2B5EF4-FFF2-40B4-BE49-F238E27FC236}">
                  <a16:creationId xmlns:a16="http://schemas.microsoft.com/office/drawing/2014/main" id="{3870F267-B1BE-4B13-AB45-9E103E211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" y="5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2">
              <a:extLst>
                <a:ext uri="{FF2B5EF4-FFF2-40B4-BE49-F238E27FC236}">
                  <a16:creationId xmlns:a16="http://schemas.microsoft.com/office/drawing/2014/main" id="{BE064977-3A53-4254-934B-D53F45A0F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71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3">
              <a:extLst>
                <a:ext uri="{FF2B5EF4-FFF2-40B4-BE49-F238E27FC236}">
                  <a16:creationId xmlns:a16="http://schemas.microsoft.com/office/drawing/2014/main" id="{3C860A19-F049-4124-A822-CFC5D1D3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4">
              <a:extLst>
                <a:ext uri="{FF2B5EF4-FFF2-40B4-BE49-F238E27FC236}">
                  <a16:creationId xmlns:a16="http://schemas.microsoft.com/office/drawing/2014/main" id="{8E675EE2-2C65-40BF-BE30-52A8B8794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93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5">
              <a:extLst>
                <a:ext uri="{FF2B5EF4-FFF2-40B4-BE49-F238E27FC236}">
                  <a16:creationId xmlns:a16="http://schemas.microsoft.com/office/drawing/2014/main" id="{E998578B-8BAA-4D57-8EB6-CECE4986E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0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6">
              <a:extLst>
                <a:ext uri="{FF2B5EF4-FFF2-40B4-BE49-F238E27FC236}">
                  <a16:creationId xmlns:a16="http://schemas.microsoft.com/office/drawing/2014/main" id="{01A275E4-5DD9-47BF-B75A-84DA8399E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51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">
              <a:extLst>
                <a:ext uri="{FF2B5EF4-FFF2-40B4-BE49-F238E27FC236}">
                  <a16:creationId xmlns:a16="http://schemas.microsoft.com/office/drawing/2014/main" id="{141A3891-3C80-4E0F-B0D3-706571585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65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id="{FD63D28E-14BC-4C38-B513-4038EF9E9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65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id="{370ADF5C-8E59-4912-8C85-2E58AD15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65"/>
              <a:ext cx="1" cy="4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>
              <a:extLst>
                <a:ext uri="{FF2B5EF4-FFF2-40B4-BE49-F238E27FC236}">
                  <a16:creationId xmlns:a16="http://schemas.microsoft.com/office/drawing/2014/main" id="{7563D437-3EA0-4559-87ED-77562D29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>
              <a:extLst>
                <a:ext uri="{FF2B5EF4-FFF2-40B4-BE49-F238E27FC236}">
                  <a16:creationId xmlns:a16="http://schemas.microsoft.com/office/drawing/2014/main" id="{456C846B-8158-458A-823D-9807E90F0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>
              <a:extLst>
                <a:ext uri="{FF2B5EF4-FFF2-40B4-BE49-F238E27FC236}">
                  <a16:creationId xmlns:a16="http://schemas.microsoft.com/office/drawing/2014/main" id="{639BEA82-05A8-4706-B186-651594874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>
              <a:extLst>
                <a:ext uri="{FF2B5EF4-FFF2-40B4-BE49-F238E27FC236}">
                  <a16:creationId xmlns:a16="http://schemas.microsoft.com/office/drawing/2014/main" id="{341116EB-A318-479E-AB7E-6EB79E9CC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>
              <a:extLst>
                <a:ext uri="{FF2B5EF4-FFF2-40B4-BE49-F238E27FC236}">
                  <a16:creationId xmlns:a16="http://schemas.microsoft.com/office/drawing/2014/main" id="{0D048168-4AF8-4D82-8F1A-440A0D95D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" y="176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>
              <a:extLst>
                <a:ext uri="{FF2B5EF4-FFF2-40B4-BE49-F238E27FC236}">
                  <a16:creationId xmlns:a16="http://schemas.microsoft.com/office/drawing/2014/main" id="{D548737C-6032-430A-8707-D6BC86195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>
              <a:extLst>
                <a:ext uri="{FF2B5EF4-FFF2-40B4-BE49-F238E27FC236}">
                  <a16:creationId xmlns:a16="http://schemas.microsoft.com/office/drawing/2014/main" id="{E1969136-E60C-4F74-805A-E332588FA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>
              <a:extLst>
                <a:ext uri="{FF2B5EF4-FFF2-40B4-BE49-F238E27FC236}">
                  <a16:creationId xmlns:a16="http://schemas.microsoft.com/office/drawing/2014/main" id="{EF0FF7C5-B67A-4774-9061-588B686E9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>
              <a:extLst>
                <a:ext uri="{FF2B5EF4-FFF2-40B4-BE49-F238E27FC236}">
                  <a16:creationId xmlns:a16="http://schemas.microsoft.com/office/drawing/2014/main" id="{27B8FE27-D82B-43FC-92D6-060B72924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>
              <a:extLst>
                <a:ext uri="{FF2B5EF4-FFF2-40B4-BE49-F238E27FC236}">
                  <a16:creationId xmlns:a16="http://schemas.microsoft.com/office/drawing/2014/main" id="{4BE44F4D-0F1E-41D3-AB54-EB2CC74C9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>
              <a:extLst>
                <a:ext uri="{FF2B5EF4-FFF2-40B4-BE49-F238E27FC236}">
                  <a16:creationId xmlns:a16="http://schemas.microsoft.com/office/drawing/2014/main" id="{F031C80C-51D6-4491-A431-C19239262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>
              <a:extLst>
                <a:ext uri="{FF2B5EF4-FFF2-40B4-BE49-F238E27FC236}">
                  <a16:creationId xmlns:a16="http://schemas.microsoft.com/office/drawing/2014/main" id="{73F3B712-710F-4EAB-B79C-960E00E78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>
              <a:extLst>
                <a:ext uri="{FF2B5EF4-FFF2-40B4-BE49-F238E27FC236}">
                  <a16:creationId xmlns:a16="http://schemas.microsoft.com/office/drawing/2014/main" id="{E52608EF-9CA5-419B-8EC1-8E6B8CB01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>
              <a:extLst>
                <a:ext uri="{FF2B5EF4-FFF2-40B4-BE49-F238E27FC236}">
                  <a16:creationId xmlns:a16="http://schemas.microsoft.com/office/drawing/2014/main" id="{66FD0CB1-6B2A-404A-8894-589891919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9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>
              <a:extLst>
                <a:ext uri="{FF2B5EF4-FFF2-40B4-BE49-F238E27FC236}">
                  <a16:creationId xmlns:a16="http://schemas.microsoft.com/office/drawing/2014/main" id="{BEA33270-D2DC-49B3-B236-20A9C65EF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">
              <a:extLst>
                <a:ext uri="{FF2B5EF4-FFF2-40B4-BE49-F238E27FC236}">
                  <a16:creationId xmlns:a16="http://schemas.microsoft.com/office/drawing/2014/main" id="{67D8511F-6479-4E52-B80A-4595BFA92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6">
              <a:extLst>
                <a:ext uri="{FF2B5EF4-FFF2-40B4-BE49-F238E27FC236}">
                  <a16:creationId xmlns:a16="http://schemas.microsoft.com/office/drawing/2014/main" id="{62395D8C-6A1B-432A-BE80-DAB6666E5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>
              <a:extLst>
                <a:ext uri="{FF2B5EF4-FFF2-40B4-BE49-F238E27FC236}">
                  <a16:creationId xmlns:a16="http://schemas.microsoft.com/office/drawing/2014/main" id="{886D2704-328F-4CCF-935A-D9C2A6138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>
              <a:extLst>
                <a:ext uri="{FF2B5EF4-FFF2-40B4-BE49-F238E27FC236}">
                  <a16:creationId xmlns:a16="http://schemas.microsoft.com/office/drawing/2014/main" id="{E8BD9496-DE74-45D7-8E85-3329DE66B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190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>
              <a:extLst>
                <a:ext uri="{FF2B5EF4-FFF2-40B4-BE49-F238E27FC236}">
                  <a16:creationId xmlns:a16="http://schemas.microsoft.com/office/drawing/2014/main" id="{4A70A82A-239F-4BE0-8698-B132E0392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1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>
              <a:extLst>
                <a:ext uri="{FF2B5EF4-FFF2-40B4-BE49-F238E27FC236}">
                  <a16:creationId xmlns:a16="http://schemas.microsoft.com/office/drawing/2014/main" id="{6E258DD0-F162-4C84-A8CC-02535AD37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04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>
              <a:extLst>
                <a:ext uri="{FF2B5EF4-FFF2-40B4-BE49-F238E27FC236}">
                  <a16:creationId xmlns:a16="http://schemas.microsoft.com/office/drawing/2014/main" id="{42186E71-EF10-42A5-AA94-F72DBBD9E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2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>
              <a:extLst>
                <a:ext uri="{FF2B5EF4-FFF2-40B4-BE49-F238E27FC236}">
                  <a16:creationId xmlns:a16="http://schemas.microsoft.com/office/drawing/2014/main" id="{CC321143-E54B-472F-B696-5DA00A095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" y="213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>
              <a:extLst>
                <a:ext uri="{FF2B5EF4-FFF2-40B4-BE49-F238E27FC236}">
                  <a16:creationId xmlns:a16="http://schemas.microsoft.com/office/drawing/2014/main" id="{0B9A8391-F152-4EB9-AB65-85C3B23D8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0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4">
              <a:extLst>
                <a:ext uri="{FF2B5EF4-FFF2-40B4-BE49-F238E27FC236}">
                  <a16:creationId xmlns:a16="http://schemas.microsoft.com/office/drawing/2014/main" id="{7A2BCD8E-4CC1-4B5A-B59B-2516E5C19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84" cy="216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5">
              <a:extLst>
                <a:ext uri="{FF2B5EF4-FFF2-40B4-BE49-F238E27FC236}">
                  <a16:creationId xmlns:a16="http://schemas.microsoft.com/office/drawing/2014/main" id="{9A8176DD-4175-407E-A137-CEBEEF759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29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">
              <a:extLst>
                <a:ext uri="{FF2B5EF4-FFF2-40B4-BE49-F238E27FC236}">
                  <a16:creationId xmlns:a16="http://schemas.microsoft.com/office/drawing/2014/main" id="{42E16BE8-A9FC-42EF-B068-AF5C9EAB4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">
              <a:extLst>
                <a:ext uri="{FF2B5EF4-FFF2-40B4-BE49-F238E27FC236}">
                  <a16:creationId xmlns:a16="http://schemas.microsoft.com/office/drawing/2014/main" id="{D30CFEAC-0DED-4E61-AA90-A43A59459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">
              <a:extLst>
                <a:ext uri="{FF2B5EF4-FFF2-40B4-BE49-F238E27FC236}">
                  <a16:creationId xmlns:a16="http://schemas.microsoft.com/office/drawing/2014/main" id="{2D928015-9D27-4272-A0BA-315A0F56C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">
              <a:extLst>
                <a:ext uri="{FF2B5EF4-FFF2-40B4-BE49-F238E27FC236}">
                  <a16:creationId xmlns:a16="http://schemas.microsoft.com/office/drawing/2014/main" id="{44D91CAB-EF96-400B-8D71-B2E8EC3C7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7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">
              <a:extLst>
                <a:ext uri="{FF2B5EF4-FFF2-40B4-BE49-F238E27FC236}">
                  <a16:creationId xmlns:a16="http://schemas.microsoft.com/office/drawing/2014/main" id="{D93398FD-F15B-47F6-A1C8-EF34F46FA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1">
              <a:extLst>
                <a:ext uri="{FF2B5EF4-FFF2-40B4-BE49-F238E27FC236}">
                  <a16:creationId xmlns:a16="http://schemas.microsoft.com/office/drawing/2014/main" id="{EF966AB7-4391-4BF9-86B6-5C738703E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9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2">
              <a:extLst>
                <a:ext uri="{FF2B5EF4-FFF2-40B4-BE49-F238E27FC236}">
                  <a16:creationId xmlns:a16="http://schemas.microsoft.com/office/drawing/2014/main" id="{30A3FC4E-0675-4C67-8563-BFDD088E1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3">
              <a:extLst>
                <a:ext uri="{FF2B5EF4-FFF2-40B4-BE49-F238E27FC236}">
                  <a16:creationId xmlns:a16="http://schemas.microsoft.com/office/drawing/2014/main" id="{01B430B7-53B3-45E7-849C-3AA2336B3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07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4">
              <a:extLst>
                <a:ext uri="{FF2B5EF4-FFF2-40B4-BE49-F238E27FC236}">
                  <a16:creationId xmlns:a16="http://schemas.microsoft.com/office/drawing/2014/main" id="{F078E66F-4D77-42A0-8D5A-D2FE208B6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203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Group 4">
            <a:extLst>
              <a:ext uri="{FF2B5EF4-FFF2-40B4-BE49-F238E27FC236}">
                <a16:creationId xmlns:a16="http://schemas.microsoft.com/office/drawing/2014/main" id="{853AF707-62E5-4FD1-8EAC-7F98EDAEDA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0628" y="1172695"/>
            <a:ext cx="1654981" cy="935238"/>
            <a:chOff x="0" y="-1"/>
            <a:chExt cx="384" cy="217"/>
          </a:xfrm>
          <a:solidFill>
            <a:srgbClr val="692A07"/>
          </a:solidFill>
        </p:grpSpPr>
        <p:sp>
          <p:nvSpPr>
            <p:cNvPr id="177" name="Freeform 5">
              <a:extLst>
                <a:ext uri="{FF2B5EF4-FFF2-40B4-BE49-F238E27FC236}">
                  <a16:creationId xmlns:a16="http://schemas.microsoft.com/office/drawing/2014/main" id="{A1141CB3-4100-41F3-A814-59A279028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-1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">
              <a:extLst>
                <a:ext uri="{FF2B5EF4-FFF2-40B4-BE49-F238E27FC236}">
                  <a16:creationId xmlns:a16="http://schemas.microsoft.com/office/drawing/2014/main" id="{2B01B681-C96E-4DC4-97C7-6F1B3E3F5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" y="0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">
              <a:extLst>
                <a:ext uri="{FF2B5EF4-FFF2-40B4-BE49-F238E27FC236}">
                  <a16:creationId xmlns:a16="http://schemas.microsoft.com/office/drawing/2014/main" id="{F682C04F-91B0-4353-B8FB-738D5B667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0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">
              <a:extLst>
                <a:ext uri="{FF2B5EF4-FFF2-40B4-BE49-F238E27FC236}">
                  <a16:creationId xmlns:a16="http://schemas.microsoft.com/office/drawing/2014/main" id="{71CDF28C-D95E-47FE-A493-B721FEC3A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3"/>
              <a:ext cx="3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9">
              <a:extLst>
                <a:ext uri="{FF2B5EF4-FFF2-40B4-BE49-F238E27FC236}">
                  <a16:creationId xmlns:a16="http://schemas.microsoft.com/office/drawing/2014/main" id="{EAD7B0D3-7C06-4656-9FF7-AF9052B80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"/>
              <a:ext cx="2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">
              <a:extLst>
                <a:ext uri="{FF2B5EF4-FFF2-40B4-BE49-F238E27FC236}">
                  <a16:creationId xmlns:a16="http://schemas.microsoft.com/office/drawing/2014/main" id="{6D6B7A60-9A6D-48BB-8234-A33CB7C0A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">
              <a:extLst>
                <a:ext uri="{FF2B5EF4-FFF2-40B4-BE49-F238E27FC236}">
                  <a16:creationId xmlns:a16="http://schemas.microsoft.com/office/drawing/2014/main" id="{E9429355-55A3-4CD5-8319-1285E0EEA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5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">
              <a:extLst>
                <a:ext uri="{FF2B5EF4-FFF2-40B4-BE49-F238E27FC236}">
                  <a16:creationId xmlns:a16="http://schemas.microsoft.com/office/drawing/2014/main" id="{7D97CCED-BC6C-4B66-804E-232DF52F5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" y="5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">
              <a:extLst>
                <a:ext uri="{FF2B5EF4-FFF2-40B4-BE49-F238E27FC236}">
                  <a16:creationId xmlns:a16="http://schemas.microsoft.com/office/drawing/2014/main" id="{E8662994-8360-48FB-A3B8-6EDB7CF13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" y="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">
              <a:extLst>
                <a:ext uri="{FF2B5EF4-FFF2-40B4-BE49-F238E27FC236}">
                  <a16:creationId xmlns:a16="http://schemas.microsoft.com/office/drawing/2014/main" id="{0CEB4FE5-0529-4601-9855-884F3FB2A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">
              <a:extLst>
                <a:ext uri="{FF2B5EF4-FFF2-40B4-BE49-F238E27FC236}">
                  <a16:creationId xmlns:a16="http://schemas.microsoft.com/office/drawing/2014/main" id="{93D9B605-E5F6-4C00-886A-F2AEC505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" y="6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">
              <a:extLst>
                <a:ext uri="{FF2B5EF4-FFF2-40B4-BE49-F238E27FC236}">
                  <a16:creationId xmlns:a16="http://schemas.microsoft.com/office/drawing/2014/main" id="{29FC9449-080B-4A43-9F96-090453345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6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">
              <a:extLst>
                <a:ext uri="{FF2B5EF4-FFF2-40B4-BE49-F238E27FC236}">
                  <a16:creationId xmlns:a16="http://schemas.microsoft.com/office/drawing/2014/main" id="{8CFFB6BC-AAA2-4E96-8416-6C644F412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">
              <a:extLst>
                <a:ext uri="{FF2B5EF4-FFF2-40B4-BE49-F238E27FC236}">
                  <a16:creationId xmlns:a16="http://schemas.microsoft.com/office/drawing/2014/main" id="{E4783F16-5FC5-4010-941E-85E93AE9C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8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">
              <a:extLst>
                <a:ext uri="{FF2B5EF4-FFF2-40B4-BE49-F238E27FC236}">
                  <a16:creationId xmlns:a16="http://schemas.microsoft.com/office/drawing/2014/main" id="{2F902CCD-8FC6-4AF6-AEED-CF711CFDB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" y="8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">
              <a:extLst>
                <a:ext uri="{FF2B5EF4-FFF2-40B4-BE49-F238E27FC236}">
                  <a16:creationId xmlns:a16="http://schemas.microsoft.com/office/drawing/2014/main" id="{474680DB-E8D1-47F8-9A8B-0AF4DAB3A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" y="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">
              <a:extLst>
                <a:ext uri="{FF2B5EF4-FFF2-40B4-BE49-F238E27FC236}">
                  <a16:creationId xmlns:a16="http://schemas.microsoft.com/office/drawing/2014/main" id="{AA18EBCB-4FD4-4DDE-94A0-53DA5D7D8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2">
              <a:extLst>
                <a:ext uri="{FF2B5EF4-FFF2-40B4-BE49-F238E27FC236}">
                  <a16:creationId xmlns:a16="http://schemas.microsoft.com/office/drawing/2014/main" id="{FD9731E9-9C8C-4FA5-AAE7-6F2A0A869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0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3">
              <a:extLst>
                <a:ext uri="{FF2B5EF4-FFF2-40B4-BE49-F238E27FC236}">
                  <a16:creationId xmlns:a16="http://schemas.microsoft.com/office/drawing/2014/main" id="{7259FEBD-E10D-44B1-9ADB-9FC02F516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1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4">
              <a:extLst>
                <a:ext uri="{FF2B5EF4-FFF2-40B4-BE49-F238E27FC236}">
                  <a16:creationId xmlns:a16="http://schemas.microsoft.com/office/drawing/2014/main" id="{98F154E9-11CE-43EA-9A46-8671CB4A1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" y="12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5">
              <a:extLst>
                <a:ext uri="{FF2B5EF4-FFF2-40B4-BE49-F238E27FC236}">
                  <a16:creationId xmlns:a16="http://schemas.microsoft.com/office/drawing/2014/main" id="{766D2C76-EA53-4C82-B210-593579C91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" y="13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">
              <a:extLst>
                <a:ext uri="{FF2B5EF4-FFF2-40B4-BE49-F238E27FC236}">
                  <a16:creationId xmlns:a16="http://schemas.microsoft.com/office/drawing/2014/main" id="{D9A27023-9332-465B-AAE0-B462A9A96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" y="13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7">
              <a:extLst>
                <a:ext uri="{FF2B5EF4-FFF2-40B4-BE49-F238E27FC236}">
                  <a16:creationId xmlns:a16="http://schemas.microsoft.com/office/drawing/2014/main" id="{D46EE081-A40D-4745-9567-BC5AE133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4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">
              <a:extLst>
                <a:ext uri="{FF2B5EF4-FFF2-40B4-BE49-F238E27FC236}">
                  <a16:creationId xmlns:a16="http://schemas.microsoft.com/office/drawing/2014/main" id="{5D7075A6-32ED-4204-BD8E-3903F79E0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" y="1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9">
              <a:extLst>
                <a:ext uri="{FF2B5EF4-FFF2-40B4-BE49-F238E27FC236}">
                  <a16:creationId xmlns:a16="http://schemas.microsoft.com/office/drawing/2014/main" id="{D7E065DF-0BBB-486C-BF3B-6DB80B017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" y="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0">
              <a:extLst>
                <a:ext uri="{FF2B5EF4-FFF2-40B4-BE49-F238E27FC236}">
                  <a16:creationId xmlns:a16="http://schemas.microsoft.com/office/drawing/2014/main" id="{9ABF0832-B0F3-4671-91B3-0A7642BB6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" y="1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1">
              <a:extLst>
                <a:ext uri="{FF2B5EF4-FFF2-40B4-BE49-F238E27FC236}">
                  <a16:creationId xmlns:a16="http://schemas.microsoft.com/office/drawing/2014/main" id="{E389D930-EF6A-4285-B4D2-B96FE57D4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2">
              <a:extLst>
                <a:ext uri="{FF2B5EF4-FFF2-40B4-BE49-F238E27FC236}">
                  <a16:creationId xmlns:a16="http://schemas.microsoft.com/office/drawing/2014/main" id="{4428E803-BDE2-47DE-B556-B9BD9AD7D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3">
              <a:extLst>
                <a:ext uri="{FF2B5EF4-FFF2-40B4-BE49-F238E27FC236}">
                  <a16:creationId xmlns:a16="http://schemas.microsoft.com/office/drawing/2014/main" id="{604A16B5-F854-42BD-B176-DDD9FA5BC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15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4">
              <a:extLst>
                <a:ext uri="{FF2B5EF4-FFF2-40B4-BE49-F238E27FC236}">
                  <a16:creationId xmlns:a16="http://schemas.microsoft.com/office/drawing/2014/main" id="{93692AB2-325F-4A9C-87BB-563F8C862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5">
              <a:extLst>
                <a:ext uri="{FF2B5EF4-FFF2-40B4-BE49-F238E27FC236}">
                  <a16:creationId xmlns:a16="http://schemas.microsoft.com/office/drawing/2014/main" id="{80F61A3B-E482-4696-B0A7-39E1BE86A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6">
              <a:extLst>
                <a:ext uri="{FF2B5EF4-FFF2-40B4-BE49-F238E27FC236}">
                  <a16:creationId xmlns:a16="http://schemas.microsoft.com/office/drawing/2014/main" id="{4082569A-4D6F-40B4-BAA9-E25F20D4C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7">
              <a:extLst>
                <a:ext uri="{FF2B5EF4-FFF2-40B4-BE49-F238E27FC236}">
                  <a16:creationId xmlns:a16="http://schemas.microsoft.com/office/drawing/2014/main" id="{40A424F7-4BA3-40F7-A1B4-25D9558C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" y="1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8">
              <a:extLst>
                <a:ext uri="{FF2B5EF4-FFF2-40B4-BE49-F238E27FC236}">
                  <a16:creationId xmlns:a16="http://schemas.microsoft.com/office/drawing/2014/main" id="{73FA478F-FE35-4B6D-B780-E560FCD07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1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9">
              <a:extLst>
                <a:ext uri="{FF2B5EF4-FFF2-40B4-BE49-F238E27FC236}">
                  <a16:creationId xmlns:a16="http://schemas.microsoft.com/office/drawing/2014/main" id="{8EA915F5-9977-475B-8F99-11744FEE3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19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0">
              <a:extLst>
                <a:ext uri="{FF2B5EF4-FFF2-40B4-BE49-F238E27FC236}">
                  <a16:creationId xmlns:a16="http://schemas.microsoft.com/office/drawing/2014/main" id="{2EBED114-8131-4BC5-8775-DB51FBF81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1"/>
              <a:ext cx="1" cy="6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1">
              <a:extLst>
                <a:ext uri="{FF2B5EF4-FFF2-40B4-BE49-F238E27FC236}">
                  <a16:creationId xmlns:a16="http://schemas.microsoft.com/office/drawing/2014/main" id="{DE4460BE-9BFB-4F8F-96AA-FEB3F7D0C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" y="5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2">
              <a:extLst>
                <a:ext uri="{FF2B5EF4-FFF2-40B4-BE49-F238E27FC236}">
                  <a16:creationId xmlns:a16="http://schemas.microsoft.com/office/drawing/2014/main" id="{E71172C1-036E-4394-917A-E76A6D445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71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3">
              <a:extLst>
                <a:ext uri="{FF2B5EF4-FFF2-40B4-BE49-F238E27FC236}">
                  <a16:creationId xmlns:a16="http://schemas.microsoft.com/office/drawing/2014/main" id="{E03F6B1A-3EB4-4419-BC64-444666DDE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4">
              <a:extLst>
                <a:ext uri="{FF2B5EF4-FFF2-40B4-BE49-F238E27FC236}">
                  <a16:creationId xmlns:a16="http://schemas.microsoft.com/office/drawing/2014/main" id="{A136E71B-0C23-4076-BA77-64996F41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93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5">
              <a:extLst>
                <a:ext uri="{FF2B5EF4-FFF2-40B4-BE49-F238E27FC236}">
                  <a16:creationId xmlns:a16="http://schemas.microsoft.com/office/drawing/2014/main" id="{0FD35768-634F-4250-9399-2D8863BCD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0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6">
              <a:extLst>
                <a:ext uri="{FF2B5EF4-FFF2-40B4-BE49-F238E27FC236}">
                  <a16:creationId xmlns:a16="http://schemas.microsoft.com/office/drawing/2014/main" id="{6F70CD04-9C07-4930-B562-6682F13DD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51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7">
              <a:extLst>
                <a:ext uri="{FF2B5EF4-FFF2-40B4-BE49-F238E27FC236}">
                  <a16:creationId xmlns:a16="http://schemas.microsoft.com/office/drawing/2014/main" id="{771E746E-8C51-4546-ADE8-382405574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65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8">
              <a:extLst>
                <a:ext uri="{FF2B5EF4-FFF2-40B4-BE49-F238E27FC236}">
                  <a16:creationId xmlns:a16="http://schemas.microsoft.com/office/drawing/2014/main" id="{88F576B7-4F9E-4FD9-A56A-C8BADD0BB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65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9">
              <a:extLst>
                <a:ext uri="{FF2B5EF4-FFF2-40B4-BE49-F238E27FC236}">
                  <a16:creationId xmlns:a16="http://schemas.microsoft.com/office/drawing/2014/main" id="{BD9EFD6E-1B2F-4B87-8F2A-8F0ABE13B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65"/>
              <a:ext cx="1" cy="4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0">
              <a:extLst>
                <a:ext uri="{FF2B5EF4-FFF2-40B4-BE49-F238E27FC236}">
                  <a16:creationId xmlns:a16="http://schemas.microsoft.com/office/drawing/2014/main" id="{663761BF-E7E4-4C1C-97FC-F5992FA5B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1">
              <a:extLst>
                <a:ext uri="{FF2B5EF4-FFF2-40B4-BE49-F238E27FC236}">
                  <a16:creationId xmlns:a16="http://schemas.microsoft.com/office/drawing/2014/main" id="{31AB314F-1EF1-4A73-A4FD-5981290D7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2">
              <a:extLst>
                <a:ext uri="{FF2B5EF4-FFF2-40B4-BE49-F238E27FC236}">
                  <a16:creationId xmlns:a16="http://schemas.microsoft.com/office/drawing/2014/main" id="{081689BA-1238-49FA-93CC-EB663ABB6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53">
              <a:extLst>
                <a:ext uri="{FF2B5EF4-FFF2-40B4-BE49-F238E27FC236}">
                  <a16:creationId xmlns:a16="http://schemas.microsoft.com/office/drawing/2014/main" id="{15321D9C-AC16-4D2E-B020-E291628FB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54">
              <a:extLst>
                <a:ext uri="{FF2B5EF4-FFF2-40B4-BE49-F238E27FC236}">
                  <a16:creationId xmlns:a16="http://schemas.microsoft.com/office/drawing/2014/main" id="{72C9C0A9-C46E-45FA-B0EA-BC8606FFD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" y="176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5">
              <a:extLst>
                <a:ext uri="{FF2B5EF4-FFF2-40B4-BE49-F238E27FC236}">
                  <a16:creationId xmlns:a16="http://schemas.microsoft.com/office/drawing/2014/main" id="{4EF63543-0DC1-4037-9389-418F6911D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56">
              <a:extLst>
                <a:ext uri="{FF2B5EF4-FFF2-40B4-BE49-F238E27FC236}">
                  <a16:creationId xmlns:a16="http://schemas.microsoft.com/office/drawing/2014/main" id="{D7E9600E-C8B2-4760-96D5-772B0A942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57">
              <a:extLst>
                <a:ext uri="{FF2B5EF4-FFF2-40B4-BE49-F238E27FC236}">
                  <a16:creationId xmlns:a16="http://schemas.microsoft.com/office/drawing/2014/main" id="{0F014BA8-FFA0-4FB5-A269-0DF7663FD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58">
              <a:extLst>
                <a:ext uri="{FF2B5EF4-FFF2-40B4-BE49-F238E27FC236}">
                  <a16:creationId xmlns:a16="http://schemas.microsoft.com/office/drawing/2014/main" id="{7E80B928-23F2-42AE-865E-726F917BA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59">
              <a:extLst>
                <a:ext uri="{FF2B5EF4-FFF2-40B4-BE49-F238E27FC236}">
                  <a16:creationId xmlns:a16="http://schemas.microsoft.com/office/drawing/2014/main" id="{1C5AA755-C042-41D2-BB93-AA106ED80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0">
              <a:extLst>
                <a:ext uri="{FF2B5EF4-FFF2-40B4-BE49-F238E27FC236}">
                  <a16:creationId xmlns:a16="http://schemas.microsoft.com/office/drawing/2014/main" id="{0F1A851D-9D7F-4FB2-AC74-583409E8E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1">
              <a:extLst>
                <a:ext uri="{FF2B5EF4-FFF2-40B4-BE49-F238E27FC236}">
                  <a16:creationId xmlns:a16="http://schemas.microsoft.com/office/drawing/2014/main" id="{DFEFF31F-9B9C-4AA2-969F-A484502ED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2">
              <a:extLst>
                <a:ext uri="{FF2B5EF4-FFF2-40B4-BE49-F238E27FC236}">
                  <a16:creationId xmlns:a16="http://schemas.microsoft.com/office/drawing/2014/main" id="{69BE7B80-1B1B-4F56-A8AD-0F8026F93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3">
              <a:extLst>
                <a:ext uri="{FF2B5EF4-FFF2-40B4-BE49-F238E27FC236}">
                  <a16:creationId xmlns:a16="http://schemas.microsoft.com/office/drawing/2014/main" id="{E48D0C50-CCD4-4560-9034-656E7E164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9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4">
              <a:extLst>
                <a:ext uri="{FF2B5EF4-FFF2-40B4-BE49-F238E27FC236}">
                  <a16:creationId xmlns:a16="http://schemas.microsoft.com/office/drawing/2014/main" id="{78E0BC12-10E2-44AA-824A-078E51E37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5">
              <a:extLst>
                <a:ext uri="{FF2B5EF4-FFF2-40B4-BE49-F238E27FC236}">
                  <a16:creationId xmlns:a16="http://schemas.microsoft.com/office/drawing/2014/main" id="{8A3EC587-0261-4704-998D-CBBA167A8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6">
              <a:extLst>
                <a:ext uri="{FF2B5EF4-FFF2-40B4-BE49-F238E27FC236}">
                  <a16:creationId xmlns:a16="http://schemas.microsoft.com/office/drawing/2014/main" id="{259393D3-7BCA-477E-86EE-BF827D2BD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7">
              <a:extLst>
                <a:ext uri="{FF2B5EF4-FFF2-40B4-BE49-F238E27FC236}">
                  <a16:creationId xmlns:a16="http://schemas.microsoft.com/office/drawing/2014/main" id="{F8AD2D9A-AF4A-41BE-B7DC-13389632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">
              <a:extLst>
                <a:ext uri="{FF2B5EF4-FFF2-40B4-BE49-F238E27FC236}">
                  <a16:creationId xmlns:a16="http://schemas.microsoft.com/office/drawing/2014/main" id="{A016540B-45DE-4C90-B145-4D087A96F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190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9">
              <a:extLst>
                <a:ext uri="{FF2B5EF4-FFF2-40B4-BE49-F238E27FC236}">
                  <a16:creationId xmlns:a16="http://schemas.microsoft.com/office/drawing/2014/main" id="{34CEDB02-E67B-429A-96E6-11910A417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1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0">
              <a:extLst>
                <a:ext uri="{FF2B5EF4-FFF2-40B4-BE49-F238E27FC236}">
                  <a16:creationId xmlns:a16="http://schemas.microsoft.com/office/drawing/2014/main" id="{1C2A3144-BCAE-4D7A-AA93-B5A2C7BE4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04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71">
              <a:extLst>
                <a:ext uri="{FF2B5EF4-FFF2-40B4-BE49-F238E27FC236}">
                  <a16:creationId xmlns:a16="http://schemas.microsoft.com/office/drawing/2014/main" id="{D43290C9-F70D-426A-83DB-88105CA6E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2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72">
              <a:extLst>
                <a:ext uri="{FF2B5EF4-FFF2-40B4-BE49-F238E27FC236}">
                  <a16:creationId xmlns:a16="http://schemas.microsoft.com/office/drawing/2014/main" id="{DE9E1F2B-B337-4D22-BC0A-B161D5212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" y="213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73">
              <a:extLst>
                <a:ext uri="{FF2B5EF4-FFF2-40B4-BE49-F238E27FC236}">
                  <a16:creationId xmlns:a16="http://schemas.microsoft.com/office/drawing/2014/main" id="{6DE6245A-D87F-45F7-B6AA-5A9B5AEC8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0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74">
              <a:extLst>
                <a:ext uri="{FF2B5EF4-FFF2-40B4-BE49-F238E27FC236}">
                  <a16:creationId xmlns:a16="http://schemas.microsoft.com/office/drawing/2014/main" id="{7A6F5B70-33E6-4873-AB52-F9F162B690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84" cy="216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75">
              <a:extLst>
                <a:ext uri="{FF2B5EF4-FFF2-40B4-BE49-F238E27FC236}">
                  <a16:creationId xmlns:a16="http://schemas.microsoft.com/office/drawing/2014/main" id="{5587484E-AF35-4C82-9855-D7C6DFF3D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29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76">
              <a:extLst>
                <a:ext uri="{FF2B5EF4-FFF2-40B4-BE49-F238E27FC236}">
                  <a16:creationId xmlns:a16="http://schemas.microsoft.com/office/drawing/2014/main" id="{51F8D9FD-9149-43C4-B0C4-7566F8B86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77">
              <a:extLst>
                <a:ext uri="{FF2B5EF4-FFF2-40B4-BE49-F238E27FC236}">
                  <a16:creationId xmlns:a16="http://schemas.microsoft.com/office/drawing/2014/main" id="{06215B6B-FDA4-42D7-9D12-7CC1AE575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78">
              <a:extLst>
                <a:ext uri="{FF2B5EF4-FFF2-40B4-BE49-F238E27FC236}">
                  <a16:creationId xmlns:a16="http://schemas.microsoft.com/office/drawing/2014/main" id="{9FEC37F8-0680-48B5-8405-948B46303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79">
              <a:extLst>
                <a:ext uri="{FF2B5EF4-FFF2-40B4-BE49-F238E27FC236}">
                  <a16:creationId xmlns:a16="http://schemas.microsoft.com/office/drawing/2014/main" id="{094EA6B9-DD3E-4FB2-9A25-1BA45FEE7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7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0">
              <a:extLst>
                <a:ext uri="{FF2B5EF4-FFF2-40B4-BE49-F238E27FC236}">
                  <a16:creationId xmlns:a16="http://schemas.microsoft.com/office/drawing/2014/main" id="{D80109DD-3CF6-4F3F-ADFD-7EBCE1267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1">
              <a:extLst>
                <a:ext uri="{FF2B5EF4-FFF2-40B4-BE49-F238E27FC236}">
                  <a16:creationId xmlns:a16="http://schemas.microsoft.com/office/drawing/2014/main" id="{5C624989-EE77-47B0-A79A-3C56ECAB0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9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2">
              <a:extLst>
                <a:ext uri="{FF2B5EF4-FFF2-40B4-BE49-F238E27FC236}">
                  <a16:creationId xmlns:a16="http://schemas.microsoft.com/office/drawing/2014/main" id="{0B502EB7-9060-40C1-87CB-2082BBFC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3">
              <a:extLst>
                <a:ext uri="{FF2B5EF4-FFF2-40B4-BE49-F238E27FC236}">
                  <a16:creationId xmlns:a16="http://schemas.microsoft.com/office/drawing/2014/main" id="{4952C454-A06C-403D-854B-7AD6EE7CC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07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4">
              <a:extLst>
                <a:ext uri="{FF2B5EF4-FFF2-40B4-BE49-F238E27FC236}">
                  <a16:creationId xmlns:a16="http://schemas.microsoft.com/office/drawing/2014/main" id="{D01E5277-CDBD-45C3-9154-A59197AAB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203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id="{01AB079F-3114-4F37-883B-3F2AC1AC5D1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0628" y="3299878"/>
            <a:ext cx="1654981" cy="935238"/>
            <a:chOff x="0" y="-1"/>
            <a:chExt cx="384" cy="217"/>
          </a:xfrm>
          <a:solidFill>
            <a:srgbClr val="692A07"/>
          </a:solidFill>
        </p:grpSpPr>
        <p:sp>
          <p:nvSpPr>
            <p:cNvPr id="258" name="Freeform 5">
              <a:extLst>
                <a:ext uri="{FF2B5EF4-FFF2-40B4-BE49-F238E27FC236}">
                  <a16:creationId xmlns:a16="http://schemas.microsoft.com/office/drawing/2014/main" id="{7E9679B2-7700-48F3-AA5E-E84F924CC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-1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6">
              <a:extLst>
                <a:ext uri="{FF2B5EF4-FFF2-40B4-BE49-F238E27FC236}">
                  <a16:creationId xmlns:a16="http://schemas.microsoft.com/office/drawing/2014/main" id="{C7C2411B-E304-4D1C-9F65-8A3BFF58B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" y="0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">
              <a:extLst>
                <a:ext uri="{FF2B5EF4-FFF2-40B4-BE49-F238E27FC236}">
                  <a16:creationId xmlns:a16="http://schemas.microsoft.com/office/drawing/2014/main" id="{EFBE2E2C-72F3-4196-AAF6-40C0962B4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0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8">
              <a:extLst>
                <a:ext uri="{FF2B5EF4-FFF2-40B4-BE49-F238E27FC236}">
                  <a16:creationId xmlns:a16="http://schemas.microsoft.com/office/drawing/2014/main" id="{851B3AFA-EDD1-4B90-B6E8-21171E71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3"/>
              <a:ext cx="3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9">
              <a:extLst>
                <a:ext uri="{FF2B5EF4-FFF2-40B4-BE49-F238E27FC236}">
                  <a16:creationId xmlns:a16="http://schemas.microsoft.com/office/drawing/2014/main" id="{E69CBC29-2717-48B1-9EC6-067D31B30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"/>
              <a:ext cx="2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">
              <a:extLst>
                <a:ext uri="{FF2B5EF4-FFF2-40B4-BE49-F238E27FC236}">
                  <a16:creationId xmlns:a16="http://schemas.microsoft.com/office/drawing/2014/main" id="{30B82CCE-F4D6-472A-BB96-0E5891145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1">
              <a:extLst>
                <a:ext uri="{FF2B5EF4-FFF2-40B4-BE49-F238E27FC236}">
                  <a16:creationId xmlns:a16="http://schemas.microsoft.com/office/drawing/2014/main" id="{EEBFD101-AC1D-46FC-B10B-970F2DE12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5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">
              <a:extLst>
                <a:ext uri="{FF2B5EF4-FFF2-40B4-BE49-F238E27FC236}">
                  <a16:creationId xmlns:a16="http://schemas.microsoft.com/office/drawing/2014/main" id="{61B0A5F3-3BA0-43A1-B0FB-BCB9CC2BC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" y="5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3">
              <a:extLst>
                <a:ext uri="{FF2B5EF4-FFF2-40B4-BE49-F238E27FC236}">
                  <a16:creationId xmlns:a16="http://schemas.microsoft.com/office/drawing/2014/main" id="{F43D0B6E-11E7-4903-AE4A-0E97422BB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" y="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">
              <a:extLst>
                <a:ext uri="{FF2B5EF4-FFF2-40B4-BE49-F238E27FC236}">
                  <a16:creationId xmlns:a16="http://schemas.microsoft.com/office/drawing/2014/main" id="{CA4CDDDA-6BF7-4943-8BAB-DF3E17F84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5">
              <a:extLst>
                <a:ext uri="{FF2B5EF4-FFF2-40B4-BE49-F238E27FC236}">
                  <a16:creationId xmlns:a16="http://schemas.microsoft.com/office/drawing/2014/main" id="{C94C19A7-EEDA-477A-AEF1-42BDBF474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" y="6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6">
              <a:extLst>
                <a:ext uri="{FF2B5EF4-FFF2-40B4-BE49-F238E27FC236}">
                  <a16:creationId xmlns:a16="http://schemas.microsoft.com/office/drawing/2014/main" id="{7905EF09-5D81-4A38-8197-832B937AE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6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">
              <a:extLst>
                <a:ext uri="{FF2B5EF4-FFF2-40B4-BE49-F238E27FC236}">
                  <a16:creationId xmlns:a16="http://schemas.microsoft.com/office/drawing/2014/main" id="{5FD7FDBA-D76E-4320-ADB6-65AF2780B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">
              <a:extLst>
                <a:ext uri="{FF2B5EF4-FFF2-40B4-BE49-F238E27FC236}">
                  <a16:creationId xmlns:a16="http://schemas.microsoft.com/office/drawing/2014/main" id="{AF185327-FDD6-437B-8AE6-520833539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8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9">
              <a:extLst>
                <a:ext uri="{FF2B5EF4-FFF2-40B4-BE49-F238E27FC236}">
                  <a16:creationId xmlns:a16="http://schemas.microsoft.com/office/drawing/2014/main" id="{D899EE00-F780-4B92-A83A-F6E1B1690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" y="8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0">
              <a:extLst>
                <a:ext uri="{FF2B5EF4-FFF2-40B4-BE49-F238E27FC236}">
                  <a16:creationId xmlns:a16="http://schemas.microsoft.com/office/drawing/2014/main" id="{13686FD7-F551-47BB-9398-A145B6407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" y="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">
              <a:extLst>
                <a:ext uri="{FF2B5EF4-FFF2-40B4-BE49-F238E27FC236}">
                  <a16:creationId xmlns:a16="http://schemas.microsoft.com/office/drawing/2014/main" id="{6DA60F7E-8F5A-4477-A848-21C457070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2">
              <a:extLst>
                <a:ext uri="{FF2B5EF4-FFF2-40B4-BE49-F238E27FC236}">
                  <a16:creationId xmlns:a16="http://schemas.microsoft.com/office/drawing/2014/main" id="{076D4F8C-0DB0-4841-A71C-FE62B0516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0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3">
              <a:extLst>
                <a:ext uri="{FF2B5EF4-FFF2-40B4-BE49-F238E27FC236}">
                  <a16:creationId xmlns:a16="http://schemas.microsoft.com/office/drawing/2014/main" id="{2123D09C-0FE0-4489-8404-DD15D50CC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1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4">
              <a:extLst>
                <a:ext uri="{FF2B5EF4-FFF2-40B4-BE49-F238E27FC236}">
                  <a16:creationId xmlns:a16="http://schemas.microsoft.com/office/drawing/2014/main" id="{56237D02-06F5-421C-86A0-14583BF0C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" y="12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5">
              <a:extLst>
                <a:ext uri="{FF2B5EF4-FFF2-40B4-BE49-F238E27FC236}">
                  <a16:creationId xmlns:a16="http://schemas.microsoft.com/office/drawing/2014/main" id="{BE2F8FA6-AB5D-455E-99FF-8909D80A0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" y="13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6">
              <a:extLst>
                <a:ext uri="{FF2B5EF4-FFF2-40B4-BE49-F238E27FC236}">
                  <a16:creationId xmlns:a16="http://schemas.microsoft.com/office/drawing/2014/main" id="{B0B72F02-0472-4B10-84C9-CE7B4715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" y="13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">
              <a:extLst>
                <a:ext uri="{FF2B5EF4-FFF2-40B4-BE49-F238E27FC236}">
                  <a16:creationId xmlns:a16="http://schemas.microsoft.com/office/drawing/2014/main" id="{CBDCC6CA-4B91-4CBA-A293-8D9522908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4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">
              <a:extLst>
                <a:ext uri="{FF2B5EF4-FFF2-40B4-BE49-F238E27FC236}">
                  <a16:creationId xmlns:a16="http://schemas.microsoft.com/office/drawing/2014/main" id="{AF65A179-7377-41A0-B4AE-2255F4145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" y="1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9">
              <a:extLst>
                <a:ext uri="{FF2B5EF4-FFF2-40B4-BE49-F238E27FC236}">
                  <a16:creationId xmlns:a16="http://schemas.microsoft.com/office/drawing/2014/main" id="{3CDB7927-B454-40A3-A8A4-5C7314BF5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" y="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0">
              <a:extLst>
                <a:ext uri="{FF2B5EF4-FFF2-40B4-BE49-F238E27FC236}">
                  <a16:creationId xmlns:a16="http://schemas.microsoft.com/office/drawing/2014/main" id="{65C224A0-0288-492C-9055-0467A0C49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" y="1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1">
              <a:extLst>
                <a:ext uri="{FF2B5EF4-FFF2-40B4-BE49-F238E27FC236}">
                  <a16:creationId xmlns:a16="http://schemas.microsoft.com/office/drawing/2014/main" id="{0E93F620-DC5D-48FC-BE88-BCA341DCA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">
              <a:extLst>
                <a:ext uri="{FF2B5EF4-FFF2-40B4-BE49-F238E27FC236}">
                  <a16:creationId xmlns:a16="http://schemas.microsoft.com/office/drawing/2014/main" id="{310E9AED-8725-4AB5-8ACE-02AD32B82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3">
              <a:extLst>
                <a:ext uri="{FF2B5EF4-FFF2-40B4-BE49-F238E27FC236}">
                  <a16:creationId xmlns:a16="http://schemas.microsoft.com/office/drawing/2014/main" id="{34F222E7-C5AE-491D-86A9-BB8B14C9F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15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4">
              <a:extLst>
                <a:ext uri="{FF2B5EF4-FFF2-40B4-BE49-F238E27FC236}">
                  <a16:creationId xmlns:a16="http://schemas.microsoft.com/office/drawing/2014/main" id="{99682350-CC17-419F-8D1D-FCC7F74AD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5">
              <a:extLst>
                <a:ext uri="{FF2B5EF4-FFF2-40B4-BE49-F238E27FC236}">
                  <a16:creationId xmlns:a16="http://schemas.microsoft.com/office/drawing/2014/main" id="{5256DCAE-5130-45D8-95EC-8092E67D0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6">
              <a:extLst>
                <a:ext uri="{FF2B5EF4-FFF2-40B4-BE49-F238E27FC236}">
                  <a16:creationId xmlns:a16="http://schemas.microsoft.com/office/drawing/2014/main" id="{0D9A20AF-AC35-4013-A99C-B74274E4D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7">
              <a:extLst>
                <a:ext uri="{FF2B5EF4-FFF2-40B4-BE49-F238E27FC236}">
                  <a16:creationId xmlns:a16="http://schemas.microsoft.com/office/drawing/2014/main" id="{46251C34-946E-4563-ADA5-2EE72256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" y="1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8">
              <a:extLst>
                <a:ext uri="{FF2B5EF4-FFF2-40B4-BE49-F238E27FC236}">
                  <a16:creationId xmlns:a16="http://schemas.microsoft.com/office/drawing/2014/main" id="{F08626D3-13AA-4D40-AF22-67391FE2A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1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9">
              <a:extLst>
                <a:ext uri="{FF2B5EF4-FFF2-40B4-BE49-F238E27FC236}">
                  <a16:creationId xmlns:a16="http://schemas.microsoft.com/office/drawing/2014/main" id="{D53A7DE2-B94A-4C64-ADC7-ED3BF7E48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19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0">
              <a:extLst>
                <a:ext uri="{FF2B5EF4-FFF2-40B4-BE49-F238E27FC236}">
                  <a16:creationId xmlns:a16="http://schemas.microsoft.com/office/drawing/2014/main" id="{01DE64CE-362A-43F0-8B4D-1460FCD91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1"/>
              <a:ext cx="1" cy="6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1">
              <a:extLst>
                <a:ext uri="{FF2B5EF4-FFF2-40B4-BE49-F238E27FC236}">
                  <a16:creationId xmlns:a16="http://schemas.microsoft.com/office/drawing/2014/main" id="{20E1A2E0-BA24-4775-8FA2-4E88EDB63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" y="5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2">
              <a:extLst>
                <a:ext uri="{FF2B5EF4-FFF2-40B4-BE49-F238E27FC236}">
                  <a16:creationId xmlns:a16="http://schemas.microsoft.com/office/drawing/2014/main" id="{276FC2CA-9974-48CB-8020-179C96EF8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71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3">
              <a:extLst>
                <a:ext uri="{FF2B5EF4-FFF2-40B4-BE49-F238E27FC236}">
                  <a16:creationId xmlns:a16="http://schemas.microsoft.com/office/drawing/2014/main" id="{7B4F322C-C2E8-4D5E-9816-E869E87BA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4">
              <a:extLst>
                <a:ext uri="{FF2B5EF4-FFF2-40B4-BE49-F238E27FC236}">
                  <a16:creationId xmlns:a16="http://schemas.microsoft.com/office/drawing/2014/main" id="{7BDFCBDD-3A07-49F1-8B6C-73EE97DB7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93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">
              <a:extLst>
                <a:ext uri="{FF2B5EF4-FFF2-40B4-BE49-F238E27FC236}">
                  <a16:creationId xmlns:a16="http://schemas.microsoft.com/office/drawing/2014/main" id="{5B1D79D2-9C99-4E52-8C6B-D7A013CC0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0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6">
              <a:extLst>
                <a:ext uri="{FF2B5EF4-FFF2-40B4-BE49-F238E27FC236}">
                  <a16:creationId xmlns:a16="http://schemas.microsoft.com/office/drawing/2014/main" id="{C0B99F3F-0E74-4012-BE73-6D979EAD2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51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7">
              <a:extLst>
                <a:ext uri="{FF2B5EF4-FFF2-40B4-BE49-F238E27FC236}">
                  <a16:creationId xmlns:a16="http://schemas.microsoft.com/office/drawing/2014/main" id="{082E2327-CC64-479B-8A24-471414FD5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65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8">
              <a:extLst>
                <a:ext uri="{FF2B5EF4-FFF2-40B4-BE49-F238E27FC236}">
                  <a16:creationId xmlns:a16="http://schemas.microsoft.com/office/drawing/2014/main" id="{03587DCA-A735-4C9C-9CE9-8278690F1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65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9">
              <a:extLst>
                <a:ext uri="{FF2B5EF4-FFF2-40B4-BE49-F238E27FC236}">
                  <a16:creationId xmlns:a16="http://schemas.microsoft.com/office/drawing/2014/main" id="{7646D2AD-46F2-40A5-B5DA-7224969A9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65"/>
              <a:ext cx="1" cy="4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0">
              <a:extLst>
                <a:ext uri="{FF2B5EF4-FFF2-40B4-BE49-F238E27FC236}">
                  <a16:creationId xmlns:a16="http://schemas.microsoft.com/office/drawing/2014/main" id="{2582FA4E-F885-4FB0-A8FF-566BF81CE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">
              <a:extLst>
                <a:ext uri="{FF2B5EF4-FFF2-40B4-BE49-F238E27FC236}">
                  <a16:creationId xmlns:a16="http://schemas.microsoft.com/office/drawing/2014/main" id="{E2DDA8D8-6738-4E6B-9B03-CF2B193DA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2">
              <a:extLst>
                <a:ext uri="{FF2B5EF4-FFF2-40B4-BE49-F238E27FC236}">
                  <a16:creationId xmlns:a16="http://schemas.microsoft.com/office/drawing/2014/main" id="{099632A8-5246-4B7E-A227-F48548351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3">
              <a:extLst>
                <a:ext uri="{FF2B5EF4-FFF2-40B4-BE49-F238E27FC236}">
                  <a16:creationId xmlns:a16="http://schemas.microsoft.com/office/drawing/2014/main" id="{24F645CE-6FB9-4406-867D-649C88183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4">
              <a:extLst>
                <a:ext uri="{FF2B5EF4-FFF2-40B4-BE49-F238E27FC236}">
                  <a16:creationId xmlns:a16="http://schemas.microsoft.com/office/drawing/2014/main" id="{050F4292-9901-4D7A-BC5F-F8DF09CF3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" y="176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5">
              <a:extLst>
                <a:ext uri="{FF2B5EF4-FFF2-40B4-BE49-F238E27FC236}">
                  <a16:creationId xmlns:a16="http://schemas.microsoft.com/office/drawing/2014/main" id="{E5BA4B34-F081-445A-923D-C7CA1C809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6">
              <a:extLst>
                <a:ext uri="{FF2B5EF4-FFF2-40B4-BE49-F238E27FC236}">
                  <a16:creationId xmlns:a16="http://schemas.microsoft.com/office/drawing/2014/main" id="{6CC292A8-9ED3-40A6-A9C9-0F7833DA2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7">
              <a:extLst>
                <a:ext uri="{FF2B5EF4-FFF2-40B4-BE49-F238E27FC236}">
                  <a16:creationId xmlns:a16="http://schemas.microsoft.com/office/drawing/2014/main" id="{73386C14-2307-4ACC-B669-4CC72F7B3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8">
              <a:extLst>
                <a:ext uri="{FF2B5EF4-FFF2-40B4-BE49-F238E27FC236}">
                  <a16:creationId xmlns:a16="http://schemas.microsoft.com/office/drawing/2014/main" id="{C2EA7F21-152A-4B5A-ACF3-864958E7D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9">
              <a:extLst>
                <a:ext uri="{FF2B5EF4-FFF2-40B4-BE49-F238E27FC236}">
                  <a16:creationId xmlns:a16="http://schemas.microsoft.com/office/drawing/2014/main" id="{03A4FD84-420E-4644-B812-E797EEF43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60">
              <a:extLst>
                <a:ext uri="{FF2B5EF4-FFF2-40B4-BE49-F238E27FC236}">
                  <a16:creationId xmlns:a16="http://schemas.microsoft.com/office/drawing/2014/main" id="{867997F8-2207-4C04-9A08-1121561AD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61">
              <a:extLst>
                <a:ext uri="{FF2B5EF4-FFF2-40B4-BE49-F238E27FC236}">
                  <a16:creationId xmlns:a16="http://schemas.microsoft.com/office/drawing/2014/main" id="{4199416D-F2BA-4D0F-BFFC-E4F8C68DC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62">
              <a:extLst>
                <a:ext uri="{FF2B5EF4-FFF2-40B4-BE49-F238E27FC236}">
                  <a16:creationId xmlns:a16="http://schemas.microsoft.com/office/drawing/2014/main" id="{80091FA9-C0F6-43E4-9658-B08F0F65B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63">
              <a:extLst>
                <a:ext uri="{FF2B5EF4-FFF2-40B4-BE49-F238E27FC236}">
                  <a16:creationId xmlns:a16="http://schemas.microsoft.com/office/drawing/2014/main" id="{A6FD81F8-3773-4998-A7EA-70CE2A64A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9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64">
              <a:extLst>
                <a:ext uri="{FF2B5EF4-FFF2-40B4-BE49-F238E27FC236}">
                  <a16:creationId xmlns:a16="http://schemas.microsoft.com/office/drawing/2014/main" id="{7EBAA509-B057-42F0-AC43-9AD26DB0F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65">
              <a:extLst>
                <a:ext uri="{FF2B5EF4-FFF2-40B4-BE49-F238E27FC236}">
                  <a16:creationId xmlns:a16="http://schemas.microsoft.com/office/drawing/2014/main" id="{90CB9D24-D053-414B-8C47-4D41F944D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6">
              <a:extLst>
                <a:ext uri="{FF2B5EF4-FFF2-40B4-BE49-F238E27FC236}">
                  <a16:creationId xmlns:a16="http://schemas.microsoft.com/office/drawing/2014/main" id="{B95948D7-2AD4-4220-811D-382E71596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67">
              <a:extLst>
                <a:ext uri="{FF2B5EF4-FFF2-40B4-BE49-F238E27FC236}">
                  <a16:creationId xmlns:a16="http://schemas.microsoft.com/office/drawing/2014/main" id="{7DC63B80-8781-4253-A2D3-C3D9F5B32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8">
              <a:extLst>
                <a:ext uri="{FF2B5EF4-FFF2-40B4-BE49-F238E27FC236}">
                  <a16:creationId xmlns:a16="http://schemas.microsoft.com/office/drawing/2014/main" id="{6589E95E-E8AE-4E6A-9FCB-020E3EE00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190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69">
              <a:extLst>
                <a:ext uri="{FF2B5EF4-FFF2-40B4-BE49-F238E27FC236}">
                  <a16:creationId xmlns:a16="http://schemas.microsoft.com/office/drawing/2014/main" id="{3897A572-20CC-47FD-AD26-9C4049597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1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70">
              <a:extLst>
                <a:ext uri="{FF2B5EF4-FFF2-40B4-BE49-F238E27FC236}">
                  <a16:creationId xmlns:a16="http://schemas.microsoft.com/office/drawing/2014/main" id="{D9BD29DB-A121-428B-AC4A-C829A5D6D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04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71">
              <a:extLst>
                <a:ext uri="{FF2B5EF4-FFF2-40B4-BE49-F238E27FC236}">
                  <a16:creationId xmlns:a16="http://schemas.microsoft.com/office/drawing/2014/main" id="{3FB81255-3701-4FDD-89BB-4087E9A78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2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2">
              <a:extLst>
                <a:ext uri="{FF2B5EF4-FFF2-40B4-BE49-F238E27FC236}">
                  <a16:creationId xmlns:a16="http://schemas.microsoft.com/office/drawing/2014/main" id="{5BA34AB5-6C76-4324-B648-FC1A1C25C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" y="213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3">
              <a:extLst>
                <a:ext uri="{FF2B5EF4-FFF2-40B4-BE49-F238E27FC236}">
                  <a16:creationId xmlns:a16="http://schemas.microsoft.com/office/drawing/2014/main" id="{5888FBDF-B9E7-448B-AA3D-58E5B7FBB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0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4">
              <a:extLst>
                <a:ext uri="{FF2B5EF4-FFF2-40B4-BE49-F238E27FC236}">
                  <a16:creationId xmlns:a16="http://schemas.microsoft.com/office/drawing/2014/main" id="{142F8943-F9DC-411C-A9A5-DFE3473B0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84" cy="216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5">
              <a:extLst>
                <a:ext uri="{FF2B5EF4-FFF2-40B4-BE49-F238E27FC236}">
                  <a16:creationId xmlns:a16="http://schemas.microsoft.com/office/drawing/2014/main" id="{C77F186A-E063-4B23-AF35-1ABA577D1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29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6">
              <a:extLst>
                <a:ext uri="{FF2B5EF4-FFF2-40B4-BE49-F238E27FC236}">
                  <a16:creationId xmlns:a16="http://schemas.microsoft.com/office/drawing/2014/main" id="{46DBFABB-A24B-4F07-9547-B6763351C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">
              <a:extLst>
                <a:ext uri="{FF2B5EF4-FFF2-40B4-BE49-F238E27FC236}">
                  <a16:creationId xmlns:a16="http://schemas.microsoft.com/office/drawing/2014/main" id="{0FE5B85D-79E2-410D-B46C-FD9AFF992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8">
              <a:extLst>
                <a:ext uri="{FF2B5EF4-FFF2-40B4-BE49-F238E27FC236}">
                  <a16:creationId xmlns:a16="http://schemas.microsoft.com/office/drawing/2014/main" id="{E791EFF0-01B1-444B-8401-C0C1D665A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9">
              <a:extLst>
                <a:ext uri="{FF2B5EF4-FFF2-40B4-BE49-F238E27FC236}">
                  <a16:creationId xmlns:a16="http://schemas.microsoft.com/office/drawing/2014/main" id="{39FD5D91-02FA-466A-83AF-EB5E6116B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7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80">
              <a:extLst>
                <a:ext uri="{FF2B5EF4-FFF2-40B4-BE49-F238E27FC236}">
                  <a16:creationId xmlns:a16="http://schemas.microsoft.com/office/drawing/2014/main" id="{3C44EF65-BAB1-4D7C-A00C-8BD64CE67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81">
              <a:extLst>
                <a:ext uri="{FF2B5EF4-FFF2-40B4-BE49-F238E27FC236}">
                  <a16:creationId xmlns:a16="http://schemas.microsoft.com/office/drawing/2014/main" id="{F838536A-F175-4A29-AD5E-9847745C3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9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82">
              <a:extLst>
                <a:ext uri="{FF2B5EF4-FFF2-40B4-BE49-F238E27FC236}">
                  <a16:creationId xmlns:a16="http://schemas.microsoft.com/office/drawing/2014/main" id="{6964F9EF-AD96-4186-95EE-8E54119D4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83">
              <a:extLst>
                <a:ext uri="{FF2B5EF4-FFF2-40B4-BE49-F238E27FC236}">
                  <a16:creationId xmlns:a16="http://schemas.microsoft.com/office/drawing/2014/main" id="{D2072FEC-1173-45EC-AAB3-5EE4807D5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07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84">
              <a:extLst>
                <a:ext uri="{FF2B5EF4-FFF2-40B4-BE49-F238E27FC236}">
                  <a16:creationId xmlns:a16="http://schemas.microsoft.com/office/drawing/2014/main" id="{E44BB456-8DB2-47B4-B7E3-FBF54586C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203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597C84A1-0612-4DCC-BA4C-D29EBC27E2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13297" y="1172695"/>
            <a:ext cx="1654981" cy="935238"/>
            <a:chOff x="0" y="-1"/>
            <a:chExt cx="384" cy="217"/>
          </a:xfrm>
          <a:solidFill>
            <a:srgbClr val="692A07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7E929C37-9712-4C1E-9B1C-EDD1C5DC1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-1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4554B98-27F7-4E23-88C5-BA26B9882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" y="0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65B3A9CC-891E-4281-9B08-8A9022972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0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518FC650-FD19-450A-A815-7E8E3D324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3"/>
              <a:ext cx="3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C50E183F-35C8-40BB-BC19-C73518FD2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"/>
              <a:ext cx="2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1BAED2BD-FFC2-4330-93A1-9AA447BD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18F70EF8-EA57-42E7-A68F-C6FF24C0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" y="5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20A22F5A-9F77-4DAB-A41A-55D9F4D0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" y="5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D4D8289C-7ED9-4594-B491-47AD22E05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" y="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28B04B8D-996F-4059-AAA2-17E5E895D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" y="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CB1FB730-0BB1-4441-A32B-F26773393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" y="6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5D979C47-7282-4B37-B3FC-1455326FF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" y="6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49B0E7C6-773F-4791-8260-31EDD3262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F85ECA1E-1B65-40C7-AC69-622F90056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" y="8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603E02A6-A65C-423F-81B1-412E2C732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" y="8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F0E3D316-EEAA-4E7F-946C-EB80AE684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" y="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5F42474-7A3E-4A6E-81FD-6C6F1F7EE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FD89EF3E-5182-4771-B633-AA82E3C0C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0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A81979EA-51B6-4B0D-B720-B1DF71710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1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BE337792-61FA-4779-B192-D1449C7FC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" y="12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7682B949-8877-4A8A-BB5E-751C4A62E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" y="13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4CDCA8BC-5369-4AF5-B0C2-0BBA746A6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" y="13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78B31546-8CC2-410A-B16F-8579618BF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" y="14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FC268F31-22A9-40BE-952A-D000B6272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" y="1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6EC4B53E-DE99-42B2-854B-B2649C41D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" y="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C88082C7-C3FD-414A-9806-3373F9191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" y="1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6F13DE1C-5E47-4138-BF7E-18A643FC7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FEF79D9F-13B2-4D2A-9FE3-E49058342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1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89202C2F-B9B6-4AAF-988E-26869299F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15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3CE871A5-BAEC-4219-8F38-D4E2BC942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ED9245A7-7DEA-4F91-9818-0FD658184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A3B7EE59-503A-4D06-B80E-CCEF716E9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653BD9CB-5A80-4AFA-9634-0E32EDA76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" y="1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C1D8C56E-353C-4C9E-A645-9035A4357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" y="19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1D97F99E-D48A-4E6E-8080-ABA359D44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" y="19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10651654-EBE1-4ED5-A881-C395B11EC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31"/>
              <a:ext cx="1" cy="6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83564A79-A972-4010-8803-775A8B46D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" y="5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71883C64-0F9F-41C6-B756-81ED7BACB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71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9814B11B-2956-487E-8D8A-8D6ADBA26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810C07C9-86FC-498A-9435-C755C6A69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93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DE4D4EA1-54FE-481D-ACB2-DC358207F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04"/>
              <a:ext cx="1" cy="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44E32488-590F-4F2D-9AFC-5845033D9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51"/>
              <a:ext cx="2" cy="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A37E25F9-C9E5-4C53-AC16-957865E1F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65"/>
              <a:ext cx="1" cy="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2271A698-922E-40DA-A83B-E0D0057E7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65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5700AEFA-C7E4-41EE-A2B9-CA54D0746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65"/>
              <a:ext cx="1" cy="4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A1114567-11DC-474E-8C07-054915E79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44D30EEC-36ED-4D88-B0D8-E205DB096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B90B45EB-E663-4658-8BDD-C81E6E09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A6CBE8D-CB24-4B31-9122-39C4A919A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ABE87D8D-B654-4AD2-A529-1B4B27B42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" y="176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FA796A0F-4853-497F-B7A9-8AF1AE022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DF61BCEB-2204-40A8-8057-B6D625FBA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61CF6FAD-AAEB-46F4-A6C4-76B6ED804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A5F47DF7-80FC-4758-B8A4-AA0C60084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" y="17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80E31D42-A77B-4976-9D32-AEA6EB411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76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483FFB93-A25A-4A8A-9744-D62B60C29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DEB79030-1B3F-4131-9D8C-66BC79064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8F698EF9-90AE-4ACB-9A36-7F5684ED4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5288D762-B9A7-4AF7-8E2C-31DED7A4C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9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4">
              <a:extLst>
                <a:ext uri="{FF2B5EF4-FFF2-40B4-BE49-F238E27FC236}">
                  <a16:creationId xmlns:a16="http://schemas.microsoft.com/office/drawing/2014/main" id="{2F366FD5-2D25-488D-AE46-6A9F63902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17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E12B8817-4BBC-41F3-AE94-FAE7C6DC5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6">
              <a:extLst>
                <a:ext uri="{FF2B5EF4-FFF2-40B4-BE49-F238E27FC236}">
                  <a16:creationId xmlns:a16="http://schemas.microsoft.com/office/drawing/2014/main" id="{A3BF85FF-D57D-4DD1-8EFC-FFD7EB983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" y="179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7">
              <a:extLst>
                <a:ext uri="{FF2B5EF4-FFF2-40B4-BE49-F238E27FC236}">
                  <a16:creationId xmlns:a16="http://schemas.microsoft.com/office/drawing/2014/main" id="{8BE3DCC0-48AF-4EFA-AB21-F1539B277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8">
              <a:extLst>
                <a:ext uri="{FF2B5EF4-FFF2-40B4-BE49-F238E27FC236}">
                  <a16:creationId xmlns:a16="http://schemas.microsoft.com/office/drawing/2014/main" id="{DDFAD341-0AB0-4B0B-ABC2-418ADA31C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190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9">
              <a:extLst>
                <a:ext uri="{FF2B5EF4-FFF2-40B4-BE49-F238E27FC236}">
                  <a16:creationId xmlns:a16="http://schemas.microsoft.com/office/drawing/2014/main" id="{36753481-1021-4A9A-8E3C-35FFF5B01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1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0">
              <a:extLst>
                <a:ext uri="{FF2B5EF4-FFF2-40B4-BE49-F238E27FC236}">
                  <a16:creationId xmlns:a16="http://schemas.microsoft.com/office/drawing/2014/main" id="{2CF3A675-BD75-44BD-92BF-7F4E585F5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04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1">
              <a:extLst>
                <a:ext uri="{FF2B5EF4-FFF2-40B4-BE49-F238E27FC236}">
                  <a16:creationId xmlns:a16="http://schemas.microsoft.com/office/drawing/2014/main" id="{DCEEA3E3-5A87-496B-91AD-980A367AC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2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2">
              <a:extLst>
                <a:ext uri="{FF2B5EF4-FFF2-40B4-BE49-F238E27FC236}">
                  <a16:creationId xmlns:a16="http://schemas.microsoft.com/office/drawing/2014/main" id="{C353BCCE-D643-43BC-A63A-2BD2C9FB4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" y="213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3">
              <a:extLst>
                <a:ext uri="{FF2B5EF4-FFF2-40B4-BE49-F238E27FC236}">
                  <a16:creationId xmlns:a16="http://schemas.microsoft.com/office/drawing/2014/main" id="{0E409E20-6B8D-484C-9E3C-547DBF60A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" y="0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4">
              <a:extLst>
                <a:ext uri="{FF2B5EF4-FFF2-40B4-BE49-F238E27FC236}">
                  <a16:creationId xmlns:a16="http://schemas.microsoft.com/office/drawing/2014/main" id="{EEF7005C-D48F-4574-AE30-A3C5388C6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84" cy="216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5">
              <a:extLst>
                <a:ext uri="{FF2B5EF4-FFF2-40B4-BE49-F238E27FC236}">
                  <a16:creationId xmlns:a16="http://schemas.microsoft.com/office/drawing/2014/main" id="{4C35E6D8-1C2C-446C-9EA3-B7C12F1C8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" y="29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6">
              <a:extLst>
                <a:ext uri="{FF2B5EF4-FFF2-40B4-BE49-F238E27FC236}">
                  <a16:creationId xmlns:a16="http://schemas.microsoft.com/office/drawing/2014/main" id="{289EFAB9-2B78-436D-9B07-F9C593743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" y="30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7">
              <a:extLst>
                <a:ext uri="{FF2B5EF4-FFF2-40B4-BE49-F238E27FC236}">
                  <a16:creationId xmlns:a16="http://schemas.microsoft.com/office/drawing/2014/main" id="{70D0C45A-EF1E-4548-9D3A-C92BDECD8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" y="90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8">
              <a:extLst>
                <a:ext uri="{FF2B5EF4-FFF2-40B4-BE49-F238E27FC236}">
                  <a16:creationId xmlns:a16="http://schemas.microsoft.com/office/drawing/2014/main" id="{439B6FAF-28D9-414A-9C62-D81E07D4F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9">
              <a:extLst>
                <a:ext uri="{FF2B5EF4-FFF2-40B4-BE49-F238E27FC236}">
                  <a16:creationId xmlns:a16="http://schemas.microsoft.com/office/drawing/2014/main" id="{28C0BC6D-2BD0-450E-9CBE-04F4EB40C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" y="17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0">
              <a:extLst>
                <a:ext uri="{FF2B5EF4-FFF2-40B4-BE49-F238E27FC236}">
                  <a16:creationId xmlns:a16="http://schemas.microsoft.com/office/drawing/2014/main" id="{D44B0516-EA93-4CA9-B8A1-AA827458B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1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1">
              <a:extLst>
                <a:ext uri="{FF2B5EF4-FFF2-40B4-BE49-F238E27FC236}">
                  <a16:creationId xmlns:a16="http://schemas.microsoft.com/office/drawing/2014/main" id="{0C663C85-7FDB-46EA-B660-CE9004ED3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9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2">
              <a:extLst>
                <a:ext uri="{FF2B5EF4-FFF2-40B4-BE49-F238E27FC236}">
                  <a16:creationId xmlns:a16="http://schemas.microsoft.com/office/drawing/2014/main" id="{D60E1740-8370-4FB7-A782-C63D44290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1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3">
              <a:extLst>
                <a:ext uri="{FF2B5EF4-FFF2-40B4-BE49-F238E27FC236}">
                  <a16:creationId xmlns:a16="http://schemas.microsoft.com/office/drawing/2014/main" id="{BC5ABAD6-B4CB-4E40-9848-BBCAED235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" y="207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4">
              <a:extLst>
                <a:ext uri="{FF2B5EF4-FFF2-40B4-BE49-F238E27FC236}">
                  <a16:creationId xmlns:a16="http://schemas.microsoft.com/office/drawing/2014/main" id="{19B7CAE3-56C5-4D45-8AE9-0ACFF4C98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" y="203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7F4622E-0B90-44B8-BFD2-98CF7B6A83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1" t="29474" r="16217" b="6948"/>
          <a:stretch/>
        </p:blipFill>
        <p:spPr>
          <a:xfrm>
            <a:off x="5311540" y="1248877"/>
            <a:ext cx="2550695" cy="4360245"/>
          </a:xfrm>
          <a:prstGeom prst="rect">
            <a:avLst/>
          </a:prstGeom>
          <a:effectLst>
            <a:outerShdw blurRad="63500" dist="635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586AC09F-657D-4732-BD41-46B07E1B1224}"/>
              </a:ext>
            </a:extLst>
          </p:cNvPr>
          <p:cNvSpPr txBox="1"/>
          <p:nvPr/>
        </p:nvSpPr>
        <p:spPr>
          <a:xfrm>
            <a:off x="1070451" y="2086596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TextBox 13">
            <a:extLst>
              <a:ext uri="{FF2B5EF4-FFF2-40B4-BE49-F238E27FC236}">
                <a16:creationId xmlns:a16="http://schemas.microsoft.com/office/drawing/2014/main" id="{6BEC5506-5FF7-466E-A2D4-073D8610BEB1}"/>
              </a:ext>
            </a:extLst>
          </p:cNvPr>
          <p:cNvSpPr txBox="1"/>
          <p:nvPr/>
        </p:nvSpPr>
        <p:spPr>
          <a:xfrm>
            <a:off x="8560153" y="1995156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0990DAB3-D72E-4C89-AB0E-05D06C9C8F89}"/>
              </a:ext>
            </a:extLst>
          </p:cNvPr>
          <p:cNvSpPr txBox="1"/>
          <p:nvPr/>
        </p:nvSpPr>
        <p:spPr>
          <a:xfrm>
            <a:off x="1070451" y="4266661"/>
            <a:ext cx="2701524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BDF05E51-5E87-4EFF-9608-3A26C336BBE6}"/>
              </a:ext>
            </a:extLst>
          </p:cNvPr>
          <p:cNvSpPr txBox="1"/>
          <p:nvPr/>
        </p:nvSpPr>
        <p:spPr>
          <a:xfrm>
            <a:off x="8560153" y="4175221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CE714F-A0CE-422F-BF23-1DB7F776D496}"/>
              </a:ext>
            </a:extLst>
          </p:cNvPr>
          <p:cNvSpPr txBox="1"/>
          <p:nvPr/>
        </p:nvSpPr>
        <p:spPr>
          <a:xfrm>
            <a:off x="1991360" y="1330960"/>
            <a:ext cx="11160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意义</a:t>
            </a:r>
            <a:r>
              <a:rPr lang="en-US" altLang="zh-CN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3200" dirty="0">
              <a:solidFill>
                <a:srgbClr val="EEE8E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0945FF-F01E-4493-941F-0332E7EB9085}"/>
              </a:ext>
            </a:extLst>
          </p:cNvPr>
          <p:cNvSpPr txBox="1"/>
          <p:nvPr/>
        </p:nvSpPr>
        <p:spPr>
          <a:xfrm>
            <a:off x="9469120" y="1330960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意义</a:t>
            </a:r>
            <a:r>
              <a:rPr lang="en-US" altLang="zh-CN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3200" dirty="0">
              <a:solidFill>
                <a:srgbClr val="EEE8E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EA2C24-6E02-4D97-BB03-F3C62855EF7B}"/>
              </a:ext>
            </a:extLst>
          </p:cNvPr>
          <p:cNvSpPr txBox="1"/>
          <p:nvPr/>
        </p:nvSpPr>
        <p:spPr>
          <a:xfrm>
            <a:off x="1991360" y="3515360"/>
            <a:ext cx="1184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意义</a:t>
            </a:r>
            <a:r>
              <a:rPr lang="en-US" altLang="zh-CN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3200" dirty="0">
              <a:solidFill>
                <a:srgbClr val="EEE8E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9F4DEF-3C9E-4A51-98DD-60D0A7B1C4BB}"/>
              </a:ext>
            </a:extLst>
          </p:cNvPr>
          <p:cNvSpPr txBox="1"/>
          <p:nvPr/>
        </p:nvSpPr>
        <p:spPr>
          <a:xfrm>
            <a:off x="9469120" y="3515360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意义</a:t>
            </a:r>
            <a:r>
              <a:rPr lang="en-US" altLang="zh-CN" sz="3200" dirty="0">
                <a:solidFill>
                  <a:srgbClr val="EEE8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endParaRPr lang="zh-CN" altLang="en-US" sz="3200" dirty="0">
              <a:solidFill>
                <a:srgbClr val="EEE8E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39" name="Group 4">
            <a:extLst>
              <a:ext uri="{FF2B5EF4-FFF2-40B4-BE49-F238E27FC236}">
                <a16:creationId xmlns:a16="http://schemas.microsoft.com/office/drawing/2014/main" id="{2848A44A-3DC1-4603-BC33-B1375AFADFF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91445" y="1130048"/>
            <a:ext cx="4609110" cy="4597903"/>
            <a:chOff x="4" y="1"/>
            <a:chExt cx="1645" cy="1641"/>
          </a:xfrm>
          <a:solidFill>
            <a:srgbClr val="692A07"/>
          </a:solidFill>
        </p:grpSpPr>
        <p:sp>
          <p:nvSpPr>
            <p:cNvPr id="340" name="Freeform 5">
              <a:extLst>
                <a:ext uri="{FF2B5EF4-FFF2-40B4-BE49-F238E27FC236}">
                  <a16:creationId xmlns:a16="http://schemas.microsoft.com/office/drawing/2014/main" id="{285D0F87-5C6C-4DAE-9C1C-24F10A49D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" y="1448"/>
              <a:ext cx="573" cy="131"/>
            </a:xfrm>
            <a:custGeom>
              <a:avLst/>
              <a:gdLst>
                <a:gd name="T0" fmla="*/ 0 w 573"/>
                <a:gd name="T1" fmla="*/ 85 h 131"/>
                <a:gd name="T2" fmla="*/ 122 w 573"/>
                <a:gd name="T3" fmla="*/ 85 h 131"/>
                <a:gd name="T4" fmla="*/ 122 w 573"/>
                <a:gd name="T5" fmla="*/ 40 h 131"/>
                <a:gd name="T6" fmla="*/ 177 w 573"/>
                <a:gd name="T7" fmla="*/ 40 h 131"/>
                <a:gd name="T8" fmla="*/ 177 w 573"/>
                <a:gd name="T9" fmla="*/ 0 h 131"/>
                <a:gd name="T10" fmla="*/ 396 w 573"/>
                <a:gd name="T11" fmla="*/ 0 h 131"/>
                <a:gd name="T12" fmla="*/ 396 w 573"/>
                <a:gd name="T13" fmla="*/ 40 h 131"/>
                <a:gd name="T14" fmla="*/ 451 w 573"/>
                <a:gd name="T15" fmla="*/ 40 h 131"/>
                <a:gd name="T16" fmla="*/ 451 w 573"/>
                <a:gd name="T17" fmla="*/ 85 h 131"/>
                <a:gd name="T18" fmla="*/ 573 w 573"/>
                <a:gd name="T19" fmla="*/ 85 h 131"/>
                <a:gd name="T20" fmla="*/ 573 w 573"/>
                <a:gd name="T21" fmla="*/ 131 h 131"/>
                <a:gd name="T22" fmla="*/ 0 w 573"/>
                <a:gd name="T23" fmla="*/ 131 h 131"/>
                <a:gd name="T24" fmla="*/ 0 w 573"/>
                <a:gd name="T25" fmla="*/ 8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3" h="131">
                  <a:moveTo>
                    <a:pt x="0" y="85"/>
                  </a:moveTo>
                  <a:lnTo>
                    <a:pt x="122" y="85"/>
                  </a:lnTo>
                  <a:lnTo>
                    <a:pt x="122" y="40"/>
                  </a:lnTo>
                  <a:lnTo>
                    <a:pt x="177" y="40"/>
                  </a:lnTo>
                  <a:lnTo>
                    <a:pt x="177" y="0"/>
                  </a:lnTo>
                  <a:lnTo>
                    <a:pt x="396" y="0"/>
                  </a:lnTo>
                  <a:lnTo>
                    <a:pt x="396" y="40"/>
                  </a:lnTo>
                  <a:lnTo>
                    <a:pt x="451" y="40"/>
                  </a:lnTo>
                  <a:lnTo>
                    <a:pt x="451" y="85"/>
                  </a:lnTo>
                  <a:lnTo>
                    <a:pt x="573" y="85"/>
                  </a:lnTo>
                  <a:lnTo>
                    <a:pt x="573" y="131"/>
                  </a:lnTo>
                  <a:lnTo>
                    <a:pt x="0" y="131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6">
              <a:extLst>
                <a:ext uri="{FF2B5EF4-FFF2-40B4-BE49-F238E27FC236}">
                  <a16:creationId xmlns:a16="http://schemas.microsoft.com/office/drawing/2014/main" id="{D154CF6A-CF92-4A84-92CC-7C52E942CE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" y="1"/>
              <a:ext cx="1645" cy="1641"/>
            </a:xfrm>
            <a:custGeom>
              <a:avLst/>
              <a:gdLst>
                <a:gd name="T0" fmla="*/ 0 w 1418"/>
                <a:gd name="T1" fmla="*/ 709 h 1418"/>
                <a:gd name="T2" fmla="*/ 795 w 1418"/>
                <a:gd name="T3" fmla="*/ 1261 h 1418"/>
                <a:gd name="T4" fmla="*/ 764 w 1418"/>
                <a:gd name="T5" fmla="*/ 1274 h 1418"/>
                <a:gd name="T6" fmla="*/ 711 w 1418"/>
                <a:gd name="T7" fmla="*/ 1273 h 1418"/>
                <a:gd name="T8" fmla="*/ 721 w 1418"/>
                <a:gd name="T9" fmla="*/ 1261 h 1418"/>
                <a:gd name="T10" fmla="*/ 730 w 1418"/>
                <a:gd name="T11" fmla="*/ 1274 h 1418"/>
                <a:gd name="T12" fmla="*/ 572 w 1418"/>
                <a:gd name="T13" fmla="*/ 1325 h 1418"/>
                <a:gd name="T14" fmla="*/ 674 w 1418"/>
                <a:gd name="T15" fmla="*/ 1274 h 1418"/>
                <a:gd name="T16" fmla="*/ 663 w 1418"/>
                <a:gd name="T17" fmla="*/ 1283 h 1418"/>
                <a:gd name="T18" fmla="*/ 690 w 1418"/>
                <a:gd name="T19" fmla="*/ 1283 h 1418"/>
                <a:gd name="T20" fmla="*/ 666 w 1418"/>
                <a:gd name="T21" fmla="*/ 1320 h 1418"/>
                <a:gd name="T22" fmla="*/ 752 w 1418"/>
                <a:gd name="T23" fmla="*/ 1320 h 1418"/>
                <a:gd name="T24" fmla="*/ 755 w 1418"/>
                <a:gd name="T25" fmla="*/ 1283 h 1418"/>
                <a:gd name="T26" fmla="*/ 733 w 1418"/>
                <a:gd name="T27" fmla="*/ 1362 h 1418"/>
                <a:gd name="T28" fmla="*/ 747 w 1418"/>
                <a:gd name="T29" fmla="*/ 1323 h 1418"/>
                <a:gd name="T30" fmla="*/ 666 w 1418"/>
                <a:gd name="T31" fmla="*/ 1323 h 1418"/>
                <a:gd name="T32" fmla="*/ 663 w 1418"/>
                <a:gd name="T33" fmla="*/ 1362 h 1418"/>
                <a:gd name="T34" fmla="*/ 572 w 1418"/>
                <a:gd name="T35" fmla="*/ 1363 h 1418"/>
                <a:gd name="T36" fmla="*/ 843 w 1418"/>
                <a:gd name="T37" fmla="*/ 1334 h 1418"/>
                <a:gd name="T38" fmla="*/ 679 w 1418"/>
                <a:gd name="T39" fmla="*/ 1320 h 1418"/>
                <a:gd name="T40" fmla="*/ 695 w 1418"/>
                <a:gd name="T41" fmla="*/ 1304 h 1418"/>
                <a:gd name="T42" fmla="*/ 702 w 1418"/>
                <a:gd name="T43" fmla="*/ 1304 h 1418"/>
                <a:gd name="T44" fmla="*/ 696 w 1418"/>
                <a:gd name="T45" fmla="*/ 1308 h 1418"/>
                <a:gd name="T46" fmla="*/ 691 w 1418"/>
                <a:gd name="T47" fmla="*/ 1315 h 1418"/>
                <a:gd name="T48" fmla="*/ 698 w 1418"/>
                <a:gd name="T49" fmla="*/ 1322 h 1418"/>
                <a:gd name="T50" fmla="*/ 703 w 1418"/>
                <a:gd name="T51" fmla="*/ 1330 h 1418"/>
                <a:gd name="T52" fmla="*/ 693 w 1418"/>
                <a:gd name="T53" fmla="*/ 1332 h 1418"/>
                <a:gd name="T54" fmla="*/ 707 w 1418"/>
                <a:gd name="T55" fmla="*/ 1348 h 1418"/>
                <a:gd name="T56" fmla="*/ 703 w 1418"/>
                <a:gd name="T57" fmla="*/ 1339 h 1418"/>
                <a:gd name="T58" fmla="*/ 679 w 1418"/>
                <a:gd name="T59" fmla="*/ 1323 h 1418"/>
                <a:gd name="T60" fmla="*/ 744 w 1418"/>
                <a:gd name="T61" fmla="*/ 1323 h 1418"/>
                <a:gd name="T62" fmla="*/ 714 w 1418"/>
                <a:gd name="T63" fmla="*/ 1343 h 1418"/>
                <a:gd name="T64" fmla="*/ 711 w 1418"/>
                <a:gd name="T65" fmla="*/ 1336 h 1418"/>
                <a:gd name="T66" fmla="*/ 718 w 1418"/>
                <a:gd name="T67" fmla="*/ 1334 h 1418"/>
                <a:gd name="T68" fmla="*/ 711 w 1418"/>
                <a:gd name="T69" fmla="*/ 1336 h 1418"/>
                <a:gd name="T70" fmla="*/ 711 w 1418"/>
                <a:gd name="T71" fmla="*/ 1325 h 1418"/>
                <a:gd name="T72" fmla="*/ 711 w 1418"/>
                <a:gd name="T73" fmla="*/ 1318 h 1418"/>
                <a:gd name="T74" fmla="*/ 711 w 1418"/>
                <a:gd name="T75" fmla="*/ 1311 h 1418"/>
                <a:gd name="T76" fmla="*/ 711 w 1418"/>
                <a:gd name="T77" fmla="*/ 1299 h 1418"/>
                <a:gd name="T78" fmla="*/ 711 w 1418"/>
                <a:gd name="T79" fmla="*/ 1292 h 1418"/>
                <a:gd name="T80" fmla="*/ 694 w 1418"/>
                <a:gd name="T81" fmla="*/ 1322 h 1418"/>
                <a:gd name="T82" fmla="*/ 724 w 1418"/>
                <a:gd name="T83" fmla="*/ 1325 h 1418"/>
                <a:gd name="T84" fmla="*/ 691 w 1418"/>
                <a:gd name="T85" fmla="*/ 1336 h 1418"/>
                <a:gd name="T86" fmla="*/ 690 w 1418"/>
                <a:gd name="T87" fmla="*/ 1334 h 1418"/>
                <a:gd name="T88" fmla="*/ 731 w 1418"/>
                <a:gd name="T89" fmla="*/ 1322 h 1418"/>
                <a:gd name="T90" fmla="*/ 689 w 1418"/>
                <a:gd name="T91" fmla="*/ 1311 h 1418"/>
                <a:gd name="T92" fmla="*/ 733 w 1418"/>
                <a:gd name="T93" fmla="*/ 1311 h 1418"/>
                <a:gd name="T94" fmla="*/ 687 w 1418"/>
                <a:gd name="T95" fmla="*/ 1318 h 1418"/>
                <a:gd name="T96" fmla="*/ 735 w 1418"/>
                <a:gd name="T97" fmla="*/ 1318 h 1418"/>
                <a:gd name="T98" fmla="*/ 563 w 1418"/>
                <a:gd name="T99" fmla="*/ 1363 h 1418"/>
                <a:gd name="T100" fmla="*/ 39 w 1418"/>
                <a:gd name="T101" fmla="*/ 709 h 1418"/>
                <a:gd name="T102" fmla="*/ 852 w 1418"/>
                <a:gd name="T103" fmla="*/ 1325 h 1418"/>
                <a:gd name="T104" fmla="*/ 612 w 1418"/>
                <a:gd name="T105" fmla="*/ 1287 h 1418"/>
                <a:gd name="T106" fmla="*/ 852 w 1418"/>
                <a:gd name="T107" fmla="*/ 1364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18" h="1418">
                  <a:moveTo>
                    <a:pt x="709" y="1418"/>
                  </a:moveTo>
                  <a:cubicBezTo>
                    <a:pt x="1099" y="1418"/>
                    <a:pt x="1418" y="1099"/>
                    <a:pt x="1418" y="709"/>
                  </a:cubicBezTo>
                  <a:cubicBezTo>
                    <a:pt x="1418" y="514"/>
                    <a:pt x="1338" y="336"/>
                    <a:pt x="1210" y="208"/>
                  </a:cubicBezTo>
                  <a:cubicBezTo>
                    <a:pt x="1081" y="80"/>
                    <a:pt x="904" y="0"/>
                    <a:pt x="709" y="0"/>
                  </a:cubicBezTo>
                  <a:cubicBezTo>
                    <a:pt x="319" y="0"/>
                    <a:pt x="0" y="318"/>
                    <a:pt x="0" y="709"/>
                  </a:cubicBezTo>
                  <a:cubicBezTo>
                    <a:pt x="0" y="904"/>
                    <a:pt x="80" y="1081"/>
                    <a:pt x="208" y="1210"/>
                  </a:cubicBezTo>
                  <a:cubicBezTo>
                    <a:pt x="337" y="1338"/>
                    <a:pt x="514" y="1418"/>
                    <a:pt x="709" y="1418"/>
                  </a:cubicBezTo>
                  <a:close/>
                  <a:moveTo>
                    <a:pt x="750" y="1274"/>
                  </a:moveTo>
                  <a:cubicBezTo>
                    <a:pt x="750" y="1261"/>
                    <a:pt x="750" y="1261"/>
                    <a:pt x="750" y="1261"/>
                  </a:cubicBezTo>
                  <a:cubicBezTo>
                    <a:pt x="795" y="1261"/>
                    <a:pt x="795" y="1261"/>
                    <a:pt x="795" y="1261"/>
                  </a:cubicBezTo>
                  <a:cubicBezTo>
                    <a:pt x="795" y="1295"/>
                    <a:pt x="795" y="1295"/>
                    <a:pt x="795" y="1295"/>
                  </a:cubicBezTo>
                  <a:cubicBezTo>
                    <a:pt x="843" y="1295"/>
                    <a:pt x="843" y="1295"/>
                    <a:pt x="843" y="129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764" y="1325"/>
                    <a:pt x="764" y="1325"/>
                    <a:pt x="764" y="1325"/>
                  </a:cubicBezTo>
                  <a:cubicBezTo>
                    <a:pt x="764" y="1274"/>
                    <a:pt x="764" y="1274"/>
                    <a:pt x="764" y="1274"/>
                  </a:cubicBezTo>
                  <a:lnTo>
                    <a:pt x="750" y="1274"/>
                  </a:lnTo>
                  <a:close/>
                  <a:moveTo>
                    <a:pt x="721" y="1261"/>
                  </a:moveTo>
                  <a:cubicBezTo>
                    <a:pt x="721" y="1274"/>
                    <a:pt x="721" y="1274"/>
                    <a:pt x="721" y="1274"/>
                  </a:cubicBezTo>
                  <a:cubicBezTo>
                    <a:pt x="711" y="1274"/>
                    <a:pt x="711" y="1274"/>
                    <a:pt x="711" y="1274"/>
                  </a:cubicBezTo>
                  <a:cubicBezTo>
                    <a:pt x="711" y="1273"/>
                    <a:pt x="711" y="1273"/>
                    <a:pt x="711" y="1273"/>
                  </a:cubicBezTo>
                  <a:cubicBezTo>
                    <a:pt x="707" y="1273"/>
                    <a:pt x="707" y="1273"/>
                    <a:pt x="707" y="1273"/>
                  </a:cubicBezTo>
                  <a:cubicBezTo>
                    <a:pt x="707" y="1274"/>
                    <a:pt x="707" y="1274"/>
                    <a:pt x="707" y="1274"/>
                  </a:cubicBezTo>
                  <a:cubicBezTo>
                    <a:pt x="694" y="1274"/>
                    <a:pt x="694" y="1274"/>
                    <a:pt x="694" y="1274"/>
                  </a:cubicBezTo>
                  <a:cubicBezTo>
                    <a:pt x="694" y="1261"/>
                    <a:pt x="694" y="1261"/>
                    <a:pt x="694" y="1261"/>
                  </a:cubicBezTo>
                  <a:lnTo>
                    <a:pt x="721" y="1261"/>
                  </a:lnTo>
                  <a:close/>
                  <a:moveTo>
                    <a:pt x="730" y="1274"/>
                  </a:moveTo>
                  <a:cubicBezTo>
                    <a:pt x="730" y="1261"/>
                    <a:pt x="730" y="1261"/>
                    <a:pt x="730" y="1261"/>
                  </a:cubicBezTo>
                  <a:cubicBezTo>
                    <a:pt x="741" y="1261"/>
                    <a:pt x="741" y="1261"/>
                    <a:pt x="741" y="1261"/>
                  </a:cubicBezTo>
                  <a:cubicBezTo>
                    <a:pt x="741" y="1274"/>
                    <a:pt x="741" y="1274"/>
                    <a:pt x="741" y="1274"/>
                  </a:cubicBezTo>
                  <a:lnTo>
                    <a:pt x="730" y="1274"/>
                  </a:lnTo>
                  <a:close/>
                  <a:moveTo>
                    <a:pt x="666" y="1261"/>
                  </a:moveTo>
                  <a:cubicBezTo>
                    <a:pt x="666" y="1274"/>
                    <a:pt x="666" y="1274"/>
                    <a:pt x="666" y="1274"/>
                  </a:cubicBezTo>
                  <a:cubicBezTo>
                    <a:pt x="654" y="1274"/>
                    <a:pt x="654" y="1274"/>
                    <a:pt x="654" y="1274"/>
                  </a:cubicBezTo>
                  <a:cubicBezTo>
                    <a:pt x="654" y="1325"/>
                    <a:pt x="654" y="1325"/>
                    <a:pt x="654" y="1325"/>
                  </a:cubicBezTo>
                  <a:cubicBezTo>
                    <a:pt x="572" y="1325"/>
                    <a:pt x="572" y="1325"/>
                    <a:pt x="572" y="1325"/>
                  </a:cubicBezTo>
                  <a:cubicBezTo>
                    <a:pt x="572" y="1295"/>
                    <a:pt x="572" y="1295"/>
                    <a:pt x="572" y="1295"/>
                  </a:cubicBezTo>
                  <a:cubicBezTo>
                    <a:pt x="620" y="1295"/>
                    <a:pt x="620" y="1295"/>
                    <a:pt x="620" y="1295"/>
                  </a:cubicBezTo>
                  <a:cubicBezTo>
                    <a:pt x="620" y="1261"/>
                    <a:pt x="620" y="1261"/>
                    <a:pt x="620" y="1261"/>
                  </a:cubicBezTo>
                  <a:lnTo>
                    <a:pt x="666" y="1261"/>
                  </a:lnTo>
                  <a:close/>
                  <a:moveTo>
                    <a:pt x="674" y="1274"/>
                  </a:moveTo>
                  <a:cubicBezTo>
                    <a:pt x="674" y="1261"/>
                    <a:pt x="674" y="1261"/>
                    <a:pt x="674" y="1261"/>
                  </a:cubicBezTo>
                  <a:cubicBezTo>
                    <a:pt x="686" y="1261"/>
                    <a:pt x="686" y="1261"/>
                    <a:pt x="686" y="1261"/>
                  </a:cubicBezTo>
                  <a:cubicBezTo>
                    <a:pt x="686" y="1274"/>
                    <a:pt x="686" y="1274"/>
                    <a:pt x="686" y="1274"/>
                  </a:cubicBezTo>
                  <a:lnTo>
                    <a:pt x="674" y="1274"/>
                  </a:lnTo>
                  <a:close/>
                  <a:moveTo>
                    <a:pt x="663" y="1283"/>
                  </a:moveTo>
                  <a:cubicBezTo>
                    <a:pt x="666" y="1283"/>
                    <a:pt x="666" y="1283"/>
                    <a:pt x="666" y="1283"/>
                  </a:cubicBezTo>
                  <a:cubicBezTo>
                    <a:pt x="683" y="1283"/>
                    <a:pt x="683" y="1283"/>
                    <a:pt x="683" y="1283"/>
                  </a:cubicBezTo>
                  <a:cubicBezTo>
                    <a:pt x="673" y="1290"/>
                    <a:pt x="665" y="1301"/>
                    <a:pt x="663" y="1313"/>
                  </a:cubicBezTo>
                  <a:lnTo>
                    <a:pt x="663" y="1283"/>
                  </a:lnTo>
                  <a:close/>
                  <a:moveTo>
                    <a:pt x="690" y="1283"/>
                  </a:moveTo>
                  <a:cubicBezTo>
                    <a:pt x="694" y="1283"/>
                    <a:pt x="694" y="1283"/>
                    <a:pt x="694" y="1283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688" y="1284"/>
                    <a:pt x="672" y="1300"/>
                    <a:pt x="671" y="1320"/>
                  </a:cubicBezTo>
                  <a:cubicBezTo>
                    <a:pt x="666" y="1320"/>
                    <a:pt x="666" y="1320"/>
                    <a:pt x="666" y="1320"/>
                  </a:cubicBezTo>
                  <a:cubicBezTo>
                    <a:pt x="666" y="1304"/>
                    <a:pt x="676" y="1290"/>
                    <a:pt x="690" y="1283"/>
                  </a:cubicBezTo>
                  <a:close/>
                  <a:moveTo>
                    <a:pt x="711" y="1283"/>
                  </a:moveTo>
                  <a:cubicBezTo>
                    <a:pt x="721" y="1283"/>
                    <a:pt x="721" y="1283"/>
                    <a:pt x="721" y="1283"/>
                  </a:cubicBezTo>
                  <a:cubicBezTo>
                    <a:pt x="728" y="1283"/>
                    <a:pt x="728" y="1283"/>
                    <a:pt x="728" y="1283"/>
                  </a:cubicBezTo>
                  <a:cubicBezTo>
                    <a:pt x="742" y="1290"/>
                    <a:pt x="752" y="1304"/>
                    <a:pt x="752" y="1320"/>
                  </a:cubicBezTo>
                  <a:cubicBezTo>
                    <a:pt x="747" y="1320"/>
                    <a:pt x="747" y="1320"/>
                    <a:pt x="747" y="1320"/>
                  </a:cubicBezTo>
                  <a:cubicBezTo>
                    <a:pt x="746" y="1300"/>
                    <a:pt x="730" y="1284"/>
                    <a:pt x="711" y="1283"/>
                  </a:cubicBezTo>
                  <a:close/>
                  <a:moveTo>
                    <a:pt x="735" y="1283"/>
                  </a:moveTo>
                  <a:cubicBezTo>
                    <a:pt x="750" y="1283"/>
                    <a:pt x="750" y="1283"/>
                    <a:pt x="750" y="1283"/>
                  </a:cubicBezTo>
                  <a:cubicBezTo>
                    <a:pt x="755" y="1283"/>
                    <a:pt x="755" y="1283"/>
                    <a:pt x="755" y="1283"/>
                  </a:cubicBezTo>
                  <a:cubicBezTo>
                    <a:pt x="755" y="1313"/>
                    <a:pt x="755" y="1313"/>
                    <a:pt x="755" y="1313"/>
                  </a:cubicBezTo>
                  <a:cubicBezTo>
                    <a:pt x="753" y="1301"/>
                    <a:pt x="745" y="1290"/>
                    <a:pt x="735" y="1283"/>
                  </a:cubicBezTo>
                  <a:close/>
                  <a:moveTo>
                    <a:pt x="755" y="1330"/>
                  </a:moveTo>
                  <a:cubicBezTo>
                    <a:pt x="755" y="1362"/>
                    <a:pt x="755" y="1362"/>
                    <a:pt x="755" y="1362"/>
                  </a:cubicBezTo>
                  <a:cubicBezTo>
                    <a:pt x="733" y="1362"/>
                    <a:pt x="733" y="1362"/>
                    <a:pt x="733" y="1362"/>
                  </a:cubicBezTo>
                  <a:cubicBezTo>
                    <a:pt x="744" y="1355"/>
                    <a:pt x="753" y="1343"/>
                    <a:pt x="755" y="1330"/>
                  </a:cubicBezTo>
                  <a:close/>
                  <a:moveTo>
                    <a:pt x="725" y="1362"/>
                  </a:moveTo>
                  <a:cubicBezTo>
                    <a:pt x="711" y="1362"/>
                    <a:pt x="711" y="1362"/>
                    <a:pt x="711" y="1362"/>
                  </a:cubicBezTo>
                  <a:cubicBezTo>
                    <a:pt x="711" y="1360"/>
                    <a:pt x="711" y="1360"/>
                    <a:pt x="711" y="1360"/>
                  </a:cubicBezTo>
                  <a:cubicBezTo>
                    <a:pt x="730" y="1359"/>
                    <a:pt x="746" y="1343"/>
                    <a:pt x="747" y="1323"/>
                  </a:cubicBezTo>
                  <a:cubicBezTo>
                    <a:pt x="752" y="1323"/>
                    <a:pt x="752" y="1323"/>
                    <a:pt x="752" y="1323"/>
                  </a:cubicBezTo>
                  <a:cubicBezTo>
                    <a:pt x="752" y="1341"/>
                    <a:pt x="740" y="1356"/>
                    <a:pt x="725" y="1362"/>
                  </a:cubicBezTo>
                  <a:close/>
                  <a:moveTo>
                    <a:pt x="707" y="1362"/>
                  </a:moveTo>
                  <a:cubicBezTo>
                    <a:pt x="693" y="1362"/>
                    <a:pt x="693" y="1362"/>
                    <a:pt x="693" y="1362"/>
                  </a:cubicBezTo>
                  <a:cubicBezTo>
                    <a:pt x="678" y="1356"/>
                    <a:pt x="666" y="1341"/>
                    <a:pt x="666" y="1323"/>
                  </a:cubicBezTo>
                  <a:cubicBezTo>
                    <a:pt x="671" y="1323"/>
                    <a:pt x="671" y="1323"/>
                    <a:pt x="671" y="1323"/>
                  </a:cubicBezTo>
                  <a:cubicBezTo>
                    <a:pt x="672" y="1343"/>
                    <a:pt x="688" y="1359"/>
                    <a:pt x="707" y="1360"/>
                  </a:cubicBezTo>
                  <a:lnTo>
                    <a:pt x="707" y="1362"/>
                  </a:lnTo>
                  <a:close/>
                  <a:moveTo>
                    <a:pt x="685" y="1362"/>
                  </a:moveTo>
                  <a:cubicBezTo>
                    <a:pt x="663" y="1362"/>
                    <a:pt x="663" y="1362"/>
                    <a:pt x="663" y="1362"/>
                  </a:cubicBezTo>
                  <a:cubicBezTo>
                    <a:pt x="663" y="1330"/>
                    <a:pt x="663" y="1330"/>
                    <a:pt x="663" y="1330"/>
                  </a:cubicBezTo>
                  <a:cubicBezTo>
                    <a:pt x="665" y="1343"/>
                    <a:pt x="674" y="1355"/>
                    <a:pt x="685" y="1362"/>
                  </a:cubicBezTo>
                  <a:close/>
                  <a:moveTo>
                    <a:pt x="654" y="1334"/>
                  </a:moveTo>
                  <a:cubicBezTo>
                    <a:pt x="654" y="1363"/>
                    <a:pt x="654" y="1363"/>
                    <a:pt x="654" y="1363"/>
                  </a:cubicBezTo>
                  <a:cubicBezTo>
                    <a:pt x="572" y="1363"/>
                    <a:pt x="572" y="1363"/>
                    <a:pt x="572" y="1363"/>
                  </a:cubicBezTo>
                  <a:cubicBezTo>
                    <a:pt x="572" y="1334"/>
                    <a:pt x="572" y="1334"/>
                    <a:pt x="572" y="1334"/>
                  </a:cubicBezTo>
                  <a:lnTo>
                    <a:pt x="654" y="1334"/>
                  </a:lnTo>
                  <a:close/>
                  <a:moveTo>
                    <a:pt x="764" y="1363"/>
                  </a:moveTo>
                  <a:cubicBezTo>
                    <a:pt x="764" y="1334"/>
                    <a:pt x="764" y="1334"/>
                    <a:pt x="764" y="1334"/>
                  </a:cubicBezTo>
                  <a:cubicBezTo>
                    <a:pt x="843" y="1334"/>
                    <a:pt x="843" y="1334"/>
                    <a:pt x="843" y="1334"/>
                  </a:cubicBezTo>
                  <a:cubicBezTo>
                    <a:pt x="843" y="1363"/>
                    <a:pt x="843" y="1363"/>
                    <a:pt x="843" y="1363"/>
                  </a:cubicBezTo>
                  <a:lnTo>
                    <a:pt x="764" y="1363"/>
                  </a:lnTo>
                  <a:close/>
                  <a:moveTo>
                    <a:pt x="707" y="1287"/>
                  </a:moveTo>
                  <a:cubicBezTo>
                    <a:pt x="707" y="1292"/>
                    <a:pt x="707" y="1292"/>
                    <a:pt x="707" y="1292"/>
                  </a:cubicBezTo>
                  <a:cubicBezTo>
                    <a:pt x="692" y="1293"/>
                    <a:pt x="680" y="1305"/>
                    <a:pt x="679" y="1320"/>
                  </a:cubicBezTo>
                  <a:cubicBezTo>
                    <a:pt x="674" y="1320"/>
                    <a:pt x="674" y="1320"/>
                    <a:pt x="674" y="1320"/>
                  </a:cubicBezTo>
                  <a:cubicBezTo>
                    <a:pt x="675" y="1302"/>
                    <a:pt x="690" y="1288"/>
                    <a:pt x="707" y="1287"/>
                  </a:cubicBezTo>
                  <a:close/>
                  <a:moveTo>
                    <a:pt x="707" y="1296"/>
                  </a:moveTo>
                  <a:cubicBezTo>
                    <a:pt x="707" y="1299"/>
                    <a:pt x="707" y="1299"/>
                    <a:pt x="707" y="1299"/>
                  </a:cubicBezTo>
                  <a:cubicBezTo>
                    <a:pt x="703" y="1300"/>
                    <a:pt x="698" y="1301"/>
                    <a:pt x="695" y="1304"/>
                  </a:cubicBezTo>
                  <a:cubicBezTo>
                    <a:pt x="690" y="1304"/>
                    <a:pt x="690" y="1304"/>
                    <a:pt x="690" y="1304"/>
                  </a:cubicBezTo>
                  <a:cubicBezTo>
                    <a:pt x="694" y="1299"/>
                    <a:pt x="700" y="1296"/>
                    <a:pt x="707" y="1296"/>
                  </a:cubicBezTo>
                  <a:close/>
                  <a:moveTo>
                    <a:pt x="707" y="1303"/>
                  </a:moveTo>
                  <a:cubicBezTo>
                    <a:pt x="707" y="1304"/>
                    <a:pt x="707" y="1304"/>
                    <a:pt x="707" y="1304"/>
                  </a:cubicBezTo>
                  <a:cubicBezTo>
                    <a:pt x="702" y="1304"/>
                    <a:pt x="702" y="1304"/>
                    <a:pt x="702" y="1304"/>
                  </a:cubicBezTo>
                  <a:cubicBezTo>
                    <a:pt x="704" y="1303"/>
                    <a:pt x="705" y="1303"/>
                    <a:pt x="707" y="1303"/>
                  </a:cubicBezTo>
                  <a:close/>
                  <a:moveTo>
                    <a:pt x="707" y="1308"/>
                  </a:moveTo>
                  <a:cubicBezTo>
                    <a:pt x="707" y="1311"/>
                    <a:pt x="707" y="1311"/>
                    <a:pt x="707" y="1311"/>
                  </a:cubicBezTo>
                  <a:cubicBezTo>
                    <a:pt x="693" y="1311"/>
                    <a:pt x="693" y="1311"/>
                    <a:pt x="693" y="1311"/>
                  </a:cubicBezTo>
                  <a:cubicBezTo>
                    <a:pt x="694" y="1310"/>
                    <a:pt x="695" y="1309"/>
                    <a:pt x="696" y="1308"/>
                  </a:cubicBezTo>
                  <a:lnTo>
                    <a:pt x="707" y="1308"/>
                  </a:lnTo>
                  <a:close/>
                  <a:moveTo>
                    <a:pt x="707" y="1315"/>
                  </a:moveTo>
                  <a:cubicBezTo>
                    <a:pt x="707" y="1318"/>
                    <a:pt x="707" y="1318"/>
                    <a:pt x="707" y="1318"/>
                  </a:cubicBezTo>
                  <a:cubicBezTo>
                    <a:pt x="690" y="1318"/>
                    <a:pt x="690" y="1318"/>
                    <a:pt x="690" y="1318"/>
                  </a:cubicBezTo>
                  <a:cubicBezTo>
                    <a:pt x="691" y="1317"/>
                    <a:pt x="691" y="1316"/>
                    <a:pt x="691" y="1315"/>
                  </a:cubicBezTo>
                  <a:lnTo>
                    <a:pt x="707" y="1315"/>
                  </a:lnTo>
                  <a:close/>
                  <a:moveTo>
                    <a:pt x="707" y="1322"/>
                  </a:moveTo>
                  <a:cubicBezTo>
                    <a:pt x="707" y="1325"/>
                    <a:pt x="707" y="1325"/>
                    <a:pt x="707" y="1325"/>
                  </a:cubicBezTo>
                  <a:cubicBezTo>
                    <a:pt x="698" y="1325"/>
                    <a:pt x="698" y="1325"/>
                    <a:pt x="698" y="1325"/>
                  </a:cubicBezTo>
                  <a:cubicBezTo>
                    <a:pt x="698" y="1322"/>
                    <a:pt x="698" y="1322"/>
                    <a:pt x="698" y="1322"/>
                  </a:cubicBezTo>
                  <a:lnTo>
                    <a:pt x="707" y="1322"/>
                  </a:lnTo>
                  <a:close/>
                  <a:moveTo>
                    <a:pt x="707" y="1329"/>
                  </a:moveTo>
                  <a:cubicBezTo>
                    <a:pt x="707" y="1336"/>
                    <a:pt x="707" y="1336"/>
                    <a:pt x="707" y="1336"/>
                  </a:cubicBezTo>
                  <a:cubicBezTo>
                    <a:pt x="703" y="1336"/>
                    <a:pt x="703" y="1336"/>
                    <a:pt x="703" y="1336"/>
                  </a:cubicBezTo>
                  <a:cubicBezTo>
                    <a:pt x="703" y="1330"/>
                    <a:pt x="703" y="1330"/>
                    <a:pt x="703" y="1330"/>
                  </a:cubicBezTo>
                  <a:cubicBezTo>
                    <a:pt x="695" y="1330"/>
                    <a:pt x="695" y="1330"/>
                    <a:pt x="695" y="1330"/>
                  </a:cubicBezTo>
                  <a:cubicBezTo>
                    <a:pt x="695" y="1334"/>
                    <a:pt x="695" y="1334"/>
                    <a:pt x="695" y="1334"/>
                  </a:cubicBezTo>
                  <a:cubicBezTo>
                    <a:pt x="700" y="1334"/>
                    <a:pt x="700" y="1334"/>
                    <a:pt x="700" y="1334"/>
                  </a:cubicBezTo>
                  <a:cubicBezTo>
                    <a:pt x="700" y="1338"/>
                    <a:pt x="700" y="1338"/>
                    <a:pt x="700" y="1338"/>
                  </a:cubicBezTo>
                  <a:cubicBezTo>
                    <a:pt x="697" y="1337"/>
                    <a:pt x="695" y="1335"/>
                    <a:pt x="693" y="1332"/>
                  </a:cubicBezTo>
                  <a:cubicBezTo>
                    <a:pt x="693" y="1332"/>
                    <a:pt x="693" y="1332"/>
                    <a:pt x="693" y="1332"/>
                  </a:cubicBezTo>
                  <a:cubicBezTo>
                    <a:pt x="693" y="1331"/>
                    <a:pt x="692" y="1330"/>
                    <a:pt x="691" y="1329"/>
                  </a:cubicBezTo>
                  <a:lnTo>
                    <a:pt x="707" y="1329"/>
                  </a:lnTo>
                  <a:close/>
                  <a:moveTo>
                    <a:pt x="707" y="1339"/>
                  </a:moveTo>
                  <a:cubicBezTo>
                    <a:pt x="707" y="1348"/>
                    <a:pt x="707" y="1348"/>
                    <a:pt x="707" y="1348"/>
                  </a:cubicBezTo>
                  <a:cubicBezTo>
                    <a:pt x="700" y="1347"/>
                    <a:pt x="694" y="1344"/>
                    <a:pt x="690" y="1339"/>
                  </a:cubicBezTo>
                  <a:cubicBezTo>
                    <a:pt x="695" y="1339"/>
                    <a:pt x="695" y="1339"/>
                    <a:pt x="695" y="1339"/>
                  </a:cubicBezTo>
                  <a:cubicBezTo>
                    <a:pt x="697" y="1341"/>
                    <a:pt x="699" y="1342"/>
                    <a:pt x="701" y="1343"/>
                  </a:cubicBezTo>
                  <a:cubicBezTo>
                    <a:pt x="703" y="1343"/>
                    <a:pt x="703" y="1343"/>
                    <a:pt x="703" y="1343"/>
                  </a:cubicBezTo>
                  <a:cubicBezTo>
                    <a:pt x="703" y="1339"/>
                    <a:pt x="703" y="1339"/>
                    <a:pt x="703" y="1339"/>
                  </a:cubicBezTo>
                  <a:lnTo>
                    <a:pt x="707" y="1339"/>
                  </a:lnTo>
                  <a:close/>
                  <a:moveTo>
                    <a:pt x="707" y="1351"/>
                  </a:moveTo>
                  <a:cubicBezTo>
                    <a:pt x="707" y="1356"/>
                    <a:pt x="707" y="1356"/>
                    <a:pt x="707" y="1356"/>
                  </a:cubicBezTo>
                  <a:cubicBezTo>
                    <a:pt x="690" y="1355"/>
                    <a:pt x="675" y="1341"/>
                    <a:pt x="674" y="1323"/>
                  </a:cubicBezTo>
                  <a:cubicBezTo>
                    <a:pt x="679" y="1323"/>
                    <a:pt x="679" y="1323"/>
                    <a:pt x="679" y="1323"/>
                  </a:cubicBezTo>
                  <a:cubicBezTo>
                    <a:pt x="680" y="1338"/>
                    <a:pt x="692" y="1350"/>
                    <a:pt x="707" y="1351"/>
                  </a:cubicBezTo>
                  <a:close/>
                  <a:moveTo>
                    <a:pt x="711" y="1356"/>
                  </a:moveTo>
                  <a:cubicBezTo>
                    <a:pt x="711" y="1351"/>
                    <a:pt x="711" y="1351"/>
                    <a:pt x="711" y="1351"/>
                  </a:cubicBezTo>
                  <a:cubicBezTo>
                    <a:pt x="726" y="1350"/>
                    <a:pt x="738" y="1338"/>
                    <a:pt x="739" y="1323"/>
                  </a:cubicBezTo>
                  <a:cubicBezTo>
                    <a:pt x="744" y="1323"/>
                    <a:pt x="744" y="1323"/>
                    <a:pt x="744" y="1323"/>
                  </a:cubicBezTo>
                  <a:cubicBezTo>
                    <a:pt x="743" y="1341"/>
                    <a:pt x="729" y="1355"/>
                    <a:pt x="711" y="1356"/>
                  </a:cubicBezTo>
                  <a:close/>
                  <a:moveTo>
                    <a:pt x="711" y="1348"/>
                  </a:moveTo>
                  <a:cubicBezTo>
                    <a:pt x="711" y="1339"/>
                    <a:pt x="711" y="1339"/>
                    <a:pt x="711" y="1339"/>
                  </a:cubicBezTo>
                  <a:cubicBezTo>
                    <a:pt x="714" y="1339"/>
                    <a:pt x="714" y="1339"/>
                    <a:pt x="714" y="1339"/>
                  </a:cubicBezTo>
                  <a:cubicBezTo>
                    <a:pt x="714" y="1343"/>
                    <a:pt x="714" y="1343"/>
                    <a:pt x="714" y="1343"/>
                  </a:cubicBezTo>
                  <a:cubicBezTo>
                    <a:pt x="717" y="1343"/>
                    <a:pt x="717" y="1343"/>
                    <a:pt x="717" y="1343"/>
                  </a:cubicBezTo>
                  <a:cubicBezTo>
                    <a:pt x="719" y="1342"/>
                    <a:pt x="721" y="1341"/>
                    <a:pt x="723" y="1339"/>
                  </a:cubicBezTo>
                  <a:cubicBezTo>
                    <a:pt x="728" y="1339"/>
                    <a:pt x="728" y="1339"/>
                    <a:pt x="728" y="1339"/>
                  </a:cubicBezTo>
                  <a:cubicBezTo>
                    <a:pt x="724" y="1344"/>
                    <a:pt x="718" y="1347"/>
                    <a:pt x="711" y="1348"/>
                  </a:cubicBezTo>
                  <a:close/>
                  <a:moveTo>
                    <a:pt x="711" y="1336"/>
                  </a:moveTo>
                  <a:cubicBezTo>
                    <a:pt x="711" y="1329"/>
                    <a:pt x="711" y="1329"/>
                    <a:pt x="711" y="1329"/>
                  </a:cubicBezTo>
                  <a:cubicBezTo>
                    <a:pt x="727" y="1329"/>
                    <a:pt x="727" y="1329"/>
                    <a:pt x="727" y="1329"/>
                  </a:cubicBezTo>
                  <a:cubicBezTo>
                    <a:pt x="726" y="1330"/>
                    <a:pt x="725" y="1331"/>
                    <a:pt x="725" y="1332"/>
                  </a:cubicBezTo>
                  <a:cubicBezTo>
                    <a:pt x="723" y="1335"/>
                    <a:pt x="721" y="1337"/>
                    <a:pt x="718" y="1338"/>
                  </a:cubicBezTo>
                  <a:cubicBezTo>
                    <a:pt x="718" y="1334"/>
                    <a:pt x="718" y="1334"/>
                    <a:pt x="718" y="1334"/>
                  </a:cubicBezTo>
                  <a:cubicBezTo>
                    <a:pt x="722" y="1334"/>
                    <a:pt x="722" y="1334"/>
                    <a:pt x="722" y="1334"/>
                  </a:cubicBezTo>
                  <a:cubicBezTo>
                    <a:pt x="722" y="1330"/>
                    <a:pt x="722" y="1330"/>
                    <a:pt x="722" y="1330"/>
                  </a:cubicBezTo>
                  <a:cubicBezTo>
                    <a:pt x="714" y="1330"/>
                    <a:pt x="714" y="1330"/>
                    <a:pt x="714" y="1330"/>
                  </a:cubicBezTo>
                  <a:cubicBezTo>
                    <a:pt x="714" y="1336"/>
                    <a:pt x="714" y="1336"/>
                    <a:pt x="714" y="1336"/>
                  </a:cubicBezTo>
                  <a:lnTo>
                    <a:pt x="711" y="1336"/>
                  </a:lnTo>
                  <a:close/>
                  <a:moveTo>
                    <a:pt x="711" y="1325"/>
                  </a:moveTo>
                  <a:cubicBezTo>
                    <a:pt x="711" y="1322"/>
                    <a:pt x="711" y="1322"/>
                    <a:pt x="711" y="1322"/>
                  </a:cubicBezTo>
                  <a:cubicBezTo>
                    <a:pt x="720" y="1322"/>
                    <a:pt x="720" y="1322"/>
                    <a:pt x="720" y="1322"/>
                  </a:cubicBezTo>
                  <a:cubicBezTo>
                    <a:pt x="720" y="1325"/>
                    <a:pt x="720" y="1325"/>
                    <a:pt x="720" y="1325"/>
                  </a:cubicBezTo>
                  <a:lnTo>
                    <a:pt x="711" y="1325"/>
                  </a:lnTo>
                  <a:close/>
                  <a:moveTo>
                    <a:pt x="711" y="1318"/>
                  </a:moveTo>
                  <a:cubicBezTo>
                    <a:pt x="711" y="1315"/>
                    <a:pt x="711" y="1315"/>
                    <a:pt x="711" y="1315"/>
                  </a:cubicBezTo>
                  <a:cubicBezTo>
                    <a:pt x="727" y="1315"/>
                    <a:pt x="727" y="1315"/>
                    <a:pt x="727" y="1315"/>
                  </a:cubicBezTo>
                  <a:cubicBezTo>
                    <a:pt x="727" y="1316"/>
                    <a:pt x="727" y="1317"/>
                    <a:pt x="728" y="1318"/>
                  </a:cubicBezTo>
                  <a:lnTo>
                    <a:pt x="711" y="1318"/>
                  </a:lnTo>
                  <a:close/>
                  <a:moveTo>
                    <a:pt x="711" y="1311"/>
                  </a:moveTo>
                  <a:cubicBezTo>
                    <a:pt x="711" y="1308"/>
                    <a:pt x="711" y="1308"/>
                    <a:pt x="711" y="1308"/>
                  </a:cubicBezTo>
                  <a:cubicBezTo>
                    <a:pt x="722" y="1308"/>
                    <a:pt x="722" y="1308"/>
                    <a:pt x="722" y="1308"/>
                  </a:cubicBezTo>
                  <a:cubicBezTo>
                    <a:pt x="723" y="1309"/>
                    <a:pt x="724" y="1310"/>
                    <a:pt x="725" y="1311"/>
                  </a:cubicBezTo>
                  <a:lnTo>
                    <a:pt x="711" y="1311"/>
                  </a:lnTo>
                  <a:close/>
                  <a:moveTo>
                    <a:pt x="711" y="1304"/>
                  </a:moveTo>
                  <a:cubicBezTo>
                    <a:pt x="711" y="1303"/>
                    <a:pt x="711" y="1303"/>
                    <a:pt x="711" y="1303"/>
                  </a:cubicBezTo>
                  <a:cubicBezTo>
                    <a:pt x="713" y="1303"/>
                    <a:pt x="714" y="1303"/>
                    <a:pt x="716" y="1304"/>
                  </a:cubicBezTo>
                  <a:lnTo>
                    <a:pt x="711" y="1304"/>
                  </a:lnTo>
                  <a:close/>
                  <a:moveTo>
                    <a:pt x="711" y="1299"/>
                  </a:moveTo>
                  <a:cubicBezTo>
                    <a:pt x="711" y="1296"/>
                    <a:pt x="711" y="1296"/>
                    <a:pt x="711" y="1296"/>
                  </a:cubicBezTo>
                  <a:cubicBezTo>
                    <a:pt x="718" y="1296"/>
                    <a:pt x="724" y="1299"/>
                    <a:pt x="728" y="1304"/>
                  </a:cubicBezTo>
                  <a:cubicBezTo>
                    <a:pt x="723" y="1304"/>
                    <a:pt x="723" y="1304"/>
                    <a:pt x="723" y="1304"/>
                  </a:cubicBezTo>
                  <a:cubicBezTo>
                    <a:pt x="720" y="1301"/>
                    <a:pt x="715" y="1300"/>
                    <a:pt x="711" y="1299"/>
                  </a:cubicBezTo>
                  <a:close/>
                  <a:moveTo>
                    <a:pt x="711" y="1292"/>
                  </a:moveTo>
                  <a:cubicBezTo>
                    <a:pt x="711" y="1287"/>
                    <a:pt x="711" y="1287"/>
                    <a:pt x="711" y="1287"/>
                  </a:cubicBezTo>
                  <a:cubicBezTo>
                    <a:pt x="729" y="1288"/>
                    <a:pt x="743" y="1302"/>
                    <a:pt x="744" y="1320"/>
                  </a:cubicBezTo>
                  <a:cubicBezTo>
                    <a:pt x="739" y="1320"/>
                    <a:pt x="739" y="1320"/>
                    <a:pt x="739" y="1320"/>
                  </a:cubicBezTo>
                  <a:cubicBezTo>
                    <a:pt x="738" y="1305"/>
                    <a:pt x="726" y="1293"/>
                    <a:pt x="711" y="1292"/>
                  </a:cubicBezTo>
                  <a:close/>
                  <a:moveTo>
                    <a:pt x="694" y="1322"/>
                  </a:moveTo>
                  <a:cubicBezTo>
                    <a:pt x="694" y="1325"/>
                    <a:pt x="694" y="1325"/>
                    <a:pt x="694" y="1325"/>
                  </a:cubicBezTo>
                  <a:cubicBezTo>
                    <a:pt x="690" y="1325"/>
                    <a:pt x="690" y="1325"/>
                    <a:pt x="690" y="1325"/>
                  </a:cubicBezTo>
                  <a:cubicBezTo>
                    <a:pt x="690" y="1324"/>
                    <a:pt x="690" y="1323"/>
                    <a:pt x="690" y="1322"/>
                  </a:cubicBezTo>
                  <a:lnTo>
                    <a:pt x="694" y="1322"/>
                  </a:lnTo>
                  <a:close/>
                  <a:moveTo>
                    <a:pt x="724" y="1325"/>
                  </a:moveTo>
                  <a:cubicBezTo>
                    <a:pt x="724" y="1322"/>
                    <a:pt x="724" y="1322"/>
                    <a:pt x="724" y="1322"/>
                  </a:cubicBezTo>
                  <a:cubicBezTo>
                    <a:pt x="728" y="1322"/>
                    <a:pt x="728" y="1322"/>
                    <a:pt x="728" y="1322"/>
                  </a:cubicBezTo>
                  <a:cubicBezTo>
                    <a:pt x="728" y="1323"/>
                    <a:pt x="728" y="1324"/>
                    <a:pt x="728" y="1325"/>
                  </a:cubicBezTo>
                  <a:lnTo>
                    <a:pt x="724" y="1325"/>
                  </a:lnTo>
                  <a:close/>
                  <a:moveTo>
                    <a:pt x="691" y="1336"/>
                  </a:moveTo>
                  <a:cubicBezTo>
                    <a:pt x="687" y="1336"/>
                    <a:pt x="687" y="1336"/>
                    <a:pt x="687" y="1336"/>
                  </a:cubicBezTo>
                  <a:cubicBezTo>
                    <a:pt x="684" y="1332"/>
                    <a:pt x="683" y="1327"/>
                    <a:pt x="683" y="1322"/>
                  </a:cubicBezTo>
                  <a:cubicBezTo>
                    <a:pt x="686" y="1322"/>
                    <a:pt x="686" y="1322"/>
                    <a:pt x="686" y="1322"/>
                  </a:cubicBezTo>
                  <a:cubicBezTo>
                    <a:pt x="687" y="1327"/>
                    <a:pt x="688" y="1331"/>
                    <a:pt x="690" y="1334"/>
                  </a:cubicBezTo>
                  <a:cubicBezTo>
                    <a:pt x="690" y="1334"/>
                    <a:pt x="690" y="1334"/>
                    <a:pt x="690" y="1334"/>
                  </a:cubicBezTo>
                  <a:cubicBezTo>
                    <a:pt x="691" y="1335"/>
                    <a:pt x="691" y="1335"/>
                    <a:pt x="691" y="1336"/>
                  </a:cubicBezTo>
                  <a:close/>
                  <a:moveTo>
                    <a:pt x="731" y="1336"/>
                  </a:moveTo>
                  <a:cubicBezTo>
                    <a:pt x="727" y="1336"/>
                    <a:pt x="727" y="1336"/>
                    <a:pt x="727" y="1336"/>
                  </a:cubicBezTo>
                  <a:cubicBezTo>
                    <a:pt x="727" y="1335"/>
                    <a:pt x="727" y="1335"/>
                    <a:pt x="727" y="1334"/>
                  </a:cubicBezTo>
                  <a:cubicBezTo>
                    <a:pt x="730" y="1331"/>
                    <a:pt x="731" y="1327"/>
                    <a:pt x="731" y="1322"/>
                  </a:cubicBezTo>
                  <a:cubicBezTo>
                    <a:pt x="735" y="1322"/>
                    <a:pt x="735" y="1322"/>
                    <a:pt x="735" y="1322"/>
                  </a:cubicBezTo>
                  <a:cubicBezTo>
                    <a:pt x="735" y="1327"/>
                    <a:pt x="734" y="1332"/>
                    <a:pt x="731" y="1336"/>
                  </a:cubicBezTo>
                  <a:close/>
                  <a:moveTo>
                    <a:pt x="687" y="1308"/>
                  </a:moveTo>
                  <a:cubicBezTo>
                    <a:pt x="691" y="1308"/>
                    <a:pt x="691" y="1308"/>
                    <a:pt x="691" y="1308"/>
                  </a:cubicBezTo>
                  <a:cubicBezTo>
                    <a:pt x="691" y="1309"/>
                    <a:pt x="690" y="1310"/>
                    <a:pt x="689" y="1311"/>
                  </a:cubicBezTo>
                  <a:cubicBezTo>
                    <a:pt x="685" y="1311"/>
                    <a:pt x="685" y="1311"/>
                    <a:pt x="685" y="1311"/>
                  </a:cubicBezTo>
                  <a:cubicBezTo>
                    <a:pt x="686" y="1310"/>
                    <a:pt x="686" y="1309"/>
                    <a:pt x="687" y="1308"/>
                  </a:cubicBezTo>
                  <a:close/>
                  <a:moveTo>
                    <a:pt x="727" y="1308"/>
                  </a:moveTo>
                  <a:cubicBezTo>
                    <a:pt x="731" y="1308"/>
                    <a:pt x="731" y="1308"/>
                    <a:pt x="731" y="1308"/>
                  </a:cubicBezTo>
                  <a:cubicBezTo>
                    <a:pt x="732" y="1309"/>
                    <a:pt x="732" y="1310"/>
                    <a:pt x="733" y="1311"/>
                  </a:cubicBezTo>
                  <a:cubicBezTo>
                    <a:pt x="729" y="1311"/>
                    <a:pt x="729" y="1311"/>
                    <a:pt x="729" y="1311"/>
                  </a:cubicBezTo>
                  <a:cubicBezTo>
                    <a:pt x="728" y="1310"/>
                    <a:pt x="727" y="1309"/>
                    <a:pt x="727" y="1308"/>
                  </a:cubicBezTo>
                  <a:close/>
                  <a:moveTo>
                    <a:pt x="684" y="1315"/>
                  </a:moveTo>
                  <a:cubicBezTo>
                    <a:pt x="688" y="1315"/>
                    <a:pt x="688" y="1315"/>
                    <a:pt x="688" y="1315"/>
                  </a:cubicBezTo>
                  <a:cubicBezTo>
                    <a:pt x="687" y="1316"/>
                    <a:pt x="687" y="1317"/>
                    <a:pt x="687" y="1318"/>
                  </a:cubicBezTo>
                  <a:cubicBezTo>
                    <a:pt x="683" y="1318"/>
                    <a:pt x="683" y="1318"/>
                    <a:pt x="683" y="1318"/>
                  </a:cubicBezTo>
                  <a:cubicBezTo>
                    <a:pt x="683" y="1317"/>
                    <a:pt x="683" y="1316"/>
                    <a:pt x="684" y="1315"/>
                  </a:cubicBezTo>
                  <a:close/>
                  <a:moveTo>
                    <a:pt x="730" y="1315"/>
                  </a:moveTo>
                  <a:cubicBezTo>
                    <a:pt x="734" y="1315"/>
                    <a:pt x="734" y="1315"/>
                    <a:pt x="734" y="1315"/>
                  </a:cubicBezTo>
                  <a:cubicBezTo>
                    <a:pt x="735" y="1316"/>
                    <a:pt x="735" y="1317"/>
                    <a:pt x="735" y="1318"/>
                  </a:cubicBezTo>
                  <a:cubicBezTo>
                    <a:pt x="731" y="1318"/>
                    <a:pt x="731" y="1318"/>
                    <a:pt x="731" y="1318"/>
                  </a:cubicBezTo>
                  <a:cubicBezTo>
                    <a:pt x="731" y="1317"/>
                    <a:pt x="731" y="1316"/>
                    <a:pt x="730" y="1315"/>
                  </a:cubicBezTo>
                  <a:close/>
                  <a:moveTo>
                    <a:pt x="466" y="1334"/>
                  </a:moveTo>
                  <a:cubicBezTo>
                    <a:pt x="563" y="1334"/>
                    <a:pt x="563" y="1334"/>
                    <a:pt x="563" y="1334"/>
                  </a:cubicBezTo>
                  <a:cubicBezTo>
                    <a:pt x="563" y="1363"/>
                    <a:pt x="563" y="1363"/>
                    <a:pt x="563" y="1363"/>
                  </a:cubicBezTo>
                  <a:cubicBezTo>
                    <a:pt x="530" y="1356"/>
                    <a:pt x="498" y="1346"/>
                    <a:pt x="466" y="1334"/>
                  </a:cubicBezTo>
                  <a:close/>
                  <a:moveTo>
                    <a:pt x="563" y="1325"/>
                  </a:moveTo>
                  <a:cubicBezTo>
                    <a:pt x="446" y="1325"/>
                    <a:pt x="446" y="1325"/>
                    <a:pt x="446" y="1325"/>
                  </a:cubicBezTo>
                  <a:cubicBezTo>
                    <a:pt x="367" y="1291"/>
                    <a:pt x="295" y="1243"/>
                    <a:pt x="235" y="1183"/>
                  </a:cubicBezTo>
                  <a:cubicBezTo>
                    <a:pt x="114" y="1061"/>
                    <a:pt x="39" y="894"/>
                    <a:pt x="39" y="709"/>
                  </a:cubicBezTo>
                  <a:cubicBezTo>
                    <a:pt x="39" y="340"/>
                    <a:pt x="340" y="38"/>
                    <a:pt x="709" y="38"/>
                  </a:cubicBezTo>
                  <a:cubicBezTo>
                    <a:pt x="894" y="38"/>
                    <a:pt x="1061" y="114"/>
                    <a:pt x="1183" y="235"/>
                  </a:cubicBezTo>
                  <a:cubicBezTo>
                    <a:pt x="1304" y="357"/>
                    <a:pt x="1379" y="524"/>
                    <a:pt x="1379" y="709"/>
                  </a:cubicBezTo>
                  <a:cubicBezTo>
                    <a:pt x="1379" y="985"/>
                    <a:pt x="1211" y="1223"/>
                    <a:pt x="972" y="1325"/>
                  </a:cubicBezTo>
                  <a:cubicBezTo>
                    <a:pt x="852" y="1325"/>
                    <a:pt x="852" y="1325"/>
                    <a:pt x="852" y="1325"/>
                  </a:cubicBezTo>
                  <a:cubicBezTo>
                    <a:pt x="852" y="1287"/>
                    <a:pt x="852" y="1287"/>
                    <a:pt x="852" y="1287"/>
                  </a:cubicBezTo>
                  <a:cubicBezTo>
                    <a:pt x="803" y="1287"/>
                    <a:pt x="803" y="1287"/>
                    <a:pt x="803" y="1287"/>
                  </a:cubicBezTo>
                  <a:cubicBezTo>
                    <a:pt x="803" y="1252"/>
                    <a:pt x="803" y="1252"/>
                    <a:pt x="803" y="1252"/>
                  </a:cubicBezTo>
                  <a:cubicBezTo>
                    <a:pt x="612" y="1252"/>
                    <a:pt x="612" y="1252"/>
                    <a:pt x="612" y="1252"/>
                  </a:cubicBezTo>
                  <a:cubicBezTo>
                    <a:pt x="612" y="1287"/>
                    <a:pt x="612" y="1287"/>
                    <a:pt x="612" y="1287"/>
                  </a:cubicBezTo>
                  <a:cubicBezTo>
                    <a:pt x="563" y="1287"/>
                    <a:pt x="563" y="1287"/>
                    <a:pt x="563" y="1287"/>
                  </a:cubicBezTo>
                  <a:lnTo>
                    <a:pt x="563" y="1325"/>
                  </a:lnTo>
                  <a:close/>
                  <a:moveTo>
                    <a:pt x="852" y="1334"/>
                  </a:moveTo>
                  <a:cubicBezTo>
                    <a:pt x="952" y="1334"/>
                    <a:pt x="952" y="1334"/>
                    <a:pt x="952" y="1334"/>
                  </a:cubicBezTo>
                  <a:cubicBezTo>
                    <a:pt x="919" y="1346"/>
                    <a:pt x="886" y="1356"/>
                    <a:pt x="852" y="1364"/>
                  </a:cubicBezTo>
                  <a:lnTo>
                    <a:pt x="852" y="1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42" name="Freeform 7">
              <a:extLst>
                <a:ext uri="{FF2B5EF4-FFF2-40B4-BE49-F238E27FC236}">
                  <a16:creationId xmlns:a16="http://schemas.microsoft.com/office/drawing/2014/main" id="{5C66181C-FA41-494F-8617-5F5888DF8E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" y="359"/>
              <a:ext cx="1607" cy="939"/>
            </a:xfrm>
            <a:custGeom>
              <a:avLst/>
              <a:gdLst>
                <a:gd name="T0" fmla="*/ 179 w 1607"/>
                <a:gd name="T1" fmla="*/ 0 h 939"/>
                <a:gd name="T2" fmla="*/ 179 w 1607"/>
                <a:gd name="T3" fmla="*/ 939 h 939"/>
                <a:gd name="T4" fmla="*/ 134 w 1607"/>
                <a:gd name="T5" fmla="*/ 939 h 939"/>
                <a:gd name="T6" fmla="*/ 134 w 1607"/>
                <a:gd name="T7" fmla="*/ 493 h 939"/>
                <a:gd name="T8" fmla="*/ 101 w 1607"/>
                <a:gd name="T9" fmla="*/ 493 h 939"/>
                <a:gd name="T10" fmla="*/ 101 w 1607"/>
                <a:gd name="T11" fmla="*/ 707 h 939"/>
                <a:gd name="T12" fmla="*/ 36 w 1607"/>
                <a:gd name="T13" fmla="*/ 707 h 939"/>
                <a:gd name="T14" fmla="*/ 36 w 1607"/>
                <a:gd name="T15" fmla="*/ 671 h 939"/>
                <a:gd name="T16" fmla="*/ 65 w 1607"/>
                <a:gd name="T17" fmla="*/ 671 h 939"/>
                <a:gd name="T18" fmla="*/ 65 w 1607"/>
                <a:gd name="T19" fmla="*/ 493 h 939"/>
                <a:gd name="T20" fmla="*/ 0 w 1607"/>
                <a:gd name="T21" fmla="*/ 493 h 939"/>
                <a:gd name="T22" fmla="*/ 0 w 1607"/>
                <a:gd name="T23" fmla="*/ 447 h 939"/>
                <a:gd name="T24" fmla="*/ 65 w 1607"/>
                <a:gd name="T25" fmla="*/ 447 h 939"/>
                <a:gd name="T26" fmla="*/ 65 w 1607"/>
                <a:gd name="T27" fmla="*/ 268 h 939"/>
                <a:gd name="T28" fmla="*/ 36 w 1607"/>
                <a:gd name="T29" fmla="*/ 268 h 939"/>
                <a:gd name="T30" fmla="*/ 36 w 1607"/>
                <a:gd name="T31" fmla="*/ 233 h 939"/>
                <a:gd name="T32" fmla="*/ 101 w 1607"/>
                <a:gd name="T33" fmla="*/ 233 h 939"/>
                <a:gd name="T34" fmla="*/ 101 w 1607"/>
                <a:gd name="T35" fmla="*/ 447 h 939"/>
                <a:gd name="T36" fmla="*/ 134 w 1607"/>
                <a:gd name="T37" fmla="*/ 447 h 939"/>
                <a:gd name="T38" fmla="*/ 134 w 1607"/>
                <a:gd name="T39" fmla="*/ 0 h 939"/>
                <a:gd name="T40" fmla="*/ 179 w 1607"/>
                <a:gd name="T41" fmla="*/ 0 h 939"/>
                <a:gd name="T42" fmla="*/ 1571 w 1607"/>
                <a:gd name="T43" fmla="*/ 707 h 939"/>
                <a:gd name="T44" fmla="*/ 1508 w 1607"/>
                <a:gd name="T45" fmla="*/ 707 h 939"/>
                <a:gd name="T46" fmla="*/ 1508 w 1607"/>
                <a:gd name="T47" fmla="*/ 493 h 939"/>
                <a:gd name="T48" fmla="*/ 1473 w 1607"/>
                <a:gd name="T49" fmla="*/ 493 h 939"/>
                <a:gd name="T50" fmla="*/ 1473 w 1607"/>
                <a:gd name="T51" fmla="*/ 939 h 939"/>
                <a:gd name="T52" fmla="*/ 1428 w 1607"/>
                <a:gd name="T53" fmla="*/ 939 h 939"/>
                <a:gd name="T54" fmla="*/ 1428 w 1607"/>
                <a:gd name="T55" fmla="*/ 0 h 939"/>
                <a:gd name="T56" fmla="*/ 1473 w 1607"/>
                <a:gd name="T57" fmla="*/ 0 h 939"/>
                <a:gd name="T58" fmla="*/ 1473 w 1607"/>
                <a:gd name="T59" fmla="*/ 447 h 939"/>
                <a:gd name="T60" fmla="*/ 1508 w 1607"/>
                <a:gd name="T61" fmla="*/ 447 h 939"/>
                <a:gd name="T62" fmla="*/ 1508 w 1607"/>
                <a:gd name="T63" fmla="*/ 233 h 939"/>
                <a:gd name="T64" fmla="*/ 1571 w 1607"/>
                <a:gd name="T65" fmla="*/ 233 h 939"/>
                <a:gd name="T66" fmla="*/ 1571 w 1607"/>
                <a:gd name="T67" fmla="*/ 268 h 939"/>
                <a:gd name="T68" fmla="*/ 1542 w 1607"/>
                <a:gd name="T69" fmla="*/ 268 h 939"/>
                <a:gd name="T70" fmla="*/ 1542 w 1607"/>
                <a:gd name="T71" fmla="*/ 447 h 939"/>
                <a:gd name="T72" fmla="*/ 1607 w 1607"/>
                <a:gd name="T73" fmla="*/ 447 h 939"/>
                <a:gd name="T74" fmla="*/ 1607 w 1607"/>
                <a:gd name="T75" fmla="*/ 493 h 939"/>
                <a:gd name="T76" fmla="*/ 1542 w 1607"/>
                <a:gd name="T77" fmla="*/ 493 h 939"/>
                <a:gd name="T78" fmla="*/ 1542 w 1607"/>
                <a:gd name="T79" fmla="*/ 671 h 939"/>
                <a:gd name="T80" fmla="*/ 1571 w 1607"/>
                <a:gd name="T81" fmla="*/ 671 h 939"/>
                <a:gd name="T82" fmla="*/ 1571 w 1607"/>
                <a:gd name="T83" fmla="*/ 7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7" h="939">
                  <a:moveTo>
                    <a:pt x="179" y="0"/>
                  </a:moveTo>
                  <a:lnTo>
                    <a:pt x="179" y="939"/>
                  </a:lnTo>
                  <a:lnTo>
                    <a:pt x="134" y="939"/>
                  </a:lnTo>
                  <a:lnTo>
                    <a:pt x="134" y="493"/>
                  </a:lnTo>
                  <a:lnTo>
                    <a:pt x="101" y="493"/>
                  </a:lnTo>
                  <a:lnTo>
                    <a:pt x="101" y="707"/>
                  </a:lnTo>
                  <a:lnTo>
                    <a:pt x="36" y="707"/>
                  </a:lnTo>
                  <a:lnTo>
                    <a:pt x="36" y="671"/>
                  </a:lnTo>
                  <a:lnTo>
                    <a:pt x="65" y="671"/>
                  </a:lnTo>
                  <a:lnTo>
                    <a:pt x="65" y="493"/>
                  </a:lnTo>
                  <a:lnTo>
                    <a:pt x="0" y="493"/>
                  </a:lnTo>
                  <a:lnTo>
                    <a:pt x="0" y="447"/>
                  </a:lnTo>
                  <a:lnTo>
                    <a:pt x="65" y="447"/>
                  </a:lnTo>
                  <a:lnTo>
                    <a:pt x="65" y="268"/>
                  </a:lnTo>
                  <a:lnTo>
                    <a:pt x="36" y="268"/>
                  </a:lnTo>
                  <a:lnTo>
                    <a:pt x="36" y="233"/>
                  </a:lnTo>
                  <a:lnTo>
                    <a:pt x="101" y="233"/>
                  </a:lnTo>
                  <a:lnTo>
                    <a:pt x="101" y="447"/>
                  </a:lnTo>
                  <a:lnTo>
                    <a:pt x="134" y="447"/>
                  </a:lnTo>
                  <a:lnTo>
                    <a:pt x="134" y="0"/>
                  </a:lnTo>
                  <a:lnTo>
                    <a:pt x="179" y="0"/>
                  </a:lnTo>
                  <a:close/>
                  <a:moveTo>
                    <a:pt x="1571" y="707"/>
                  </a:moveTo>
                  <a:lnTo>
                    <a:pt x="1508" y="707"/>
                  </a:lnTo>
                  <a:lnTo>
                    <a:pt x="1508" y="493"/>
                  </a:lnTo>
                  <a:lnTo>
                    <a:pt x="1473" y="493"/>
                  </a:lnTo>
                  <a:lnTo>
                    <a:pt x="1473" y="939"/>
                  </a:lnTo>
                  <a:lnTo>
                    <a:pt x="1428" y="939"/>
                  </a:lnTo>
                  <a:lnTo>
                    <a:pt x="1428" y="0"/>
                  </a:lnTo>
                  <a:lnTo>
                    <a:pt x="1473" y="0"/>
                  </a:lnTo>
                  <a:lnTo>
                    <a:pt x="1473" y="447"/>
                  </a:lnTo>
                  <a:lnTo>
                    <a:pt x="1508" y="447"/>
                  </a:lnTo>
                  <a:lnTo>
                    <a:pt x="1508" y="233"/>
                  </a:lnTo>
                  <a:lnTo>
                    <a:pt x="1571" y="233"/>
                  </a:lnTo>
                  <a:lnTo>
                    <a:pt x="1571" y="268"/>
                  </a:lnTo>
                  <a:lnTo>
                    <a:pt x="1542" y="268"/>
                  </a:lnTo>
                  <a:lnTo>
                    <a:pt x="1542" y="447"/>
                  </a:lnTo>
                  <a:lnTo>
                    <a:pt x="1607" y="447"/>
                  </a:lnTo>
                  <a:lnTo>
                    <a:pt x="1607" y="493"/>
                  </a:lnTo>
                  <a:lnTo>
                    <a:pt x="1542" y="493"/>
                  </a:lnTo>
                  <a:lnTo>
                    <a:pt x="1542" y="671"/>
                  </a:lnTo>
                  <a:lnTo>
                    <a:pt x="1571" y="671"/>
                  </a:lnTo>
                  <a:lnTo>
                    <a:pt x="1571" y="7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710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530CF60-C07A-41DD-AF67-E8A99CB81E3D}"/>
              </a:ext>
            </a:extLst>
          </p:cNvPr>
          <p:cNvSpPr/>
          <p:nvPr/>
        </p:nvSpPr>
        <p:spPr>
          <a:xfrm>
            <a:off x="2438400" y="1371600"/>
            <a:ext cx="7315200" cy="3810000"/>
          </a:xfrm>
          <a:prstGeom prst="rect">
            <a:avLst/>
          </a:prstGeom>
          <a:noFill/>
          <a:ln w="254000">
            <a:solidFill>
              <a:srgbClr val="692A07"/>
            </a:solidFill>
          </a:ln>
          <a:effectLst>
            <a:outerShdw blurRad="635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F3DBAB-0A4E-488F-83D4-26D879E17808}"/>
              </a:ext>
            </a:extLst>
          </p:cNvPr>
          <p:cNvSpPr txBox="1"/>
          <p:nvPr/>
        </p:nvSpPr>
        <p:spPr>
          <a:xfrm>
            <a:off x="68308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C8E87AB-359C-4333-AC2A-1413C9322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7"/>
          <a:stretch/>
        </p:blipFill>
        <p:spPr>
          <a:xfrm>
            <a:off x="2519680" y="3531436"/>
            <a:ext cx="1828800" cy="1467284"/>
          </a:xfrm>
          <a:prstGeom prst="rect">
            <a:avLst/>
          </a:prstGeom>
        </p:spPr>
      </p:pic>
      <p:sp>
        <p:nvSpPr>
          <p:cNvPr id="25" name="TextBox 13">
            <a:extLst>
              <a:ext uri="{FF2B5EF4-FFF2-40B4-BE49-F238E27FC236}">
                <a16:creationId xmlns:a16="http://schemas.microsoft.com/office/drawing/2014/main" id="{4665469E-2338-41B4-A507-5730CCC2AB71}"/>
              </a:ext>
            </a:extLst>
          </p:cNvPr>
          <p:cNvSpPr txBox="1"/>
          <p:nvPr/>
        </p:nvSpPr>
        <p:spPr>
          <a:xfrm>
            <a:off x="6529308" y="2231489"/>
            <a:ext cx="369332" cy="2395022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研究方法及过程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0E67B8-01AE-48DE-94C0-DD93FDAB05CE}"/>
              </a:ext>
            </a:extLst>
          </p:cNvPr>
          <p:cNvSpPr/>
          <p:nvPr/>
        </p:nvSpPr>
        <p:spPr>
          <a:xfrm>
            <a:off x="5333444" y="2313158"/>
            <a:ext cx="1107996" cy="22316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content, free drawing text box size according to your need</a:t>
            </a:r>
          </a:p>
        </p:txBody>
      </p:sp>
    </p:spTree>
    <p:extLst>
      <p:ext uri="{BB962C8B-B14F-4D97-AF65-F5344CB8AC3E}">
        <p14:creationId xmlns:p14="http://schemas.microsoft.com/office/powerpoint/2010/main" val="161377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9FA108CD-D61D-4C77-B8D9-471C195EABB1}"/>
              </a:ext>
            </a:extLst>
          </p:cNvPr>
          <p:cNvSpPr/>
          <p:nvPr/>
        </p:nvSpPr>
        <p:spPr>
          <a:xfrm>
            <a:off x="1327216" y="1407962"/>
            <a:ext cx="2092960" cy="20828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63500" cmpd="sng">
            <a:solidFill>
              <a:srgbClr val="2A3D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3D0E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EB4B576-DEE0-4136-A165-D96F0CCC4B2D}"/>
              </a:ext>
            </a:extLst>
          </p:cNvPr>
          <p:cNvSpPr/>
          <p:nvPr/>
        </p:nvSpPr>
        <p:spPr>
          <a:xfrm rot="19088269">
            <a:off x="8672896" y="1367322"/>
            <a:ext cx="2092960" cy="20828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63500" cmpd="sng">
            <a:solidFill>
              <a:srgbClr val="08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3BBBB0B-6893-4C71-B4EE-479DCB90C45A}"/>
              </a:ext>
            </a:extLst>
          </p:cNvPr>
          <p:cNvSpPr/>
          <p:nvPr/>
        </p:nvSpPr>
        <p:spPr>
          <a:xfrm>
            <a:off x="5000056" y="1377482"/>
            <a:ext cx="2092960" cy="20828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 cmpd="sng">
            <a:solidFill>
              <a:srgbClr val="646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6151"/>
              </a:solidFill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2EA3D477-8E98-4F12-99E5-66C64C850538}"/>
              </a:ext>
            </a:extLst>
          </p:cNvPr>
          <p:cNvSpPr txBox="1"/>
          <p:nvPr/>
        </p:nvSpPr>
        <p:spPr>
          <a:xfrm>
            <a:off x="1005751" y="4504676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A1A05567-028C-4D10-8B7A-159D6C1702BE}"/>
              </a:ext>
            </a:extLst>
          </p:cNvPr>
          <p:cNvSpPr txBox="1"/>
          <p:nvPr/>
        </p:nvSpPr>
        <p:spPr>
          <a:xfrm>
            <a:off x="1979101" y="4025762"/>
            <a:ext cx="708830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方法</a:t>
            </a:r>
            <a:r>
              <a:rPr lang="en-US" altLang="zh-CN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1</a:t>
            </a:r>
            <a:endParaRPr lang="en-US" sz="20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46D48DEA-53EB-45A2-8CED-9FD032D9F8E1}"/>
              </a:ext>
            </a:extLst>
          </p:cNvPr>
          <p:cNvSpPr txBox="1"/>
          <p:nvPr/>
        </p:nvSpPr>
        <p:spPr>
          <a:xfrm>
            <a:off x="4883735" y="4504676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BA8E4B5B-2635-4DA6-81C9-692DDB66E322}"/>
              </a:ext>
            </a:extLst>
          </p:cNvPr>
          <p:cNvSpPr txBox="1"/>
          <p:nvPr/>
        </p:nvSpPr>
        <p:spPr>
          <a:xfrm>
            <a:off x="5664086" y="3996886"/>
            <a:ext cx="863828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方法</a:t>
            </a:r>
            <a:r>
              <a:rPr lang="en-US" altLang="zh-CN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2</a:t>
            </a:r>
            <a:endParaRPr lang="en-US" sz="20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D8587D-847B-47E9-92A8-55AC32370394}"/>
              </a:ext>
            </a:extLst>
          </p:cNvPr>
          <p:cNvSpPr txBox="1"/>
          <p:nvPr/>
        </p:nvSpPr>
        <p:spPr>
          <a:xfrm>
            <a:off x="8453714" y="4504676"/>
            <a:ext cx="2701524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58F2A4A-8334-4865-87A2-698B6049194B}"/>
              </a:ext>
            </a:extLst>
          </p:cNvPr>
          <p:cNvSpPr txBox="1"/>
          <p:nvPr/>
        </p:nvSpPr>
        <p:spPr>
          <a:xfrm>
            <a:off x="9417444" y="4025762"/>
            <a:ext cx="864822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方法</a:t>
            </a:r>
            <a:r>
              <a:rPr lang="en-US" altLang="zh-CN" sz="2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3</a:t>
            </a:r>
            <a:endParaRPr lang="en-US" sz="20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39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88D8C3FA-66FD-49DA-91FD-362133CC5B0A}"/>
              </a:ext>
            </a:extLst>
          </p:cNvPr>
          <p:cNvSpPr/>
          <p:nvPr/>
        </p:nvSpPr>
        <p:spPr>
          <a:xfrm>
            <a:off x="1588168" y="750771"/>
            <a:ext cx="3551722" cy="1193533"/>
          </a:xfrm>
          <a:prstGeom prst="rect">
            <a:avLst/>
          </a:prstGeom>
          <a:solidFill>
            <a:srgbClr val="692A0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A42A676-1C70-4340-AB81-22AA8108BF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78" r="60890" b="21333"/>
          <a:stretch/>
        </p:blipFill>
        <p:spPr>
          <a:xfrm>
            <a:off x="1424219" y="5277318"/>
            <a:ext cx="2920310" cy="9956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D4B1AE4-35EC-44DD-98CE-FDE47FECD9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78" r="60890" b="21333"/>
          <a:stretch/>
        </p:blipFill>
        <p:spPr>
          <a:xfrm>
            <a:off x="8943899" y="3429000"/>
            <a:ext cx="2309429" cy="7874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837136B-01F1-4328-AF75-B5AB5F5E1F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8" t="34121" r="74" b="36780"/>
          <a:stretch/>
        </p:blipFill>
        <p:spPr>
          <a:xfrm>
            <a:off x="8544560" y="-406400"/>
            <a:ext cx="3647440" cy="2001520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0C363FE-D4FE-4486-A1B8-D80E5BC800DE}"/>
              </a:ext>
            </a:extLst>
          </p:cNvPr>
          <p:cNvSpPr txBox="1"/>
          <p:nvPr/>
        </p:nvSpPr>
        <p:spPr>
          <a:xfrm>
            <a:off x="2277613" y="1086083"/>
            <a:ext cx="2034505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研究过程</a:t>
            </a:r>
            <a:endParaRPr lang="en-US" altLang="zh-CN" sz="32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BDAD81-4843-4DCE-B53A-30EB5A96A040}"/>
              </a:ext>
            </a:extLst>
          </p:cNvPr>
          <p:cNvSpPr/>
          <p:nvPr/>
        </p:nvSpPr>
        <p:spPr>
          <a:xfrm>
            <a:off x="1588168" y="2348564"/>
            <a:ext cx="9644514" cy="3801979"/>
          </a:xfrm>
          <a:prstGeom prst="rect">
            <a:avLst/>
          </a:prstGeom>
          <a:noFill/>
          <a:ln w="25400">
            <a:solidFill>
              <a:srgbClr val="692A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2CF0AB-296D-409E-8D94-06643734F12A}"/>
              </a:ext>
            </a:extLst>
          </p:cNvPr>
          <p:cNvSpPr/>
          <p:nvPr/>
        </p:nvSpPr>
        <p:spPr>
          <a:xfrm>
            <a:off x="2846404" y="3264611"/>
            <a:ext cx="7201972" cy="2106285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273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530CF60-C07A-41DD-AF67-E8A99CB81E3D}"/>
              </a:ext>
            </a:extLst>
          </p:cNvPr>
          <p:cNvSpPr/>
          <p:nvPr/>
        </p:nvSpPr>
        <p:spPr>
          <a:xfrm>
            <a:off x="2438400" y="1422400"/>
            <a:ext cx="7315200" cy="3810000"/>
          </a:xfrm>
          <a:prstGeom prst="rect">
            <a:avLst/>
          </a:prstGeom>
          <a:noFill/>
          <a:ln w="254000">
            <a:solidFill>
              <a:srgbClr val="692A07"/>
            </a:solidFill>
          </a:ln>
          <a:effectLst>
            <a:outerShdw blurRad="635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F3DBAB-0A4E-488F-83D4-26D879E17808}"/>
              </a:ext>
            </a:extLst>
          </p:cNvPr>
          <p:cNvSpPr txBox="1"/>
          <p:nvPr/>
        </p:nvSpPr>
        <p:spPr>
          <a:xfrm>
            <a:off x="68308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C8E87AB-359C-4333-AC2A-1413C9322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7"/>
          <a:stretch/>
        </p:blipFill>
        <p:spPr>
          <a:xfrm>
            <a:off x="2519680" y="3531436"/>
            <a:ext cx="1828800" cy="1467284"/>
          </a:xfrm>
          <a:prstGeom prst="rect">
            <a:avLst/>
          </a:prstGeom>
        </p:spPr>
      </p:pic>
      <p:sp>
        <p:nvSpPr>
          <p:cNvPr id="25" name="TextBox 13">
            <a:extLst>
              <a:ext uri="{FF2B5EF4-FFF2-40B4-BE49-F238E27FC236}">
                <a16:creationId xmlns:a16="http://schemas.microsoft.com/office/drawing/2014/main" id="{4665469E-2338-41B4-A507-5730CCC2AB71}"/>
              </a:ext>
            </a:extLst>
          </p:cNvPr>
          <p:cNvSpPr txBox="1"/>
          <p:nvPr/>
        </p:nvSpPr>
        <p:spPr>
          <a:xfrm>
            <a:off x="6522720" y="1931769"/>
            <a:ext cx="369332" cy="2994462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研究成果展示及应用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0E67B8-01AE-48DE-94C0-DD93FDAB05CE}"/>
              </a:ext>
            </a:extLst>
          </p:cNvPr>
          <p:cNvSpPr/>
          <p:nvPr/>
        </p:nvSpPr>
        <p:spPr>
          <a:xfrm>
            <a:off x="5333444" y="2313158"/>
            <a:ext cx="1107996" cy="22316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content, free drawing text box size according to your need</a:t>
            </a:r>
          </a:p>
        </p:txBody>
      </p:sp>
    </p:spTree>
    <p:extLst>
      <p:ext uri="{BB962C8B-B14F-4D97-AF65-F5344CB8AC3E}">
        <p14:creationId xmlns:p14="http://schemas.microsoft.com/office/powerpoint/2010/main" val="3302230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507</Words>
  <Application>Microsoft Office PowerPoint</Application>
  <PresentationFormat>宽屏</PresentationFormat>
  <Paragraphs>58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等线 Light</vt:lpstr>
      <vt:lpstr>华文行楷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阮玉琴</dc:creator>
  <cp:lastModifiedBy>阳 亮</cp:lastModifiedBy>
  <cp:revision>28</cp:revision>
  <dcterms:created xsi:type="dcterms:W3CDTF">2018-03-28T05:53:35Z</dcterms:created>
  <dcterms:modified xsi:type="dcterms:W3CDTF">2018-05-02T02:17:05Z</dcterms:modified>
</cp:coreProperties>
</file>