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5.xml" ContentType="application/vnd.openxmlformats-officedocument.presentationml.notesSlide+xml"/>
  <Override PartName="/ppt/tags/tag48.xml" ContentType="application/vnd.openxmlformats-officedocument.presentationml.tags+xml"/>
  <Override PartName="/ppt/notesSlides/notesSlide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7.xml" ContentType="application/vnd.openxmlformats-officedocument.presentationml.notesSlide+xml"/>
  <Override PartName="/ppt/tags/tag54.xml" ContentType="application/vnd.openxmlformats-officedocument.presentationml.tags+xml"/>
  <Override PartName="/ppt/notesSlides/notesSlide8.xml" ContentType="application/vnd.openxmlformats-officedocument.presentationml.notesSlide+xml"/>
  <Override PartName="/ppt/tags/tag55.xml" ContentType="application/vnd.openxmlformats-officedocument.presentationml.tags+xml"/>
  <Override PartName="/ppt/notesSlides/notesSlide9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3.xml" ContentType="application/vnd.openxmlformats-officedocument.presentationml.notesSlide+xml"/>
  <Override PartName="/ppt/tags/tag8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5.xml" ContentType="application/vnd.openxmlformats-officedocument.themeOverr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5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6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7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8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19.xml" ContentType="application/vnd.openxmlformats-officedocument.presentationml.notesSlide+xml"/>
  <Override PartName="/ppt/tags/tag118.xml" ContentType="application/vnd.openxmlformats-officedocument.presentationml.tags+xml"/>
  <Override PartName="/ppt/notesSlides/notesSlide20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1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22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23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24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75" r:id="rId6"/>
    <p:sldId id="262" r:id="rId7"/>
    <p:sldId id="263" r:id="rId8"/>
    <p:sldId id="264" r:id="rId9"/>
    <p:sldId id="277" r:id="rId10"/>
    <p:sldId id="265" r:id="rId11"/>
    <p:sldId id="266" r:id="rId12"/>
    <p:sldId id="267" r:id="rId13"/>
    <p:sldId id="268" r:id="rId14"/>
    <p:sldId id="278" r:id="rId15"/>
    <p:sldId id="260" r:id="rId16"/>
    <p:sldId id="269" r:id="rId17"/>
    <p:sldId id="270" r:id="rId18"/>
    <p:sldId id="271" r:id="rId19"/>
    <p:sldId id="272" r:id="rId20"/>
    <p:sldId id="279" r:id="rId21"/>
    <p:sldId id="273" r:id="rId22"/>
    <p:sldId id="261" r:id="rId23"/>
    <p:sldId id="274" r:id="rId24"/>
    <p:sldId id="276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8EB"/>
    <a:srgbClr val="FFD630"/>
    <a:srgbClr val="96E5F2"/>
    <a:srgbClr val="A0C14B"/>
    <a:srgbClr val="FFD9D0"/>
    <a:srgbClr val="8BD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6" autoAdjust="0"/>
    <p:restoredTop sz="94660"/>
  </p:normalViewPr>
  <p:slideViewPr>
    <p:cSldViewPr snapToGrid="0" showGuides="1">
      <p:cViewPr varScale="1">
        <p:scale>
          <a:sx n="16" d="100"/>
          <a:sy n="16" d="100"/>
        </p:scale>
        <p:origin x="42" y="11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NULL" TargetMode="External"/><Relationship Id="rId4" Type="http://schemas.openxmlformats.org/officeDocument/2006/relationships/image" Target="../media/image1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.xlsx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129058590020294E-2"/>
          <c:y val="0.22686318270725714"/>
          <c:w val="0.91316102175254232"/>
          <c:h val="0.69213877325843809"/>
        </c:manualLayout>
      </c:layout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89C9-4AF9-9933-A46B7A5895DE}"/>
            </c:ext>
          </c:extLst>
        </c:ser>
        <c:ser>
          <c:idx val="1"/>
          <c:order val="1"/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89C9-4AF9-9933-A46B7A589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6992"/>
        <c:axId val="96267520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rgbClr val="96E5F2"/>
              </a:solidFill>
              <a:round/>
            </a:ln>
            <a:effectLst/>
          </c:spPr>
          <c:marker>
            <c:symbol val="none"/>
          </c:marker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89C9-4AF9-9933-A46B7A589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992"/>
        <c:axId val="96267520"/>
      </c:lineChart>
      <c:catAx>
        <c:axId val="97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267520"/>
        <c:crosses val="autoZero"/>
        <c:auto val="1"/>
        <c:lblAlgn val="ctr"/>
        <c:lblOffset val="100"/>
        <c:noMultiLvlLbl val="0"/>
      </c:catAx>
      <c:valAx>
        <c:axId val="9626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062757391855572E-2"/>
          <c:y val="0.26751561227260384"/>
          <c:w val="0.87710244450702068"/>
          <c:h val="0.61946728360019232"/>
        </c:manualLayout>
      </c:layout>
      <c:barChart>
        <c:barDir val="bar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579-4498-B60A-82082CB66287}"/>
            </c:ext>
          </c:extLst>
        </c:ser>
        <c:ser>
          <c:idx val="1"/>
          <c:order val="1"/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579-4498-B60A-82082CB66287}"/>
            </c:ext>
          </c:extLst>
        </c:ser>
        <c:ser>
          <c:idx val="2"/>
          <c:order val="2"/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579-4498-B60A-82082CB662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79764384"/>
        <c:axId val="26019104"/>
      </c:barChart>
      <c:catAx>
        <c:axId val="1979764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019104"/>
        <c:crosses val="autoZero"/>
        <c:auto val="1"/>
        <c:lblAlgn val="ctr"/>
        <c:lblOffset val="100"/>
        <c:noMultiLvlLbl val="0"/>
      </c:catAx>
      <c:valAx>
        <c:axId val="260191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9764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9D94E-5F64-46A3-A607-D8B790E755D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C3176-0BD3-46BE-9474-A6C26A89DC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607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8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71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374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933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72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88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9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35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151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8501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423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8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9113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43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033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699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043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823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8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365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0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0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77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C3176-0BD3-46BE-9474-A6C26A89DC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7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447443-DA62-42D8-8DF0-E290287658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BB1AA6-52D3-4FBD-A05A-CF8101524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4F70C6-A892-47BA-9DEC-AA1496FCC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337E83-53D7-44D1-B0E1-AA7F1CD7A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4A19FC-AB68-4005-99C1-C3AC4AEC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26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C1DF9E-6E66-4E5C-B904-A3ABEDFD9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00AFDED-8294-46B4-A2ED-901014F3F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FBEF58-662A-4F0B-ACE2-2DEB0FBB3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61ADC6-0ECE-4F66-8F5A-440DD285C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5625E0-1C53-4DB0-B6BC-A1DC39541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C40461-484A-4EEF-A146-35ADC8F2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95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6C6394-377C-4D9F-9691-EDEFF97F5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55AE1D-EB3C-44D4-8240-A254121E8A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A56688-AC2E-4148-B10A-4A1519D56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CE1AE3-4C19-40D2-9EC5-87CEFCA4C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F6C8D1-AAFC-4A30-AEC5-81B841B99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23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BD1E419-7D15-42F7-A560-1BBACC6406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C0C16D5-E88E-4EDB-98CE-65247AC7F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9A408-A228-4181-B862-714DD73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6B6401-E9F5-49BC-8E68-4A4BA1EB0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FCB902-BAAC-44E7-B048-8359155CC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18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C8F353-D80C-448B-94F2-B7FFEC63D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A6CE8F-B7A0-4151-93C0-63E15B1A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182076-CB99-4124-8C1F-1571BEB71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236A9D-63DB-4543-B2FE-58A4D371D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2E8C5B-6F6E-4EC0-9F56-3666A0B6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0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7F3FA0-E299-4D5A-BAE2-2F240D28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9E7E3E-7C75-4725-80C9-3015B76B3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CDE354-CB47-46AE-A62E-3595544D3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E306D0-EA7E-4A69-B076-2EACDEECA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FAB64A-F723-455A-8805-F6035B5BC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4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F9AFD0-E0D6-44DA-8C61-5DEAEE3D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B0A284-2153-487A-8B32-F3B6173DF4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6C8716-8F1C-4339-94C0-0E423DC14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825B45-D7EB-428E-AB53-4A2B0349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FCBEBB-23F9-4DB8-81C8-82A704C46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3FBA43-40D2-4A5C-8036-1F8B0F955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5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A78D729-C3C4-4FD3-A141-69C172FA517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5BF1083-AD73-4492-AE21-A4C44D72075A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481AD18-3A72-4EC9-AFF0-D91A0795C6FA}"/>
              </a:ext>
            </a:extLst>
          </p:cNvPr>
          <p:cNvSpPr/>
          <p:nvPr userDrawn="1"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6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A78D729-C3C4-4FD3-A141-69C172FA517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5BF1083-AD73-4492-AE21-A4C44D72075A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81AD18-3A72-4EC9-AFF0-D91A0795C6FA}"/>
              </a:ext>
            </a:extLst>
          </p:cNvPr>
          <p:cNvSpPr/>
          <p:nvPr userDrawn="1"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78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A78D729-C3C4-4FD3-A141-69C172FA517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5BF1083-AD73-4492-AE21-A4C44D72075A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81AD18-3A72-4EC9-AFF0-D91A0795C6FA}"/>
              </a:ext>
            </a:extLst>
          </p:cNvPr>
          <p:cNvSpPr/>
          <p:nvPr userDrawn="1"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 descr="图片包含 事情&#10;&#10;已生成高可信度的说明">
            <a:extLst>
              <a:ext uri="{FF2B5EF4-FFF2-40B4-BE49-F238E27FC236}">
                <a16:creationId xmlns:a16="http://schemas.microsoft.com/office/drawing/2014/main" id="{BFB0A274-0F85-472C-9837-BFDA0763D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6060" y="213369"/>
            <a:ext cx="736131" cy="790709"/>
          </a:xfrm>
          <a:prstGeom prst="rect">
            <a:avLst/>
          </a:prstGeom>
        </p:spPr>
      </p:pic>
      <p:pic>
        <p:nvPicPr>
          <p:cNvPr id="9" name="图片 8" descr="图片包含 事情&#10;&#10;已生成高可信度的说明">
            <a:extLst>
              <a:ext uri="{FF2B5EF4-FFF2-40B4-BE49-F238E27FC236}">
                <a16:creationId xmlns:a16="http://schemas.microsoft.com/office/drawing/2014/main" id="{2C2AD2A7-8ECF-41BC-937A-10BA5A954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3932" y="5662150"/>
            <a:ext cx="3949700" cy="1386350"/>
          </a:xfrm>
          <a:prstGeom prst="rect">
            <a:avLst/>
          </a:prstGeom>
        </p:spPr>
      </p:pic>
      <p:pic>
        <p:nvPicPr>
          <p:cNvPr id="10" name="PA_图片 23" descr="图片包含 事情&#10;&#10;已生成高可信度的说明">
            <a:extLst>
              <a:ext uri="{FF2B5EF4-FFF2-40B4-BE49-F238E27FC236}">
                <a16:creationId xmlns:a16="http://schemas.microsoft.com/office/drawing/2014/main" id="{F8033582-3F20-4A7A-8A5A-7364589E6689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35" y="5662150"/>
            <a:ext cx="1099245" cy="93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2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D9E3814-BE4F-41B9-BD4F-DEB87B5FD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A9844A-ABEF-4D4A-857E-E8325EB36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757326-C874-4FD8-A12C-4C1667702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87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1FFDBF-9C8A-4ADC-8350-72E2BD818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130C96-DC74-466F-B3E3-7EF05D92D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618815-194F-43F9-9CF5-745499F66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93234F-42C4-4DF6-AC02-5659D1937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C99062-1B7A-43A8-BB91-91D3EB238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497417-E7E7-43D4-BF33-0817E449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01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A44D0A7-6127-46AC-89D0-E3C02A5BB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DBCBA9-C09E-459C-92DC-399EA431C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AB7918-DF46-4E91-A5D0-6662DD933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1AB24-0BD1-460B-9CAA-2D627CD1C82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FABA47-2971-444C-B32A-F0EB1C381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A4E861-CB93-4901-922F-015B48487F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856B-89BE-4646-A2C7-4F8FA72BDF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0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4.png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image" Target="../media/image3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slideLayout" Target="../slideLayouts/slideLayout8.xml"/><Relationship Id="rId32" Type="http://schemas.openxmlformats.org/officeDocument/2006/relationships/image" Target="../media/image7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microsoft.com/office/2007/relationships/hdphoto" Target="../media/hdphoto1.wdp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5.png"/><Relationship Id="rId30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image" Target="../media/image8.png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60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image" Target="../media/image8.pn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70.xml"/><Relationship Id="rId10" Type="http://schemas.openxmlformats.org/officeDocument/2006/relationships/tags" Target="../tags/tag75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chart" Target="../charts/chart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24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28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1.xml"/><Relationship Id="rId6" Type="http://schemas.microsoft.com/office/2007/relationships/hdphoto" Target="../media/hdphoto1.wdp"/><Relationship Id="rId11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image" Target="../media/image13.png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29.png"/><Relationship Id="rId2" Type="http://schemas.openxmlformats.org/officeDocument/2006/relationships/tags" Target="../tags/tag82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86.xml"/><Relationship Id="rId11" Type="http://schemas.openxmlformats.org/officeDocument/2006/relationships/image" Target="../media/image8.png"/><Relationship Id="rId5" Type="http://schemas.openxmlformats.org/officeDocument/2006/relationships/tags" Target="../tags/tag85.xml"/><Relationship Id="rId15" Type="http://schemas.openxmlformats.org/officeDocument/2006/relationships/image" Target="../media/image30.png"/><Relationship Id="rId10" Type="http://schemas.openxmlformats.org/officeDocument/2006/relationships/notesSlide" Target="../notesSlides/notesSlide15.xml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image" Target="../media/image8.png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notesSlide" Target="../notesSlides/notesSlide16.xml"/><Relationship Id="rId17" Type="http://schemas.openxmlformats.org/officeDocument/2006/relationships/image" Target="../media/image34.png"/><Relationship Id="rId2" Type="http://schemas.openxmlformats.org/officeDocument/2006/relationships/tags" Target="../tags/tag90.xml"/><Relationship Id="rId16" Type="http://schemas.openxmlformats.org/officeDocument/2006/relationships/image" Target="../media/image33.png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93.xml"/><Relationship Id="rId15" Type="http://schemas.openxmlformats.org/officeDocument/2006/relationships/image" Target="../media/image32.png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101.xml"/><Relationship Id="rId7" Type="http://schemas.openxmlformats.org/officeDocument/2006/relationships/image" Target="../media/image8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2.xml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37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image" Target="../media/image42.png"/><Relationship Id="rId3" Type="http://schemas.openxmlformats.org/officeDocument/2006/relationships/tags" Target="../tags/tag107.xml"/><Relationship Id="rId21" Type="http://schemas.openxmlformats.org/officeDocument/2006/relationships/image" Target="../media/image31.png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image" Target="../media/image41.png"/><Relationship Id="rId25" Type="http://schemas.openxmlformats.org/officeDocument/2006/relationships/image" Target="../media/image34.png"/><Relationship Id="rId2" Type="http://schemas.openxmlformats.org/officeDocument/2006/relationships/tags" Target="../tags/tag106.xml"/><Relationship Id="rId16" Type="http://schemas.openxmlformats.org/officeDocument/2006/relationships/image" Target="../media/image8.png"/><Relationship Id="rId20" Type="http://schemas.openxmlformats.org/officeDocument/2006/relationships/image" Target="../media/image44.png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image" Target="../media/image33.png"/><Relationship Id="rId5" Type="http://schemas.openxmlformats.org/officeDocument/2006/relationships/tags" Target="../tags/tag109.xml"/><Relationship Id="rId15" Type="http://schemas.openxmlformats.org/officeDocument/2006/relationships/notesSlide" Target="../notesSlides/notesSlide19.xml"/><Relationship Id="rId23" Type="http://schemas.openxmlformats.org/officeDocument/2006/relationships/image" Target="../media/image32.png"/><Relationship Id="rId10" Type="http://schemas.openxmlformats.org/officeDocument/2006/relationships/tags" Target="../tags/tag114.xml"/><Relationship Id="rId19" Type="http://schemas.openxmlformats.org/officeDocument/2006/relationships/image" Target="../media/image43.png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slideLayout" Target="../slideLayouts/slideLayout7.xml"/><Relationship Id="rId22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3" Type="http://schemas.openxmlformats.org/officeDocument/2006/relationships/tags" Target="../tags/tag26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.png"/><Relationship Id="rId2" Type="http://schemas.openxmlformats.org/officeDocument/2006/relationships/tags" Target="../tags/tag25.xml"/><Relationship Id="rId1" Type="http://schemas.openxmlformats.org/officeDocument/2006/relationships/themeOverride" Target="../theme/themeOverride2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tags" Target="../tags/tag28.xml"/><Relationship Id="rId10" Type="http://schemas.microsoft.com/office/2007/relationships/hdphoto" Target="../media/hdphoto1.wdp"/><Relationship Id="rId4" Type="http://schemas.openxmlformats.org/officeDocument/2006/relationships/tags" Target="../tags/tag27.xml"/><Relationship Id="rId9" Type="http://schemas.openxmlformats.org/officeDocument/2006/relationships/image" Target="../media/image5.png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8.xml"/><Relationship Id="rId6" Type="http://schemas.microsoft.com/office/2007/relationships/hdphoto" Target="../media/hdphoto1.wdp"/><Relationship Id="rId11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121.xml"/><Relationship Id="rId7" Type="http://schemas.openxmlformats.org/officeDocument/2006/relationships/image" Target="../media/image46.pn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2" Type="http://schemas.openxmlformats.org/officeDocument/2006/relationships/tags" Target="../tags/tag123.xml"/><Relationship Id="rId16" Type="http://schemas.openxmlformats.org/officeDocument/2006/relationships/image" Target="../media/image8.png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131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notesSlide" Target="../notesSlides/notesSlide23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6.xml"/><Relationship Id="rId16" Type="http://schemas.openxmlformats.org/officeDocument/2006/relationships/image" Target="../media/image49.png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5" Type="http://schemas.openxmlformats.org/officeDocument/2006/relationships/image" Target="../media/image48.png"/><Relationship Id="rId10" Type="http://schemas.openxmlformats.org/officeDocument/2006/relationships/tags" Target="../tags/tag144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148.xml"/><Relationship Id="rId7" Type="http://schemas.openxmlformats.org/officeDocument/2006/relationships/image" Target="../media/image8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tags" Target="../tags/tag152.xml"/><Relationship Id="rId7" Type="http://schemas.openxmlformats.org/officeDocument/2006/relationships/notesSlide" Target="../notesSlides/notesSlide25.xml"/><Relationship Id="rId12" Type="http://schemas.openxmlformats.org/officeDocument/2006/relationships/image" Target="../media/image1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3.png"/><Relationship Id="rId5" Type="http://schemas.openxmlformats.org/officeDocument/2006/relationships/tags" Target="../tags/tag154.xml"/><Relationship Id="rId10" Type="http://schemas.microsoft.com/office/2007/relationships/hdphoto" Target="../media/hdphoto1.wdp"/><Relationship Id="rId4" Type="http://schemas.openxmlformats.org/officeDocument/2006/relationships/tags" Target="../tags/tag153.xml"/><Relationship Id="rId9" Type="http://schemas.openxmlformats.org/officeDocument/2006/relationships/image" Target="../media/image5.png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tags" Target="../tags/tag29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13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chart" Target="../charts/chart1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34.xml"/><Relationship Id="rId11" Type="http://schemas.openxmlformats.org/officeDocument/2006/relationships/image" Target="../media/image8.png"/><Relationship Id="rId5" Type="http://schemas.openxmlformats.org/officeDocument/2006/relationships/tags" Target="../tags/tag33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32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6" Type="http://schemas.openxmlformats.org/officeDocument/2006/relationships/image" Target="../media/image16.png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5" Type="http://schemas.openxmlformats.org/officeDocument/2006/relationships/image" Target="../media/image15.png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.xml"/><Relationship Id="rId6" Type="http://schemas.microsoft.com/office/2007/relationships/hdphoto" Target="../media/hdphoto1.wdp"/><Relationship Id="rId11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A_矩形 75">
            <a:extLst>
              <a:ext uri="{FF2B5EF4-FFF2-40B4-BE49-F238E27FC236}">
                <a16:creationId xmlns:a16="http://schemas.microsoft.com/office/drawing/2014/main" id="{91CFB9DB-1A8B-422C-9A0C-B2C843C2EAB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PA_矩形 76">
            <a:extLst>
              <a:ext uri="{FF2B5EF4-FFF2-40B4-BE49-F238E27FC236}">
                <a16:creationId xmlns:a16="http://schemas.microsoft.com/office/drawing/2014/main" id="{6E635FCE-5DBD-4752-A25C-0F33CEB09B7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PA_矩形 77">
            <a:extLst>
              <a:ext uri="{FF2B5EF4-FFF2-40B4-BE49-F238E27FC236}">
                <a16:creationId xmlns:a16="http://schemas.microsoft.com/office/drawing/2014/main" id="{8D0ACC61-CC4D-4C01-946E-68B814BBEC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" name="PA_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74523" y="385142"/>
            <a:ext cx="5529123" cy="1286481"/>
          </a:xfrm>
          <a:prstGeom prst="rect">
            <a:avLst/>
          </a:prstGeom>
        </p:spPr>
      </p:pic>
      <p:pic>
        <p:nvPicPr>
          <p:cNvPr id="12" name="PA_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260555" y="3246779"/>
            <a:ext cx="5444613" cy="3333587"/>
          </a:xfrm>
          <a:prstGeom prst="rect">
            <a:avLst/>
          </a:prstGeom>
        </p:spPr>
      </p:pic>
      <p:pic>
        <p:nvPicPr>
          <p:cNvPr id="14" name="PA_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9484" y="512142"/>
            <a:ext cx="1496728" cy="1277257"/>
          </a:xfrm>
          <a:prstGeom prst="rect">
            <a:avLst/>
          </a:prstGeom>
        </p:spPr>
      </p:pic>
      <p:pic>
        <p:nvPicPr>
          <p:cNvPr id="15" name="PA_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1284" y="4797408"/>
            <a:ext cx="1496728" cy="1277257"/>
          </a:xfrm>
          <a:prstGeom prst="rect">
            <a:avLst/>
          </a:prstGeom>
        </p:spPr>
      </p:pic>
      <p:pic>
        <p:nvPicPr>
          <p:cNvPr id="16" name="PA_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2461" y="5678032"/>
            <a:ext cx="736131" cy="790709"/>
          </a:xfrm>
          <a:prstGeom prst="rect">
            <a:avLst/>
          </a:prstGeom>
        </p:spPr>
      </p:pic>
      <p:grpSp>
        <p:nvGrpSpPr>
          <p:cNvPr id="81" name="PA_组合 80">
            <a:extLst>
              <a:ext uri="{FF2B5EF4-FFF2-40B4-BE49-F238E27FC236}">
                <a16:creationId xmlns:a16="http://schemas.microsoft.com/office/drawing/2014/main" id="{BEE6FF5A-B9ED-4751-B439-DEF8A766E1FF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7702855" y="2845957"/>
            <a:ext cx="1726959" cy="1726959"/>
            <a:chOff x="7702855" y="2845957"/>
            <a:chExt cx="1726959" cy="1726959"/>
          </a:xfrm>
        </p:grpSpPr>
        <p:sp>
          <p:nvSpPr>
            <p:cNvPr id="39" name="PA_菱形 21">
              <a:extLst>
                <a:ext uri="{FF2B5EF4-FFF2-40B4-BE49-F238E27FC236}">
                  <a16:creationId xmlns:a16="http://schemas.microsoft.com/office/drawing/2014/main" id="{3FC6A97D-6EAD-4868-947B-22E18099008C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7702855" y="2845957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09329B-B9F8-4676-8D3B-C8845D89E493}"/>
                </a:ext>
              </a:extLst>
            </p:cNvPr>
            <p:cNvSpPr txBox="1"/>
            <p:nvPr/>
          </p:nvSpPr>
          <p:spPr>
            <a:xfrm>
              <a:off x="7928584" y="3282438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一</a:t>
              </a:r>
            </a:p>
          </p:txBody>
        </p:sp>
      </p:grpSp>
      <p:grpSp>
        <p:nvGrpSpPr>
          <p:cNvPr id="79" name="PA_组合 78">
            <a:extLst>
              <a:ext uri="{FF2B5EF4-FFF2-40B4-BE49-F238E27FC236}">
                <a16:creationId xmlns:a16="http://schemas.microsoft.com/office/drawing/2014/main" id="{BA0CBC7D-95B6-4C85-AFA1-D177A89DF5BD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826918" y="1986899"/>
            <a:ext cx="1726959" cy="1726959"/>
            <a:chOff x="4826918" y="1986899"/>
            <a:chExt cx="1726959" cy="1726959"/>
          </a:xfrm>
        </p:grpSpPr>
        <p:sp>
          <p:nvSpPr>
            <p:cNvPr id="25" name="PA_菱形 21">
              <a:extLst>
                <a:ext uri="{FF2B5EF4-FFF2-40B4-BE49-F238E27FC236}">
                  <a16:creationId xmlns:a16="http://schemas.microsoft.com/office/drawing/2014/main" id="{E41916E0-1B84-4E41-B2A4-7B29E285058E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826918" y="1986899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3F60BD-12BF-40AA-B30A-AF235E3AA11C}"/>
                </a:ext>
              </a:extLst>
            </p:cNvPr>
            <p:cNvSpPr txBox="1"/>
            <p:nvPr/>
          </p:nvSpPr>
          <p:spPr>
            <a:xfrm>
              <a:off x="5052647" y="2347180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清</a:t>
              </a:r>
            </a:p>
          </p:txBody>
        </p:sp>
      </p:grpSp>
      <p:grpSp>
        <p:nvGrpSpPr>
          <p:cNvPr id="80" name="PA_组合 79">
            <a:extLst>
              <a:ext uri="{FF2B5EF4-FFF2-40B4-BE49-F238E27FC236}">
                <a16:creationId xmlns:a16="http://schemas.microsoft.com/office/drawing/2014/main" id="{5B229573-D273-4715-8983-35E465F33315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726511" y="1433495"/>
            <a:ext cx="1726959" cy="1726959"/>
            <a:chOff x="6726511" y="1433495"/>
            <a:chExt cx="1726959" cy="1726959"/>
          </a:xfrm>
        </p:grpSpPr>
        <p:sp>
          <p:nvSpPr>
            <p:cNvPr id="30" name="PA_菱形 21">
              <a:extLst>
                <a:ext uri="{FF2B5EF4-FFF2-40B4-BE49-F238E27FC236}">
                  <a16:creationId xmlns:a16="http://schemas.microsoft.com/office/drawing/2014/main" id="{282D3515-15C6-4BF2-B57F-8197336D3F4E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6726511" y="1433495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8958861-EA29-4819-9A8B-EAD4A68E9D61}"/>
                </a:ext>
              </a:extLst>
            </p:cNvPr>
            <p:cNvSpPr txBox="1"/>
            <p:nvPr/>
          </p:nvSpPr>
          <p:spPr>
            <a:xfrm>
              <a:off x="6952240" y="1819176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凉</a:t>
              </a:r>
            </a:p>
          </p:txBody>
        </p:sp>
      </p:grpSp>
      <p:grpSp>
        <p:nvGrpSpPr>
          <p:cNvPr id="82" name="PA_组合 81">
            <a:extLst>
              <a:ext uri="{FF2B5EF4-FFF2-40B4-BE49-F238E27FC236}">
                <a16:creationId xmlns:a16="http://schemas.microsoft.com/office/drawing/2014/main" id="{5DA44E27-4747-4CF5-B3C6-23A3A84D8390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9155587" y="1819176"/>
            <a:ext cx="1726959" cy="1726959"/>
            <a:chOff x="9155587" y="1819176"/>
            <a:chExt cx="1726959" cy="1726959"/>
          </a:xfrm>
        </p:grpSpPr>
        <p:sp>
          <p:nvSpPr>
            <p:cNvPr id="36" name="PA_菱形 21">
              <a:extLst>
                <a:ext uri="{FF2B5EF4-FFF2-40B4-BE49-F238E27FC236}">
                  <a16:creationId xmlns:a16="http://schemas.microsoft.com/office/drawing/2014/main" id="{941B498B-8000-4DC8-9B25-F3257A4897B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9155587" y="1819176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0943784-9C5A-49CD-B540-68DA0440F8D5}"/>
                </a:ext>
              </a:extLst>
            </p:cNvPr>
            <p:cNvSpPr txBox="1"/>
            <p:nvPr/>
          </p:nvSpPr>
          <p:spPr>
            <a:xfrm>
              <a:off x="9381316" y="2217557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夏</a:t>
              </a:r>
            </a:p>
          </p:txBody>
        </p:sp>
      </p:grpSp>
      <p:pic>
        <p:nvPicPr>
          <p:cNvPr id="65" name="PA_图片 64">
            <a:extLst>
              <a:ext uri="{FF2B5EF4-FFF2-40B4-BE49-F238E27FC236}">
                <a16:creationId xmlns:a16="http://schemas.microsoft.com/office/drawing/2014/main" id="{BD7E5AB0-BC67-4312-8FEB-B67B19F5F3B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090126" y="4849528"/>
            <a:ext cx="4680000" cy="63098"/>
          </a:xfrm>
          <a:prstGeom prst="rect">
            <a:avLst/>
          </a:prstGeom>
        </p:spPr>
      </p:pic>
      <p:pic>
        <p:nvPicPr>
          <p:cNvPr id="66" name="PA_图片 65">
            <a:extLst>
              <a:ext uri="{FF2B5EF4-FFF2-40B4-BE49-F238E27FC236}">
                <a16:creationId xmlns:a16="http://schemas.microsoft.com/office/drawing/2014/main" id="{1B84958E-5A61-4E95-ABD5-5AF81B0D506F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670426" y="5223845"/>
            <a:ext cx="4680000" cy="63098"/>
          </a:xfrm>
          <a:prstGeom prst="rect">
            <a:avLst/>
          </a:prstGeom>
        </p:spPr>
      </p:pic>
      <p:pic>
        <p:nvPicPr>
          <p:cNvPr id="67" name="PA_图片 66">
            <a:extLst>
              <a:ext uri="{FF2B5EF4-FFF2-40B4-BE49-F238E27FC236}">
                <a16:creationId xmlns:a16="http://schemas.microsoft.com/office/drawing/2014/main" id="{1D816737-D7B2-4D10-B853-39FDC1A34BB3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351470" y="5034800"/>
            <a:ext cx="4680000" cy="63098"/>
          </a:xfrm>
          <a:prstGeom prst="rect">
            <a:avLst/>
          </a:prstGeom>
        </p:spPr>
      </p:pic>
      <p:pic>
        <p:nvPicPr>
          <p:cNvPr id="69" name="PA_图片 68">
            <a:extLst>
              <a:ext uri="{FF2B5EF4-FFF2-40B4-BE49-F238E27FC236}">
                <a16:creationId xmlns:a16="http://schemas.microsoft.com/office/drawing/2014/main" id="{04130C81-A278-4471-8F86-32E5AE9E6C5B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4899625" y="5381341"/>
            <a:ext cx="4680000" cy="63098"/>
          </a:xfrm>
          <a:prstGeom prst="rect">
            <a:avLst/>
          </a:prstGeom>
        </p:spPr>
      </p:pic>
      <p:sp>
        <p:nvSpPr>
          <p:cNvPr id="71" name="PA_文本框 70">
            <a:extLst>
              <a:ext uri="{FF2B5EF4-FFF2-40B4-BE49-F238E27FC236}">
                <a16:creationId xmlns:a16="http://schemas.microsoft.com/office/drawing/2014/main" id="{E29DCFBA-45CC-404F-B71D-A67652C6600B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7178747" y="6026714"/>
            <a:ext cx="182181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汇报人：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XXX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73" name="PA_图片 72" descr="图片包含 事情&#10;&#10;已生成高可信度的说明">
            <a:extLst>
              <a:ext uri="{FF2B5EF4-FFF2-40B4-BE49-F238E27FC236}">
                <a16:creationId xmlns:a16="http://schemas.microsoft.com/office/drawing/2014/main" id="{86CC8271-9A22-468B-A838-99DAF29D9148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6671" y="5649550"/>
            <a:ext cx="1383755" cy="135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26639"/>
      </p:ext>
    </p:extLst>
  </p:cSld>
  <p:clrMapOvr>
    <a:masterClrMapping/>
  </p:clrMapOvr>
  <p:transition spd="slow" advTm="85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75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75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75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750"/>
                            </p:stCondLst>
                            <p:childTnLst>
                              <p:par>
                                <p:cTn id="11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75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4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250"/>
                            </p:stCondLst>
                            <p:childTnLst>
                              <p:par>
                                <p:cTn id="1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2" name="PA_图片 11">
            <a:extLst>
              <a:ext uri="{FF2B5EF4-FFF2-40B4-BE49-F238E27FC236}">
                <a16:creationId xmlns:a16="http://schemas.microsoft.com/office/drawing/2014/main" id="{2DCF3370-633F-47BF-A9FD-741958AC190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5998" y="1750463"/>
            <a:ext cx="1578955" cy="1808713"/>
          </a:xfrm>
          <a:prstGeom prst="rect">
            <a:avLst/>
          </a:prstGeom>
        </p:spPr>
      </p:pic>
      <p:pic>
        <p:nvPicPr>
          <p:cNvPr id="14" name="PA_图片 11">
            <a:extLst>
              <a:ext uri="{FF2B5EF4-FFF2-40B4-BE49-F238E27FC236}">
                <a16:creationId xmlns:a16="http://schemas.microsoft.com/office/drawing/2014/main" id="{B12CD640-998E-4389-837E-A60ACFE1BD6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9560" y="1750463"/>
            <a:ext cx="1578955" cy="1808713"/>
          </a:xfrm>
          <a:prstGeom prst="rect">
            <a:avLst/>
          </a:prstGeom>
        </p:spPr>
      </p:pic>
      <p:pic>
        <p:nvPicPr>
          <p:cNvPr id="15" name="PA_图片 11">
            <a:extLst>
              <a:ext uri="{FF2B5EF4-FFF2-40B4-BE49-F238E27FC236}">
                <a16:creationId xmlns:a16="http://schemas.microsoft.com/office/drawing/2014/main" id="{8F625DEB-A4D4-4EDA-8597-9CB213290DD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3122" y="1750463"/>
            <a:ext cx="1578955" cy="1808713"/>
          </a:xfrm>
          <a:prstGeom prst="rect">
            <a:avLst/>
          </a:prstGeom>
        </p:spPr>
      </p:pic>
      <p:sp>
        <p:nvSpPr>
          <p:cNvPr id="18" name="TextBox 12">
            <a:extLst>
              <a:ext uri="{FF2B5EF4-FFF2-40B4-BE49-F238E27FC236}">
                <a16:creationId xmlns:a16="http://schemas.microsoft.com/office/drawing/2014/main" id="{B8B12ACA-5E19-45CC-BAFD-0B5406EBE533}"/>
              </a:ext>
            </a:extLst>
          </p:cNvPr>
          <p:cNvSpPr txBox="1"/>
          <p:nvPr/>
        </p:nvSpPr>
        <p:spPr>
          <a:xfrm>
            <a:off x="1906046" y="4356472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MH_SubTitle_1">
            <a:extLst>
              <a:ext uri="{FF2B5EF4-FFF2-40B4-BE49-F238E27FC236}">
                <a16:creationId xmlns:a16="http://schemas.microsoft.com/office/drawing/2014/main" id="{961081E1-1FFD-4459-8C86-F2D53FFADD8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82734" y="39225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38CFBB3-9094-414F-9948-FC4A69C998D0}"/>
              </a:ext>
            </a:extLst>
          </p:cNvPr>
          <p:cNvCxnSpPr>
            <a:cxnSpLocks/>
          </p:cNvCxnSpPr>
          <p:nvPr/>
        </p:nvCxnSpPr>
        <p:spPr>
          <a:xfrm>
            <a:off x="2303309" y="42686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2">
            <a:extLst>
              <a:ext uri="{FF2B5EF4-FFF2-40B4-BE49-F238E27FC236}">
                <a16:creationId xmlns:a16="http://schemas.microsoft.com/office/drawing/2014/main" id="{020A41E2-7A1F-4952-ADF7-9D9112EFCA86}"/>
              </a:ext>
            </a:extLst>
          </p:cNvPr>
          <p:cNvSpPr txBox="1"/>
          <p:nvPr/>
        </p:nvSpPr>
        <p:spPr>
          <a:xfrm>
            <a:off x="5169838" y="4356472"/>
            <a:ext cx="185837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8" name="MH_SubTitle_1">
            <a:extLst>
              <a:ext uri="{FF2B5EF4-FFF2-40B4-BE49-F238E27FC236}">
                <a16:creationId xmlns:a16="http://schemas.microsoft.com/office/drawing/2014/main" id="{3E27130B-0C57-4BB4-B571-49FF2D30B6CC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46526" y="39225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20954DA-36C4-4407-864C-3B36C9B0F73C}"/>
              </a:ext>
            </a:extLst>
          </p:cNvPr>
          <p:cNvCxnSpPr>
            <a:cxnSpLocks/>
          </p:cNvCxnSpPr>
          <p:nvPr/>
        </p:nvCxnSpPr>
        <p:spPr>
          <a:xfrm>
            <a:off x="5567101" y="42686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2">
            <a:extLst>
              <a:ext uri="{FF2B5EF4-FFF2-40B4-BE49-F238E27FC236}">
                <a16:creationId xmlns:a16="http://schemas.microsoft.com/office/drawing/2014/main" id="{835C118B-43B4-4154-A2A9-A65039199BC1}"/>
              </a:ext>
            </a:extLst>
          </p:cNvPr>
          <p:cNvSpPr txBox="1"/>
          <p:nvPr/>
        </p:nvSpPr>
        <p:spPr>
          <a:xfrm>
            <a:off x="8443400" y="4356472"/>
            <a:ext cx="185837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MH_SubTitle_1">
            <a:extLst>
              <a:ext uri="{FF2B5EF4-FFF2-40B4-BE49-F238E27FC236}">
                <a16:creationId xmlns:a16="http://schemas.microsoft.com/office/drawing/2014/main" id="{DB01B320-FBD2-4BCE-98AC-BDEA6D8C1C57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20088" y="39225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2030AEC-7EB4-474D-8536-66010F0827F1}"/>
              </a:ext>
            </a:extLst>
          </p:cNvPr>
          <p:cNvCxnSpPr>
            <a:cxnSpLocks/>
          </p:cNvCxnSpPr>
          <p:nvPr/>
        </p:nvCxnSpPr>
        <p:spPr>
          <a:xfrm>
            <a:off x="8840663" y="42686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MH_SubTitle_1">
            <a:extLst>
              <a:ext uri="{FF2B5EF4-FFF2-40B4-BE49-F238E27FC236}">
                <a16:creationId xmlns:a16="http://schemas.microsoft.com/office/drawing/2014/main" id="{DD06E767-3DD5-4FDC-BAE6-DC8895D372E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03838" y="2540914"/>
            <a:ext cx="767074" cy="52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5,000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5" name="MH_SubTitle_1">
            <a:extLst>
              <a:ext uri="{FF2B5EF4-FFF2-40B4-BE49-F238E27FC236}">
                <a16:creationId xmlns:a16="http://schemas.microsoft.com/office/drawing/2014/main" id="{6BF61FDF-045E-4D8B-8990-95B7B96F4525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15499" y="2540914"/>
            <a:ext cx="767074" cy="52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7,000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6" name="MH_SubTitle_1">
            <a:extLst>
              <a:ext uri="{FF2B5EF4-FFF2-40B4-BE49-F238E27FC236}">
                <a16:creationId xmlns:a16="http://schemas.microsoft.com/office/drawing/2014/main" id="{D5130854-E0D1-432A-9121-29903D6AF970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89061" y="2540914"/>
            <a:ext cx="767074" cy="52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</a:rPr>
              <a:t>8,000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1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"/>
                            </p:stCondLst>
                            <p:childTnLst>
                              <p:par>
                                <p:cTn id="5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900"/>
                            </p:stCondLst>
                            <p:childTnLst>
                              <p:par>
                                <p:cTn id="6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7" grpId="0"/>
      <p:bldP spid="28" grpId="0"/>
      <p:bldP spid="31" grpId="0"/>
      <p:bldP spid="32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PA_直接连接符 2">
            <a:extLst>
              <a:ext uri="{FF2B5EF4-FFF2-40B4-BE49-F238E27FC236}">
                <a16:creationId xmlns:a16="http://schemas.microsoft.com/office/drawing/2014/main" id="{266BA3D6-B961-48F5-A914-B8402FC01225}"/>
              </a:ext>
            </a:extLst>
          </p:cNvPr>
          <p:cNvCxnSpPr>
            <a:cxnSpLocks/>
            <a:stCxn id="28" idx="2"/>
            <a:endCxn id="29" idx="2"/>
          </p:cNvCxnSpPr>
          <p:nvPr>
            <p:custDataLst>
              <p:tags r:id="rId1"/>
            </p:custDataLst>
          </p:nvPr>
        </p:nvCxnSpPr>
        <p:spPr>
          <a:xfrm flipV="1">
            <a:off x="5272996" y="3282011"/>
            <a:ext cx="1923231" cy="1037614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2">
            <a:extLst>
              <a:ext uri="{FF2B5EF4-FFF2-40B4-BE49-F238E27FC236}">
                <a16:creationId xmlns:a16="http://schemas.microsoft.com/office/drawing/2014/main" id="{8A338B77-9FB9-4EE7-AFEC-FDF3126489FA}"/>
              </a:ext>
            </a:extLst>
          </p:cNvPr>
          <p:cNvCxnSpPr>
            <a:cxnSpLocks/>
            <a:stCxn id="28" idx="2"/>
            <a:endCxn id="27" idx="2"/>
          </p:cNvCxnSpPr>
          <p:nvPr>
            <p:custDataLst>
              <p:tags r:id="rId2"/>
            </p:custDataLst>
          </p:nvPr>
        </p:nvCxnSpPr>
        <p:spPr>
          <a:xfrm flipH="1" flipV="1">
            <a:off x="3270640" y="3282011"/>
            <a:ext cx="2002356" cy="1037614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2">
            <a:extLst>
              <a:ext uri="{FF2B5EF4-FFF2-40B4-BE49-F238E27FC236}">
                <a16:creationId xmlns:a16="http://schemas.microsoft.com/office/drawing/2014/main" id="{C907D777-82E1-4517-866E-C77954EF7E6F}"/>
              </a:ext>
            </a:extLst>
          </p:cNvPr>
          <p:cNvCxnSpPr>
            <a:cxnSpLocks/>
            <a:stCxn id="32" idx="2"/>
            <a:endCxn id="29" idx="2"/>
          </p:cNvCxnSpPr>
          <p:nvPr>
            <p:custDataLst>
              <p:tags r:id="rId3"/>
            </p:custDataLst>
          </p:nvPr>
        </p:nvCxnSpPr>
        <p:spPr>
          <a:xfrm flipH="1" flipV="1">
            <a:off x="7196227" y="3282011"/>
            <a:ext cx="1966926" cy="1037614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2">
            <a:extLst>
              <a:ext uri="{FF2B5EF4-FFF2-40B4-BE49-F238E27FC236}">
                <a16:creationId xmlns:a16="http://schemas.microsoft.com/office/drawing/2014/main" id="{53E2CA2F-0563-406B-A082-36B6AB6BAED0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9143878" y="3295334"/>
            <a:ext cx="2789042" cy="1024291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PA_直接连接符 2">
            <a:extLst>
              <a:ext uri="{FF2B5EF4-FFF2-40B4-BE49-F238E27FC236}">
                <a16:creationId xmlns:a16="http://schemas.microsoft.com/office/drawing/2014/main" id="{277E5830-A522-48A8-AD0C-C9FCC7BAE7BA}"/>
              </a:ext>
            </a:extLst>
          </p:cNvPr>
          <p:cNvCxnSpPr>
            <a:cxnSpLocks/>
            <a:endCxn id="27" idx="2"/>
          </p:cNvCxnSpPr>
          <p:nvPr>
            <p:custDataLst>
              <p:tags r:id="rId5"/>
            </p:custDataLst>
          </p:nvPr>
        </p:nvCxnSpPr>
        <p:spPr>
          <a:xfrm flipV="1">
            <a:off x="202314" y="3282011"/>
            <a:ext cx="3068326" cy="609798"/>
          </a:xfrm>
          <a:prstGeom prst="line">
            <a:avLst/>
          </a:prstGeom>
          <a:ln w="38100"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24" name="TextBox 12">
            <a:extLst>
              <a:ext uri="{FF2B5EF4-FFF2-40B4-BE49-F238E27FC236}">
                <a16:creationId xmlns:a16="http://schemas.microsoft.com/office/drawing/2014/main" id="{EE339F9F-C0CE-47C4-8E45-4F3C05A73A2A}"/>
              </a:ext>
            </a:extLst>
          </p:cNvPr>
          <p:cNvSpPr txBox="1"/>
          <p:nvPr/>
        </p:nvSpPr>
        <p:spPr>
          <a:xfrm>
            <a:off x="2301161" y="3810403"/>
            <a:ext cx="18846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55DE4DD-F684-43FD-9E82-47E4279D7D8E}"/>
              </a:ext>
            </a:extLst>
          </p:cNvPr>
          <p:cNvGrpSpPr/>
          <p:nvPr/>
        </p:nvGrpSpPr>
        <p:grpSpPr>
          <a:xfrm>
            <a:off x="2655030" y="1985866"/>
            <a:ext cx="1301164" cy="1812762"/>
            <a:chOff x="2655030" y="2428957"/>
            <a:chExt cx="1301164" cy="181276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F75939D-0730-4758-A605-43A0E94B3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4"/>
            <a:stretch/>
          </p:blipFill>
          <p:spPr>
            <a:xfrm>
              <a:off x="2655030" y="2428957"/>
              <a:ext cx="1301164" cy="1812762"/>
            </a:xfrm>
            <a:prstGeom prst="rect">
              <a:avLst/>
            </a:prstGeom>
          </p:spPr>
        </p:pic>
        <p:sp>
          <p:nvSpPr>
            <p:cNvPr id="27" name="MH_SubTitle_1">
              <a:extLst>
                <a:ext uri="{FF2B5EF4-FFF2-40B4-BE49-F238E27FC236}">
                  <a16:creationId xmlns:a16="http://schemas.microsoft.com/office/drawing/2014/main" id="{21FC0C2F-4D41-4986-A9E0-BA272398EEEA}"/>
                </a:ext>
              </a:extLst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783772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2017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5C07D6-13B6-460A-96D7-54C7F282DE4B}"/>
              </a:ext>
            </a:extLst>
          </p:cNvPr>
          <p:cNvGrpSpPr/>
          <p:nvPr/>
        </p:nvGrpSpPr>
        <p:grpSpPr>
          <a:xfrm>
            <a:off x="4663816" y="3023480"/>
            <a:ext cx="1301164" cy="1812762"/>
            <a:chOff x="4618833" y="2428957"/>
            <a:chExt cx="1301164" cy="181276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70A0E00-E68B-42B3-81E2-ABE3C2B90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4"/>
            <a:stretch/>
          </p:blipFill>
          <p:spPr>
            <a:xfrm>
              <a:off x="4618833" y="2428957"/>
              <a:ext cx="1301164" cy="1812762"/>
            </a:xfrm>
            <a:prstGeom prst="rect">
              <a:avLst/>
            </a:prstGeom>
          </p:spPr>
        </p:pic>
        <p:sp>
          <p:nvSpPr>
            <p:cNvPr id="28" name="MH_SubTitle_1">
              <a:extLst>
                <a:ext uri="{FF2B5EF4-FFF2-40B4-BE49-F238E27FC236}">
                  <a16:creationId xmlns:a16="http://schemas.microsoft.com/office/drawing/2014/main" id="{7EF13F95-E250-4245-861B-549980EE71AE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741145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2018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D9E6F5E-F5C6-4F98-AD21-D5193AC666EE}"/>
              </a:ext>
            </a:extLst>
          </p:cNvPr>
          <p:cNvGrpSpPr/>
          <p:nvPr/>
        </p:nvGrpSpPr>
        <p:grpSpPr>
          <a:xfrm>
            <a:off x="6582636" y="1985866"/>
            <a:ext cx="1301164" cy="1812762"/>
            <a:chOff x="6582636" y="2428957"/>
            <a:chExt cx="1301164" cy="1812762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6023E74-FCAC-4E35-AF4F-BE498ED44F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4"/>
            <a:stretch/>
          </p:blipFill>
          <p:spPr>
            <a:xfrm>
              <a:off x="6582636" y="2428957"/>
              <a:ext cx="1301164" cy="1812762"/>
            </a:xfrm>
            <a:prstGeom prst="rect">
              <a:avLst/>
            </a:prstGeom>
          </p:spPr>
        </p:pic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id="{B7AFEC2A-D6E3-4E72-9669-743234B2383C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709359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2019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03DE02F-D8C5-4F1E-9C51-2F9A2F686839}"/>
              </a:ext>
            </a:extLst>
          </p:cNvPr>
          <p:cNvGrpSpPr/>
          <p:nvPr/>
        </p:nvGrpSpPr>
        <p:grpSpPr>
          <a:xfrm>
            <a:off x="8546438" y="3023480"/>
            <a:ext cx="1301164" cy="1812762"/>
            <a:chOff x="8546438" y="2428957"/>
            <a:chExt cx="1301164" cy="181276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3BAE9F7-3B81-426E-BF94-8AF3B98DA1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4"/>
            <a:stretch/>
          </p:blipFill>
          <p:spPr>
            <a:xfrm>
              <a:off x="8546438" y="2428957"/>
              <a:ext cx="1301164" cy="1812762"/>
            </a:xfrm>
            <a:prstGeom prst="rect">
              <a:avLst/>
            </a:prstGeom>
          </p:spPr>
        </p:pic>
        <p:sp>
          <p:nvSpPr>
            <p:cNvPr id="32" name="MH_SubTitle_1">
              <a:extLst>
                <a:ext uri="{FF2B5EF4-FFF2-40B4-BE49-F238E27FC236}">
                  <a16:creationId xmlns:a16="http://schemas.microsoft.com/office/drawing/2014/main" id="{A2781A25-FAD5-4F87-8DC1-E9532595066F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676285" y="3208040"/>
              <a:ext cx="973736" cy="51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</a:rPr>
                <a:t>2020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6" name="TextBox 12">
            <a:extLst>
              <a:ext uri="{FF2B5EF4-FFF2-40B4-BE49-F238E27FC236}">
                <a16:creationId xmlns:a16="http://schemas.microsoft.com/office/drawing/2014/main" id="{A54C618D-AC1D-40D4-8E95-5A9FE1FA99C0}"/>
              </a:ext>
            </a:extLst>
          </p:cNvPr>
          <p:cNvSpPr txBox="1"/>
          <p:nvPr/>
        </p:nvSpPr>
        <p:spPr>
          <a:xfrm>
            <a:off x="4343797" y="2124639"/>
            <a:ext cx="18919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7" name="TextBox 12">
            <a:extLst>
              <a:ext uri="{FF2B5EF4-FFF2-40B4-BE49-F238E27FC236}">
                <a16:creationId xmlns:a16="http://schemas.microsoft.com/office/drawing/2014/main" id="{87A75CB1-1A0C-470E-BE4F-C1531D96C086}"/>
              </a:ext>
            </a:extLst>
          </p:cNvPr>
          <p:cNvSpPr txBox="1"/>
          <p:nvPr/>
        </p:nvSpPr>
        <p:spPr>
          <a:xfrm>
            <a:off x="6249619" y="3810403"/>
            <a:ext cx="18747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id="{551BABD1-19FD-4382-BAB2-5EE59529500C}"/>
              </a:ext>
            </a:extLst>
          </p:cNvPr>
          <p:cNvSpPr txBox="1"/>
          <p:nvPr/>
        </p:nvSpPr>
        <p:spPr>
          <a:xfrm>
            <a:off x="8124419" y="2124639"/>
            <a:ext cx="18628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28991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DAC5F80E-9025-4A1C-8623-B421074B9B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304"/>
          <a:stretch/>
        </p:blipFill>
        <p:spPr>
          <a:xfrm>
            <a:off x="7031689" y="2180518"/>
            <a:ext cx="516773" cy="591970"/>
          </a:xfrm>
          <a:prstGeom prst="rect">
            <a:avLst/>
          </a:prstGeom>
        </p:spPr>
      </p:pic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CBF04ED-D12A-4AC9-93C7-99894D2FC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0118284"/>
              </p:ext>
            </p:extLst>
          </p:nvPr>
        </p:nvGraphicFramePr>
        <p:xfrm>
          <a:off x="787649" y="609600"/>
          <a:ext cx="5803651" cy="4787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43" name="PA_图片 11">
            <a:extLst>
              <a:ext uri="{FF2B5EF4-FFF2-40B4-BE49-F238E27FC236}">
                <a16:creationId xmlns:a16="http://schemas.microsoft.com/office/drawing/2014/main" id="{A970AB56-D798-4F77-A016-AC2F97AACC9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6559" y="3230857"/>
            <a:ext cx="484678" cy="555205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51DFAE1E-86DE-4626-8E93-55B42BEB4A9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2335" y="4257131"/>
            <a:ext cx="507725" cy="581605"/>
          </a:xfrm>
          <a:prstGeom prst="rect">
            <a:avLst/>
          </a:prstGeom>
        </p:spPr>
      </p:pic>
      <p:sp>
        <p:nvSpPr>
          <p:cNvPr id="45" name="TextBox 12">
            <a:extLst>
              <a:ext uri="{FF2B5EF4-FFF2-40B4-BE49-F238E27FC236}">
                <a16:creationId xmlns:a16="http://schemas.microsoft.com/office/drawing/2014/main" id="{AF1C4F89-2F19-4F14-89B5-586642FB6253}"/>
              </a:ext>
            </a:extLst>
          </p:cNvPr>
          <p:cNvSpPr txBox="1"/>
          <p:nvPr/>
        </p:nvSpPr>
        <p:spPr>
          <a:xfrm>
            <a:off x="7548463" y="2180518"/>
            <a:ext cx="3504757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TextBox 12">
            <a:extLst>
              <a:ext uri="{FF2B5EF4-FFF2-40B4-BE49-F238E27FC236}">
                <a16:creationId xmlns:a16="http://schemas.microsoft.com/office/drawing/2014/main" id="{44548294-B8CD-466A-A836-E6BEA6D05C26}"/>
              </a:ext>
            </a:extLst>
          </p:cNvPr>
          <p:cNvSpPr txBox="1"/>
          <p:nvPr/>
        </p:nvSpPr>
        <p:spPr>
          <a:xfrm>
            <a:off x="7548462" y="3289880"/>
            <a:ext cx="3504757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TextBox 12">
            <a:extLst>
              <a:ext uri="{FF2B5EF4-FFF2-40B4-BE49-F238E27FC236}">
                <a16:creationId xmlns:a16="http://schemas.microsoft.com/office/drawing/2014/main" id="{D9F9D39B-2E2B-44FC-B9F4-262EBA1788E7}"/>
              </a:ext>
            </a:extLst>
          </p:cNvPr>
          <p:cNvSpPr txBox="1"/>
          <p:nvPr/>
        </p:nvSpPr>
        <p:spPr>
          <a:xfrm>
            <a:off x="7548462" y="4295231"/>
            <a:ext cx="3504757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17525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cxnSp>
        <p:nvCxnSpPr>
          <p:cNvPr id="3" name="PA_直接连接符 2">
            <a:extLst>
              <a:ext uri="{FF2B5EF4-FFF2-40B4-BE49-F238E27FC236}">
                <a16:creationId xmlns:a16="http://schemas.microsoft.com/office/drawing/2014/main" id="{FC761CFD-DAE5-4DA8-A067-B569FDE9A49B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096000" y="1316119"/>
            <a:ext cx="0" cy="4225762"/>
          </a:xfrm>
          <a:prstGeom prst="line">
            <a:avLst/>
          </a:prstGeom>
          <a:ln w="12700">
            <a:solidFill>
              <a:srgbClr val="A0C14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2">
            <a:extLst>
              <a:ext uri="{FF2B5EF4-FFF2-40B4-BE49-F238E27FC236}">
                <a16:creationId xmlns:a16="http://schemas.microsoft.com/office/drawing/2014/main" id="{499404AF-4B95-4605-BE97-55F361ACC0A0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rot="16200000">
            <a:off x="6096000" y="1316120"/>
            <a:ext cx="0" cy="4225762"/>
          </a:xfrm>
          <a:prstGeom prst="line">
            <a:avLst/>
          </a:prstGeom>
          <a:ln w="12700">
            <a:solidFill>
              <a:srgbClr val="A0C14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2">
            <a:extLst>
              <a:ext uri="{FF2B5EF4-FFF2-40B4-BE49-F238E27FC236}">
                <a16:creationId xmlns:a16="http://schemas.microsoft.com/office/drawing/2014/main" id="{AABDC9FA-8AA5-41B4-98F2-3C38D5836F8F}"/>
              </a:ext>
            </a:extLst>
          </p:cNvPr>
          <p:cNvSpPr txBox="1"/>
          <p:nvPr/>
        </p:nvSpPr>
        <p:spPr>
          <a:xfrm>
            <a:off x="7582279" y="2315139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3A192CC8-E8DA-4651-A146-83EA3AD1C858}"/>
              </a:ext>
            </a:extLst>
          </p:cNvPr>
          <p:cNvSpPr txBox="1"/>
          <p:nvPr/>
        </p:nvSpPr>
        <p:spPr>
          <a:xfrm>
            <a:off x="7569580" y="4058401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B94BFA7E-B15C-4150-8F6A-0696C8386136}"/>
              </a:ext>
            </a:extLst>
          </p:cNvPr>
          <p:cNvSpPr txBox="1"/>
          <p:nvPr/>
        </p:nvSpPr>
        <p:spPr>
          <a:xfrm>
            <a:off x="2346031" y="4160001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1EC98B5F-C043-4190-B99F-2E9BB3B898ED}"/>
              </a:ext>
            </a:extLst>
          </p:cNvPr>
          <p:cNvSpPr txBox="1"/>
          <p:nvPr/>
        </p:nvSpPr>
        <p:spPr>
          <a:xfrm>
            <a:off x="2446521" y="2315139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A0CC1E-8502-4FC1-95B7-D9223783700D}"/>
              </a:ext>
            </a:extLst>
          </p:cNvPr>
          <p:cNvGrpSpPr/>
          <p:nvPr/>
        </p:nvGrpSpPr>
        <p:grpSpPr>
          <a:xfrm>
            <a:off x="4584320" y="1661882"/>
            <a:ext cx="1460880" cy="1673456"/>
            <a:chOff x="4584320" y="1661882"/>
            <a:chExt cx="1460880" cy="167345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76CB8AB-D451-4822-BB63-0CE39DC391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4584320" y="1661882"/>
              <a:ext cx="1460880" cy="1673456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852A318-1DA2-4901-8AB1-D50643F9C072}"/>
                </a:ext>
              </a:extLst>
            </p:cNvPr>
            <p:cNvSpPr txBox="1"/>
            <p:nvPr/>
          </p:nvSpPr>
          <p:spPr>
            <a:xfrm>
              <a:off x="4891270" y="2375349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02ABCBB-E348-4039-A992-1308178781EF}"/>
              </a:ext>
            </a:extLst>
          </p:cNvPr>
          <p:cNvGrpSpPr/>
          <p:nvPr/>
        </p:nvGrpSpPr>
        <p:grpSpPr>
          <a:xfrm>
            <a:off x="6108700" y="1661882"/>
            <a:ext cx="1460880" cy="1673456"/>
            <a:chOff x="6108700" y="1661882"/>
            <a:chExt cx="1460880" cy="167345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C2682AC-83EE-4DD3-AA48-7607D0421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08700" y="1661882"/>
              <a:ext cx="1460880" cy="1673456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31B930C-73CF-4975-A30D-D6D9EC706CB8}"/>
                </a:ext>
              </a:extLst>
            </p:cNvPr>
            <p:cNvSpPr txBox="1"/>
            <p:nvPr/>
          </p:nvSpPr>
          <p:spPr>
            <a:xfrm>
              <a:off x="6527895" y="2375349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DB6524F-275B-4969-B6C6-340966A2D537}"/>
              </a:ext>
            </a:extLst>
          </p:cNvPr>
          <p:cNvGrpSpPr/>
          <p:nvPr/>
        </p:nvGrpSpPr>
        <p:grpSpPr>
          <a:xfrm>
            <a:off x="4584320" y="3500438"/>
            <a:ext cx="1460880" cy="1673456"/>
            <a:chOff x="4584320" y="3500438"/>
            <a:chExt cx="1460880" cy="1673456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945A1EC3-F3A9-418E-9586-60F3FF1FD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4584320" y="3500438"/>
              <a:ext cx="1460880" cy="1673456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6B91999-36C6-49C5-AC0B-E7D70CE8F3D6}"/>
                </a:ext>
              </a:extLst>
            </p:cNvPr>
            <p:cNvSpPr txBox="1"/>
            <p:nvPr/>
          </p:nvSpPr>
          <p:spPr>
            <a:xfrm>
              <a:off x="4883893" y="4180802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D97A687-52BC-4341-807F-E9CED8148C7D}"/>
              </a:ext>
            </a:extLst>
          </p:cNvPr>
          <p:cNvGrpSpPr/>
          <p:nvPr/>
        </p:nvGrpSpPr>
        <p:grpSpPr>
          <a:xfrm>
            <a:off x="6108700" y="3500438"/>
            <a:ext cx="1460880" cy="1673456"/>
            <a:chOff x="6108700" y="3500438"/>
            <a:chExt cx="1460880" cy="1673456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2B21D745-CED0-47D4-8C4B-ABD2FAB0A4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08700" y="3500438"/>
              <a:ext cx="1460880" cy="1673456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1B54072-7A65-44D4-A15F-2741600289BA}"/>
                </a:ext>
              </a:extLst>
            </p:cNvPr>
            <p:cNvSpPr txBox="1"/>
            <p:nvPr/>
          </p:nvSpPr>
          <p:spPr>
            <a:xfrm>
              <a:off x="6520518" y="4180802"/>
              <a:ext cx="749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0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20587" y="1331225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7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500">
        <p15:prstTrans prst="origami"/>
      </p:transition>
    </mc:Choice>
    <mc:Fallback xmlns="">
      <p:transition spd="slow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3" name="PA_图片 2">
            <a:extLst>
              <a:ext uri="{FF2B5EF4-FFF2-40B4-BE49-F238E27FC236}">
                <a16:creationId xmlns:a16="http://schemas.microsoft.com/office/drawing/2014/main" id="{7EEB5CF1-9A60-421B-BD8B-A4D1B3B2295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42036" y="1980577"/>
            <a:ext cx="4513957" cy="3411887"/>
          </a:xfrm>
          <a:prstGeom prst="rect">
            <a:avLst/>
          </a:prstGeom>
          <a:ln w="28575">
            <a:solidFill>
              <a:srgbClr val="FFD63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275" endPos="18000" dist="101600" dir="5400000" sy="-100000" algn="bl" rotWithShape="0"/>
          </a:effec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3BBE76F-63C4-48C2-A14E-864312019AC2}"/>
              </a:ext>
            </a:extLst>
          </p:cNvPr>
          <p:cNvGrpSpPr/>
          <p:nvPr/>
        </p:nvGrpSpPr>
        <p:grpSpPr>
          <a:xfrm>
            <a:off x="2744414" y="3323651"/>
            <a:ext cx="2741986" cy="979737"/>
            <a:chOff x="2123808" y="4124098"/>
            <a:chExt cx="2741986" cy="979737"/>
          </a:xfrm>
        </p:grpSpPr>
        <p:sp>
          <p:nvSpPr>
            <p:cNvPr id="34" name="TextBox 12">
              <a:extLst>
                <a:ext uri="{FF2B5EF4-FFF2-40B4-BE49-F238E27FC236}">
                  <a16:creationId xmlns:a16="http://schemas.microsoft.com/office/drawing/2014/main" id="{A1BF6B7A-38AE-4606-B0A1-819D1668C984}"/>
                </a:ext>
              </a:extLst>
            </p:cNvPr>
            <p:cNvSpPr txBox="1"/>
            <p:nvPr/>
          </p:nvSpPr>
          <p:spPr>
            <a:xfrm>
              <a:off x="2123808" y="4457504"/>
              <a:ext cx="27419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9" name="MH_SubTitle_1">
              <a:extLst>
                <a:ext uri="{FF2B5EF4-FFF2-40B4-BE49-F238E27FC236}">
                  <a16:creationId xmlns:a16="http://schemas.microsoft.com/office/drawing/2014/main" id="{8B7C9CFD-6BB6-4435-A99F-06628EE5FE69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72927" y="4124098"/>
              <a:ext cx="150502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rmAutofit fontScale="85000" lnSpcReduction="10000"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点击此处添加文本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E3267C46-D4C6-4FD8-B54E-AFCEB48F8E30}"/>
                </a:ext>
              </a:extLst>
            </p:cNvPr>
            <p:cNvCxnSpPr>
              <a:cxnSpLocks/>
            </p:cNvCxnSpPr>
            <p:nvPr/>
          </p:nvCxnSpPr>
          <p:spPr>
            <a:xfrm>
              <a:off x="2227939" y="4489223"/>
              <a:ext cx="1063871" cy="0"/>
            </a:xfrm>
            <a:prstGeom prst="line">
              <a:avLst/>
            </a:prstGeom>
            <a:ln w="12700">
              <a:solidFill>
                <a:srgbClr val="96E5F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F0EB0AFD-69A8-42E5-BB48-99AC488C912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3808" y="3027833"/>
            <a:ext cx="228600" cy="228600"/>
          </a:xfrm>
          <a:prstGeom prst="rect">
            <a:avLst/>
          </a:prstGeom>
        </p:spPr>
      </p:pic>
      <p:pic>
        <p:nvPicPr>
          <p:cNvPr id="42" name="图片 41" descr="图片包含 事情&#10;&#10;已生成高可信度的说明">
            <a:extLst>
              <a:ext uri="{FF2B5EF4-FFF2-40B4-BE49-F238E27FC236}">
                <a16:creationId xmlns:a16="http://schemas.microsoft.com/office/drawing/2014/main" id="{017ECA83-3EB3-47D5-9C2C-3642CC19821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2497" y="3906911"/>
            <a:ext cx="232611" cy="228600"/>
          </a:xfrm>
          <a:prstGeom prst="rect">
            <a:avLst/>
          </a:prstGeom>
        </p:spPr>
      </p:pic>
      <p:pic>
        <p:nvPicPr>
          <p:cNvPr id="43" name="PA_图片 42" descr="图片包含 事情&#10;&#10;已生成高可信度的说明">
            <a:extLst>
              <a:ext uri="{FF2B5EF4-FFF2-40B4-BE49-F238E27FC236}">
                <a16:creationId xmlns:a16="http://schemas.microsoft.com/office/drawing/2014/main" id="{476AE0E0-1D6A-4DFE-878F-C585FBFF899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12497" y="4785989"/>
            <a:ext cx="252000" cy="245489"/>
          </a:xfrm>
          <a:prstGeom prst="rect">
            <a:avLst/>
          </a:prstGeom>
        </p:spPr>
      </p:pic>
      <p:sp>
        <p:nvSpPr>
          <p:cNvPr id="44" name="TextBox 12">
            <a:extLst>
              <a:ext uri="{FF2B5EF4-FFF2-40B4-BE49-F238E27FC236}">
                <a16:creationId xmlns:a16="http://schemas.microsoft.com/office/drawing/2014/main" id="{417B6259-1529-4FD5-900B-0505E3D5DC24}"/>
              </a:ext>
            </a:extLst>
          </p:cNvPr>
          <p:cNvSpPr txBox="1"/>
          <p:nvPr/>
        </p:nvSpPr>
        <p:spPr>
          <a:xfrm>
            <a:off x="7064497" y="2942088"/>
            <a:ext cx="38829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5" name="TextBox 12">
            <a:extLst>
              <a:ext uri="{FF2B5EF4-FFF2-40B4-BE49-F238E27FC236}">
                <a16:creationId xmlns:a16="http://schemas.microsoft.com/office/drawing/2014/main" id="{92C6733B-ABCE-4839-A7A1-02D5A49B6642}"/>
              </a:ext>
            </a:extLst>
          </p:cNvPr>
          <p:cNvSpPr txBox="1"/>
          <p:nvPr/>
        </p:nvSpPr>
        <p:spPr>
          <a:xfrm>
            <a:off x="7064497" y="3822157"/>
            <a:ext cx="38829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TextBox 12">
            <a:extLst>
              <a:ext uri="{FF2B5EF4-FFF2-40B4-BE49-F238E27FC236}">
                <a16:creationId xmlns:a16="http://schemas.microsoft.com/office/drawing/2014/main" id="{44D68E8F-B6C0-46C0-AF68-8FBFF034886D}"/>
              </a:ext>
            </a:extLst>
          </p:cNvPr>
          <p:cNvSpPr txBox="1"/>
          <p:nvPr/>
        </p:nvSpPr>
        <p:spPr>
          <a:xfrm>
            <a:off x="7064497" y="4702226"/>
            <a:ext cx="38829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MH_SubTitle_1">
            <a:extLst>
              <a:ext uri="{FF2B5EF4-FFF2-40B4-BE49-F238E27FC236}">
                <a16:creationId xmlns:a16="http://schemas.microsoft.com/office/drawing/2014/main" id="{56914FB7-BD4F-49F7-A120-1CEFE92BCF5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3808" y="2179465"/>
            <a:ext cx="2321167" cy="59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8" name="PA_直接连接符 47">
            <a:extLst>
              <a:ext uri="{FF2B5EF4-FFF2-40B4-BE49-F238E27FC236}">
                <a16:creationId xmlns:a16="http://schemas.microsoft.com/office/drawing/2014/main" id="{C246CDFE-74D0-4FC3-A3D8-16BEB5959711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6900520" y="2719112"/>
            <a:ext cx="2224455" cy="0"/>
          </a:xfrm>
          <a:prstGeom prst="line">
            <a:avLst/>
          </a:prstGeom>
          <a:ln w="12700">
            <a:solidFill>
              <a:srgbClr val="FFD63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74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7DE541CF-010F-49EE-B3DD-CB8AE0925A4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8641" y="1854947"/>
            <a:ext cx="1143000" cy="1422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587B1E8-639B-4DBE-A94E-97EA33B4A9A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771" y="1841500"/>
            <a:ext cx="1143000" cy="14224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C7844B-443D-495E-8047-BE25A1F0D7D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8641" y="3671047"/>
            <a:ext cx="1143000" cy="14224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9FB2521-863B-4759-9B19-549AA0A75BF2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771" y="3590365"/>
            <a:ext cx="1143000" cy="1422400"/>
          </a:xfrm>
          <a:prstGeom prst="rect">
            <a:avLst/>
          </a:prstGeom>
        </p:spPr>
      </p:pic>
      <p:sp>
        <p:nvSpPr>
          <p:cNvPr id="14" name="TextBox 12">
            <a:extLst>
              <a:ext uri="{FF2B5EF4-FFF2-40B4-BE49-F238E27FC236}">
                <a16:creationId xmlns:a16="http://schemas.microsoft.com/office/drawing/2014/main" id="{770C7C47-8053-4183-A907-016DCA17254F}"/>
              </a:ext>
            </a:extLst>
          </p:cNvPr>
          <p:cNvSpPr txBox="1"/>
          <p:nvPr/>
        </p:nvSpPr>
        <p:spPr>
          <a:xfrm>
            <a:off x="8121826" y="2379408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3CED030-DA70-43DE-BEA8-2AB8FCE80F35}"/>
              </a:ext>
            </a:extLst>
          </p:cNvPr>
          <p:cNvSpPr/>
          <p:nvPr/>
        </p:nvSpPr>
        <p:spPr>
          <a:xfrm>
            <a:off x="7776028" y="1749598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18" name="PA_矩形 3">
            <a:extLst>
              <a:ext uri="{FF2B5EF4-FFF2-40B4-BE49-F238E27FC236}">
                <a16:creationId xmlns:a16="http://schemas.microsoft.com/office/drawing/2014/main" id="{81B87C1E-3536-4663-9A1D-D9BCBDEEB47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776028" y="2144751"/>
            <a:ext cx="2724328" cy="1284249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DF192A7C-0E30-4593-97AE-8B4B36CE4FB6}"/>
              </a:ext>
            </a:extLst>
          </p:cNvPr>
          <p:cNvSpPr txBox="1"/>
          <p:nvPr/>
        </p:nvSpPr>
        <p:spPr>
          <a:xfrm>
            <a:off x="8121826" y="4058810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D8A0444-4F72-4AFD-B87F-9D1DD66647AD}"/>
              </a:ext>
            </a:extLst>
          </p:cNvPr>
          <p:cNvSpPr/>
          <p:nvPr/>
        </p:nvSpPr>
        <p:spPr>
          <a:xfrm>
            <a:off x="7776028" y="3429000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28" name="PA_矩形 3">
            <a:extLst>
              <a:ext uri="{FF2B5EF4-FFF2-40B4-BE49-F238E27FC236}">
                <a16:creationId xmlns:a16="http://schemas.microsoft.com/office/drawing/2014/main" id="{44E3CDC2-9A77-48A9-A6D3-C6A07393779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776028" y="3828674"/>
            <a:ext cx="2732314" cy="1279728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id="{A35947C1-EC62-4253-B7FD-0D8CCBE60818}"/>
              </a:ext>
            </a:extLst>
          </p:cNvPr>
          <p:cNvSpPr txBox="1"/>
          <p:nvPr/>
        </p:nvSpPr>
        <p:spPr>
          <a:xfrm flipH="1">
            <a:off x="1953648" y="4058810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43C4D55-A006-4A38-9624-A2C19C790566}"/>
              </a:ext>
            </a:extLst>
          </p:cNvPr>
          <p:cNvSpPr/>
          <p:nvPr/>
        </p:nvSpPr>
        <p:spPr>
          <a:xfrm flipH="1">
            <a:off x="1697105" y="3429000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33" name="PA_矩形 3">
            <a:extLst>
              <a:ext uri="{FF2B5EF4-FFF2-40B4-BE49-F238E27FC236}">
                <a16:creationId xmlns:a16="http://schemas.microsoft.com/office/drawing/2014/main" id="{F127210A-05A1-4F9D-9AB5-8A7F5D5342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1697105" y="3828674"/>
            <a:ext cx="2732314" cy="1279728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5BE0BF76-7984-4330-8748-1ECC7A0DBA7C}"/>
              </a:ext>
            </a:extLst>
          </p:cNvPr>
          <p:cNvSpPr txBox="1"/>
          <p:nvPr/>
        </p:nvSpPr>
        <p:spPr>
          <a:xfrm flipH="1">
            <a:off x="1953648" y="2379408"/>
            <a:ext cx="21299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23ACDAA-5EAD-4A2B-ADCC-45C11CBE6019}"/>
              </a:ext>
            </a:extLst>
          </p:cNvPr>
          <p:cNvSpPr/>
          <p:nvPr/>
        </p:nvSpPr>
        <p:spPr>
          <a:xfrm flipH="1">
            <a:off x="1697105" y="1749598"/>
            <a:ext cx="2732314" cy="395153"/>
          </a:xfrm>
          <a:prstGeom prst="rect">
            <a:avLst/>
          </a:prstGeom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924B17-821B-4450-A4AC-DDDE19187A8F}"/>
              </a:ext>
            </a:extLst>
          </p:cNvPr>
          <p:cNvGrpSpPr/>
          <p:nvPr/>
        </p:nvGrpSpPr>
        <p:grpSpPr>
          <a:xfrm>
            <a:off x="4429419" y="1749598"/>
            <a:ext cx="3346609" cy="3358804"/>
            <a:chOff x="4429419" y="1749598"/>
            <a:chExt cx="3346609" cy="3358804"/>
          </a:xfrm>
        </p:grpSpPr>
        <p:sp>
          <p:nvSpPr>
            <p:cNvPr id="4" name="PA_矩形 3">
              <a:extLst>
                <a:ext uri="{FF2B5EF4-FFF2-40B4-BE49-F238E27FC236}">
                  <a16:creationId xmlns:a16="http://schemas.microsoft.com/office/drawing/2014/main" id="{E8AA98A8-6CEA-4855-A5C5-7B35B5C1C39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103986" y="1749598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矩形 3">
              <a:extLst>
                <a:ext uri="{FF2B5EF4-FFF2-40B4-BE49-F238E27FC236}">
                  <a16:creationId xmlns:a16="http://schemas.microsoft.com/office/drawing/2014/main" id="{0FE00FF4-B989-437A-8726-530C6E8FD7F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103986" y="3429000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_矩形 3">
              <a:extLst>
                <a:ext uri="{FF2B5EF4-FFF2-40B4-BE49-F238E27FC236}">
                  <a16:creationId xmlns:a16="http://schemas.microsoft.com/office/drawing/2014/main" id="{7C43E5AE-0143-4A5D-B687-55B1315B359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4429419" y="3429000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_矩形 3">
              <a:extLst>
                <a:ext uri="{FF2B5EF4-FFF2-40B4-BE49-F238E27FC236}">
                  <a16:creationId xmlns:a16="http://schemas.microsoft.com/office/drawing/2014/main" id="{EBC11BEA-AE3F-46DE-9157-1BEEADA3224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4429419" y="1749598"/>
              <a:ext cx="1672042" cy="1679402"/>
            </a:xfrm>
            <a:prstGeom prst="rect">
              <a:avLst/>
            </a:prstGeom>
            <a:noFill/>
            <a:ln>
              <a:solidFill>
                <a:srgbClr val="7DC8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PA_矩形 3">
            <a:extLst>
              <a:ext uri="{FF2B5EF4-FFF2-40B4-BE49-F238E27FC236}">
                <a16:creationId xmlns:a16="http://schemas.microsoft.com/office/drawing/2014/main" id="{E89C662E-18EE-4FE5-A660-5C0B93A859D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1697105" y="2149272"/>
            <a:ext cx="2732314" cy="1279728"/>
          </a:xfrm>
          <a:prstGeom prst="rect">
            <a:avLst/>
          </a:prstGeom>
          <a:noFill/>
          <a:ln>
            <a:solidFill>
              <a:srgbClr val="7DC8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菱形 5">
            <a:extLst>
              <a:ext uri="{FF2B5EF4-FFF2-40B4-BE49-F238E27FC236}">
                <a16:creationId xmlns:a16="http://schemas.microsoft.com/office/drawing/2014/main" id="{4A537E38-278A-46CD-9816-D20B9498A82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783355" y="3116355"/>
            <a:ext cx="625290" cy="62529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8" grpId="0" animBg="1"/>
      <p:bldP spid="25" grpId="0"/>
      <p:bldP spid="26" grpId="0" animBg="1"/>
      <p:bldP spid="28" grpId="0" animBg="1"/>
      <p:bldP spid="30" grpId="0"/>
      <p:bldP spid="31" grpId="0" animBg="1"/>
      <p:bldP spid="33" grpId="0" animBg="1"/>
      <p:bldP spid="35" grpId="0"/>
      <p:bldP spid="36" grpId="0" animBg="1"/>
      <p:bldP spid="38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6" name="PA_图片 5">
            <a:extLst>
              <a:ext uri="{FF2B5EF4-FFF2-40B4-BE49-F238E27FC236}">
                <a16:creationId xmlns:a16="http://schemas.microsoft.com/office/drawing/2014/main" id="{4FB919C0-9F6B-49D3-A283-E0D379A5563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720880" y="2065659"/>
            <a:ext cx="3264004" cy="2148458"/>
          </a:xfrm>
          <a:prstGeom prst="rect">
            <a:avLst/>
          </a:prstGeom>
        </p:spPr>
      </p:pic>
      <p:pic>
        <p:nvPicPr>
          <p:cNvPr id="7" name="PA_图片 6">
            <a:extLst>
              <a:ext uri="{FF2B5EF4-FFF2-40B4-BE49-F238E27FC236}">
                <a16:creationId xmlns:a16="http://schemas.microsoft.com/office/drawing/2014/main" id="{6970C314-26FF-40A1-9F03-7F3EBE00499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78477" y="2065659"/>
            <a:ext cx="3238033" cy="214845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24BAA6F-009C-4058-9FF4-6A5C1DCC39B7}"/>
              </a:ext>
            </a:extLst>
          </p:cNvPr>
          <p:cNvSpPr/>
          <p:nvPr/>
        </p:nvSpPr>
        <p:spPr>
          <a:xfrm>
            <a:off x="2178477" y="3818964"/>
            <a:ext cx="3238033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28AEE5B-5C4E-44A0-897D-B2D2FB78B44E}"/>
              </a:ext>
            </a:extLst>
          </p:cNvPr>
          <p:cNvSpPr/>
          <p:nvPr/>
        </p:nvSpPr>
        <p:spPr>
          <a:xfrm>
            <a:off x="6720880" y="3818964"/>
            <a:ext cx="3264004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C6544C66-2111-4B48-B204-D8AEC2C4242A}"/>
              </a:ext>
            </a:extLst>
          </p:cNvPr>
          <p:cNvSpPr txBox="1"/>
          <p:nvPr/>
        </p:nvSpPr>
        <p:spPr>
          <a:xfrm>
            <a:off x="6905998" y="4533903"/>
            <a:ext cx="2893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EC144631-1C10-4BEB-92DD-5B5AD6B3CA8B}"/>
              </a:ext>
            </a:extLst>
          </p:cNvPr>
          <p:cNvSpPr txBox="1"/>
          <p:nvPr/>
        </p:nvSpPr>
        <p:spPr>
          <a:xfrm>
            <a:off x="2350609" y="4533903"/>
            <a:ext cx="2893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26" name="PA_直接连接符 2">
            <a:extLst>
              <a:ext uri="{FF2B5EF4-FFF2-40B4-BE49-F238E27FC236}">
                <a16:creationId xmlns:a16="http://schemas.microsoft.com/office/drawing/2014/main" id="{8F68E3B2-116E-4B98-8EFB-A398C4FF5A6E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6096000" y="2065659"/>
            <a:ext cx="0" cy="3068408"/>
          </a:xfrm>
          <a:prstGeom prst="line">
            <a:avLst/>
          </a:prstGeom>
          <a:ln w="12700">
            <a:solidFill>
              <a:srgbClr val="96E5F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2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random/>
      </p:transition>
    </mc:Choice>
    <mc:Fallback xmlns="">
      <p:transition spd="slow" advTm="2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7" name="PA_图片 6">
            <a:extLst>
              <a:ext uri="{FF2B5EF4-FFF2-40B4-BE49-F238E27FC236}">
                <a16:creationId xmlns:a16="http://schemas.microsoft.com/office/drawing/2014/main" id="{C4AF65B8-29F3-4382-8B3C-9AC8274DBC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52352" y="1661206"/>
            <a:ext cx="3225072" cy="20917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CA93EF1-C858-4E5C-8DEA-02F0EC1837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2352" y="3868551"/>
            <a:ext cx="3225072" cy="21557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94A9C4F-ADEB-482A-A148-6C42C5188A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4577" y="3870430"/>
            <a:ext cx="3221494" cy="215385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7CB2A54-4C1E-4F73-A1F3-8A21D0021E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9011" y="1661206"/>
            <a:ext cx="3197059" cy="209179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CF91DCD4-39E1-4C3C-AFFC-ED2B9B650DE2}"/>
              </a:ext>
            </a:extLst>
          </p:cNvPr>
          <p:cNvSpPr/>
          <p:nvPr/>
        </p:nvSpPr>
        <p:spPr>
          <a:xfrm>
            <a:off x="5345506" y="3054365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01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A44116D-80B2-4F8D-A6AE-093566508DB9}"/>
              </a:ext>
            </a:extLst>
          </p:cNvPr>
          <p:cNvSpPr/>
          <p:nvPr/>
        </p:nvSpPr>
        <p:spPr>
          <a:xfrm>
            <a:off x="6152352" y="3062431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02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3508A3B-DF1C-4D34-9398-70F4234DD461}"/>
              </a:ext>
            </a:extLst>
          </p:cNvPr>
          <p:cNvSpPr/>
          <p:nvPr/>
        </p:nvSpPr>
        <p:spPr>
          <a:xfrm>
            <a:off x="6152352" y="3868551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04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43FAF01-5A61-425A-A7BF-F771E7E68296}"/>
              </a:ext>
            </a:extLst>
          </p:cNvPr>
          <p:cNvSpPr/>
          <p:nvPr/>
        </p:nvSpPr>
        <p:spPr>
          <a:xfrm>
            <a:off x="5345506" y="3868551"/>
            <a:ext cx="690565" cy="690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造字工房悦黑演示版纤细体" pitchFamily="50" charset="-122"/>
                <a:ea typeface="造字工房悦黑演示版纤细体" pitchFamily="50" charset="-122"/>
              </a:rPr>
              <a:t>03</a:t>
            </a:r>
            <a:endParaRPr lang="zh-CN" altLang="en-US" sz="28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id="{264C9674-018E-4C04-8996-706AF9CB9865}"/>
              </a:ext>
            </a:extLst>
          </p:cNvPr>
          <p:cNvSpPr txBox="1"/>
          <p:nvPr/>
        </p:nvSpPr>
        <p:spPr>
          <a:xfrm>
            <a:off x="7502431" y="1661206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id="{C34AEACF-53DD-4C22-9429-46B231622258}"/>
              </a:ext>
            </a:extLst>
          </p:cNvPr>
          <p:cNvSpPr txBox="1"/>
          <p:nvPr/>
        </p:nvSpPr>
        <p:spPr>
          <a:xfrm>
            <a:off x="2841471" y="1661206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990C5DE7-408A-4E57-B42E-F852520E6810}"/>
              </a:ext>
            </a:extLst>
          </p:cNvPr>
          <p:cNvSpPr txBox="1"/>
          <p:nvPr/>
        </p:nvSpPr>
        <p:spPr>
          <a:xfrm>
            <a:off x="2788823" y="5170202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310FCEB6-6FB6-44DA-94D9-94C00EB6F49E}"/>
              </a:ext>
            </a:extLst>
          </p:cNvPr>
          <p:cNvSpPr txBox="1"/>
          <p:nvPr/>
        </p:nvSpPr>
        <p:spPr>
          <a:xfrm>
            <a:off x="7502430" y="5170202"/>
            <a:ext cx="1874993" cy="85408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8171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8" name="PA_图片 7">
            <a:extLst>
              <a:ext uri="{FF2B5EF4-FFF2-40B4-BE49-F238E27FC236}">
                <a16:creationId xmlns:a16="http://schemas.microsoft.com/office/drawing/2014/main" id="{1C91A147-5442-44A7-B217-FF78855F09D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314359" y="3766968"/>
            <a:ext cx="2142811" cy="1422872"/>
          </a:xfrm>
          <a:prstGeom prst="rect">
            <a:avLst/>
          </a:prstGeom>
        </p:spPr>
      </p:pic>
      <p:pic>
        <p:nvPicPr>
          <p:cNvPr id="9" name="PA_图片 8">
            <a:extLst>
              <a:ext uri="{FF2B5EF4-FFF2-40B4-BE49-F238E27FC236}">
                <a16:creationId xmlns:a16="http://schemas.microsoft.com/office/drawing/2014/main" id="{B472E412-4875-4C2F-85EC-55D0A30A95A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677909" y="2176783"/>
            <a:ext cx="2142811" cy="1413582"/>
          </a:xfrm>
          <a:prstGeom prst="rect">
            <a:avLst/>
          </a:prstGeom>
        </p:spPr>
      </p:pic>
      <p:pic>
        <p:nvPicPr>
          <p:cNvPr id="10" name="PA_图片 9">
            <a:extLst>
              <a:ext uri="{FF2B5EF4-FFF2-40B4-BE49-F238E27FC236}">
                <a16:creationId xmlns:a16="http://schemas.microsoft.com/office/drawing/2014/main" id="{21917886-5730-4256-A392-B8A7B820905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677908" y="3766475"/>
            <a:ext cx="2142811" cy="1423365"/>
          </a:xfrm>
          <a:prstGeom prst="rect">
            <a:avLst/>
          </a:prstGeom>
        </p:spPr>
      </p:pic>
      <p:pic>
        <p:nvPicPr>
          <p:cNvPr id="11" name="PA_图片 10">
            <a:extLst>
              <a:ext uri="{FF2B5EF4-FFF2-40B4-BE49-F238E27FC236}">
                <a16:creationId xmlns:a16="http://schemas.microsoft.com/office/drawing/2014/main" id="{3C6A939A-0846-4917-BB7C-71F276B5F28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314565" y="2176783"/>
            <a:ext cx="2142811" cy="140928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72DF4C1-529B-4619-8445-D5D3A92FE928}"/>
              </a:ext>
            </a:extLst>
          </p:cNvPr>
          <p:cNvSpPr/>
          <p:nvPr/>
        </p:nvSpPr>
        <p:spPr>
          <a:xfrm>
            <a:off x="2086644" y="2696761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01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B76B132-165D-4506-A646-9A2869A9F366}"/>
              </a:ext>
            </a:extLst>
          </p:cNvPr>
          <p:cNvSpPr/>
          <p:nvPr/>
        </p:nvSpPr>
        <p:spPr>
          <a:xfrm>
            <a:off x="4450192" y="2619817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02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B358D62-A3A4-44EB-9BB3-5001C4A47341}"/>
              </a:ext>
            </a:extLst>
          </p:cNvPr>
          <p:cNvSpPr/>
          <p:nvPr/>
        </p:nvSpPr>
        <p:spPr>
          <a:xfrm>
            <a:off x="2086644" y="4252016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03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AEC9359-DCAA-4FE5-AE15-C3CFF987F377}"/>
              </a:ext>
            </a:extLst>
          </p:cNvPr>
          <p:cNvSpPr/>
          <p:nvPr/>
        </p:nvSpPr>
        <p:spPr>
          <a:xfrm>
            <a:off x="4450192" y="4175072"/>
            <a:ext cx="598241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04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4260148D-EF1F-46C3-B128-47FD43255B8F}"/>
              </a:ext>
            </a:extLst>
          </p:cNvPr>
          <p:cNvSpPr txBox="1"/>
          <p:nvPr/>
        </p:nvSpPr>
        <p:spPr>
          <a:xfrm>
            <a:off x="6935869" y="2128386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DAB96E-3C87-40A5-9CED-01D32AB54328}"/>
              </a:ext>
            </a:extLst>
          </p:cNvPr>
          <p:cNvGrpSpPr/>
          <p:nvPr/>
        </p:nvGrpSpPr>
        <p:grpSpPr>
          <a:xfrm>
            <a:off x="6247475" y="2163671"/>
            <a:ext cx="688395" cy="496541"/>
            <a:chOff x="6247475" y="2163671"/>
            <a:chExt cx="688395" cy="496541"/>
          </a:xfrm>
        </p:grpSpPr>
        <p:pic>
          <p:nvPicPr>
            <p:cNvPr id="18" name="PA_图片 17">
              <a:extLst>
                <a:ext uri="{FF2B5EF4-FFF2-40B4-BE49-F238E27FC236}">
                  <a16:creationId xmlns:a16="http://schemas.microsoft.com/office/drawing/2014/main" id="{D9868DFD-EA14-4646-B372-236ACA2A09AB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47400" y="2163671"/>
              <a:ext cx="388470" cy="483429"/>
            </a:xfrm>
            <a:prstGeom prst="rect">
              <a:avLst/>
            </a:prstGeom>
          </p:spPr>
        </p:pic>
        <p:pic>
          <p:nvPicPr>
            <p:cNvPr id="28" name="PA_图片 24">
              <a:extLst>
                <a:ext uri="{FF2B5EF4-FFF2-40B4-BE49-F238E27FC236}">
                  <a16:creationId xmlns:a16="http://schemas.microsoft.com/office/drawing/2014/main" id="{93D5622D-2E92-437A-AD23-C92C8C87AB24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7475" y="2176783"/>
              <a:ext cx="388470" cy="483429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B21CCA-1F71-4D29-88D9-79649705DC85}"/>
              </a:ext>
            </a:extLst>
          </p:cNvPr>
          <p:cNvGrpSpPr/>
          <p:nvPr/>
        </p:nvGrpSpPr>
        <p:grpSpPr>
          <a:xfrm>
            <a:off x="6247475" y="3043171"/>
            <a:ext cx="688395" cy="502838"/>
            <a:chOff x="6247475" y="3043171"/>
            <a:chExt cx="688395" cy="502838"/>
          </a:xfrm>
        </p:grpSpPr>
        <p:pic>
          <p:nvPicPr>
            <p:cNvPr id="24" name="PA_图片 23">
              <a:extLst>
                <a:ext uri="{FF2B5EF4-FFF2-40B4-BE49-F238E27FC236}">
                  <a16:creationId xmlns:a16="http://schemas.microsoft.com/office/drawing/2014/main" id="{F5555AAF-AFA3-4A49-938C-D7CBE10E3C62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47400" y="3043171"/>
              <a:ext cx="388470" cy="483429"/>
            </a:xfrm>
            <a:prstGeom prst="rect">
              <a:avLst/>
            </a:prstGeom>
          </p:spPr>
        </p:pic>
        <p:pic>
          <p:nvPicPr>
            <p:cNvPr id="29" name="PA_图片 24">
              <a:extLst>
                <a:ext uri="{FF2B5EF4-FFF2-40B4-BE49-F238E27FC236}">
                  <a16:creationId xmlns:a16="http://schemas.microsoft.com/office/drawing/2014/main" id="{7B28B811-9A06-428D-AE50-748537E53E21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7475" y="3062580"/>
              <a:ext cx="388470" cy="483429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0274071-26EC-4921-B362-2F98A9765E8E}"/>
              </a:ext>
            </a:extLst>
          </p:cNvPr>
          <p:cNvGrpSpPr/>
          <p:nvPr/>
        </p:nvGrpSpPr>
        <p:grpSpPr>
          <a:xfrm>
            <a:off x="6247475" y="3919349"/>
            <a:ext cx="688395" cy="486751"/>
            <a:chOff x="6247475" y="3919349"/>
            <a:chExt cx="688395" cy="486751"/>
          </a:xfrm>
        </p:grpSpPr>
        <p:pic>
          <p:nvPicPr>
            <p:cNvPr id="25" name="PA_图片 24">
              <a:extLst>
                <a:ext uri="{FF2B5EF4-FFF2-40B4-BE49-F238E27FC236}">
                  <a16:creationId xmlns:a16="http://schemas.microsoft.com/office/drawing/2014/main" id="{7EB1B8FA-15B4-4DF8-9E5E-57F597691509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47400" y="3922671"/>
              <a:ext cx="388470" cy="483429"/>
            </a:xfrm>
            <a:prstGeom prst="rect">
              <a:avLst/>
            </a:prstGeom>
          </p:spPr>
        </p:pic>
        <p:pic>
          <p:nvPicPr>
            <p:cNvPr id="30" name="PA_图片 24">
              <a:extLst>
                <a:ext uri="{FF2B5EF4-FFF2-40B4-BE49-F238E27FC236}">
                  <a16:creationId xmlns:a16="http://schemas.microsoft.com/office/drawing/2014/main" id="{750E3B4E-CEE3-4F4F-B966-027A31D35B09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7475" y="3919349"/>
              <a:ext cx="388470" cy="483429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66A992-3D40-4423-9C31-0D39E9FBFC58}"/>
              </a:ext>
            </a:extLst>
          </p:cNvPr>
          <p:cNvGrpSpPr/>
          <p:nvPr/>
        </p:nvGrpSpPr>
        <p:grpSpPr>
          <a:xfrm>
            <a:off x="6247475" y="4802170"/>
            <a:ext cx="688395" cy="515434"/>
            <a:chOff x="6247475" y="4802170"/>
            <a:chExt cx="688395" cy="515434"/>
          </a:xfrm>
        </p:grpSpPr>
        <p:pic>
          <p:nvPicPr>
            <p:cNvPr id="26" name="PA_图片 25">
              <a:extLst>
                <a:ext uri="{FF2B5EF4-FFF2-40B4-BE49-F238E27FC236}">
                  <a16:creationId xmlns:a16="http://schemas.microsoft.com/office/drawing/2014/main" id="{E72CA97B-7012-4409-8D9D-3A33D568384C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47400" y="4802170"/>
              <a:ext cx="388470" cy="483429"/>
            </a:xfrm>
            <a:prstGeom prst="rect">
              <a:avLst/>
            </a:prstGeom>
          </p:spPr>
        </p:pic>
        <p:pic>
          <p:nvPicPr>
            <p:cNvPr id="31" name="PA_图片 24">
              <a:extLst>
                <a:ext uri="{FF2B5EF4-FFF2-40B4-BE49-F238E27FC236}">
                  <a16:creationId xmlns:a16="http://schemas.microsoft.com/office/drawing/2014/main" id="{FC7724C1-24DC-4CBA-86BE-051081F97736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7475" y="4834175"/>
              <a:ext cx="388470" cy="483429"/>
            </a:xfrm>
            <a:prstGeom prst="rect">
              <a:avLst/>
            </a:prstGeom>
          </p:spPr>
        </p:pic>
      </p:grpSp>
      <p:sp>
        <p:nvSpPr>
          <p:cNvPr id="32" name="TextBox 12">
            <a:extLst>
              <a:ext uri="{FF2B5EF4-FFF2-40B4-BE49-F238E27FC236}">
                <a16:creationId xmlns:a16="http://schemas.microsoft.com/office/drawing/2014/main" id="{24E0D5BA-1CF1-42A9-9B58-E26732871A97}"/>
              </a:ext>
            </a:extLst>
          </p:cNvPr>
          <p:cNvSpPr txBox="1"/>
          <p:nvPr/>
        </p:nvSpPr>
        <p:spPr>
          <a:xfrm>
            <a:off x="6935869" y="2996124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78CC4475-79D4-4C84-895E-9FF7D281C2D4}"/>
              </a:ext>
            </a:extLst>
          </p:cNvPr>
          <p:cNvSpPr txBox="1"/>
          <p:nvPr/>
        </p:nvSpPr>
        <p:spPr>
          <a:xfrm>
            <a:off x="6935869" y="3863862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A125F136-0E43-4914-B3FF-EF6B76CADFD1}"/>
              </a:ext>
            </a:extLst>
          </p:cNvPr>
          <p:cNvSpPr txBox="1"/>
          <p:nvPr/>
        </p:nvSpPr>
        <p:spPr>
          <a:xfrm>
            <a:off x="6935869" y="4731601"/>
            <a:ext cx="32967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8677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27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28480" y="333398"/>
            <a:ext cx="595834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260556" y="3729312"/>
            <a:ext cx="4656512" cy="2851054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5195" y="5462511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0692" y="-225284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2513" y="5704242"/>
            <a:ext cx="736131" cy="79070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34F9FB3-9512-432F-85D1-8B2EDA7CC0B2}"/>
              </a:ext>
            </a:extLst>
          </p:cNvPr>
          <p:cNvSpPr txBox="1"/>
          <p:nvPr/>
        </p:nvSpPr>
        <p:spPr>
          <a:xfrm>
            <a:off x="1253791" y="1719748"/>
            <a:ext cx="26700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目录</a:t>
            </a:r>
            <a:endParaRPr lang="en-US" altLang="zh-CN" sz="5400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CONTENTS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AFD52E0-1CB9-443F-BB7C-7BFDA7AADE7D}"/>
              </a:ext>
            </a:extLst>
          </p:cNvPr>
          <p:cNvGrpSpPr/>
          <p:nvPr/>
        </p:nvGrpSpPr>
        <p:grpSpPr>
          <a:xfrm>
            <a:off x="6033553" y="1885051"/>
            <a:ext cx="904276" cy="941988"/>
            <a:chOff x="6033553" y="2073735"/>
            <a:chExt cx="904276" cy="941988"/>
          </a:xfrm>
        </p:grpSpPr>
        <p:pic>
          <p:nvPicPr>
            <p:cNvPr id="17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479694EA-0C4C-4E97-B3CB-2ACC891E3D2B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C02505-C056-4A4B-AED6-E91C7934C855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700C1F-8887-4E88-A968-FF1808C515DA}"/>
              </a:ext>
            </a:extLst>
          </p:cNvPr>
          <p:cNvGrpSpPr/>
          <p:nvPr/>
        </p:nvGrpSpPr>
        <p:grpSpPr>
          <a:xfrm>
            <a:off x="6033553" y="2806952"/>
            <a:ext cx="904276" cy="941988"/>
            <a:chOff x="6033553" y="2073735"/>
            <a:chExt cx="904276" cy="941988"/>
          </a:xfrm>
        </p:grpSpPr>
        <p:pic>
          <p:nvPicPr>
            <p:cNvPr id="21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8B2A3570-54E4-4A3E-94A6-1B679EBC7609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FA34C6-CA24-4B1F-A084-A8FC531869BD}"/>
                </a:ext>
              </a:extLst>
            </p:cNvPr>
            <p:cNvSpPr txBox="1"/>
            <p:nvPr/>
          </p:nvSpPr>
          <p:spPr>
            <a:xfrm>
              <a:off x="6094111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C473608-DDB3-49C4-8852-6A1485825396}"/>
              </a:ext>
            </a:extLst>
          </p:cNvPr>
          <p:cNvGrpSpPr/>
          <p:nvPr/>
        </p:nvGrpSpPr>
        <p:grpSpPr>
          <a:xfrm>
            <a:off x="6033553" y="3728853"/>
            <a:ext cx="904276" cy="941988"/>
            <a:chOff x="6033553" y="2073735"/>
            <a:chExt cx="904276" cy="941988"/>
          </a:xfrm>
        </p:grpSpPr>
        <p:pic>
          <p:nvPicPr>
            <p:cNvPr id="24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E801EF4-45D8-437A-BFE4-5AE91B2AC964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AAFEFD-DB56-49BF-9ADF-EFDD4E02C50B}"/>
                </a:ext>
              </a:extLst>
            </p:cNvPr>
            <p:cNvSpPr txBox="1"/>
            <p:nvPr/>
          </p:nvSpPr>
          <p:spPr>
            <a:xfrm>
              <a:off x="6094111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2A8377D-8585-4CB6-8868-61605FF7FDF4}"/>
              </a:ext>
            </a:extLst>
          </p:cNvPr>
          <p:cNvGrpSpPr/>
          <p:nvPr/>
        </p:nvGrpSpPr>
        <p:grpSpPr>
          <a:xfrm>
            <a:off x="6033553" y="4650753"/>
            <a:ext cx="904276" cy="941988"/>
            <a:chOff x="6033553" y="2073735"/>
            <a:chExt cx="904276" cy="941988"/>
          </a:xfrm>
        </p:grpSpPr>
        <p:pic>
          <p:nvPicPr>
            <p:cNvPr id="27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21D0019E-7339-49EC-9A88-B147C78D06A4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C0CD740-9B4C-4A56-A9BE-CE0BF345CF0C}"/>
                </a:ext>
              </a:extLst>
            </p:cNvPr>
            <p:cNvSpPr txBox="1"/>
            <p:nvPr/>
          </p:nvSpPr>
          <p:spPr>
            <a:xfrm>
              <a:off x="6094111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D8C88C8-9CE0-4A6D-AC48-1D23A0A018A5}"/>
              </a:ext>
            </a:extLst>
          </p:cNvPr>
          <p:cNvSpPr txBox="1"/>
          <p:nvPr/>
        </p:nvSpPr>
        <p:spPr>
          <a:xfrm>
            <a:off x="6773889" y="2086036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95C9EA4-3C9C-4037-9F8B-549E283D1C9F}"/>
              </a:ext>
            </a:extLst>
          </p:cNvPr>
          <p:cNvSpPr/>
          <p:nvPr/>
        </p:nvSpPr>
        <p:spPr>
          <a:xfrm>
            <a:off x="6815647" y="2393728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EAB612B-51C0-4736-A48E-D560FE63323F}"/>
              </a:ext>
            </a:extLst>
          </p:cNvPr>
          <p:cNvSpPr txBox="1"/>
          <p:nvPr/>
        </p:nvSpPr>
        <p:spPr>
          <a:xfrm>
            <a:off x="6773889" y="3015632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5ABEF80-0961-4FDD-8B23-730B6A095DA2}"/>
              </a:ext>
            </a:extLst>
          </p:cNvPr>
          <p:cNvSpPr/>
          <p:nvPr/>
        </p:nvSpPr>
        <p:spPr>
          <a:xfrm>
            <a:off x="6815647" y="3323324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29DC4DF-48C6-44EF-B536-0BD591017581}"/>
              </a:ext>
            </a:extLst>
          </p:cNvPr>
          <p:cNvSpPr txBox="1"/>
          <p:nvPr/>
        </p:nvSpPr>
        <p:spPr>
          <a:xfrm>
            <a:off x="6773889" y="3957928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D98F1BE-ECA0-4146-8825-4260902C05D5}"/>
              </a:ext>
            </a:extLst>
          </p:cNvPr>
          <p:cNvSpPr/>
          <p:nvPr/>
        </p:nvSpPr>
        <p:spPr>
          <a:xfrm>
            <a:off x="6815647" y="4265620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5757399-F481-4469-AA6B-4F8F452A677B}"/>
              </a:ext>
            </a:extLst>
          </p:cNvPr>
          <p:cNvSpPr txBox="1"/>
          <p:nvPr/>
        </p:nvSpPr>
        <p:spPr>
          <a:xfrm>
            <a:off x="6773889" y="4887524"/>
            <a:ext cx="351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3175">
                  <a:noFill/>
                </a:ln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1DC3182-4F00-4BB4-8946-7A7E1C327C95}"/>
              </a:ext>
            </a:extLst>
          </p:cNvPr>
          <p:cNvSpPr/>
          <p:nvPr/>
        </p:nvSpPr>
        <p:spPr>
          <a:xfrm>
            <a:off x="6815647" y="5195216"/>
            <a:ext cx="2365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n w="3175">
                  <a:noFill/>
                </a:ln>
                <a:solidFill>
                  <a:srgbClr val="FFD9D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Click here to add a title</a:t>
            </a:r>
            <a:endParaRPr lang="zh-CN" altLang="en-US" sz="1600" b="1" dirty="0">
              <a:ln w="3175">
                <a:noFill/>
              </a:ln>
              <a:solidFill>
                <a:srgbClr val="FFD9D0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4170F607-F8B3-49E7-888B-B48CCCA94DF6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734899" y="3164750"/>
            <a:ext cx="3852000" cy="5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51691"/>
      </p:ext>
    </p:extLst>
  </p:cSld>
  <p:clrMapOvr>
    <a:masterClrMapping/>
  </p:clrMapOvr>
  <p:transition spd="slow" advTm="9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00"/>
                            </p:stCondLst>
                            <p:childTnLst>
                              <p:par>
                                <p:cTn id="7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789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150"/>
                            </p:stCondLst>
                            <p:childTnLst>
                              <p:par>
                                <p:cTn id="9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65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6316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/>
      <p:bldP spid="34" grpId="0"/>
      <p:bldP spid="36" grpId="0"/>
      <p:bldP spid="37" grpId="0"/>
      <p:bldP spid="46" grpId="0"/>
      <p:bldP spid="47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06073" y="1331225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5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500">
        <p15:prstTrans prst="origami"/>
      </p:transition>
    </mc:Choice>
    <mc:Fallback xmlns="">
      <p:transition spd="slow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2" name="PA_图片 1">
            <a:extLst>
              <a:ext uri="{FF2B5EF4-FFF2-40B4-BE49-F238E27FC236}">
                <a16:creationId xmlns:a16="http://schemas.microsoft.com/office/drawing/2014/main" id="{DCC91B8E-57D3-40B1-88D4-2546B213C2F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/>
          <a:srcRect r="50470"/>
          <a:stretch/>
        </p:blipFill>
        <p:spPr>
          <a:xfrm>
            <a:off x="6471575" y="1864858"/>
            <a:ext cx="1698171" cy="248947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90D073B-915B-4B49-AB7E-F0F1989D6F1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50564"/>
          <a:stretch/>
        </p:blipFill>
        <p:spPr>
          <a:xfrm>
            <a:off x="1404384" y="1864858"/>
            <a:ext cx="1694967" cy="2514286"/>
          </a:xfrm>
          <a:prstGeom prst="rect">
            <a:avLst/>
          </a:prstGeom>
        </p:spPr>
      </p:pic>
      <p:pic>
        <p:nvPicPr>
          <p:cNvPr id="10" name="PA_图片 1">
            <a:extLst>
              <a:ext uri="{FF2B5EF4-FFF2-40B4-BE49-F238E27FC236}">
                <a16:creationId xmlns:a16="http://schemas.microsoft.com/office/drawing/2014/main" id="{6399B725-2E26-49DE-B6E1-C7B1F7FCDEB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/>
          <a:srcRect l="52779"/>
          <a:stretch/>
        </p:blipFill>
        <p:spPr>
          <a:xfrm>
            <a:off x="9014456" y="3073548"/>
            <a:ext cx="1698171" cy="2514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5EC39C3-8387-44DF-8411-9F93BD65DF1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919" r="-1"/>
          <a:stretch/>
        </p:blipFill>
        <p:spPr>
          <a:xfrm>
            <a:off x="3944060" y="3088110"/>
            <a:ext cx="1682806" cy="249972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38BE7839-E244-4F08-868C-04092C3184D7}"/>
              </a:ext>
            </a:extLst>
          </p:cNvPr>
          <p:cNvSpPr/>
          <p:nvPr/>
        </p:nvSpPr>
        <p:spPr>
          <a:xfrm>
            <a:off x="1404385" y="3983991"/>
            <a:ext cx="1694966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DAE9864-2D58-4C6C-9F8D-E26D67CE7369}"/>
              </a:ext>
            </a:extLst>
          </p:cNvPr>
          <p:cNvSpPr/>
          <p:nvPr/>
        </p:nvSpPr>
        <p:spPr>
          <a:xfrm>
            <a:off x="3931900" y="3088110"/>
            <a:ext cx="1694966" cy="395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EC84FEE-40E9-4479-8C22-0FADB2B107A3}"/>
              </a:ext>
            </a:extLst>
          </p:cNvPr>
          <p:cNvSpPr/>
          <p:nvPr/>
        </p:nvSpPr>
        <p:spPr>
          <a:xfrm>
            <a:off x="6471575" y="3983991"/>
            <a:ext cx="1694966" cy="395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4F61489-5E62-4D22-B68D-5B924B858B60}"/>
              </a:ext>
            </a:extLst>
          </p:cNvPr>
          <p:cNvSpPr/>
          <p:nvPr/>
        </p:nvSpPr>
        <p:spPr>
          <a:xfrm>
            <a:off x="9014455" y="3088110"/>
            <a:ext cx="1694966" cy="395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造字工房悦黑演示版纤细体" pitchFamily="50" charset="-122"/>
                <a:ea typeface="造字工房悦黑演示版纤细体" pitchFamily="50" charset="-122"/>
              </a:rPr>
              <a:t>添加文本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FC3EA3AE-A2E9-410B-A1D5-F61BB78595FF}"/>
              </a:ext>
            </a:extLst>
          </p:cNvPr>
          <p:cNvSpPr txBox="1"/>
          <p:nvPr/>
        </p:nvSpPr>
        <p:spPr>
          <a:xfrm>
            <a:off x="1305828" y="4504757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32DF68A1-E8AF-4C5E-A73E-074D9E0BCCF6}"/>
              </a:ext>
            </a:extLst>
          </p:cNvPr>
          <p:cNvSpPr txBox="1"/>
          <p:nvPr/>
        </p:nvSpPr>
        <p:spPr>
          <a:xfrm>
            <a:off x="3844816" y="2185138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C4815C89-6A33-4432-90AC-D7674F7C4207}"/>
              </a:ext>
            </a:extLst>
          </p:cNvPr>
          <p:cNvSpPr txBox="1"/>
          <p:nvPr/>
        </p:nvSpPr>
        <p:spPr>
          <a:xfrm>
            <a:off x="6397475" y="4504757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65A71718-58A2-4F2F-A6CD-2DD92187EAE1}"/>
              </a:ext>
            </a:extLst>
          </p:cNvPr>
          <p:cNvSpPr txBox="1"/>
          <p:nvPr/>
        </p:nvSpPr>
        <p:spPr>
          <a:xfrm>
            <a:off x="8876341" y="2185138"/>
            <a:ext cx="191634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7737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2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14161577-6A56-4275-A37B-6F9DB9A3769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5146" y="2018575"/>
            <a:ext cx="1827851" cy="1904079"/>
          </a:xfrm>
          <a:prstGeom prst="rect">
            <a:avLst/>
          </a:prstGeom>
        </p:spPr>
      </p:pic>
      <p:pic>
        <p:nvPicPr>
          <p:cNvPr id="13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0164EEA7-A774-436A-A7D4-DB90ACCE21D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8699" y="2018575"/>
            <a:ext cx="1827851" cy="1904079"/>
          </a:xfrm>
          <a:prstGeom prst="rect">
            <a:avLst/>
          </a:prstGeom>
        </p:spPr>
      </p:pic>
      <p:pic>
        <p:nvPicPr>
          <p:cNvPr id="14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0A6190C8-792F-4B73-AA06-D9E9D9881CA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253" y="2018575"/>
            <a:ext cx="1827851" cy="190407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760F345-0AED-41E5-9DB5-5BD2B1E6818A}"/>
              </a:ext>
            </a:extLst>
          </p:cNvPr>
          <p:cNvSpPr txBox="1"/>
          <p:nvPr/>
        </p:nvSpPr>
        <p:spPr>
          <a:xfrm>
            <a:off x="3202911" y="2584030"/>
            <a:ext cx="67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A8D158-1C04-41FA-985A-9447565E3363}"/>
              </a:ext>
            </a:extLst>
          </p:cNvPr>
          <p:cNvSpPr txBox="1"/>
          <p:nvPr/>
        </p:nvSpPr>
        <p:spPr>
          <a:xfrm>
            <a:off x="8712848" y="2841027"/>
            <a:ext cx="67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54%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42B1A7-77A4-4B97-AAAB-A76F4CBF0CA5}"/>
              </a:ext>
            </a:extLst>
          </p:cNvPr>
          <p:cNvSpPr txBox="1"/>
          <p:nvPr/>
        </p:nvSpPr>
        <p:spPr>
          <a:xfrm>
            <a:off x="5973969" y="2782036"/>
            <a:ext cx="67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40%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PA_组合 19">
            <a:extLst>
              <a:ext uri="{FF2B5EF4-FFF2-40B4-BE49-F238E27FC236}">
                <a16:creationId xmlns:a16="http://schemas.microsoft.com/office/drawing/2014/main" id="{2A42B3A5-F9FE-4ED6-A7D3-757994BA75D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658815" y="2392680"/>
            <a:ext cx="1184908" cy="1235249"/>
            <a:chOff x="1892299" y="1786347"/>
            <a:chExt cx="789941" cy="82350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AD0A43F-B656-44FF-8D6B-F00B4A95ACCD}"/>
                </a:ext>
              </a:extLst>
            </p:cNvPr>
            <p:cNvSpPr/>
            <p:nvPr/>
          </p:nvSpPr>
          <p:spPr>
            <a:xfrm>
              <a:off x="1892299" y="1786347"/>
              <a:ext cx="789941" cy="823502"/>
            </a:xfrm>
            <a:custGeom>
              <a:avLst/>
              <a:gdLst/>
              <a:ahLst/>
              <a:cxnLst/>
              <a:rect l="0" t="0" r="0" b="0"/>
              <a:pathLst>
                <a:path w="789941" h="823502">
                  <a:moveTo>
                    <a:pt x="0" y="0"/>
                  </a:moveTo>
                  <a:lnTo>
                    <a:pt x="789940" y="0"/>
                  </a:lnTo>
                  <a:lnTo>
                    <a:pt x="789940" y="823501"/>
                  </a:lnTo>
                  <a:lnTo>
                    <a:pt x="0" y="82350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_饼状 5">
              <a:extLst>
                <a:ext uri="{FF2B5EF4-FFF2-40B4-BE49-F238E27FC236}">
                  <a16:creationId xmlns:a16="http://schemas.microsoft.com/office/drawing/2014/main" id="{D4212AFD-1080-40A4-9FEE-EFE24D76268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892300" y="1811748"/>
              <a:ext cx="789940" cy="798101"/>
            </a:xfrm>
            <a:prstGeom prst="pie">
              <a:avLst>
                <a:gd name="adj1" fmla="val 21037703"/>
                <a:gd name="adj2" fmla="val 16095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PA_组合 21">
            <a:extLst>
              <a:ext uri="{FF2B5EF4-FFF2-40B4-BE49-F238E27FC236}">
                <a16:creationId xmlns:a16="http://schemas.microsoft.com/office/drawing/2014/main" id="{21B05399-BADD-4A32-8472-847F51B1B28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442931" y="2400300"/>
            <a:ext cx="2113853" cy="1227629"/>
            <a:chOff x="4187020" y="1803604"/>
            <a:chExt cx="1424941" cy="79810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580CA9C-06EC-4AB6-B98F-156AB7CDA0CF}"/>
                </a:ext>
              </a:extLst>
            </p:cNvPr>
            <p:cNvSpPr/>
            <p:nvPr/>
          </p:nvSpPr>
          <p:spPr>
            <a:xfrm>
              <a:off x="4187020" y="1803604"/>
              <a:ext cx="1424941" cy="798102"/>
            </a:xfrm>
            <a:custGeom>
              <a:avLst/>
              <a:gdLst/>
              <a:ahLst/>
              <a:cxnLst/>
              <a:rect l="0" t="0" r="0" b="0"/>
              <a:pathLst>
                <a:path w="1424941" h="798102">
                  <a:moveTo>
                    <a:pt x="0" y="0"/>
                  </a:moveTo>
                  <a:lnTo>
                    <a:pt x="1424940" y="0"/>
                  </a:lnTo>
                  <a:lnTo>
                    <a:pt x="1424940" y="798101"/>
                  </a:lnTo>
                  <a:lnTo>
                    <a:pt x="0" y="79810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_饼状 13">
              <a:extLst>
                <a:ext uri="{FF2B5EF4-FFF2-40B4-BE49-F238E27FC236}">
                  <a16:creationId xmlns:a16="http://schemas.microsoft.com/office/drawing/2014/main" id="{5F33FBDD-7EDC-4BF5-8813-DAC51EBB596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187020" y="1803605"/>
              <a:ext cx="789940" cy="798101"/>
            </a:xfrm>
            <a:prstGeom prst="pie">
              <a:avLst>
                <a:gd name="adj1" fmla="val 5266678"/>
                <a:gd name="adj2" fmla="val 151154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PA_组合 23">
            <a:extLst>
              <a:ext uri="{FF2B5EF4-FFF2-40B4-BE49-F238E27FC236}">
                <a16:creationId xmlns:a16="http://schemas.microsoft.com/office/drawing/2014/main" id="{E4A9CF21-2C0E-4735-B3F3-10A0F542C38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192919" y="2381911"/>
            <a:ext cx="2040741" cy="1246017"/>
            <a:chOff x="6497178" y="1772060"/>
            <a:chExt cx="1348741" cy="823502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0637C66-54CA-414E-B5CA-D6F7CA54AE10}"/>
                </a:ext>
              </a:extLst>
            </p:cNvPr>
            <p:cNvSpPr/>
            <p:nvPr/>
          </p:nvSpPr>
          <p:spPr>
            <a:xfrm>
              <a:off x="6497178" y="1772060"/>
              <a:ext cx="1348741" cy="823502"/>
            </a:xfrm>
            <a:custGeom>
              <a:avLst/>
              <a:gdLst/>
              <a:ahLst/>
              <a:cxnLst/>
              <a:rect l="0" t="0" r="0" b="0"/>
              <a:pathLst>
                <a:path w="1348741" h="823502">
                  <a:moveTo>
                    <a:pt x="0" y="0"/>
                  </a:moveTo>
                  <a:lnTo>
                    <a:pt x="1348740" y="0"/>
                  </a:lnTo>
                  <a:lnTo>
                    <a:pt x="1348740" y="823501"/>
                  </a:lnTo>
                  <a:lnTo>
                    <a:pt x="0" y="823501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_饼状 14">
              <a:extLst>
                <a:ext uri="{FF2B5EF4-FFF2-40B4-BE49-F238E27FC236}">
                  <a16:creationId xmlns:a16="http://schemas.microsoft.com/office/drawing/2014/main" id="{E60B821B-184A-4EA8-B703-C25BDF461F7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497178" y="1797461"/>
              <a:ext cx="789940" cy="798101"/>
            </a:xfrm>
            <a:prstGeom prst="pie">
              <a:avLst>
                <a:gd name="adj1" fmla="val 4823004"/>
                <a:gd name="adj2" fmla="val 158336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TextBox 12">
            <a:extLst>
              <a:ext uri="{FF2B5EF4-FFF2-40B4-BE49-F238E27FC236}">
                <a16:creationId xmlns:a16="http://schemas.microsoft.com/office/drawing/2014/main" id="{6DA3B561-D6FF-4000-B8AB-EAC9616B6FC9}"/>
              </a:ext>
            </a:extLst>
          </p:cNvPr>
          <p:cNvSpPr txBox="1"/>
          <p:nvPr/>
        </p:nvSpPr>
        <p:spPr>
          <a:xfrm>
            <a:off x="2210211" y="4381872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MH_SubTitle_1">
            <a:extLst>
              <a:ext uri="{FF2B5EF4-FFF2-40B4-BE49-F238E27FC236}">
                <a16:creationId xmlns:a16="http://schemas.microsoft.com/office/drawing/2014/main" id="{DAE0FBC0-BD65-4498-9DA0-EE30CD2C2FFB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26600" y="39479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787ACA4-9C93-47BE-AEF1-3D7F2B554FBC}"/>
              </a:ext>
            </a:extLst>
          </p:cNvPr>
          <p:cNvCxnSpPr>
            <a:cxnSpLocks/>
          </p:cNvCxnSpPr>
          <p:nvPr/>
        </p:nvCxnSpPr>
        <p:spPr>
          <a:xfrm>
            <a:off x="2747175" y="42940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12">
            <a:extLst>
              <a:ext uri="{FF2B5EF4-FFF2-40B4-BE49-F238E27FC236}">
                <a16:creationId xmlns:a16="http://schemas.microsoft.com/office/drawing/2014/main" id="{F8F9C967-14EA-4822-87B2-2A7CEE6E88F0}"/>
              </a:ext>
            </a:extLst>
          </p:cNvPr>
          <p:cNvSpPr txBox="1"/>
          <p:nvPr/>
        </p:nvSpPr>
        <p:spPr>
          <a:xfrm>
            <a:off x="5027101" y="4381872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3" name="MH_SubTitle_1">
            <a:extLst>
              <a:ext uri="{FF2B5EF4-FFF2-40B4-BE49-F238E27FC236}">
                <a16:creationId xmlns:a16="http://schemas.microsoft.com/office/drawing/2014/main" id="{1CC5E68C-25A2-4E9E-B0E4-268A8831C67F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43490" y="39479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9E192E2-E58B-4796-80E4-6FB3EE780A7B}"/>
              </a:ext>
            </a:extLst>
          </p:cNvPr>
          <p:cNvCxnSpPr>
            <a:cxnSpLocks/>
          </p:cNvCxnSpPr>
          <p:nvPr/>
        </p:nvCxnSpPr>
        <p:spPr>
          <a:xfrm>
            <a:off x="5564065" y="42940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2">
            <a:extLst>
              <a:ext uri="{FF2B5EF4-FFF2-40B4-BE49-F238E27FC236}">
                <a16:creationId xmlns:a16="http://schemas.microsoft.com/office/drawing/2014/main" id="{0EE42C88-98E2-4C31-A8AC-209146A2A3BF}"/>
              </a:ext>
            </a:extLst>
          </p:cNvPr>
          <p:cNvSpPr txBox="1"/>
          <p:nvPr/>
        </p:nvSpPr>
        <p:spPr>
          <a:xfrm>
            <a:off x="7797278" y="4381872"/>
            <a:ext cx="21377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MH_SubTitle_1">
            <a:extLst>
              <a:ext uri="{FF2B5EF4-FFF2-40B4-BE49-F238E27FC236}">
                <a16:creationId xmlns:a16="http://schemas.microsoft.com/office/drawing/2014/main" id="{A2F675B3-B68D-42F3-82EE-94559687DE41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13667" y="3947941"/>
            <a:ext cx="150502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4BC722FE-27DB-460B-9F37-5E224DB68279}"/>
              </a:ext>
            </a:extLst>
          </p:cNvPr>
          <p:cNvCxnSpPr>
            <a:cxnSpLocks/>
          </p:cNvCxnSpPr>
          <p:nvPr/>
        </p:nvCxnSpPr>
        <p:spPr>
          <a:xfrm>
            <a:off x="8334242" y="4294016"/>
            <a:ext cx="1063871" cy="0"/>
          </a:xfrm>
          <a:prstGeom prst="line">
            <a:avLst/>
          </a:prstGeom>
          <a:ln w="12700">
            <a:solidFill>
              <a:srgbClr val="FFD63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31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36" grpId="0"/>
      <p:bldP spid="39" grpId="0"/>
      <p:bldP spid="42" grpId="0"/>
      <p:bldP spid="43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8" name="MH_Other_1">
            <a:extLst>
              <a:ext uri="{FF2B5EF4-FFF2-40B4-BE49-F238E27FC236}">
                <a16:creationId xmlns:a16="http://schemas.microsoft.com/office/drawing/2014/main" id="{FEBBBA52-315B-4940-AA76-6DBF8228CED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29811" y="2113991"/>
            <a:ext cx="2019300" cy="33051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5AA55E03-D542-46A0-975E-7F552F632C2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00174" y="2113991"/>
            <a:ext cx="2019300" cy="33051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Picture_1">
            <a:extLst>
              <a:ext uri="{FF2B5EF4-FFF2-40B4-BE49-F238E27FC236}">
                <a16:creationId xmlns:a16="http://schemas.microsoft.com/office/drawing/2014/main" id="{193DBB1F-C7FD-4216-AEF1-0134C31AB7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48874" y="2228290"/>
            <a:ext cx="2019300" cy="3105150"/>
          </a:xfrm>
          <a:prstGeom prst="rect">
            <a:avLst/>
          </a:prstGeom>
          <a:blipFill>
            <a:blip r:embed="rId15"/>
            <a:srcRect/>
            <a:stretch>
              <a:fillRect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Picture_2">
            <a:extLst>
              <a:ext uri="{FF2B5EF4-FFF2-40B4-BE49-F238E27FC236}">
                <a16:creationId xmlns:a16="http://schemas.microsoft.com/office/drawing/2014/main" id="{B25CB155-6A76-4494-B198-920A38A308A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719236" y="2228290"/>
            <a:ext cx="2019300" cy="3105150"/>
          </a:xfrm>
          <a:prstGeom prst="rect">
            <a:avLst/>
          </a:prstGeom>
          <a:blipFill>
            <a:blip r:embed="rId16"/>
            <a:srcRect/>
            <a:stretch>
              <a:fillRect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id="{C8D220F6-0745-4582-B395-CD07B60CE2F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548874" y="5061979"/>
            <a:ext cx="2019300" cy="509587"/>
          </a:xfrm>
          <a:custGeom>
            <a:avLst/>
            <a:gdLst>
              <a:gd name="connsiteX0" fmla="*/ 2019299 w 2019300"/>
              <a:gd name="connsiteY0" fmla="*/ 0 h 509588"/>
              <a:gd name="connsiteX1" fmla="*/ 2019299 w 2019300"/>
              <a:gd name="connsiteY1" fmla="*/ 271462 h 509588"/>
              <a:gd name="connsiteX2" fmla="*/ 2019300 w 2019300"/>
              <a:gd name="connsiteY2" fmla="*/ 271462 h 509588"/>
              <a:gd name="connsiteX3" fmla="*/ 2019300 w 2019300"/>
              <a:gd name="connsiteY3" fmla="*/ 509588 h 509588"/>
              <a:gd name="connsiteX4" fmla="*/ 0 w 2019300"/>
              <a:gd name="connsiteY4" fmla="*/ 509588 h 509588"/>
              <a:gd name="connsiteX5" fmla="*/ 0 w 2019300"/>
              <a:gd name="connsiteY5" fmla="*/ 271462 h 509588"/>
              <a:gd name="connsiteX6" fmla="*/ 1691283 w 2019300"/>
              <a:gd name="connsiteY6" fmla="*/ 271462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9300" h="509588">
                <a:moveTo>
                  <a:pt x="2019299" y="0"/>
                </a:moveTo>
                <a:lnTo>
                  <a:pt x="2019299" y="271462"/>
                </a:lnTo>
                <a:lnTo>
                  <a:pt x="2019300" y="271462"/>
                </a:lnTo>
                <a:lnTo>
                  <a:pt x="2019300" y="509588"/>
                </a:lnTo>
                <a:lnTo>
                  <a:pt x="0" y="509588"/>
                </a:lnTo>
                <a:lnTo>
                  <a:pt x="0" y="271462"/>
                </a:lnTo>
                <a:lnTo>
                  <a:pt x="1691283" y="271462"/>
                </a:lnTo>
                <a:close/>
              </a:path>
            </a:pathLst>
          </a:custGeom>
          <a:solidFill>
            <a:srgbClr val="FFD630"/>
          </a:solidFill>
          <a:ln w="3175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3" name="MH_Other_4">
            <a:extLst>
              <a:ext uri="{FF2B5EF4-FFF2-40B4-BE49-F238E27FC236}">
                <a16:creationId xmlns:a16="http://schemas.microsoft.com/office/drawing/2014/main" id="{8FC32659-4E3E-4438-9683-6144F090A898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V="1">
            <a:off x="4049061" y="3685616"/>
            <a:ext cx="2236788" cy="1876425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MH_Other_5">
            <a:extLst>
              <a:ext uri="{FF2B5EF4-FFF2-40B4-BE49-F238E27FC236}">
                <a16:creationId xmlns:a16="http://schemas.microsoft.com/office/drawing/2014/main" id="{B170FDBD-3EF0-469A-89BE-A15995D7006E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V="1">
            <a:off x="4742800" y="4066615"/>
            <a:ext cx="1406525" cy="1181100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6">
            <a:extLst>
              <a:ext uri="{FF2B5EF4-FFF2-40B4-BE49-F238E27FC236}">
                <a16:creationId xmlns:a16="http://schemas.microsoft.com/office/drawing/2014/main" id="{F2F4B546-67D2-4F28-90A6-3789805CA56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719236" y="5061979"/>
            <a:ext cx="2019300" cy="509587"/>
          </a:xfrm>
          <a:custGeom>
            <a:avLst/>
            <a:gdLst>
              <a:gd name="connsiteX0" fmla="*/ 2019299 w 2019300"/>
              <a:gd name="connsiteY0" fmla="*/ 0 h 509588"/>
              <a:gd name="connsiteX1" fmla="*/ 2019299 w 2019300"/>
              <a:gd name="connsiteY1" fmla="*/ 271462 h 509588"/>
              <a:gd name="connsiteX2" fmla="*/ 2019300 w 2019300"/>
              <a:gd name="connsiteY2" fmla="*/ 271462 h 509588"/>
              <a:gd name="connsiteX3" fmla="*/ 2019300 w 2019300"/>
              <a:gd name="connsiteY3" fmla="*/ 509588 h 509588"/>
              <a:gd name="connsiteX4" fmla="*/ 0 w 2019300"/>
              <a:gd name="connsiteY4" fmla="*/ 509588 h 509588"/>
              <a:gd name="connsiteX5" fmla="*/ 0 w 2019300"/>
              <a:gd name="connsiteY5" fmla="*/ 271462 h 509588"/>
              <a:gd name="connsiteX6" fmla="*/ 1691283 w 2019300"/>
              <a:gd name="connsiteY6" fmla="*/ 271462 h 50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9300" h="509588">
                <a:moveTo>
                  <a:pt x="2019299" y="0"/>
                </a:moveTo>
                <a:lnTo>
                  <a:pt x="2019299" y="271462"/>
                </a:lnTo>
                <a:lnTo>
                  <a:pt x="2019300" y="271462"/>
                </a:lnTo>
                <a:lnTo>
                  <a:pt x="2019300" y="509588"/>
                </a:lnTo>
                <a:lnTo>
                  <a:pt x="0" y="509588"/>
                </a:lnTo>
                <a:lnTo>
                  <a:pt x="0" y="271462"/>
                </a:lnTo>
                <a:lnTo>
                  <a:pt x="1691283" y="271462"/>
                </a:lnTo>
                <a:close/>
              </a:path>
            </a:pathLst>
          </a:custGeom>
          <a:solidFill>
            <a:srgbClr val="FFD630"/>
          </a:solidFill>
          <a:ln w="3175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6" name="MH_Other_7">
            <a:extLst>
              <a:ext uri="{FF2B5EF4-FFF2-40B4-BE49-F238E27FC236}">
                <a16:creationId xmlns:a16="http://schemas.microsoft.com/office/drawing/2014/main" id="{5087FDEB-CEDF-4443-BF23-A7E74926B320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flipV="1">
            <a:off x="8219424" y="3685616"/>
            <a:ext cx="2235200" cy="1876425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MH_Other_8">
            <a:extLst>
              <a:ext uri="{FF2B5EF4-FFF2-40B4-BE49-F238E27FC236}">
                <a16:creationId xmlns:a16="http://schemas.microsoft.com/office/drawing/2014/main" id="{FEB64F09-DF67-4E0D-B4EF-B3198F328C40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flipV="1">
            <a:off x="8911574" y="4066615"/>
            <a:ext cx="1408112" cy="1181100"/>
          </a:xfrm>
          <a:prstGeom prst="line">
            <a:avLst/>
          </a:prstGeom>
          <a:ln>
            <a:solidFill>
              <a:srgbClr val="FFD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104BEBE-5CAC-42A4-8651-C4F5742DAB76}"/>
              </a:ext>
            </a:extLst>
          </p:cNvPr>
          <p:cNvSpPr/>
          <p:nvPr/>
        </p:nvSpPr>
        <p:spPr>
          <a:xfrm>
            <a:off x="4637743" y="3047876"/>
            <a:ext cx="1887725" cy="82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716C149-55FC-4CB1-8D4C-7AC2B14C8B0E}"/>
              </a:ext>
            </a:extLst>
          </p:cNvPr>
          <p:cNvSpPr/>
          <p:nvPr/>
        </p:nvSpPr>
        <p:spPr>
          <a:xfrm>
            <a:off x="8857598" y="3047876"/>
            <a:ext cx="1887725" cy="82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26144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2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15" name="TextBox 12">
            <a:extLst>
              <a:ext uri="{FF2B5EF4-FFF2-40B4-BE49-F238E27FC236}">
                <a16:creationId xmlns:a16="http://schemas.microsoft.com/office/drawing/2014/main" id="{8A0A22BC-2F08-4F25-A971-BB2AC4938034}"/>
              </a:ext>
            </a:extLst>
          </p:cNvPr>
          <p:cNvSpPr txBox="1"/>
          <p:nvPr/>
        </p:nvSpPr>
        <p:spPr>
          <a:xfrm>
            <a:off x="2633875" y="4136299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C5304C-232B-4AE3-9F04-B8C20419D651}"/>
              </a:ext>
            </a:extLst>
          </p:cNvPr>
          <p:cNvGrpSpPr/>
          <p:nvPr/>
        </p:nvGrpSpPr>
        <p:grpSpPr>
          <a:xfrm>
            <a:off x="2448486" y="2321301"/>
            <a:ext cx="1868019" cy="1934651"/>
            <a:chOff x="2448486" y="2321301"/>
            <a:chExt cx="1868019" cy="1934651"/>
          </a:xfrm>
        </p:grpSpPr>
        <p:pic>
          <p:nvPicPr>
            <p:cNvPr id="3" name="图片 2" descr="图片包含 事情&#10;&#10;已生成高可信度的说明">
              <a:extLst>
                <a:ext uri="{FF2B5EF4-FFF2-40B4-BE49-F238E27FC236}">
                  <a16:creationId xmlns:a16="http://schemas.microsoft.com/office/drawing/2014/main" id="{0CF1002A-26A2-4C12-B88E-6F2A79CD8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48486" y="2321301"/>
              <a:ext cx="1868019" cy="1934651"/>
            </a:xfrm>
            <a:prstGeom prst="rect">
              <a:avLst/>
            </a:prstGeom>
          </p:spPr>
        </p:pic>
        <p:sp>
          <p:nvSpPr>
            <p:cNvPr id="16" name="MH_SubTitle_1">
              <a:extLst>
                <a:ext uri="{FF2B5EF4-FFF2-40B4-BE49-F238E27FC236}">
                  <a16:creationId xmlns:a16="http://schemas.microsoft.com/office/drawing/2014/main" id="{BB53C520-F89B-474C-A623-B2A35EBA373D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154790" y="3085605"/>
              <a:ext cx="671309" cy="6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sp>
        <p:nvSpPr>
          <p:cNvPr id="18" name="TextBox 12">
            <a:extLst>
              <a:ext uri="{FF2B5EF4-FFF2-40B4-BE49-F238E27FC236}">
                <a16:creationId xmlns:a16="http://schemas.microsoft.com/office/drawing/2014/main" id="{A5E17BEC-8A58-4F83-B9B5-0B1368C1EB52}"/>
              </a:ext>
            </a:extLst>
          </p:cNvPr>
          <p:cNvSpPr txBox="1"/>
          <p:nvPr/>
        </p:nvSpPr>
        <p:spPr>
          <a:xfrm>
            <a:off x="5171696" y="4136299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id="{E530A5EC-EC1B-4271-A6F2-3A4075D64B52}"/>
              </a:ext>
            </a:extLst>
          </p:cNvPr>
          <p:cNvSpPr txBox="1"/>
          <p:nvPr/>
        </p:nvSpPr>
        <p:spPr>
          <a:xfrm>
            <a:off x="7766337" y="4136299"/>
            <a:ext cx="18486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AEE0CD-9822-42A8-90D1-1820019ADE0E}"/>
              </a:ext>
            </a:extLst>
          </p:cNvPr>
          <p:cNvGrpSpPr/>
          <p:nvPr/>
        </p:nvGrpSpPr>
        <p:grpSpPr>
          <a:xfrm>
            <a:off x="5062538" y="2321301"/>
            <a:ext cx="1868019" cy="1934651"/>
            <a:chOff x="5062538" y="2321301"/>
            <a:chExt cx="1868019" cy="1934651"/>
          </a:xfrm>
        </p:grpSpPr>
        <p:pic>
          <p:nvPicPr>
            <p:cNvPr id="10" name="图片 9" descr="图片包含 事情&#10;&#10;已生成高可信度的说明">
              <a:extLst>
                <a:ext uri="{FF2B5EF4-FFF2-40B4-BE49-F238E27FC236}">
                  <a16:creationId xmlns:a16="http://schemas.microsoft.com/office/drawing/2014/main" id="{9E8B238C-F747-4BC5-8111-718BF5885E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62538" y="2321301"/>
              <a:ext cx="1868019" cy="1934651"/>
            </a:xfrm>
            <a:prstGeom prst="rect">
              <a:avLst/>
            </a:prstGeom>
          </p:spPr>
        </p:pic>
        <p:sp>
          <p:nvSpPr>
            <p:cNvPr id="25" name="MH_SubTitle_1">
              <a:extLst>
                <a:ext uri="{FF2B5EF4-FFF2-40B4-BE49-F238E27FC236}">
                  <a16:creationId xmlns:a16="http://schemas.microsoft.com/office/drawing/2014/main" id="{BC025D38-6283-4D89-8D6C-CE889377D7B5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782923" y="3085605"/>
              <a:ext cx="671309" cy="6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87BC369-FA4D-42FF-B235-9F6F5B94745C}"/>
              </a:ext>
            </a:extLst>
          </p:cNvPr>
          <p:cNvGrpSpPr/>
          <p:nvPr/>
        </p:nvGrpSpPr>
        <p:grpSpPr>
          <a:xfrm>
            <a:off x="7676590" y="2321301"/>
            <a:ext cx="1868019" cy="1934651"/>
            <a:chOff x="7676590" y="2321301"/>
            <a:chExt cx="1868019" cy="1934651"/>
          </a:xfrm>
        </p:grpSpPr>
        <p:pic>
          <p:nvPicPr>
            <p:cNvPr id="11" name="图片 10" descr="图片包含 事情&#10;&#10;已生成高可信度的说明">
              <a:extLst>
                <a:ext uri="{FF2B5EF4-FFF2-40B4-BE49-F238E27FC236}">
                  <a16:creationId xmlns:a16="http://schemas.microsoft.com/office/drawing/2014/main" id="{FEB57CAD-F86B-40F1-A61C-8E26FB6FAD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76590" y="2321301"/>
              <a:ext cx="1868019" cy="1934651"/>
            </a:xfrm>
            <a:prstGeom prst="rect">
              <a:avLst/>
            </a:prstGeom>
          </p:spPr>
        </p:pic>
        <p:sp>
          <p:nvSpPr>
            <p:cNvPr id="26" name="MH_SubTitle_1">
              <a:extLst>
                <a:ext uri="{FF2B5EF4-FFF2-40B4-BE49-F238E27FC236}">
                  <a16:creationId xmlns:a16="http://schemas.microsoft.com/office/drawing/2014/main" id="{A29E9880-69B2-48BE-80D3-C08C8EB97CC1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400142" y="3085605"/>
              <a:ext cx="671309" cy="6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80D922C2-2DF3-48B4-9876-5B757130F4F6}"/>
              </a:ext>
            </a:extLst>
          </p:cNvPr>
          <p:cNvCxnSpPr/>
          <p:nvPr/>
        </p:nvCxnSpPr>
        <p:spPr>
          <a:xfrm>
            <a:off x="4398741" y="3417711"/>
            <a:ext cx="772955" cy="0"/>
          </a:xfrm>
          <a:prstGeom prst="straightConnector1">
            <a:avLst/>
          </a:prstGeom>
          <a:ln w="190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F47B4E6A-8B98-47BB-8614-C2E85F802890}"/>
              </a:ext>
            </a:extLst>
          </p:cNvPr>
          <p:cNvCxnSpPr/>
          <p:nvPr/>
        </p:nvCxnSpPr>
        <p:spPr>
          <a:xfrm>
            <a:off x="7054171" y="3417711"/>
            <a:ext cx="772955" cy="0"/>
          </a:xfrm>
          <a:prstGeom prst="straightConnector1">
            <a:avLst/>
          </a:prstGeom>
          <a:ln w="190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id="{91CFB9DB-1A8B-422C-9A0C-B2C843C2EAB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6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6E635FCE-5DBD-4752-A25C-0F33CEB09B70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8D0ACC61-CC4D-4C01-946E-68B814BBEC54}"/>
              </a:ext>
            </a:extLst>
          </p:cNvPr>
          <p:cNvSpPr/>
          <p:nvPr/>
        </p:nvSpPr>
        <p:spPr>
          <a:xfrm>
            <a:off x="260555" y="273314"/>
            <a:ext cx="11670890" cy="6311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74523" y="385142"/>
            <a:ext cx="5529123" cy="1286481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260555" y="3246779"/>
            <a:ext cx="5444613" cy="3333587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9484" y="512142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1284" y="4797408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2461" y="5678032"/>
            <a:ext cx="736131" cy="790709"/>
          </a:xfrm>
          <a:prstGeom prst="rect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BEE6FF5A-B9ED-4751-B439-DEF8A766E1FF}"/>
              </a:ext>
            </a:extLst>
          </p:cNvPr>
          <p:cNvGrpSpPr/>
          <p:nvPr/>
        </p:nvGrpSpPr>
        <p:grpSpPr>
          <a:xfrm>
            <a:off x="7702855" y="2845957"/>
            <a:ext cx="1726959" cy="1726959"/>
            <a:chOff x="7702855" y="2845957"/>
            <a:chExt cx="1726959" cy="1726959"/>
          </a:xfrm>
        </p:grpSpPr>
        <p:sp>
          <p:nvSpPr>
            <p:cNvPr id="39" name="PA_菱形 21">
              <a:extLst>
                <a:ext uri="{FF2B5EF4-FFF2-40B4-BE49-F238E27FC236}">
                  <a16:creationId xmlns:a16="http://schemas.microsoft.com/office/drawing/2014/main" id="{3FC6A97D-6EAD-4868-947B-22E18099008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702855" y="2845957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09329B-B9F8-4676-8D3B-C8845D89E493}"/>
                </a:ext>
              </a:extLst>
            </p:cNvPr>
            <p:cNvSpPr txBox="1"/>
            <p:nvPr/>
          </p:nvSpPr>
          <p:spPr>
            <a:xfrm>
              <a:off x="7928584" y="3282438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A0CBC7D-95B6-4C85-AFA1-D177A89DF5BD}"/>
              </a:ext>
            </a:extLst>
          </p:cNvPr>
          <p:cNvGrpSpPr/>
          <p:nvPr/>
        </p:nvGrpSpPr>
        <p:grpSpPr>
          <a:xfrm>
            <a:off x="4826918" y="1986899"/>
            <a:ext cx="1726959" cy="1726959"/>
            <a:chOff x="4826918" y="1986899"/>
            <a:chExt cx="1726959" cy="1726959"/>
          </a:xfrm>
        </p:grpSpPr>
        <p:sp>
          <p:nvSpPr>
            <p:cNvPr id="25" name="PA_菱形 21">
              <a:extLst>
                <a:ext uri="{FF2B5EF4-FFF2-40B4-BE49-F238E27FC236}">
                  <a16:creationId xmlns:a16="http://schemas.microsoft.com/office/drawing/2014/main" id="{E41916E0-1B84-4E41-B2A4-7B29E285058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826918" y="1986899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3F60BD-12BF-40AA-B30A-AF235E3AA11C}"/>
                </a:ext>
              </a:extLst>
            </p:cNvPr>
            <p:cNvSpPr txBox="1"/>
            <p:nvPr/>
          </p:nvSpPr>
          <p:spPr>
            <a:xfrm>
              <a:off x="5052647" y="2347180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感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B229573-D273-4715-8983-35E465F33315}"/>
              </a:ext>
            </a:extLst>
          </p:cNvPr>
          <p:cNvGrpSpPr/>
          <p:nvPr/>
        </p:nvGrpSpPr>
        <p:grpSpPr>
          <a:xfrm>
            <a:off x="6726511" y="1433495"/>
            <a:ext cx="1726959" cy="1726959"/>
            <a:chOff x="6726511" y="1433495"/>
            <a:chExt cx="1726959" cy="1726959"/>
          </a:xfrm>
        </p:grpSpPr>
        <p:sp>
          <p:nvSpPr>
            <p:cNvPr id="30" name="PA_菱形 21">
              <a:extLst>
                <a:ext uri="{FF2B5EF4-FFF2-40B4-BE49-F238E27FC236}">
                  <a16:creationId xmlns:a16="http://schemas.microsoft.com/office/drawing/2014/main" id="{282D3515-15C6-4BF2-B57F-8197336D3F4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726511" y="1433495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8958861-EA29-4819-9A8B-EAD4A68E9D61}"/>
                </a:ext>
              </a:extLst>
            </p:cNvPr>
            <p:cNvSpPr txBox="1"/>
            <p:nvPr/>
          </p:nvSpPr>
          <p:spPr>
            <a:xfrm>
              <a:off x="6952240" y="1819176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谢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DA44E27-4747-4CF5-B3C6-23A3A84D8390}"/>
              </a:ext>
            </a:extLst>
          </p:cNvPr>
          <p:cNvGrpSpPr/>
          <p:nvPr/>
        </p:nvGrpSpPr>
        <p:grpSpPr>
          <a:xfrm>
            <a:off x="9155587" y="1819176"/>
            <a:ext cx="1726959" cy="1726959"/>
            <a:chOff x="9155587" y="1819176"/>
            <a:chExt cx="1726959" cy="1726959"/>
          </a:xfrm>
        </p:grpSpPr>
        <p:sp>
          <p:nvSpPr>
            <p:cNvPr id="36" name="PA_菱形 21">
              <a:extLst>
                <a:ext uri="{FF2B5EF4-FFF2-40B4-BE49-F238E27FC236}">
                  <a16:creationId xmlns:a16="http://schemas.microsoft.com/office/drawing/2014/main" id="{941B498B-8000-4DC8-9B25-F3257A4897B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155587" y="1819176"/>
              <a:ext cx="1726959" cy="1726959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96E5F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0943784-9C5A-49CD-B540-68DA0440F8D5}"/>
                </a:ext>
              </a:extLst>
            </p:cNvPr>
            <p:cNvSpPr txBox="1"/>
            <p:nvPr/>
          </p:nvSpPr>
          <p:spPr>
            <a:xfrm>
              <a:off x="9381316" y="2217557"/>
              <a:ext cx="1275501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聆</a:t>
              </a:r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id="{BD7E5AB0-BC67-4312-8FEB-B67B19F5F3BF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090126" y="4849528"/>
            <a:ext cx="4680000" cy="63098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1B84958E-5A61-4E95-ABD5-5AF81B0D506F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670426" y="5223845"/>
            <a:ext cx="4680000" cy="6309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1D816737-D7B2-4D10-B853-39FDC1A34BB3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351470" y="5034800"/>
            <a:ext cx="4680000" cy="6309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04130C81-A278-4471-8F86-32E5AE9E6C5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4899625" y="5381341"/>
            <a:ext cx="4680000" cy="63098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E29DCFBA-45CC-404F-B71D-A67652C6600B}"/>
              </a:ext>
            </a:extLst>
          </p:cNvPr>
          <p:cNvSpPr txBox="1"/>
          <p:nvPr/>
        </p:nvSpPr>
        <p:spPr>
          <a:xfrm>
            <a:off x="7246412" y="6026714"/>
            <a:ext cx="168648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汇报人：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XXX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73" name="PA_图片 72" descr="图片包含 事情&#10;&#10;已生成高可信度的说明">
            <a:extLst>
              <a:ext uri="{FF2B5EF4-FFF2-40B4-BE49-F238E27FC236}">
                <a16:creationId xmlns:a16="http://schemas.microsoft.com/office/drawing/2014/main" id="{86CC8271-9A22-468B-A838-99DAF29D91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6671" y="5649550"/>
            <a:ext cx="1383755" cy="135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1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500">
        <p:random/>
      </p:transition>
    </mc:Choice>
    <mc:Fallback xmlns="">
      <p:transition spd="slow" advTm="8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75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75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75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750"/>
                            </p:stCondLst>
                            <p:childTnLst>
                              <p:par>
                                <p:cTn id="11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75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4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250"/>
                            </p:stCondLst>
                            <p:childTnLst>
                              <p:par>
                                <p:cTn id="1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35101" y="1316711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500">
        <p15:prstTrans prst="origami"/>
      </p:transition>
    </mc:Choice>
    <mc:Fallback xmlns="">
      <p:transition spd="slow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7DEA63B7-E0AC-40FB-BD58-E32FCAAB60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018173"/>
              </p:ext>
            </p:extLst>
          </p:nvPr>
        </p:nvGraphicFramePr>
        <p:xfrm>
          <a:off x="1259232" y="1281113"/>
          <a:ext cx="4865914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cxnSp>
        <p:nvCxnSpPr>
          <p:cNvPr id="10" name="PA_直接连接符 9">
            <a:extLst>
              <a:ext uri="{FF2B5EF4-FFF2-40B4-BE49-F238E27FC236}">
                <a16:creationId xmlns:a16="http://schemas.microsoft.com/office/drawing/2014/main" id="{09628570-9DD1-45D1-AAC4-B7D788345277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576785" y="2206171"/>
            <a:ext cx="0" cy="3091543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A_图片 17" descr="图片包含 事情&#10;&#10;已生成高可信度的说明">
            <a:extLst>
              <a:ext uri="{FF2B5EF4-FFF2-40B4-BE49-F238E27FC236}">
                <a16:creationId xmlns:a16="http://schemas.microsoft.com/office/drawing/2014/main" id="{7719B5BC-CACF-4636-9E3B-19523869EB4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02615" y="3523133"/>
            <a:ext cx="228600" cy="228600"/>
          </a:xfrm>
          <a:prstGeom prst="rect">
            <a:avLst/>
          </a:prstGeom>
        </p:spPr>
      </p:pic>
      <p:pic>
        <p:nvPicPr>
          <p:cNvPr id="29" name="图片 28" descr="图片包含 事情&#10;&#10;已生成高可信度的说明">
            <a:extLst>
              <a:ext uri="{FF2B5EF4-FFF2-40B4-BE49-F238E27FC236}">
                <a16:creationId xmlns:a16="http://schemas.microsoft.com/office/drawing/2014/main" id="{C209F3D4-D890-4BF6-8CFC-0CBAF73FA2B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8604" y="4288762"/>
            <a:ext cx="232611" cy="228600"/>
          </a:xfrm>
          <a:prstGeom prst="rect">
            <a:avLst/>
          </a:prstGeom>
        </p:spPr>
      </p:pic>
      <p:sp>
        <p:nvSpPr>
          <p:cNvPr id="30" name="TextBox 12">
            <a:extLst>
              <a:ext uri="{FF2B5EF4-FFF2-40B4-BE49-F238E27FC236}">
                <a16:creationId xmlns:a16="http://schemas.microsoft.com/office/drawing/2014/main" id="{090AB55C-D242-4F00-B663-FE9F756B1F84}"/>
              </a:ext>
            </a:extLst>
          </p:cNvPr>
          <p:cNvSpPr txBox="1"/>
          <p:nvPr/>
        </p:nvSpPr>
        <p:spPr>
          <a:xfrm>
            <a:off x="7465545" y="3416855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A24CE68D-206B-4D26-95F5-F0DFB0BBCF19}"/>
              </a:ext>
            </a:extLst>
          </p:cNvPr>
          <p:cNvSpPr txBox="1"/>
          <p:nvPr/>
        </p:nvSpPr>
        <p:spPr>
          <a:xfrm>
            <a:off x="7465545" y="4217280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MH_SubTitle_1">
            <a:extLst>
              <a:ext uri="{FF2B5EF4-FFF2-40B4-BE49-F238E27FC236}">
                <a16:creationId xmlns:a16="http://schemas.microsoft.com/office/drawing/2014/main" id="{95A65DB7-863A-428F-96FF-CD7FBB79F65E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53825" y="2723088"/>
            <a:ext cx="2321167" cy="59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96E5F2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点击此处添加文本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EDBEAA0-97C3-4478-95D7-8DD2965D92ED}"/>
              </a:ext>
            </a:extLst>
          </p:cNvPr>
          <p:cNvCxnSpPr>
            <a:cxnSpLocks/>
          </p:cNvCxnSpPr>
          <p:nvPr/>
        </p:nvCxnSpPr>
        <p:spPr>
          <a:xfrm>
            <a:off x="7150537" y="3262735"/>
            <a:ext cx="1063871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5362E4-F171-4BCC-A8EE-AC339ACA49CF}"/>
              </a:ext>
            </a:extLst>
          </p:cNvPr>
          <p:cNvGrpSpPr/>
          <p:nvPr/>
        </p:nvGrpSpPr>
        <p:grpSpPr>
          <a:xfrm>
            <a:off x="4090130" y="5329299"/>
            <a:ext cx="928158" cy="266613"/>
            <a:chOff x="4090130" y="5519799"/>
            <a:chExt cx="928158" cy="266613"/>
          </a:xfrm>
        </p:grpSpPr>
        <p:pic>
          <p:nvPicPr>
            <p:cNvPr id="26" name="图片 25" descr="图片包含 事情&#10;&#10;已生成高可信度的说明">
              <a:extLst>
                <a:ext uri="{FF2B5EF4-FFF2-40B4-BE49-F238E27FC236}">
                  <a16:creationId xmlns:a16="http://schemas.microsoft.com/office/drawing/2014/main" id="{C0EA246B-CA66-48B3-B8E7-9C5F6B0E7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90130" y="5538806"/>
              <a:ext cx="232611" cy="228600"/>
            </a:xfrm>
            <a:prstGeom prst="rect">
              <a:avLst/>
            </a:prstGeom>
          </p:spPr>
        </p:pic>
        <p:sp>
          <p:nvSpPr>
            <p:cNvPr id="35" name="MH_SubTitle_1">
              <a:extLst>
                <a:ext uri="{FF2B5EF4-FFF2-40B4-BE49-F238E27FC236}">
                  <a16:creationId xmlns:a16="http://schemas.microsoft.com/office/drawing/2014/main" id="{0DD09259-46DD-4DAC-B6BD-83D0D29386C3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309343" y="5519799"/>
              <a:ext cx="708945" cy="26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类别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2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AC57998-D08E-4B78-8F12-E51131A86BF2}"/>
              </a:ext>
            </a:extLst>
          </p:cNvPr>
          <p:cNvGrpSpPr/>
          <p:nvPr/>
        </p:nvGrpSpPr>
        <p:grpSpPr>
          <a:xfrm>
            <a:off x="2777359" y="5340686"/>
            <a:ext cx="914830" cy="266613"/>
            <a:chOff x="2777359" y="5531186"/>
            <a:chExt cx="914830" cy="266613"/>
          </a:xfrm>
        </p:grpSpPr>
        <p:pic>
          <p:nvPicPr>
            <p:cNvPr id="25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2F594BF4-6109-457A-A454-249F1E3B6892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77359" y="5538806"/>
              <a:ext cx="228600" cy="228600"/>
            </a:xfrm>
            <a:prstGeom prst="rect">
              <a:avLst/>
            </a:prstGeom>
          </p:spPr>
        </p:pic>
        <p:sp>
          <p:nvSpPr>
            <p:cNvPr id="36" name="MH_SubTitle_1">
              <a:extLst>
                <a:ext uri="{FF2B5EF4-FFF2-40B4-BE49-F238E27FC236}">
                  <a16:creationId xmlns:a16="http://schemas.microsoft.com/office/drawing/2014/main" id="{93CF7523-B1A5-4AB6-B469-1ED5A775C7B4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83244" y="5531186"/>
              <a:ext cx="708945" cy="26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类别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1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8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/>
        </p:bldSub>
      </p:bldGraphic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sp>
        <p:nvSpPr>
          <p:cNvPr id="8" name="MH_Other_1">
            <a:extLst>
              <a:ext uri="{FF2B5EF4-FFF2-40B4-BE49-F238E27FC236}">
                <a16:creationId xmlns:a16="http://schemas.microsoft.com/office/drawing/2014/main" id="{D675447E-5DD3-4D93-A685-95A04D842A5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5550" y="2162176"/>
            <a:ext cx="3448050" cy="2162175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Picture_1">
            <a:extLst>
              <a:ext uri="{FF2B5EF4-FFF2-40B4-BE49-F238E27FC236}">
                <a16:creationId xmlns:a16="http://schemas.microsoft.com/office/drawing/2014/main" id="{7B33B93A-728C-4D5F-9328-C4580EAB730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52675" y="2019301"/>
            <a:ext cx="3448050" cy="2162175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5EABDE5A-C396-4294-B26D-C25A13F63E3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262188" y="1928813"/>
            <a:ext cx="304800" cy="3048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A19A5F7A-CBB8-40EE-8C76-659B4E218E8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772275" y="3981451"/>
            <a:ext cx="3448050" cy="2162175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Picture_2">
            <a:extLst>
              <a:ext uri="{FF2B5EF4-FFF2-40B4-BE49-F238E27FC236}">
                <a16:creationId xmlns:a16="http://schemas.microsoft.com/office/drawing/2014/main" id="{0E2526B7-5C13-4655-ACA5-79833B0B39E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629400" y="3838576"/>
            <a:ext cx="3448050" cy="2162175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Other_4">
            <a:extLst>
              <a:ext uri="{FF2B5EF4-FFF2-40B4-BE49-F238E27FC236}">
                <a16:creationId xmlns:a16="http://schemas.microsoft.com/office/drawing/2014/main" id="{D4530659-A9E5-445A-9E61-C2F88BBC4FE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38913" y="3748088"/>
            <a:ext cx="304800" cy="3048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MH_Text_1">
            <a:extLst>
              <a:ext uri="{FF2B5EF4-FFF2-40B4-BE49-F238E27FC236}">
                <a16:creationId xmlns:a16="http://schemas.microsoft.com/office/drawing/2014/main" id="{2E53F77E-3DCF-4DE6-875C-46D6420391B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940551" y="2336800"/>
            <a:ext cx="3467473" cy="1316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DC8EB"/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15" name="MH_Other_5">
            <a:extLst>
              <a:ext uri="{FF2B5EF4-FFF2-40B4-BE49-F238E27FC236}">
                <a16:creationId xmlns:a16="http://schemas.microsoft.com/office/drawing/2014/main" id="{D5643C83-9FF2-40E6-8244-C65C9EE1A39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965325" y="4710113"/>
            <a:ext cx="312738" cy="234950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9"/>
                </a:cubicBezTo>
                <a:cubicBezTo>
                  <a:pt x="303957" y="1364"/>
                  <a:pt x="307163" y="2387"/>
                  <a:pt x="309209" y="3888"/>
                </a:cubicBezTo>
                <a:cubicBezTo>
                  <a:pt x="311256" y="5389"/>
                  <a:pt x="312347" y="7231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6" y="128922"/>
                </a:lnTo>
                <a:lnTo>
                  <a:pt x="262756" y="192360"/>
                </a:lnTo>
                <a:cubicBezTo>
                  <a:pt x="262756" y="201637"/>
                  <a:pt x="261733" y="209072"/>
                  <a:pt x="259687" y="214666"/>
                </a:cubicBezTo>
                <a:cubicBezTo>
                  <a:pt x="257640" y="220259"/>
                  <a:pt x="254503" y="224557"/>
                  <a:pt x="250273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7" y="234448"/>
                  <a:pt x="219509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5" y="138745"/>
                </a:cubicBezTo>
                <a:cubicBezTo>
                  <a:pt x="169168" y="130832"/>
                  <a:pt x="172101" y="123192"/>
                  <a:pt x="175785" y="115825"/>
                </a:cubicBezTo>
                <a:cubicBezTo>
                  <a:pt x="179468" y="108458"/>
                  <a:pt x="183902" y="100955"/>
                  <a:pt x="189086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6"/>
                </a:cubicBezTo>
                <a:cubicBezTo>
                  <a:pt x="249046" y="6276"/>
                  <a:pt x="251638" y="4707"/>
                  <a:pt x="254775" y="3479"/>
                </a:cubicBezTo>
                <a:cubicBezTo>
                  <a:pt x="257913" y="2251"/>
                  <a:pt x="261665" y="1364"/>
                  <a:pt x="266031" y="819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5" y="819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1"/>
                  <a:pt x="151842" y="9413"/>
                </a:cubicBezTo>
                <a:cubicBezTo>
                  <a:pt x="151842" y="11596"/>
                  <a:pt x="151296" y="14188"/>
                  <a:pt x="150205" y="17190"/>
                </a:cubicBezTo>
                <a:lnTo>
                  <a:pt x="101910" y="128922"/>
                </a:lnTo>
                <a:lnTo>
                  <a:pt x="101910" y="192360"/>
                </a:lnTo>
                <a:cubicBezTo>
                  <a:pt x="101910" y="201637"/>
                  <a:pt x="100887" y="209072"/>
                  <a:pt x="98841" y="214666"/>
                </a:cubicBezTo>
                <a:cubicBezTo>
                  <a:pt x="96794" y="220259"/>
                  <a:pt x="93657" y="224557"/>
                  <a:pt x="89427" y="227558"/>
                </a:cubicBezTo>
                <a:cubicBezTo>
                  <a:pt x="85198" y="230559"/>
                  <a:pt x="79809" y="232538"/>
                  <a:pt x="73261" y="233493"/>
                </a:cubicBezTo>
                <a:cubicBezTo>
                  <a:pt x="66712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8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39" y="138745"/>
                </a:cubicBezTo>
                <a:cubicBezTo>
                  <a:pt x="8322" y="130832"/>
                  <a:pt x="11255" y="123192"/>
                  <a:pt x="14939" y="115825"/>
                </a:cubicBezTo>
                <a:cubicBezTo>
                  <a:pt x="18622" y="108458"/>
                  <a:pt x="23056" y="100955"/>
                  <a:pt x="28240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2" y="8186"/>
                </a:cubicBezTo>
                <a:cubicBezTo>
                  <a:pt x="88609" y="6276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9"/>
                </a:cubicBezTo>
                <a:cubicBezTo>
                  <a:pt x="109959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MH_Other_6">
            <a:extLst>
              <a:ext uri="{FF2B5EF4-FFF2-40B4-BE49-F238E27FC236}">
                <a16:creationId xmlns:a16="http://schemas.microsoft.com/office/drawing/2014/main" id="{C6D3E960-C800-4D4B-AA1E-35322098160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59550" y="2420938"/>
            <a:ext cx="312738" cy="234950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MH_Text_2">
            <a:extLst>
              <a:ext uri="{FF2B5EF4-FFF2-40B4-BE49-F238E27FC236}">
                <a16:creationId xmlns:a16="http://schemas.microsoft.com/office/drawing/2014/main" id="{1ACFD1F5-DB63-4EBD-ACC3-9C4E66C11ED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76501" y="4648200"/>
            <a:ext cx="3467099" cy="1316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DC8EB"/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303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D5B10D33-1B1E-4A1C-A037-73BE9FD219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9450" y="2032000"/>
            <a:ext cx="1166498" cy="10644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DC04580-D2CB-4678-B435-3D1FCDEC58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9450" y="3449638"/>
            <a:ext cx="1166498" cy="10644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C451673-34BF-4C48-972E-E0BFC5B4F5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9450" y="4867276"/>
            <a:ext cx="1166498" cy="1064429"/>
          </a:xfrm>
          <a:prstGeom prst="rect">
            <a:avLst/>
          </a:prstGeom>
        </p:spPr>
      </p:pic>
      <p:sp>
        <p:nvSpPr>
          <p:cNvPr id="24" name="TextBox 12">
            <a:extLst>
              <a:ext uri="{FF2B5EF4-FFF2-40B4-BE49-F238E27FC236}">
                <a16:creationId xmlns:a16="http://schemas.microsoft.com/office/drawing/2014/main" id="{CF922153-AE52-4ABA-92A1-F466FBA4515D}"/>
              </a:ext>
            </a:extLst>
          </p:cNvPr>
          <p:cNvSpPr txBox="1"/>
          <p:nvPr/>
        </p:nvSpPr>
        <p:spPr>
          <a:xfrm>
            <a:off x="7465948" y="2264132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4F3A4AFC-B9BC-49A8-A21E-24AA3A148344}"/>
              </a:ext>
            </a:extLst>
          </p:cNvPr>
          <p:cNvSpPr txBox="1"/>
          <p:nvPr/>
        </p:nvSpPr>
        <p:spPr>
          <a:xfrm>
            <a:off x="7465948" y="3681770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6002B68A-010A-4127-A358-21A80D96E13F}"/>
              </a:ext>
            </a:extLst>
          </p:cNvPr>
          <p:cNvSpPr txBox="1"/>
          <p:nvPr/>
        </p:nvSpPr>
        <p:spPr>
          <a:xfrm>
            <a:off x="7465947" y="5099408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FB9A3ACE-EDA5-4B4C-95E8-CCBC40F4DAAD}"/>
              </a:ext>
            </a:extLst>
          </p:cNvPr>
          <p:cNvSpPr txBox="1"/>
          <p:nvPr/>
        </p:nvSpPr>
        <p:spPr>
          <a:xfrm>
            <a:off x="2170741" y="4720086"/>
            <a:ext cx="2643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42CBC9-FD0D-4CF6-AB17-BE9D08934EAE}"/>
              </a:ext>
            </a:extLst>
          </p:cNvPr>
          <p:cNvGrpSpPr/>
          <p:nvPr/>
        </p:nvGrpSpPr>
        <p:grpSpPr>
          <a:xfrm>
            <a:off x="2770502" y="2567434"/>
            <a:ext cx="2574795" cy="2349500"/>
            <a:chOff x="2770502" y="2567434"/>
            <a:chExt cx="2574795" cy="23495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9FF8E60-A1CF-4EBD-AF76-B03C3E5BDD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70502" y="2567434"/>
              <a:ext cx="2574795" cy="2349500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0C47CD-C864-4AE8-AF09-F1B4D413B40F}"/>
                </a:ext>
              </a:extLst>
            </p:cNvPr>
            <p:cNvSpPr txBox="1"/>
            <p:nvPr/>
          </p:nvSpPr>
          <p:spPr>
            <a:xfrm>
              <a:off x="3574660" y="3335521"/>
              <a:ext cx="7980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646EF6-8F55-4379-A74A-C875D821E030}"/>
              </a:ext>
            </a:extLst>
          </p:cNvPr>
          <p:cNvGrpSpPr/>
          <p:nvPr/>
        </p:nvGrpSpPr>
        <p:grpSpPr>
          <a:xfrm>
            <a:off x="1589402" y="1932434"/>
            <a:ext cx="2574795" cy="2349500"/>
            <a:chOff x="1589402" y="1932434"/>
            <a:chExt cx="2574795" cy="23495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AC1AC62-D49F-45A4-A203-8244F0B464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89402" y="1932434"/>
              <a:ext cx="2574795" cy="2349500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1A92831-D187-488E-96AC-6D059A05199F}"/>
                </a:ext>
              </a:extLst>
            </p:cNvPr>
            <p:cNvSpPr txBox="1"/>
            <p:nvPr/>
          </p:nvSpPr>
          <p:spPr>
            <a:xfrm>
              <a:off x="2387485" y="2598003"/>
              <a:ext cx="1104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696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680990C-BC68-49FC-BC48-0F4065C480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0025" y="1805635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92A33D7-9F60-4CFF-93B8-55F93E573C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0025" y="3528708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458FC68-3EAB-4BE7-B894-3BF38DE794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9625" y="1812386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49C0B94-765C-44A4-9146-060BD54B92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09625" y="3528707"/>
            <a:ext cx="2923809" cy="1533333"/>
          </a:xfrm>
          <a:prstGeom prst="rect">
            <a:avLst/>
          </a:prstGeom>
          <a:solidFill>
            <a:srgbClr val="FFD630"/>
          </a:solidFill>
          <a:ln>
            <a:solidFill>
              <a:srgbClr val="FFD630"/>
            </a:solidFill>
          </a:ln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58A2995-77D2-46DC-AE87-415914C63954}"/>
              </a:ext>
            </a:extLst>
          </p:cNvPr>
          <p:cNvGrpSpPr/>
          <p:nvPr/>
        </p:nvGrpSpPr>
        <p:grpSpPr>
          <a:xfrm>
            <a:off x="1692095" y="1994451"/>
            <a:ext cx="1155700" cy="1155700"/>
            <a:chOff x="1692095" y="2067021"/>
            <a:chExt cx="1155700" cy="1155700"/>
          </a:xfrm>
        </p:grpSpPr>
        <p:sp>
          <p:nvSpPr>
            <p:cNvPr id="2" name="PA_菱形 1">
              <a:extLst>
                <a:ext uri="{FF2B5EF4-FFF2-40B4-BE49-F238E27FC236}">
                  <a16:creationId xmlns:a16="http://schemas.microsoft.com/office/drawing/2014/main" id="{CC4AC9F1-1250-4A86-8F6F-5BE6E4335C4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692095" y="2067021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C39C9F2-C621-49D9-B8B3-098320A641D7}"/>
                </a:ext>
              </a:extLst>
            </p:cNvPr>
            <p:cNvSpPr txBox="1"/>
            <p:nvPr/>
          </p:nvSpPr>
          <p:spPr>
            <a:xfrm>
              <a:off x="1873207" y="2321705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8E618B6-B443-4531-9CD4-B1A79DDE04E6}"/>
              </a:ext>
            </a:extLst>
          </p:cNvPr>
          <p:cNvGrpSpPr/>
          <p:nvPr/>
        </p:nvGrpSpPr>
        <p:grpSpPr>
          <a:xfrm>
            <a:off x="1692095" y="3717523"/>
            <a:ext cx="1155700" cy="1155700"/>
            <a:chOff x="1692095" y="3790093"/>
            <a:chExt cx="1155700" cy="1155700"/>
          </a:xfrm>
        </p:grpSpPr>
        <p:sp>
          <p:nvSpPr>
            <p:cNvPr id="13" name="PA_菱形 1">
              <a:extLst>
                <a:ext uri="{FF2B5EF4-FFF2-40B4-BE49-F238E27FC236}">
                  <a16:creationId xmlns:a16="http://schemas.microsoft.com/office/drawing/2014/main" id="{D3A4D198-01B8-4142-8794-7F6942288CA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92095" y="3790093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968FFA2-1A23-47BF-A1C7-BADB48686FBA}"/>
                </a:ext>
              </a:extLst>
            </p:cNvPr>
            <p:cNvSpPr txBox="1"/>
            <p:nvPr/>
          </p:nvSpPr>
          <p:spPr>
            <a:xfrm>
              <a:off x="1873207" y="4118626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035159-5D3D-4140-8D01-57752162C947}"/>
              </a:ext>
            </a:extLst>
          </p:cNvPr>
          <p:cNvGrpSpPr/>
          <p:nvPr/>
        </p:nvGrpSpPr>
        <p:grpSpPr>
          <a:xfrm>
            <a:off x="9358679" y="1994451"/>
            <a:ext cx="1155700" cy="1155700"/>
            <a:chOff x="9358679" y="2067021"/>
            <a:chExt cx="1155700" cy="1155700"/>
          </a:xfrm>
        </p:grpSpPr>
        <p:sp>
          <p:nvSpPr>
            <p:cNvPr id="15" name="PA_菱形 1">
              <a:extLst>
                <a:ext uri="{FF2B5EF4-FFF2-40B4-BE49-F238E27FC236}">
                  <a16:creationId xmlns:a16="http://schemas.microsoft.com/office/drawing/2014/main" id="{171670A6-AAFF-4FB7-A0EB-ECAD063852E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358679" y="2067021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98BB86-0517-45E8-99F1-86BE5314C72A}"/>
                </a:ext>
              </a:extLst>
            </p:cNvPr>
            <p:cNvSpPr txBox="1"/>
            <p:nvPr/>
          </p:nvSpPr>
          <p:spPr>
            <a:xfrm>
              <a:off x="9539791" y="2328456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58C03D-7150-4B4C-A45C-18C1C1C9E4AE}"/>
              </a:ext>
            </a:extLst>
          </p:cNvPr>
          <p:cNvGrpSpPr/>
          <p:nvPr/>
        </p:nvGrpSpPr>
        <p:grpSpPr>
          <a:xfrm>
            <a:off x="9358679" y="3717523"/>
            <a:ext cx="1155700" cy="1155700"/>
            <a:chOff x="9358679" y="3790093"/>
            <a:chExt cx="1155700" cy="1155700"/>
          </a:xfrm>
        </p:grpSpPr>
        <p:sp>
          <p:nvSpPr>
            <p:cNvPr id="14" name="PA_菱形 1">
              <a:extLst>
                <a:ext uri="{FF2B5EF4-FFF2-40B4-BE49-F238E27FC236}">
                  <a16:creationId xmlns:a16="http://schemas.microsoft.com/office/drawing/2014/main" id="{58AF1155-FB6B-46AA-981C-79FABDDC816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358679" y="3790093"/>
              <a:ext cx="1155700" cy="1155700"/>
            </a:xfrm>
            <a:prstGeom prst="diamond">
              <a:avLst/>
            </a:prstGeom>
            <a:solidFill>
              <a:schemeClr val="bg1"/>
            </a:solidFill>
            <a:ln>
              <a:solidFill>
                <a:srgbClr val="FFD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9D39ACA-0748-4701-99D3-221D42213AD1}"/>
                </a:ext>
              </a:extLst>
            </p:cNvPr>
            <p:cNvSpPr txBox="1"/>
            <p:nvPr/>
          </p:nvSpPr>
          <p:spPr>
            <a:xfrm>
              <a:off x="9539791" y="4044777"/>
              <a:ext cx="793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91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7E2A6A-8341-47B4-8445-698D080B88C5}"/>
              </a:ext>
            </a:extLst>
          </p:cNvPr>
          <p:cNvGrpSpPr/>
          <p:nvPr/>
        </p:nvGrpSpPr>
        <p:grpSpPr>
          <a:xfrm>
            <a:off x="347260" y="273314"/>
            <a:ext cx="904276" cy="941988"/>
            <a:chOff x="6033553" y="2073735"/>
            <a:chExt cx="904276" cy="941988"/>
          </a:xfrm>
        </p:grpSpPr>
        <p:pic>
          <p:nvPicPr>
            <p:cNvPr id="19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DA536DDD-1704-48C8-A1F0-A5BEEFEDE86E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33553" y="2073735"/>
              <a:ext cx="904276" cy="94198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AB073A-8E0D-4AD3-A2F3-D99AF8E820E4}"/>
                </a:ext>
              </a:extLst>
            </p:cNvPr>
            <p:cNvSpPr txBox="1"/>
            <p:nvPr/>
          </p:nvSpPr>
          <p:spPr>
            <a:xfrm>
              <a:off x="6116689" y="2304246"/>
              <a:ext cx="7145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2B841D-72CD-4B49-A9F6-982C60EB0CCC}"/>
              </a:ext>
            </a:extLst>
          </p:cNvPr>
          <p:cNvGrpSpPr/>
          <p:nvPr/>
        </p:nvGrpSpPr>
        <p:grpSpPr>
          <a:xfrm>
            <a:off x="1144902" y="468692"/>
            <a:ext cx="3518914" cy="702424"/>
            <a:chOff x="6851884" y="2022536"/>
            <a:chExt cx="3518914" cy="7024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58BF97-4E79-4084-8260-CBF42BA7E04D}"/>
                </a:ext>
              </a:extLst>
            </p:cNvPr>
            <p:cNvSpPr txBox="1"/>
            <p:nvPr/>
          </p:nvSpPr>
          <p:spPr>
            <a:xfrm>
              <a:off x="6851884" y="2022536"/>
              <a:ext cx="35189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 w="3175">
                    <a:noFill/>
                  </a:ln>
                  <a:solidFill>
                    <a:srgbClr val="96E5F2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07728C6-6D97-4E3D-B1F0-7EEDC385B75D}"/>
                </a:ext>
              </a:extLst>
            </p:cNvPr>
            <p:cNvSpPr/>
            <p:nvPr/>
          </p:nvSpPr>
          <p:spPr>
            <a:xfrm>
              <a:off x="6893642" y="2355628"/>
              <a:ext cx="32971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n w="3175">
                    <a:noFill/>
                  </a:ln>
                  <a:solidFill>
                    <a:srgbClr val="FFD9D0"/>
                  </a:solidFill>
                </a:rPr>
                <a:t>Click here to add a title</a:t>
              </a:r>
              <a:endParaRPr lang="zh-CN" altLang="en-US" b="1" dirty="0">
                <a:ln w="3175">
                  <a:noFill/>
                </a:ln>
                <a:solidFill>
                  <a:srgbClr val="FFD9D0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7C1E5C-8468-4B62-BC23-3D9E90F7F369}"/>
              </a:ext>
            </a:extLst>
          </p:cNvPr>
          <p:cNvGrpSpPr/>
          <p:nvPr/>
        </p:nvGrpSpPr>
        <p:grpSpPr>
          <a:xfrm>
            <a:off x="2204869" y="2152650"/>
            <a:ext cx="2797480" cy="2552700"/>
            <a:chOff x="2204869" y="2152650"/>
            <a:chExt cx="2797480" cy="25527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4431969-B6F6-403F-A208-E15DDF85E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204869" y="2152650"/>
              <a:ext cx="2797480" cy="2552700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2D5A5E1-067C-41DF-9965-377300F1B106}"/>
                </a:ext>
              </a:extLst>
            </p:cNvPr>
            <p:cNvSpPr txBox="1"/>
            <p:nvPr/>
          </p:nvSpPr>
          <p:spPr>
            <a:xfrm>
              <a:off x="3114659" y="2937301"/>
              <a:ext cx="1104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添加文本</a:t>
              </a:r>
            </a:p>
          </p:txBody>
        </p:sp>
      </p:grpSp>
      <p:sp>
        <p:nvSpPr>
          <p:cNvPr id="14" name="TextBox 12">
            <a:extLst>
              <a:ext uri="{FF2B5EF4-FFF2-40B4-BE49-F238E27FC236}">
                <a16:creationId xmlns:a16="http://schemas.microsoft.com/office/drawing/2014/main" id="{9903C9D1-2429-4F14-A4E4-A171D9FD79CD}"/>
              </a:ext>
            </a:extLst>
          </p:cNvPr>
          <p:cNvSpPr txBox="1"/>
          <p:nvPr/>
        </p:nvSpPr>
        <p:spPr>
          <a:xfrm>
            <a:off x="5460565" y="1444777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C5E64A81-7F6F-487A-AEB2-AB3487A8A311}"/>
              </a:ext>
            </a:extLst>
          </p:cNvPr>
          <p:cNvSpPr txBox="1"/>
          <p:nvPr/>
        </p:nvSpPr>
        <p:spPr>
          <a:xfrm>
            <a:off x="6112809" y="2541210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6F2B45C2-1168-4EF0-A4C5-CFCBC07B9CC0}"/>
              </a:ext>
            </a:extLst>
          </p:cNvPr>
          <p:cNvSpPr txBox="1"/>
          <p:nvPr/>
        </p:nvSpPr>
        <p:spPr>
          <a:xfrm>
            <a:off x="6112809" y="3637643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5DD74355-3ADB-4B3B-AD29-24ECDCBF93B1}"/>
              </a:ext>
            </a:extLst>
          </p:cNvPr>
          <p:cNvSpPr txBox="1"/>
          <p:nvPr/>
        </p:nvSpPr>
        <p:spPr>
          <a:xfrm>
            <a:off x="5460565" y="4905285"/>
            <a:ext cx="35047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A44036-560D-4FCD-B8B1-B1C5C19FC36C}"/>
              </a:ext>
            </a:extLst>
          </p:cNvPr>
          <p:cNvGrpSpPr/>
          <p:nvPr/>
        </p:nvGrpSpPr>
        <p:grpSpPr>
          <a:xfrm>
            <a:off x="4615225" y="1444777"/>
            <a:ext cx="845340" cy="771373"/>
            <a:chOff x="4615225" y="1444777"/>
            <a:chExt cx="845340" cy="77137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482AB5F-BD3B-48C9-8082-7DC575F82F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15225" y="1444777"/>
              <a:ext cx="845340" cy="771373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7DB0855-06A8-4EC1-BA90-6062B7385A02}"/>
                </a:ext>
              </a:extLst>
            </p:cNvPr>
            <p:cNvSpPr txBox="1"/>
            <p:nvPr/>
          </p:nvSpPr>
          <p:spPr>
            <a:xfrm>
              <a:off x="4778464" y="1609060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01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91E5920-170B-454D-BDC4-8BD6FAF61363}"/>
              </a:ext>
            </a:extLst>
          </p:cNvPr>
          <p:cNvGrpSpPr/>
          <p:nvPr/>
        </p:nvGrpSpPr>
        <p:grpSpPr>
          <a:xfrm>
            <a:off x="5134909" y="2541210"/>
            <a:ext cx="845340" cy="771373"/>
            <a:chOff x="5134909" y="2541210"/>
            <a:chExt cx="845340" cy="771373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BB249B3-0EC6-4D31-A5A1-BEBA0ED185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34909" y="2541210"/>
              <a:ext cx="845340" cy="771373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524F4A-EB61-4454-9A42-FED2892AB371}"/>
                </a:ext>
              </a:extLst>
            </p:cNvPr>
            <p:cNvSpPr txBox="1"/>
            <p:nvPr/>
          </p:nvSpPr>
          <p:spPr>
            <a:xfrm>
              <a:off x="5280935" y="2699719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D13B272-A417-480B-AB98-296846B23FC3}"/>
              </a:ext>
            </a:extLst>
          </p:cNvPr>
          <p:cNvGrpSpPr/>
          <p:nvPr/>
        </p:nvGrpSpPr>
        <p:grpSpPr>
          <a:xfrm>
            <a:off x="5144039" y="3637643"/>
            <a:ext cx="845340" cy="771373"/>
            <a:chOff x="5144039" y="3637643"/>
            <a:chExt cx="845340" cy="77137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5DEF462-7EAD-488E-8A1C-492BB71A40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44039" y="3637643"/>
              <a:ext cx="845340" cy="771373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F98B37-18FE-46D6-9170-D6FBCEEEE0E6}"/>
                </a:ext>
              </a:extLst>
            </p:cNvPr>
            <p:cNvSpPr txBox="1"/>
            <p:nvPr/>
          </p:nvSpPr>
          <p:spPr>
            <a:xfrm>
              <a:off x="5288227" y="3805406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03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D72636-CBAE-469D-BF1A-C2BCBFCD7EF4}"/>
              </a:ext>
            </a:extLst>
          </p:cNvPr>
          <p:cNvGrpSpPr/>
          <p:nvPr/>
        </p:nvGrpSpPr>
        <p:grpSpPr>
          <a:xfrm>
            <a:off x="4386117" y="4734076"/>
            <a:ext cx="845340" cy="771373"/>
            <a:chOff x="4386117" y="4734076"/>
            <a:chExt cx="845340" cy="771373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025B278-FA3C-494D-BB5A-34085C7B7B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86117" y="4734076"/>
              <a:ext cx="845340" cy="77137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E455B84-F67F-4FCE-B70A-563666790077}"/>
                </a:ext>
              </a:extLst>
            </p:cNvPr>
            <p:cNvSpPr txBox="1"/>
            <p:nvPr/>
          </p:nvSpPr>
          <p:spPr>
            <a:xfrm>
              <a:off x="4510824" y="4892585"/>
              <a:ext cx="51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04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27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事情&#10;&#10;已生成高可信度的说明">
            <a:extLst>
              <a:ext uri="{FF2B5EF4-FFF2-40B4-BE49-F238E27FC236}">
                <a16:creationId xmlns:a16="http://schemas.microsoft.com/office/drawing/2014/main" id="{BC7A09BD-398F-4E41-A03E-41FEB5FFC1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650" y="273314"/>
            <a:ext cx="3479888" cy="1386350"/>
          </a:xfrm>
          <a:prstGeom prst="rect">
            <a:avLst/>
          </a:prstGeom>
        </p:spPr>
      </p:pic>
      <p:pic>
        <p:nvPicPr>
          <p:cNvPr id="12" name="图片 11" descr="图片包含 事情&#10;&#10;已生成高可信度的说明">
            <a:extLst>
              <a:ext uri="{FF2B5EF4-FFF2-40B4-BE49-F238E27FC236}">
                <a16:creationId xmlns:a16="http://schemas.microsoft.com/office/drawing/2014/main" id="{F9906804-C397-496E-854B-B6562CFC6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02" b="94990" l="5689" r="90756">
                        <a14:foregroundMark x1="9778" y1="91104" x2="91111" y2="95092"/>
                        <a14:foregroundMark x1="25422" y1="78016" x2="23289" y2="88650"/>
                        <a14:foregroundMark x1="44622" y1="41718" x2="43022" y2="54703"/>
                        <a14:foregroundMark x1="44889" y1="41411" x2="52978" y2="46933"/>
                        <a14:foregroundMark x1="51111" y1="62168" x2="49422" y2="76585"/>
                        <a14:foregroundMark x1="49422" y1="76585" x2="48978" y2="77710"/>
                        <a14:foregroundMark x1="44089" y1="42945" x2="40267" y2="56953"/>
                        <a14:foregroundMark x1="44889" y1="41104" x2="51111" y2="49796"/>
                        <a14:foregroundMark x1="45956" y1="42025" x2="43289" y2="49182"/>
                        <a14:foregroundMark x1="5689" y1="91411" x2="8178" y2="81493"/>
                        <a14:foregroundMark x1="21156" y1="81493" x2="26222" y2="89264"/>
                        <a14:foregroundMark x1="26222" y1="89264" x2="26222" y2="89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40207" r="19276" b="5807"/>
          <a:stretch/>
        </p:blipFill>
        <p:spPr>
          <a:xfrm>
            <a:off x="4226934" y="4295930"/>
            <a:ext cx="3738132" cy="2288756"/>
          </a:xfrm>
          <a:prstGeom prst="rect">
            <a:avLst/>
          </a:prstGeom>
        </p:spPr>
      </p:pic>
      <p:pic>
        <p:nvPicPr>
          <p:cNvPr id="14" name="图片 13" descr="图片包含 事情&#10;&#10;已生成高可信度的说明">
            <a:extLst>
              <a:ext uri="{FF2B5EF4-FFF2-40B4-BE49-F238E27FC236}">
                <a16:creationId xmlns:a16="http://schemas.microsoft.com/office/drawing/2014/main" id="{13F297CE-DBB9-4B55-BA3D-C3EF30E7F1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48364" y="3429000"/>
            <a:ext cx="1496728" cy="1277257"/>
          </a:xfrm>
          <a:prstGeom prst="rect">
            <a:avLst/>
          </a:prstGeom>
        </p:spPr>
      </p:pic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A4D28544-3540-40B8-9D90-C19CF73AB47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5549202"/>
            <a:ext cx="1496728" cy="1277257"/>
          </a:xfrm>
          <a:prstGeom prst="rect">
            <a:avLst/>
          </a:prstGeom>
        </p:spPr>
      </p:pic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id="{5FF77870-02FB-4CA3-82F1-772CEA493A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6607" y="227724"/>
            <a:ext cx="736131" cy="7907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1CAC5D1-D45F-4D04-88AB-2BC629B602BE}"/>
              </a:ext>
            </a:extLst>
          </p:cNvPr>
          <p:cNvGrpSpPr/>
          <p:nvPr/>
        </p:nvGrpSpPr>
        <p:grpSpPr>
          <a:xfrm>
            <a:off x="5290926" y="800868"/>
            <a:ext cx="1610149" cy="1677298"/>
            <a:chOff x="5290926" y="877068"/>
            <a:chExt cx="1610149" cy="1677298"/>
          </a:xfrm>
        </p:grpSpPr>
        <p:pic>
          <p:nvPicPr>
            <p:cNvPr id="18" name="PA_图片 17" descr="图片包含 事情&#10;&#10;已生成高可信度的说明">
              <a:extLst>
                <a:ext uri="{FF2B5EF4-FFF2-40B4-BE49-F238E27FC236}">
                  <a16:creationId xmlns:a16="http://schemas.microsoft.com/office/drawing/2014/main" id="{C4718297-F977-4FDA-ADF8-7F1455240154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90926" y="877068"/>
              <a:ext cx="1610149" cy="1677298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2970B1F-FB92-48BA-A4EF-F06D9B1DBE9F}"/>
                </a:ext>
              </a:extLst>
            </p:cNvPr>
            <p:cNvSpPr/>
            <p:nvPr/>
          </p:nvSpPr>
          <p:spPr>
            <a:xfrm>
              <a:off x="5620587" y="1331225"/>
              <a:ext cx="8963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02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C157B5B-D8A1-471F-92A1-E702EF39E35D}"/>
              </a:ext>
            </a:extLst>
          </p:cNvPr>
          <p:cNvSpPr txBox="1"/>
          <p:nvPr/>
        </p:nvSpPr>
        <p:spPr>
          <a:xfrm>
            <a:off x="3844672" y="2679300"/>
            <a:ext cx="4502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EC9FAB-A774-485A-90D9-ABF10807759F}"/>
              </a:ext>
            </a:extLst>
          </p:cNvPr>
          <p:cNvSpPr/>
          <p:nvPr/>
        </p:nvSpPr>
        <p:spPr>
          <a:xfrm>
            <a:off x="4582695" y="3100055"/>
            <a:ext cx="3026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a title</a:t>
            </a:r>
            <a:endParaRPr lang="zh-CN" altLang="en-US" sz="2000" b="1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1E2FB3C-148F-4E19-88A3-FF2ABC5C5BF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3756000" y="2465667"/>
            <a:ext cx="4680000" cy="6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14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500">
        <p15:prstTrans prst="origami"/>
      </p:transition>
    </mc:Choice>
    <mc:Fallback xmlns="">
      <p:transition spd="slow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凉一夏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Picture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Picture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812"/>
  <p:tag name="MH_LIBRARY" val="GRAPHIC"/>
  <p:tag name="MH_TYPE" val="Other"/>
  <p:tag name="MH_ORDER" val="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Pictur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Picture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Other"/>
  <p:tag name="MH_ORDER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7163752"/>
  <p:tag name="MH_LIBRARY" val="GRAPHIC"/>
  <p:tag name="MH_TYPE" val="Text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60236"/>
  <p:tag name="MH_LIBRARY" val="GRAPHIC"/>
  <p:tag name="MH_TYPE" val="SubTitle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1494</Words>
  <Application>Microsoft Office PowerPoint</Application>
  <PresentationFormat>宽屏</PresentationFormat>
  <Paragraphs>228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等线 Light</vt:lpstr>
      <vt:lpstr>造字工房悦黑演示版纤细体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2017-12-24T04:05:48Z</dcterms:created>
  <dcterms:modified xsi:type="dcterms:W3CDTF">2019-04-16T05:45:24Z</dcterms:modified>
</cp:coreProperties>
</file>