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37" r:id="rId2"/>
    <p:sldId id="338" r:id="rId3"/>
    <p:sldId id="339" r:id="rId4"/>
    <p:sldId id="341" r:id="rId5"/>
    <p:sldId id="307" r:id="rId6"/>
    <p:sldId id="311" r:id="rId7"/>
    <p:sldId id="344" r:id="rId8"/>
    <p:sldId id="323" r:id="rId9"/>
    <p:sldId id="314" r:id="rId10"/>
    <p:sldId id="298" r:id="rId11"/>
    <p:sldId id="342" r:id="rId12"/>
    <p:sldId id="331" r:id="rId13"/>
    <p:sldId id="327" r:id="rId14"/>
    <p:sldId id="328" r:id="rId15"/>
    <p:sldId id="334" r:id="rId16"/>
    <p:sldId id="335" r:id="rId17"/>
    <p:sldId id="340" r:id="rId18"/>
    <p:sldId id="322" r:id="rId19"/>
    <p:sldId id="269" r:id="rId20"/>
    <p:sldId id="283" r:id="rId21"/>
    <p:sldId id="315" r:id="rId22"/>
    <p:sldId id="325" r:id="rId23"/>
    <p:sldId id="318" r:id="rId24"/>
    <p:sldId id="343"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3CF"/>
    <a:srgbClr val="BD392F"/>
    <a:srgbClr val="CBCBCB"/>
    <a:srgbClr val="D5D5D5"/>
    <a:srgbClr val="333F4F"/>
    <a:srgbClr val="F29B26"/>
    <a:srgbClr val="785448"/>
    <a:srgbClr val="9BBB5C"/>
    <a:srgbClr val="1D977D"/>
    <a:srgbClr val="8CAE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70" autoAdjust="0"/>
    <p:restoredTop sz="94700" autoAdjust="0"/>
  </p:normalViewPr>
  <p:slideViewPr>
    <p:cSldViewPr showGuides="1">
      <p:cViewPr varScale="1">
        <p:scale>
          <a:sx n="95" d="100"/>
          <a:sy n="95" d="100"/>
        </p:scale>
        <p:origin x="264" y="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image" Target="../media/image39.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2529030356524339"/>
          <c:y val="3.2076174600468514E-2"/>
        </c:manualLayout>
      </c:layout>
      <c:overlay val="0"/>
    </c:title>
    <c:autoTitleDeleted val="0"/>
    <c:plotArea>
      <c:layout>
        <c:manualLayout>
          <c:layoutTarget val="inner"/>
          <c:xMode val="edge"/>
          <c:yMode val="edge"/>
          <c:x val="8.3028086848426386E-2"/>
          <c:y val="8.5536465601249376E-2"/>
          <c:w val="0.85336857891191353"/>
          <c:h val="0.79603088910357189"/>
        </c:manualLayout>
      </c:layout>
      <c:barChart>
        <c:barDir val="bar"/>
        <c:grouping val="stacked"/>
        <c:varyColors val="0"/>
        <c:ser>
          <c:idx val="0"/>
          <c:order val="0"/>
          <c:tx>
            <c:strRef>
              <c:f>Sheet1!$B$1</c:f>
              <c:strCache>
                <c:ptCount val="1"/>
                <c:pt idx="0">
                  <c:v>系列 1</c:v>
                </c:pt>
              </c:strCache>
            </c:strRef>
          </c:tx>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152400" dist="88900" dir="8100000" algn="tr" rotWithShape="0">
                <a:prstClr val="black">
                  <a:alpha val="40000"/>
                </a:prstClr>
              </a:outerShdw>
            </a:effectLst>
          </c:spPr>
          <c:invertIfNegative val="0"/>
          <c:dPt>
            <c:idx val="0"/>
            <c:invertIfNegative val="0"/>
            <c:bubble3D val="0"/>
            <c:extLst>
              <c:ext xmlns:c16="http://schemas.microsoft.com/office/drawing/2014/chart" uri="{C3380CC4-5D6E-409C-BE32-E72D297353CC}">
                <c16:uniqueId val="{00000000-19BD-4AE6-95F9-261CC2FB83B0}"/>
              </c:ext>
            </c:extLst>
          </c:dPt>
          <c:dPt>
            <c:idx val="2"/>
            <c:invertIfNegative val="0"/>
            <c:bubble3D val="0"/>
            <c:extLst>
              <c:ext xmlns:c16="http://schemas.microsoft.com/office/drawing/2014/chart" uri="{C3380CC4-5D6E-409C-BE32-E72D297353CC}">
                <c16:uniqueId val="{00000001-19BD-4AE6-95F9-261CC2FB83B0}"/>
              </c:ext>
            </c:extLst>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15</c:v>
                </c:pt>
                <c:pt idx="1">
                  <c:v>20</c:v>
                </c:pt>
                <c:pt idx="2">
                  <c:v>70</c:v>
                </c:pt>
                <c:pt idx="3">
                  <c:v>10</c:v>
                </c:pt>
              </c:numCache>
            </c:numRef>
          </c:val>
          <c:extLst>
            <c:ext xmlns:c16="http://schemas.microsoft.com/office/drawing/2014/chart" uri="{C3380CC4-5D6E-409C-BE32-E72D297353CC}">
              <c16:uniqueId val="{00000002-19BD-4AE6-95F9-261CC2FB83B0}"/>
            </c:ext>
          </c:extLst>
        </c:ser>
        <c:dLbls>
          <c:showLegendKey val="0"/>
          <c:showVal val="0"/>
          <c:showCatName val="0"/>
          <c:showSerName val="0"/>
          <c:showPercent val="0"/>
          <c:showBubbleSize val="0"/>
        </c:dLbls>
        <c:gapWidth val="50"/>
        <c:overlap val="100"/>
        <c:axId val="1028778640"/>
        <c:axId val="1028785168"/>
      </c:barChart>
      <c:catAx>
        <c:axId val="1028778640"/>
        <c:scaling>
          <c:orientation val="minMax"/>
        </c:scaling>
        <c:delete val="0"/>
        <c:axPos val="l"/>
        <c:numFmt formatCode="General" sourceLinked="1"/>
        <c:majorTickMark val="out"/>
        <c:minorTickMark val="none"/>
        <c:tickLblPos val="nextTo"/>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1028785168"/>
        <c:crosses val="autoZero"/>
        <c:auto val="1"/>
        <c:lblAlgn val="ctr"/>
        <c:lblOffset val="100"/>
        <c:noMultiLvlLbl val="0"/>
      </c:catAx>
      <c:valAx>
        <c:axId val="1028785168"/>
        <c:scaling>
          <c:orientation val="minMax"/>
        </c:scaling>
        <c:delete val="0"/>
        <c:axPos val="b"/>
        <c:numFmt formatCode="General" sourceLinked="1"/>
        <c:majorTickMark val="out"/>
        <c:minorTickMark val="none"/>
        <c:tickLblPos val="nextTo"/>
        <c:txPr>
          <a:bodyPr/>
          <a:lstStyle/>
          <a:p>
            <a:pPr>
              <a:defRPr sz="1200">
                <a:solidFill>
                  <a:schemeClr val="tx1">
                    <a:lumMod val="75000"/>
                    <a:lumOff val="25000"/>
                  </a:schemeClr>
                </a:solidFill>
                <a:latin typeface="Arial" pitchFamily="34" charset="0"/>
                <a:cs typeface="Arial" pitchFamily="34" charset="0"/>
              </a:defRPr>
            </a:pPr>
            <a:endParaRPr lang="zh-CN"/>
          </a:p>
        </c:txPr>
        <c:crossAx val="1028778640"/>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dLbls>
          <c:dLblPos val="inEnd"/>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E3BB64-82C3-40D5-AC60-7A00C8971EC4}" type="datetimeFigureOut">
              <a:rPr lang="zh-CN" altLang="en-US" smtClean="0"/>
              <a:t>2017/5/12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E8197B-F8C1-44B9-B4D6-4F6A82D8791E}" type="slidenum">
              <a:rPr lang="zh-CN" altLang="en-US" smtClean="0"/>
              <a:t>‹#›</a:t>
            </a:fld>
            <a:endParaRPr lang="zh-CN" altLang="en-US"/>
          </a:p>
        </p:txBody>
      </p:sp>
    </p:spTree>
    <p:extLst>
      <p:ext uri="{BB962C8B-B14F-4D97-AF65-F5344CB8AC3E}">
        <p14:creationId xmlns:p14="http://schemas.microsoft.com/office/powerpoint/2010/main" val="1353712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a:t>
            </a:fld>
            <a:endParaRPr lang="zh-CN" altLang="en-US"/>
          </a:p>
        </p:txBody>
      </p:sp>
    </p:spTree>
    <p:extLst>
      <p:ext uri="{BB962C8B-B14F-4D97-AF65-F5344CB8AC3E}">
        <p14:creationId xmlns:p14="http://schemas.microsoft.com/office/powerpoint/2010/main" val="432470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10</a:t>
            </a:fld>
            <a:endParaRPr lang="zh-CN" altLang="en-US"/>
          </a:p>
        </p:txBody>
      </p:sp>
    </p:spTree>
    <p:extLst>
      <p:ext uri="{BB962C8B-B14F-4D97-AF65-F5344CB8AC3E}">
        <p14:creationId xmlns:p14="http://schemas.microsoft.com/office/powerpoint/2010/main" val="3594696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11</a:t>
            </a:fld>
            <a:endParaRPr lang="zh-CN" altLang="en-US"/>
          </a:p>
        </p:txBody>
      </p:sp>
    </p:spTree>
    <p:extLst>
      <p:ext uri="{BB962C8B-B14F-4D97-AF65-F5344CB8AC3E}">
        <p14:creationId xmlns:p14="http://schemas.microsoft.com/office/powerpoint/2010/main" val="3681245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12</a:t>
            </a:fld>
            <a:endParaRPr lang="zh-CN" altLang="en-US"/>
          </a:p>
        </p:txBody>
      </p:sp>
    </p:spTree>
    <p:extLst>
      <p:ext uri="{BB962C8B-B14F-4D97-AF65-F5344CB8AC3E}">
        <p14:creationId xmlns:p14="http://schemas.microsoft.com/office/powerpoint/2010/main" val="3113075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13</a:t>
            </a:fld>
            <a:endParaRPr lang="zh-CN" altLang="en-US"/>
          </a:p>
        </p:txBody>
      </p:sp>
    </p:spTree>
    <p:extLst>
      <p:ext uri="{BB962C8B-B14F-4D97-AF65-F5344CB8AC3E}">
        <p14:creationId xmlns:p14="http://schemas.microsoft.com/office/powerpoint/2010/main" val="1088027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14</a:t>
            </a:fld>
            <a:endParaRPr lang="zh-CN" altLang="en-US"/>
          </a:p>
        </p:txBody>
      </p:sp>
    </p:spTree>
    <p:extLst>
      <p:ext uri="{BB962C8B-B14F-4D97-AF65-F5344CB8AC3E}">
        <p14:creationId xmlns:p14="http://schemas.microsoft.com/office/powerpoint/2010/main" val="1318046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15</a:t>
            </a:fld>
            <a:endParaRPr lang="zh-CN" altLang="en-US"/>
          </a:p>
        </p:txBody>
      </p:sp>
    </p:spTree>
    <p:extLst>
      <p:ext uri="{BB962C8B-B14F-4D97-AF65-F5344CB8AC3E}">
        <p14:creationId xmlns:p14="http://schemas.microsoft.com/office/powerpoint/2010/main" val="4031561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16</a:t>
            </a:fld>
            <a:endParaRPr lang="zh-CN" altLang="en-US"/>
          </a:p>
        </p:txBody>
      </p:sp>
    </p:spTree>
    <p:extLst>
      <p:ext uri="{BB962C8B-B14F-4D97-AF65-F5344CB8AC3E}">
        <p14:creationId xmlns:p14="http://schemas.microsoft.com/office/powerpoint/2010/main" val="722596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17</a:t>
            </a:fld>
            <a:endParaRPr lang="zh-CN" altLang="en-US"/>
          </a:p>
        </p:txBody>
      </p:sp>
    </p:spTree>
    <p:extLst>
      <p:ext uri="{BB962C8B-B14F-4D97-AF65-F5344CB8AC3E}">
        <p14:creationId xmlns:p14="http://schemas.microsoft.com/office/powerpoint/2010/main" val="3681245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18</a:t>
            </a:fld>
            <a:endParaRPr lang="zh-CN" altLang="en-US"/>
          </a:p>
        </p:txBody>
      </p:sp>
    </p:spTree>
    <p:extLst>
      <p:ext uri="{BB962C8B-B14F-4D97-AF65-F5344CB8AC3E}">
        <p14:creationId xmlns:p14="http://schemas.microsoft.com/office/powerpoint/2010/main" val="3836735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19</a:t>
            </a:fld>
            <a:endParaRPr lang="zh-CN" altLang="en-US"/>
          </a:p>
        </p:txBody>
      </p:sp>
    </p:spTree>
    <p:extLst>
      <p:ext uri="{BB962C8B-B14F-4D97-AF65-F5344CB8AC3E}">
        <p14:creationId xmlns:p14="http://schemas.microsoft.com/office/powerpoint/2010/main" val="15092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2</a:t>
            </a:fld>
            <a:endParaRPr lang="zh-CN" altLang="en-US"/>
          </a:p>
        </p:txBody>
      </p:sp>
    </p:spTree>
    <p:extLst>
      <p:ext uri="{BB962C8B-B14F-4D97-AF65-F5344CB8AC3E}">
        <p14:creationId xmlns:p14="http://schemas.microsoft.com/office/powerpoint/2010/main" val="1802286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20</a:t>
            </a:fld>
            <a:endParaRPr lang="zh-CN" altLang="en-US"/>
          </a:p>
        </p:txBody>
      </p:sp>
    </p:spTree>
    <p:extLst>
      <p:ext uri="{BB962C8B-B14F-4D97-AF65-F5344CB8AC3E}">
        <p14:creationId xmlns:p14="http://schemas.microsoft.com/office/powerpoint/2010/main" val="3401698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21</a:t>
            </a:fld>
            <a:endParaRPr lang="zh-CN" altLang="en-US"/>
          </a:p>
        </p:txBody>
      </p:sp>
    </p:spTree>
    <p:extLst>
      <p:ext uri="{BB962C8B-B14F-4D97-AF65-F5344CB8AC3E}">
        <p14:creationId xmlns:p14="http://schemas.microsoft.com/office/powerpoint/2010/main" val="138932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22</a:t>
            </a:fld>
            <a:endParaRPr lang="zh-CN" altLang="en-US"/>
          </a:p>
        </p:txBody>
      </p:sp>
    </p:spTree>
    <p:extLst>
      <p:ext uri="{BB962C8B-B14F-4D97-AF65-F5344CB8AC3E}">
        <p14:creationId xmlns:p14="http://schemas.microsoft.com/office/powerpoint/2010/main" val="1493098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23</a:t>
            </a:fld>
            <a:endParaRPr lang="zh-CN" altLang="en-US"/>
          </a:p>
        </p:txBody>
      </p:sp>
    </p:spTree>
    <p:extLst>
      <p:ext uri="{BB962C8B-B14F-4D97-AF65-F5344CB8AC3E}">
        <p14:creationId xmlns:p14="http://schemas.microsoft.com/office/powerpoint/2010/main" val="911487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24</a:t>
            </a:fld>
            <a:endParaRPr lang="zh-CN" altLang="en-US"/>
          </a:p>
        </p:txBody>
      </p:sp>
    </p:spTree>
    <p:extLst>
      <p:ext uri="{BB962C8B-B14F-4D97-AF65-F5344CB8AC3E}">
        <p14:creationId xmlns:p14="http://schemas.microsoft.com/office/powerpoint/2010/main" val="432470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3</a:t>
            </a:fld>
            <a:endParaRPr lang="zh-CN" altLang="en-US"/>
          </a:p>
        </p:txBody>
      </p:sp>
    </p:spTree>
    <p:extLst>
      <p:ext uri="{BB962C8B-B14F-4D97-AF65-F5344CB8AC3E}">
        <p14:creationId xmlns:p14="http://schemas.microsoft.com/office/powerpoint/2010/main" val="3681245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4</a:t>
            </a:fld>
            <a:endParaRPr lang="zh-CN" altLang="en-US"/>
          </a:p>
        </p:txBody>
      </p:sp>
    </p:spTree>
    <p:extLst>
      <p:ext uri="{BB962C8B-B14F-4D97-AF65-F5344CB8AC3E}">
        <p14:creationId xmlns:p14="http://schemas.microsoft.com/office/powerpoint/2010/main" val="3681245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5</a:t>
            </a:fld>
            <a:endParaRPr lang="zh-CN" altLang="en-US"/>
          </a:p>
        </p:txBody>
      </p:sp>
    </p:spTree>
    <p:extLst>
      <p:ext uri="{BB962C8B-B14F-4D97-AF65-F5344CB8AC3E}">
        <p14:creationId xmlns:p14="http://schemas.microsoft.com/office/powerpoint/2010/main" val="48485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6</a:t>
            </a:fld>
            <a:endParaRPr lang="zh-CN" altLang="en-US"/>
          </a:p>
        </p:txBody>
      </p:sp>
    </p:spTree>
    <p:extLst>
      <p:ext uri="{BB962C8B-B14F-4D97-AF65-F5344CB8AC3E}">
        <p14:creationId xmlns:p14="http://schemas.microsoft.com/office/powerpoint/2010/main" val="1740332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6FAEA-03B7-4D3B-B023-04DCC91F61B1}" type="slidenum">
              <a:rPr lang="zh-CN" altLang="en-US" smtClean="0"/>
              <a:t>7</a:t>
            </a:fld>
            <a:endParaRPr lang="zh-CN" altLang="en-US"/>
          </a:p>
        </p:txBody>
      </p:sp>
    </p:spTree>
    <p:extLst>
      <p:ext uri="{BB962C8B-B14F-4D97-AF65-F5344CB8AC3E}">
        <p14:creationId xmlns:p14="http://schemas.microsoft.com/office/powerpoint/2010/main" val="628152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8</a:t>
            </a:fld>
            <a:endParaRPr lang="zh-CN" altLang="en-US"/>
          </a:p>
        </p:txBody>
      </p:sp>
    </p:spTree>
    <p:extLst>
      <p:ext uri="{BB962C8B-B14F-4D97-AF65-F5344CB8AC3E}">
        <p14:creationId xmlns:p14="http://schemas.microsoft.com/office/powerpoint/2010/main" val="1000683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9</a:t>
            </a:fld>
            <a:endParaRPr lang="zh-CN" altLang="en-US"/>
          </a:p>
        </p:txBody>
      </p:sp>
    </p:spTree>
    <p:extLst>
      <p:ext uri="{BB962C8B-B14F-4D97-AF65-F5344CB8AC3E}">
        <p14:creationId xmlns:p14="http://schemas.microsoft.com/office/powerpoint/2010/main" val="2996180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596270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906984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414933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687837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568735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_标题幻灯片">
    <p:spTree>
      <p:nvGrpSpPr>
        <p:cNvPr id="1" name=""/>
        <p:cNvGrpSpPr/>
        <p:nvPr/>
      </p:nvGrpSpPr>
      <p:grpSpPr>
        <a:xfrm>
          <a:off x="0" y="0"/>
          <a:ext cx="0" cy="0"/>
          <a:chOff x="0" y="0"/>
          <a:chExt cx="0" cy="0"/>
        </a:xfrm>
      </p:grpSpPr>
      <p:grpSp>
        <p:nvGrpSpPr>
          <p:cNvPr id="7" name="组合 6"/>
          <p:cNvGrpSpPr/>
          <p:nvPr userDrawn="1"/>
        </p:nvGrpSpPr>
        <p:grpSpPr>
          <a:xfrm>
            <a:off x="3127561" y="143197"/>
            <a:ext cx="2239967" cy="444994"/>
            <a:chOff x="99583" y="1321806"/>
            <a:chExt cx="15295285" cy="3576119"/>
          </a:xfrm>
          <a:effectLst>
            <a:outerShdw blurRad="495300" dist="317500" dir="2700000" algn="tl" rotWithShape="0">
              <a:prstClr val="black">
                <a:alpha val="28000"/>
              </a:prstClr>
            </a:outerShdw>
          </a:effectLst>
        </p:grpSpPr>
        <p:sp>
          <p:nvSpPr>
            <p:cNvPr id="8" name="矩形 7"/>
            <p:cNvSpPr/>
            <p:nvPr/>
          </p:nvSpPr>
          <p:spPr>
            <a:xfrm>
              <a:off x="99583" y="1321806"/>
              <a:ext cx="15295285" cy="3576119"/>
            </a:xfrm>
            <a:prstGeom prst="rect">
              <a:avLst/>
            </a:prstGeom>
            <a:gradFill flip="none" rotWithShape="1">
              <a:gsLst>
                <a:gs pos="0">
                  <a:schemeClr val="bg1">
                    <a:shade val="30000"/>
                    <a:satMod val="115000"/>
                  </a:schemeClr>
                </a:gs>
                <a:gs pos="0">
                  <a:schemeClr val="bg1">
                    <a:shade val="67500"/>
                    <a:satMod val="115000"/>
                  </a:schemeClr>
                </a:gs>
                <a:gs pos="92000">
                  <a:schemeClr val="bg1">
                    <a:shade val="100000"/>
                    <a:satMod val="115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0800000">
              <a:off x="553767" y="1731177"/>
              <a:ext cx="10407971" cy="2757329"/>
            </a:xfrm>
            <a:prstGeom prst="rect">
              <a:avLst/>
            </a:prstGeom>
            <a:gradFill flip="none" rotWithShape="1">
              <a:gsLst>
                <a:gs pos="0">
                  <a:schemeClr val="bg1">
                    <a:shade val="30000"/>
                    <a:satMod val="115000"/>
                    <a:lumMod val="45000"/>
                    <a:lumOff val="55000"/>
                  </a:schemeClr>
                </a:gs>
                <a:gs pos="92000">
                  <a:schemeClr val="bg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userDrawn="1"/>
        </p:nvSpPr>
        <p:spPr>
          <a:xfrm>
            <a:off x="3271798" y="215652"/>
            <a:ext cx="1441933" cy="300083"/>
          </a:xfrm>
          <a:prstGeom prst="rect">
            <a:avLst/>
          </a:prstGeom>
        </p:spPr>
        <p:txBody>
          <a:bodyPr wrap="square" lIns="68580" tIns="34290" rIns="68580" bIns="34290">
            <a:spAutoFit/>
          </a:bodyPr>
          <a:lstStyle/>
          <a:p>
            <a:r>
              <a:rPr lang="zh-CN" altLang="en-US" sz="1500" b="1" dirty="0">
                <a:solidFill>
                  <a:schemeClr val="tx1">
                    <a:lumMod val="65000"/>
                    <a:lumOff val="35000"/>
                  </a:schemeClr>
                </a:solidFill>
                <a:latin typeface="方正宋黑简体" panose="03000509000000000000" pitchFamily="65" charset="-122"/>
                <a:ea typeface="方正宋黑简体" panose="03000509000000000000" pitchFamily="65" charset="-122"/>
              </a:rPr>
              <a:t>第三部分标题</a:t>
            </a:r>
          </a:p>
        </p:txBody>
      </p: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812572" y="-106824"/>
            <a:ext cx="408651" cy="8480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5083191" y="-73635"/>
            <a:ext cx="294351" cy="610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32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cxnSp>
        <p:nvCxnSpPr>
          <p:cNvPr id="3" name="直接连接符 2"/>
          <p:cNvCxnSpPr/>
          <p:nvPr userDrawn="1"/>
        </p:nvCxnSpPr>
        <p:spPr>
          <a:xfrm>
            <a:off x="-1" y="627534"/>
            <a:ext cx="91440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206184" y="267493"/>
            <a:ext cx="2304256" cy="307777"/>
          </a:xfrm>
          <a:prstGeom prst="rect">
            <a:avLst/>
          </a:prstGeom>
        </p:spPr>
        <p:txBody>
          <a:bodyPr vert="horz" wrap="square">
            <a:spAutoFit/>
          </a:bodyPr>
          <a:lstStyle/>
          <a:p>
            <a:pPr lvl="0" algn="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输入您的标题内容</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9" name="十字星 8"/>
          <p:cNvSpPr/>
          <p:nvPr userDrawn="1"/>
        </p:nvSpPr>
        <p:spPr>
          <a:xfrm>
            <a:off x="395536" y="364826"/>
            <a:ext cx="72008" cy="144016"/>
          </a:xfrm>
          <a:prstGeom prst="star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Picture 2" descr="C:\Users\Administrator\Desktop\images\56e78d9cd1b9e_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1952917" flipH="1">
            <a:off x="131853" y="6720"/>
            <a:ext cx="682237" cy="689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0" fill="hold"/>
                                        <p:tgtEl>
                                          <p:spTgt spid="7"/>
                                        </p:tgtEl>
                                        <p:attrNameLst>
                                          <p:attrName>ppt_x</p:attrName>
                                        </p:attrNameLst>
                                      </p:cBhvr>
                                      <p:tavLst>
                                        <p:tav tm="0">
                                          <p:val>
                                            <p:strVal val="0-#ppt_w/2"/>
                                          </p:val>
                                        </p:tav>
                                        <p:tav tm="100000">
                                          <p:val>
                                            <p:strVal val="#ppt_x"/>
                                          </p:val>
                                        </p:tav>
                                      </p:tavLst>
                                    </p:anim>
                                    <p:anim calcmode="lin" valueType="num">
                                      <p:cBhvr additive="base">
                                        <p:cTn id="13" dur="2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3.88889E-6 3.22233E-6 L 0.88923 -0.00216 " pathEditMode="relative" rAng="0" ptsTypes="AA">
                                      <p:cBhvr>
                                        <p:cTn id="17" dur="2500" fill="hold"/>
                                        <p:tgtEl>
                                          <p:spTgt spid="7"/>
                                        </p:tgtEl>
                                        <p:attrNameLst>
                                          <p:attrName>ppt_x</p:attrName>
                                          <p:attrName>ppt_y</p:attrName>
                                        </p:attrNameLst>
                                      </p:cBhvr>
                                      <p:rCtr x="44462" y="-123"/>
                                    </p:animMotion>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500" fill="hold"/>
                                        <p:tgtEl>
                                          <p:spTgt spid="8"/>
                                        </p:tgtEl>
                                        <p:attrNameLst>
                                          <p:attrName>ppt_x</p:attrName>
                                        </p:attrNameLst>
                                      </p:cBhvr>
                                      <p:tavLst>
                                        <p:tav tm="0">
                                          <p:val>
                                            <p:strVal val="0-#ppt_w/2"/>
                                          </p:val>
                                        </p:tav>
                                        <p:tav tm="100000">
                                          <p:val>
                                            <p:strVal val="#ppt_x"/>
                                          </p:val>
                                        </p:tav>
                                      </p:tavLst>
                                    </p:anim>
                                    <p:anim calcmode="lin" valueType="num">
                                      <p:cBhvr additive="base">
                                        <p:cTn id="21" dur="2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1" nodeType="clickEffect">
                                  <p:stCondLst>
                                    <p:cond delay="0"/>
                                  </p:stCondLst>
                                  <p:childTnLst>
                                    <p:animEffect transition="out" filter="fade">
                                      <p:cBhvr>
                                        <p:cTn id="30" dur="500" tmFilter="0, 0; .2, .5; .8, .5; 1, 0"/>
                                        <p:tgtEl>
                                          <p:spTgt spid="9"/>
                                        </p:tgtEl>
                                      </p:cBhvr>
                                    </p:animEffect>
                                    <p:animScale>
                                      <p:cBhvr>
                                        <p:cTn id="31"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cxnSp>
        <p:nvCxnSpPr>
          <p:cNvPr id="3" name="直接连接符 2"/>
          <p:cNvCxnSpPr/>
          <p:nvPr userDrawn="1"/>
        </p:nvCxnSpPr>
        <p:spPr>
          <a:xfrm>
            <a:off x="-1" y="627534"/>
            <a:ext cx="91440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206184" y="267493"/>
            <a:ext cx="2304256" cy="307777"/>
          </a:xfrm>
          <a:prstGeom prst="rect">
            <a:avLst/>
          </a:prstGeom>
        </p:spPr>
        <p:txBody>
          <a:bodyPr vert="horz" wrap="square">
            <a:spAutoFit/>
          </a:bodyPr>
          <a:lstStyle/>
          <a:p>
            <a:pPr lvl="0" algn="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输入您的标题内容</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9" name="十字星 8"/>
          <p:cNvSpPr/>
          <p:nvPr userDrawn="1"/>
        </p:nvSpPr>
        <p:spPr>
          <a:xfrm>
            <a:off x="395536" y="364826"/>
            <a:ext cx="72008" cy="144016"/>
          </a:xfrm>
          <a:prstGeom prst="star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Picture 2" descr="C:\Users\Administrator\Desktop\images\56e78d9cd1b9e_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1952917" flipH="1">
            <a:off x="131853" y="6720"/>
            <a:ext cx="682237" cy="689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82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0" fill="hold"/>
                                        <p:tgtEl>
                                          <p:spTgt spid="7"/>
                                        </p:tgtEl>
                                        <p:attrNameLst>
                                          <p:attrName>ppt_x</p:attrName>
                                        </p:attrNameLst>
                                      </p:cBhvr>
                                      <p:tavLst>
                                        <p:tav tm="0">
                                          <p:val>
                                            <p:strVal val="0-#ppt_w/2"/>
                                          </p:val>
                                        </p:tav>
                                        <p:tav tm="100000">
                                          <p:val>
                                            <p:strVal val="#ppt_x"/>
                                          </p:val>
                                        </p:tav>
                                      </p:tavLst>
                                    </p:anim>
                                    <p:anim calcmode="lin" valueType="num">
                                      <p:cBhvr additive="base">
                                        <p:cTn id="13" dur="2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3.88889E-6 3.22233E-6 L 0.88923 -0.00216 " pathEditMode="relative" rAng="0" ptsTypes="AA">
                                      <p:cBhvr>
                                        <p:cTn id="17" dur="2500" fill="hold"/>
                                        <p:tgtEl>
                                          <p:spTgt spid="7"/>
                                        </p:tgtEl>
                                        <p:attrNameLst>
                                          <p:attrName>ppt_x</p:attrName>
                                          <p:attrName>ppt_y</p:attrName>
                                        </p:attrNameLst>
                                      </p:cBhvr>
                                      <p:rCtr x="44462" y="-123"/>
                                    </p:animMotion>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500" fill="hold"/>
                                        <p:tgtEl>
                                          <p:spTgt spid="8"/>
                                        </p:tgtEl>
                                        <p:attrNameLst>
                                          <p:attrName>ppt_x</p:attrName>
                                        </p:attrNameLst>
                                      </p:cBhvr>
                                      <p:tavLst>
                                        <p:tav tm="0">
                                          <p:val>
                                            <p:strVal val="0-#ppt_w/2"/>
                                          </p:val>
                                        </p:tav>
                                        <p:tav tm="100000">
                                          <p:val>
                                            <p:strVal val="#ppt_x"/>
                                          </p:val>
                                        </p:tav>
                                      </p:tavLst>
                                    </p:anim>
                                    <p:anim calcmode="lin" valueType="num">
                                      <p:cBhvr additive="base">
                                        <p:cTn id="21" dur="2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1" nodeType="clickEffect">
                                  <p:stCondLst>
                                    <p:cond delay="0"/>
                                  </p:stCondLst>
                                  <p:childTnLst>
                                    <p:animEffect transition="out" filter="fade">
                                      <p:cBhvr>
                                        <p:cTn id="30" dur="500" tmFilter="0, 0; .2, .5; .8, .5; 1, 0"/>
                                        <p:tgtEl>
                                          <p:spTgt spid="9"/>
                                        </p:tgtEl>
                                      </p:cBhvr>
                                    </p:animEffect>
                                    <p:animScale>
                                      <p:cBhvr>
                                        <p:cTn id="31"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1" y="627534"/>
            <a:ext cx="91440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206184" y="267493"/>
            <a:ext cx="2304256" cy="307777"/>
          </a:xfrm>
          <a:prstGeom prst="rect">
            <a:avLst/>
          </a:prstGeom>
        </p:spPr>
        <p:txBody>
          <a:bodyPr vert="horz" wrap="square">
            <a:spAutoFit/>
          </a:bodyPr>
          <a:lstStyle/>
          <a:p>
            <a:pPr lvl="0" algn="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输入您的标题内容</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9" name="十字星 8"/>
          <p:cNvSpPr/>
          <p:nvPr userDrawn="1"/>
        </p:nvSpPr>
        <p:spPr>
          <a:xfrm>
            <a:off x="395536" y="364826"/>
            <a:ext cx="72008" cy="144016"/>
          </a:xfrm>
          <a:prstGeom prst="star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Picture 2" descr="C:\Users\Administrator\Desktop\images\56e78d9cd1b9e_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1952917" flipH="1">
            <a:off x="131853" y="6720"/>
            <a:ext cx="682237" cy="689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82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0" fill="hold"/>
                                        <p:tgtEl>
                                          <p:spTgt spid="7"/>
                                        </p:tgtEl>
                                        <p:attrNameLst>
                                          <p:attrName>ppt_x</p:attrName>
                                        </p:attrNameLst>
                                      </p:cBhvr>
                                      <p:tavLst>
                                        <p:tav tm="0">
                                          <p:val>
                                            <p:strVal val="0-#ppt_w/2"/>
                                          </p:val>
                                        </p:tav>
                                        <p:tav tm="100000">
                                          <p:val>
                                            <p:strVal val="#ppt_x"/>
                                          </p:val>
                                        </p:tav>
                                      </p:tavLst>
                                    </p:anim>
                                    <p:anim calcmode="lin" valueType="num">
                                      <p:cBhvr additive="base">
                                        <p:cTn id="13" dur="2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3.88889E-6 3.22233E-6 L 0.88923 -0.00216 " pathEditMode="relative" rAng="0" ptsTypes="AA">
                                      <p:cBhvr>
                                        <p:cTn id="17" dur="2500" fill="hold"/>
                                        <p:tgtEl>
                                          <p:spTgt spid="7"/>
                                        </p:tgtEl>
                                        <p:attrNameLst>
                                          <p:attrName>ppt_x</p:attrName>
                                          <p:attrName>ppt_y</p:attrName>
                                        </p:attrNameLst>
                                      </p:cBhvr>
                                      <p:rCtr x="44462" y="-123"/>
                                    </p:animMotion>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500" fill="hold"/>
                                        <p:tgtEl>
                                          <p:spTgt spid="8"/>
                                        </p:tgtEl>
                                        <p:attrNameLst>
                                          <p:attrName>ppt_x</p:attrName>
                                        </p:attrNameLst>
                                      </p:cBhvr>
                                      <p:tavLst>
                                        <p:tav tm="0">
                                          <p:val>
                                            <p:strVal val="0-#ppt_w/2"/>
                                          </p:val>
                                        </p:tav>
                                        <p:tav tm="100000">
                                          <p:val>
                                            <p:strVal val="#ppt_x"/>
                                          </p:val>
                                        </p:tav>
                                      </p:tavLst>
                                    </p:anim>
                                    <p:anim calcmode="lin" valueType="num">
                                      <p:cBhvr additive="base">
                                        <p:cTn id="21" dur="2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1" nodeType="clickEffect">
                                  <p:stCondLst>
                                    <p:cond delay="0"/>
                                  </p:stCondLst>
                                  <p:childTnLst>
                                    <p:animEffect transition="out" filter="fade">
                                      <p:cBhvr>
                                        <p:cTn id="30" dur="500" tmFilter="0, 0; .2, .5; .8, .5; 1, 0"/>
                                        <p:tgtEl>
                                          <p:spTgt spid="9"/>
                                        </p:tgtEl>
                                      </p:cBhvr>
                                    </p:animEffect>
                                    <p:animScale>
                                      <p:cBhvr>
                                        <p:cTn id="31"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3494913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72423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3367309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03565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764038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24000"/>
            <a:lum/>
          </a:blip>
          <a:srcRect/>
          <a:stretch>
            <a:fillRect t="-13000" b="-13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2990"/>
            <a:ext cx="9144000" cy="5137519"/>
          </a:xfrm>
          <a:prstGeom prst="rect">
            <a:avLst/>
          </a:prstGeom>
        </p:spPr>
      </p:pic>
      <p:sp>
        <p:nvSpPr>
          <p:cNvPr id="6" name="灯片编号占位符 5"/>
          <p:cNvSpPr>
            <a:spLocks noGrp="1"/>
          </p:cNvSpPr>
          <p:nvPr>
            <p:ph type="sldNum" sz="quarter" idx="4"/>
          </p:nvPr>
        </p:nvSpPr>
        <p:spPr>
          <a:xfrm>
            <a:off x="4355976" y="4862059"/>
            <a:ext cx="404100" cy="273844"/>
          </a:xfrm>
          <a:prstGeom prst="rect">
            <a:avLst/>
          </a:prstGeom>
        </p:spPr>
        <p:txBody>
          <a:bodyPr vert="horz" lIns="91440" tIns="45720" rIns="91440" bIns="45720" rtlCol="0" anchor="ctr"/>
          <a:lstStyle>
            <a:lvl1pPr algn="ctr">
              <a:defRPr sz="1050">
                <a:solidFill>
                  <a:schemeClr val="tx1">
                    <a:lumMod val="65000"/>
                    <a:lumOff val="35000"/>
                  </a:schemeClr>
                </a:solidFill>
              </a:defRPr>
            </a:lvl1pPr>
          </a:lstStyle>
          <a:p>
            <a:fld id="{877C4908-FE0A-43F2-B8DA-9F7993525651}" type="slidenum">
              <a:rPr lang="zh-CN" altLang="en-US" smtClean="0"/>
              <a:pPr/>
              <a:t>‹#›</a:t>
            </a:fld>
            <a:endParaRPr lang="zh-CN" altLang="en-US"/>
          </a:p>
        </p:txBody>
      </p:sp>
      <p:sp>
        <p:nvSpPr>
          <p:cNvPr id="7" name="等腰三角形 6"/>
          <p:cNvSpPr/>
          <p:nvPr userDrawn="1"/>
        </p:nvSpPr>
        <p:spPr>
          <a:xfrm rot="5400000">
            <a:off x="4680780" y="4949331"/>
            <a:ext cx="115188" cy="99300"/>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等腰三角形 7"/>
          <p:cNvSpPr/>
          <p:nvPr userDrawn="1"/>
        </p:nvSpPr>
        <p:spPr>
          <a:xfrm rot="16200000" flipH="1">
            <a:off x="4276024" y="4949332"/>
            <a:ext cx="115188" cy="99300"/>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3651951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2" r:id="rId1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xml"/><Relationship Id="rId7" Type="http://schemas.openxmlformats.org/officeDocument/2006/relationships/image" Target="../media/image6.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chart" Target="../charts/chart2.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64.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淘宝网chenying0907出品 18"/>
          <p:cNvSpPr/>
          <p:nvPr/>
        </p:nvSpPr>
        <p:spPr>
          <a:xfrm>
            <a:off x="753020" y="1280731"/>
            <a:ext cx="2738860" cy="2738858"/>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51435" tIns="25718" rIns="51435" bIns="25718" numCol="1" spcCol="0" rtlCol="0" fromWordArt="0" anchor="ctr" anchorCtr="0" forceAA="0" compatLnSpc="1">
            <a:prstTxWarp prst="textNoShape">
              <a:avLst/>
            </a:prstTxWarp>
            <a:noAutofit/>
          </a:bodyPr>
          <a:lstStyle/>
          <a:p>
            <a:pPr algn="ctr"/>
            <a:endParaRPr lang="zh-CN" altLang="en-US" sz="4800" b="1" dirty="0">
              <a:solidFill>
                <a:schemeClr val="tx1">
                  <a:lumMod val="65000"/>
                  <a:lumOff val="35000"/>
                </a:schemeClr>
              </a:solidFill>
              <a:latin typeface="方正细倩_GBK" panose="03000509000000000000" pitchFamily="65" charset="-122"/>
              <a:ea typeface="方正细倩_GBK" panose="03000509000000000000" pitchFamily="65" charset="-122"/>
            </a:endParaRPr>
          </a:p>
        </p:txBody>
      </p:sp>
      <p:pic>
        <p:nvPicPr>
          <p:cNvPr id="3" name="[stina nordenstam]Soon After Christmas-Stina Nordenstam.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584" y="2016352"/>
            <a:ext cx="609600" cy="609600"/>
          </a:xfrm>
          <a:prstGeom prst="rect">
            <a:avLst/>
          </a:prstGeom>
        </p:spPr>
      </p:pic>
      <p:sp>
        <p:nvSpPr>
          <p:cNvPr id="15" name="圆角淘宝网chenying0907出品 14"/>
          <p:cNvSpPr/>
          <p:nvPr/>
        </p:nvSpPr>
        <p:spPr>
          <a:xfrm>
            <a:off x="1547664" y="1664407"/>
            <a:ext cx="6696744" cy="1902544"/>
          </a:xfrm>
          <a:prstGeom prst="roundRect">
            <a:avLst/>
          </a:prstGeom>
          <a:solidFill>
            <a:schemeClr val="bg1">
              <a:alpha val="32000"/>
            </a:schemeClr>
          </a:solidFill>
          <a:ln>
            <a:solidFill>
              <a:srgbClr val="DED3CF"/>
            </a:solidFill>
          </a:ln>
          <a:effectLst>
            <a:outerShdw blurRad="495300" dist="127000" dir="5400000" algn="ctr" rotWithShape="0">
              <a:srgbClr val="000000">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淘宝网chenying0907出品 129"/>
          <p:cNvSpPr/>
          <p:nvPr/>
        </p:nvSpPr>
        <p:spPr>
          <a:xfrm flipH="1">
            <a:off x="2833078" y="2715066"/>
            <a:ext cx="5832648" cy="523220"/>
          </a:xfrm>
          <a:prstGeom prst="rect">
            <a:avLst/>
          </a:prstGeom>
          <a:ln>
            <a:noFill/>
          </a:ln>
        </p:spPr>
        <p:txBody>
          <a:bodyPr wrap="square">
            <a:spAutoFit/>
          </a:bodyPr>
          <a:lstStyle/>
          <a:p>
            <a:pPr algn="ctr"/>
            <a:r>
              <a:rPr lang="zh-CN" altLang="en-US" sz="2800" b="1" dirty="0">
                <a:solidFill>
                  <a:schemeClr val="tx1">
                    <a:lumMod val="85000"/>
                    <a:lumOff val="15000"/>
                  </a:schemeClr>
                </a:solidFill>
                <a:latin typeface="迷你简细黑" panose="03000509000000000000" pitchFamily="65" charset="-122"/>
                <a:ea typeface="迷你简细黑" panose="03000509000000000000" pitchFamily="65" charset="-122"/>
                <a:cs typeface="BrowalliaUPC" panose="020B0604020202020204" pitchFamily="34" charset="-34"/>
              </a:rPr>
              <a:t>唯美立体手绘通用</a:t>
            </a:r>
            <a:r>
              <a:rPr lang="en-US" altLang="zh-CN" sz="2800" b="1" dirty="0">
                <a:solidFill>
                  <a:schemeClr val="tx1">
                    <a:lumMod val="85000"/>
                    <a:lumOff val="15000"/>
                  </a:schemeClr>
                </a:solidFill>
                <a:latin typeface="迷你简细黑" panose="03000509000000000000" pitchFamily="65" charset="-122"/>
                <a:ea typeface="迷你简细黑" panose="03000509000000000000" pitchFamily="65" charset="-122"/>
                <a:cs typeface="BrowalliaUPC" panose="020B0604020202020204" pitchFamily="34" charset="-34"/>
              </a:rPr>
              <a:t>PPT</a:t>
            </a:r>
            <a:r>
              <a:rPr lang="zh-CN" altLang="en-US" sz="2800" b="1" dirty="0">
                <a:solidFill>
                  <a:schemeClr val="tx1">
                    <a:lumMod val="85000"/>
                    <a:lumOff val="15000"/>
                  </a:schemeClr>
                </a:solidFill>
                <a:latin typeface="迷你简细黑" panose="03000509000000000000" pitchFamily="65" charset="-122"/>
                <a:ea typeface="迷你简细黑" panose="03000509000000000000" pitchFamily="65" charset="-122"/>
                <a:cs typeface="BrowalliaUPC" panose="020B0604020202020204" pitchFamily="34" charset="-34"/>
              </a:rPr>
              <a:t>模板</a:t>
            </a:r>
            <a:endParaRPr lang="en-US" altLang="zh-CN" sz="2800" b="1" dirty="0">
              <a:solidFill>
                <a:schemeClr val="tx1">
                  <a:lumMod val="85000"/>
                  <a:lumOff val="15000"/>
                </a:schemeClr>
              </a:solidFill>
              <a:latin typeface="迷你简细黑" panose="03000509000000000000" pitchFamily="65" charset="-122"/>
              <a:ea typeface="迷你简细黑" panose="03000509000000000000" pitchFamily="65" charset="-122"/>
              <a:cs typeface="BrowalliaUPC" panose="020B0604020202020204" pitchFamily="34" charset="-34"/>
            </a:endParaRPr>
          </a:p>
        </p:txBody>
      </p:sp>
      <p:sp>
        <p:nvSpPr>
          <p:cNvPr id="131" name="淘宝网chenying0907出品 130"/>
          <p:cNvSpPr/>
          <p:nvPr/>
        </p:nvSpPr>
        <p:spPr>
          <a:xfrm flipH="1">
            <a:off x="3974298" y="2216803"/>
            <a:ext cx="3503536" cy="261610"/>
          </a:xfrm>
          <a:prstGeom prst="rect">
            <a:avLst/>
          </a:prstGeom>
        </p:spPr>
        <p:txBody>
          <a:bodyPr wrap="square">
            <a:spAutoFit/>
          </a:bodyPr>
          <a:lstStyle/>
          <a:p>
            <a:pPr algn="ct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工作总结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商务报告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项目展示</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商务展示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3" name="淘宝网chenying0907出品 132"/>
          <p:cNvSpPr/>
          <p:nvPr>
            <p:custDataLst>
              <p:tags r:id="rId3"/>
            </p:custDataLst>
          </p:nvPr>
        </p:nvSpPr>
        <p:spPr>
          <a:xfrm flipV="1">
            <a:off x="4186874" y="2132811"/>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sp>
        <p:nvSpPr>
          <p:cNvPr id="134" name="淘宝网chenying0907出品 133"/>
          <p:cNvSpPr/>
          <p:nvPr>
            <p:custDataLst>
              <p:tags r:id="rId4"/>
            </p:custDataLst>
          </p:nvPr>
        </p:nvSpPr>
        <p:spPr>
          <a:xfrm>
            <a:off x="4186874" y="2421794"/>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grpSp>
        <p:nvGrpSpPr>
          <p:cNvPr id="20" name="淘宝网chenying0907出品 19"/>
          <p:cNvGrpSpPr/>
          <p:nvPr/>
        </p:nvGrpSpPr>
        <p:grpSpPr>
          <a:xfrm>
            <a:off x="815826" y="987574"/>
            <a:ext cx="2613247" cy="2926812"/>
            <a:chOff x="4396666" y="2856686"/>
            <a:chExt cx="1464283" cy="1682545"/>
          </a:xfrm>
          <a:effectLst>
            <a:outerShdw blurRad="215900" dist="152400" dir="2400000" algn="tl" rotWithShape="0">
              <a:prstClr val="black">
                <a:alpha val="13000"/>
              </a:prstClr>
            </a:outerShdw>
          </a:effectLst>
        </p:grpSpPr>
        <p:sp>
          <p:nvSpPr>
            <p:cNvPr id="21" name="淘宝网chenying0907出品 20"/>
            <p:cNvSpPr/>
            <p:nvPr/>
          </p:nvSpPr>
          <p:spPr>
            <a:xfrm>
              <a:off x="4415871" y="308687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2" name="淘宝网chenying0907出品 21"/>
            <p:cNvSpPr/>
            <p:nvPr/>
          </p:nvSpPr>
          <p:spPr>
            <a:xfrm>
              <a:off x="4396666" y="2856686"/>
              <a:ext cx="1415003" cy="1682545"/>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spTree>
    <p:extLst>
      <p:ext uri="{BB962C8B-B14F-4D97-AF65-F5344CB8AC3E}">
        <p14:creationId xmlns:p14="http://schemas.microsoft.com/office/powerpoint/2010/main" val="2266200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999"/>
                                          </p:stCondLst>
                                        </p:cTn>
                                        <p:tgtEl>
                                          <p:spTgt spid="19"/>
                                        </p:tgtEl>
                                        <p:attrNameLst>
                                          <p:attrName>style.visibility</p:attrName>
                                        </p:attrNameLst>
                                      </p:cBhvr>
                                      <p:to>
                                        <p:strVal val="visible"/>
                                      </p:to>
                                    </p:set>
                                  </p:childTnLst>
                                </p:cTn>
                              </p:par>
                              <p:par>
                                <p:cTn id="10" presetID="35" presetClass="path" presetSubtype="0" fill="hold" grpId="1" nodeType="withEffect">
                                  <p:stCondLst>
                                    <p:cond delay="0"/>
                                  </p:stCondLst>
                                  <p:childTnLst>
                                    <p:animMotion origin="layout" path="M 1.94444E-6 -3.45679E-6 L 0.20347 -0.00154 " pathEditMode="relative" rAng="0" ptsTypes="AA">
                                      <p:cBhvr>
                                        <p:cTn id="11" dur="1000" spd="-100000" fill="hold"/>
                                        <p:tgtEl>
                                          <p:spTgt spid="19"/>
                                        </p:tgtEl>
                                        <p:attrNameLst>
                                          <p:attrName>ppt_x</p:attrName>
                                          <p:attrName>ppt_y</p:attrName>
                                        </p:attrNameLst>
                                      </p:cBhvr>
                                      <p:rCtr x="10174" y="-93"/>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2750" fill="hold"/>
                                        <p:tgtEl>
                                          <p:spTgt spid="20"/>
                                        </p:tgtEl>
                                        <p:attrNameLst>
                                          <p:attrName>ppt_x</p:attrName>
                                        </p:attrNameLst>
                                      </p:cBhvr>
                                      <p:tavLst>
                                        <p:tav tm="0">
                                          <p:val>
                                            <p:strVal val="#ppt_x"/>
                                          </p:val>
                                        </p:tav>
                                        <p:tav tm="100000">
                                          <p:val>
                                            <p:strVal val="#ppt_x"/>
                                          </p:val>
                                        </p:tav>
                                      </p:tavLst>
                                    </p:anim>
                                    <p:anim calcmode="lin" valueType="num">
                                      <p:cBhvr additive="base">
                                        <p:cTn id="17" dur="275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4000"/>
                                        <p:tgtEl>
                                          <p:spTgt spid="15"/>
                                        </p:tgtEl>
                                      </p:cBhvr>
                                    </p:animEffect>
                                  </p:childTnLst>
                                </p:cTn>
                              </p:par>
                            </p:childTnLst>
                          </p:cTn>
                        </p:par>
                        <p:par>
                          <p:cTn id="23" fill="hold">
                            <p:stCondLst>
                              <p:cond delay="4000"/>
                            </p:stCondLst>
                            <p:childTnLst>
                              <p:par>
                                <p:cTn id="24" presetID="16" presetClass="entr" presetSubtype="21" fill="hold" grpId="0" nodeType="afterEffect">
                                  <p:stCondLst>
                                    <p:cond delay="0"/>
                                  </p:stCondLst>
                                  <p:childTnLst>
                                    <p:set>
                                      <p:cBhvr>
                                        <p:cTn id="25" dur="1" fill="hold">
                                          <p:stCondLst>
                                            <p:cond delay="0"/>
                                          </p:stCondLst>
                                        </p:cTn>
                                        <p:tgtEl>
                                          <p:spTgt spid="130"/>
                                        </p:tgtEl>
                                        <p:attrNameLst>
                                          <p:attrName>style.visibility</p:attrName>
                                        </p:attrNameLst>
                                      </p:cBhvr>
                                      <p:to>
                                        <p:strVal val="visible"/>
                                      </p:to>
                                    </p:set>
                                    <p:animEffect transition="in" filter="barn(inVertical)">
                                      <p:cBhvr>
                                        <p:cTn id="26" dur="2000"/>
                                        <p:tgtEl>
                                          <p:spTgt spid="130"/>
                                        </p:tgtEl>
                                      </p:cBhvr>
                                    </p:animEffec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34"/>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grpId="0" nodeType="afterEffect">
                                  <p:stCondLst>
                                    <p:cond delay="0"/>
                                  </p:stCondLst>
                                  <p:childTnLst>
                                    <p:set>
                                      <p:cBhvr>
                                        <p:cTn id="32" dur="1" fill="hold">
                                          <p:stCondLst>
                                            <p:cond delay="0"/>
                                          </p:stCondLst>
                                        </p:cTn>
                                        <p:tgtEl>
                                          <p:spTgt spid="133"/>
                                        </p:tgtEl>
                                        <p:attrNameLst>
                                          <p:attrName>style.visibility</p:attrName>
                                        </p:attrNameLst>
                                      </p:cBhvr>
                                      <p:to>
                                        <p:strVal val="visible"/>
                                      </p:to>
                                    </p:set>
                                  </p:childTnLst>
                                </p:cTn>
                              </p:par>
                            </p:childTnLst>
                          </p:cTn>
                        </p:par>
                        <p:par>
                          <p:cTn id="33" fill="hold">
                            <p:stCondLst>
                              <p:cond delay="6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31"/>
                                        </p:tgtEl>
                                        <p:attrNameLst>
                                          <p:attrName>style.visibility</p:attrName>
                                        </p:attrNameLst>
                                      </p:cBhvr>
                                      <p:to>
                                        <p:strVal val="visible"/>
                                      </p:to>
                                    </p:set>
                                    <p:anim by="(-#ppt_w*2)" calcmode="lin" valueType="num">
                                      <p:cBhvr rctx="PPT">
                                        <p:cTn id="36" dur="500" autoRev="1" fill="hold">
                                          <p:stCondLst>
                                            <p:cond delay="0"/>
                                          </p:stCondLst>
                                        </p:cTn>
                                        <p:tgtEl>
                                          <p:spTgt spid="131"/>
                                        </p:tgtEl>
                                        <p:attrNameLst>
                                          <p:attrName>ppt_w</p:attrName>
                                        </p:attrNameLst>
                                      </p:cBhvr>
                                    </p:anim>
                                    <p:anim by="(#ppt_w*0.50)" calcmode="lin" valueType="num">
                                      <p:cBhvr>
                                        <p:cTn id="37" dur="500" decel="50000" autoRev="1" fill="hold">
                                          <p:stCondLst>
                                            <p:cond delay="0"/>
                                          </p:stCondLst>
                                        </p:cTn>
                                        <p:tgtEl>
                                          <p:spTgt spid="131"/>
                                        </p:tgtEl>
                                        <p:attrNameLst>
                                          <p:attrName>ppt_x</p:attrName>
                                        </p:attrNameLst>
                                      </p:cBhvr>
                                    </p:anim>
                                    <p:anim from="(-#ppt_h/2)" to="(#ppt_y)" calcmode="lin" valueType="num">
                                      <p:cBhvr>
                                        <p:cTn id="38" dur="1000" fill="hold">
                                          <p:stCondLst>
                                            <p:cond delay="0"/>
                                          </p:stCondLst>
                                        </p:cTn>
                                        <p:tgtEl>
                                          <p:spTgt spid="131"/>
                                        </p:tgtEl>
                                        <p:attrNameLst>
                                          <p:attrName>ppt_y</p:attrName>
                                        </p:attrNameLst>
                                      </p:cBhvr>
                                    </p:anim>
                                    <p:animRot by="21600000">
                                      <p:cBhvr>
                                        <p:cTn id="39" dur="1000" fill="hold">
                                          <p:stCondLst>
                                            <p:cond delay="0"/>
                                          </p:stCondLst>
                                        </p:cTn>
                                        <p:tgtEl>
                                          <p:spTgt spid="1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3"/>
                </p:tgtEl>
              </p:cMediaNode>
            </p:audio>
          </p:childTnLst>
        </p:cTn>
      </p:par>
    </p:tnLst>
    <p:bldLst>
      <p:bldP spid="19" grpId="0" animBg="1"/>
      <p:bldP spid="19" grpId="1" animBg="1"/>
      <p:bldP spid="15" grpId="0" animBg="1"/>
      <p:bldP spid="130" grpId="0"/>
      <p:bldP spid="131" grpId="0"/>
      <p:bldP spid="133" grpId="0" animBg="1"/>
      <p:bldP spid="1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10</a:t>
            </a:fld>
            <a:endParaRPr lang="zh-CN" altLang="en-US"/>
          </a:p>
        </p:txBody>
      </p:sp>
      <p:grpSp>
        <p:nvGrpSpPr>
          <p:cNvPr id="8" name="淘宝网chenying0907出品 7"/>
          <p:cNvGrpSpPr/>
          <p:nvPr/>
        </p:nvGrpSpPr>
        <p:grpSpPr>
          <a:xfrm>
            <a:off x="526441" y="1131590"/>
            <a:ext cx="2796366" cy="2868276"/>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淘宝网chenying0907出品 12"/>
          <p:cNvGrpSpPr/>
          <p:nvPr/>
        </p:nvGrpSpPr>
        <p:grpSpPr>
          <a:xfrm>
            <a:off x="3191423" y="1131590"/>
            <a:ext cx="2796366" cy="2868276"/>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淘宝网chenying0907出品 17"/>
          <p:cNvGrpSpPr/>
          <p:nvPr/>
        </p:nvGrpSpPr>
        <p:grpSpPr>
          <a:xfrm>
            <a:off x="5822378" y="1131590"/>
            <a:ext cx="2796366" cy="2868276"/>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72" name="淘宝网chenying0907出品 71"/>
          <p:cNvGrpSpPr/>
          <p:nvPr/>
        </p:nvGrpSpPr>
        <p:grpSpPr>
          <a:xfrm>
            <a:off x="1087371" y="243619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73"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74"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grpSp>
        <p:nvGrpSpPr>
          <p:cNvPr id="78" name="淘宝网chenying0907出品 77"/>
          <p:cNvGrpSpPr/>
          <p:nvPr/>
        </p:nvGrpSpPr>
        <p:grpSpPr>
          <a:xfrm>
            <a:off x="2207511" y="215425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80"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81"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grpSp>
        <p:nvGrpSpPr>
          <p:cNvPr id="83" name="淘宝网chenying0907出品 82"/>
          <p:cNvGrpSpPr/>
          <p:nvPr/>
        </p:nvGrpSpPr>
        <p:grpSpPr>
          <a:xfrm>
            <a:off x="3716271" y="240571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85"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86"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grpSp>
        <p:nvGrpSpPr>
          <p:cNvPr id="88" name="淘宝网chenying0907出品 87"/>
          <p:cNvGrpSpPr/>
          <p:nvPr/>
        </p:nvGrpSpPr>
        <p:grpSpPr>
          <a:xfrm>
            <a:off x="4859271" y="214663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90"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91"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grpSp>
        <p:nvGrpSpPr>
          <p:cNvPr id="93" name="淘宝网chenying0907出品 92"/>
          <p:cNvGrpSpPr/>
          <p:nvPr/>
        </p:nvGrpSpPr>
        <p:grpSpPr>
          <a:xfrm>
            <a:off x="6345171" y="240571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95"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96"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grpSp>
        <p:nvGrpSpPr>
          <p:cNvPr id="98" name="淘宝网chenying0907出品 97"/>
          <p:cNvGrpSpPr/>
          <p:nvPr/>
        </p:nvGrpSpPr>
        <p:grpSpPr>
          <a:xfrm>
            <a:off x="7526271" y="2146634"/>
            <a:ext cx="554425" cy="554425"/>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100"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sp>
          <p:nvSpPr>
            <p:cNvPr id="101"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chemeClr val="tx1">
                    <a:lumMod val="65000"/>
                    <a:lumOff val="35000"/>
                  </a:schemeClr>
                </a:solidFill>
                <a:effectLst/>
                <a:uLnTx/>
                <a:uFillTx/>
                <a:latin typeface="Open Sans"/>
                <a:ea typeface="MS PGothic" pitchFamily="34" charset="-128"/>
                <a:cs typeface="+mn-cs"/>
              </a:endParaRPr>
            </a:p>
          </p:txBody>
        </p:sp>
      </p:grpSp>
      <p:sp>
        <p:nvSpPr>
          <p:cNvPr id="37" name="淘宝网chenying0907出品 14"/>
          <p:cNvSpPr txBox="1"/>
          <p:nvPr/>
        </p:nvSpPr>
        <p:spPr>
          <a:xfrm>
            <a:off x="1744351" y="1634458"/>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8" name="淘宝网chenying0907出品 14"/>
          <p:cNvSpPr txBox="1"/>
          <p:nvPr/>
        </p:nvSpPr>
        <p:spPr>
          <a:xfrm>
            <a:off x="4315692" y="1634458"/>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9" name="淘宝网chenying0907出品 14"/>
          <p:cNvSpPr txBox="1"/>
          <p:nvPr/>
        </p:nvSpPr>
        <p:spPr>
          <a:xfrm>
            <a:off x="3200432" y="2999964"/>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40" name="淘宝网chenying0907出品 14"/>
          <p:cNvSpPr txBox="1"/>
          <p:nvPr/>
        </p:nvSpPr>
        <p:spPr>
          <a:xfrm>
            <a:off x="7071589" y="1641007"/>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41" name="淘宝网chenying0907出品 14"/>
          <p:cNvSpPr txBox="1"/>
          <p:nvPr/>
        </p:nvSpPr>
        <p:spPr>
          <a:xfrm>
            <a:off x="656698" y="2990619"/>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42" name="淘宝网chenying0907出品 14"/>
          <p:cNvSpPr txBox="1"/>
          <p:nvPr/>
        </p:nvSpPr>
        <p:spPr>
          <a:xfrm>
            <a:off x="5837767" y="2999964"/>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Tree>
    <p:extLst>
      <p:ext uri="{BB962C8B-B14F-4D97-AF65-F5344CB8AC3E}">
        <p14:creationId xmlns:p14="http://schemas.microsoft.com/office/powerpoint/2010/main" val="3740736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down)">
                                      <p:cBhvr>
                                        <p:cTn id="12" dur="2500"/>
                                        <p:tgtEl>
                                          <p:spTgt spid="72"/>
                                        </p:tgtEl>
                                      </p:cBhvr>
                                    </p:animEffect>
                                  </p:childTnLst>
                                </p:cTn>
                              </p:par>
                              <p:par>
                                <p:cTn id="13" presetID="22" presetClass="entr" presetSubtype="4"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down)">
                                      <p:cBhvr>
                                        <p:cTn id="15" dur="2500"/>
                                        <p:tgtEl>
                                          <p:spTgt spid="78"/>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2500"/>
                                        <p:tgtEl>
                                          <p:spTgt spid="37"/>
                                        </p:tgtEl>
                                      </p:cBhvr>
                                    </p:animEffect>
                                  </p:childTnLst>
                                </p:cTn>
                              </p:par>
                            </p:childTnLst>
                          </p:cTn>
                        </p:par>
                        <p:par>
                          <p:cTn id="20" fill="hold">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0"/>
                                        <p:tgtEl>
                                          <p:spTgt spid="41"/>
                                        </p:tgtEl>
                                      </p:cBhvr>
                                    </p:animEffect>
                                  </p:childTnLst>
                                </p:cTn>
                              </p:par>
                            </p:childTnLst>
                          </p:cTn>
                        </p:par>
                        <p:par>
                          <p:cTn id="24" fill="hold">
                            <p:stCondLst>
                              <p:cond delay="7500"/>
                            </p:stCondLst>
                            <p:childTnLst>
                              <p:par>
                                <p:cTn id="25" presetID="16" presetClass="entr" presetSubtype="2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wipe(down)">
                                      <p:cBhvr>
                                        <p:cTn id="32" dur="2500"/>
                                        <p:tgtEl>
                                          <p:spTgt spid="83"/>
                                        </p:tgtEl>
                                      </p:cBhvr>
                                    </p:animEffect>
                                  </p:childTnLst>
                                </p:cTn>
                              </p:par>
                              <p:par>
                                <p:cTn id="33" presetID="22" presetClass="entr" presetSubtype="4" fill="hold" nodeType="with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down)">
                                      <p:cBhvr>
                                        <p:cTn id="35" dur="2500"/>
                                        <p:tgtEl>
                                          <p:spTgt spid="88"/>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2500"/>
                                        <p:tgtEl>
                                          <p:spTgt spid="39"/>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2500"/>
                                        <p:tgtEl>
                                          <p:spTgt spid="38"/>
                                        </p:tgtEl>
                                      </p:cBhvr>
                                    </p:animEffect>
                                  </p:childTnLst>
                                </p:cTn>
                              </p:par>
                            </p:childTnLst>
                          </p:cTn>
                        </p:par>
                        <p:par>
                          <p:cTn id="44" fill="hold">
                            <p:stCondLst>
                              <p:cond delay="7500"/>
                            </p:stCondLst>
                            <p:childTnLst>
                              <p:par>
                                <p:cTn id="45" presetID="16" presetClass="entr" presetSubtype="2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down)">
                                      <p:cBhvr>
                                        <p:cTn id="52" dur="2500"/>
                                        <p:tgtEl>
                                          <p:spTgt spid="93"/>
                                        </p:tgtEl>
                                      </p:cBhvr>
                                    </p:animEffect>
                                  </p:childTnLst>
                                </p:cTn>
                              </p:par>
                              <p:par>
                                <p:cTn id="53" presetID="22" presetClass="entr" presetSubtype="4" fill="hold"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down)">
                                      <p:cBhvr>
                                        <p:cTn id="55" dur="2500"/>
                                        <p:tgtEl>
                                          <p:spTgt spid="98"/>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500"/>
                                        <p:tgtEl>
                                          <p:spTgt spid="40"/>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2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淘宝网chenying0907出品 51"/>
          <p:cNvSpPr/>
          <p:nvPr/>
        </p:nvSpPr>
        <p:spPr>
          <a:xfrm>
            <a:off x="1615348" y="1223757"/>
            <a:ext cx="2903996" cy="2903993"/>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sp>
        <p:nvSpPr>
          <p:cNvPr id="53" name="淘宝网chenying0907出品 52"/>
          <p:cNvSpPr/>
          <p:nvPr/>
        </p:nvSpPr>
        <p:spPr>
          <a:xfrm>
            <a:off x="4060260" y="1472104"/>
            <a:ext cx="2126723" cy="2126722"/>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cxnSp>
        <p:nvCxnSpPr>
          <p:cNvPr id="73" name="淘宝网chenying0907出品 72"/>
          <p:cNvCxnSpPr/>
          <p:nvPr/>
        </p:nvCxnSpPr>
        <p:spPr>
          <a:xfrm>
            <a:off x="5563876" y="1740970"/>
            <a:ext cx="0" cy="166628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p:nvPr/>
        </p:nvSpPr>
        <p:spPr>
          <a:xfrm>
            <a:off x="1615348" y="1044003"/>
            <a:ext cx="3083747" cy="308374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58" name="淘宝网chenying0907出品 17"/>
          <p:cNvSpPr txBox="1"/>
          <p:nvPr/>
        </p:nvSpPr>
        <p:spPr>
          <a:xfrm>
            <a:off x="5563876" y="1923332"/>
            <a:ext cx="415498" cy="1325087"/>
          </a:xfrm>
          <a:prstGeom prst="rect">
            <a:avLst/>
          </a:prstGeom>
          <a:noFill/>
        </p:spPr>
        <p:txBody>
          <a:bodyPr vert="eaVert" wrap="square" lIns="68580" tIns="34290" rIns="68580" bIns="34290" rtlCol="0">
            <a:spAutoFit/>
          </a:bodyPr>
          <a:lstStyle/>
          <a:p>
            <a:r>
              <a:rPr lang="zh-CN" altLang="en-US" b="1" dirty="0">
                <a:latin typeface="方正细倩_GBK" panose="03000509000000000000" pitchFamily="65" charset="-122"/>
                <a:ea typeface="方正细倩_GBK" panose="03000509000000000000" pitchFamily="65" charset="-122"/>
              </a:rPr>
              <a:t>第 贰 部 分</a:t>
            </a:r>
          </a:p>
        </p:txBody>
      </p:sp>
      <p:sp>
        <p:nvSpPr>
          <p:cNvPr id="72" name="淘宝网chenying0907出品 18"/>
          <p:cNvSpPr txBox="1"/>
          <p:nvPr/>
        </p:nvSpPr>
        <p:spPr>
          <a:xfrm>
            <a:off x="4040382" y="1873037"/>
            <a:ext cx="1523494" cy="1534217"/>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10242" name="Picture 2" descr="C:\Users\Administrator\Desktop\images\4f411734bb998e124f52a5dd18094be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9374" y="314411"/>
            <a:ext cx="2825325" cy="4651467"/>
          </a:xfrm>
          <a:prstGeom prst="rect">
            <a:avLst/>
          </a:prstGeom>
          <a:noFill/>
          <a:effectLst>
            <a:outerShdw blurRad="495300" dist="558800" dir="10200000" sx="86000" sy="86000" algn="ctr" rotWithShape="0">
              <a:srgbClr val="000000">
                <a:alpha val="22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627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500"/>
                                        <p:tgtEl>
                                          <p:spTgt spid="10242"/>
                                        </p:tgtEl>
                                      </p:cBhvr>
                                    </p:animEffect>
                                    <p:anim calcmode="lin" valueType="num">
                                      <p:cBhvr>
                                        <p:cTn id="8" dur="1500" fill="hold"/>
                                        <p:tgtEl>
                                          <p:spTgt spid="10242"/>
                                        </p:tgtEl>
                                        <p:attrNameLst>
                                          <p:attrName>ppt_x</p:attrName>
                                        </p:attrNameLst>
                                      </p:cBhvr>
                                      <p:tavLst>
                                        <p:tav tm="0">
                                          <p:val>
                                            <p:strVal val="#ppt_x"/>
                                          </p:val>
                                        </p:tav>
                                        <p:tav tm="100000">
                                          <p:val>
                                            <p:strVal val="#ppt_x"/>
                                          </p:val>
                                        </p:tav>
                                      </p:tavLst>
                                    </p:anim>
                                    <p:anim calcmode="lin" valueType="num">
                                      <p:cBhvr>
                                        <p:cTn id="9" dur="1500" fill="hold"/>
                                        <p:tgtEl>
                                          <p:spTgt spid="10242"/>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childTnLst>
                                </p:cTn>
                              </p:par>
                              <p:par>
                                <p:cTn id="12" presetID="35" presetClass="path" presetSubtype="0" fill="hold" grpId="1" nodeType="withEffect">
                                  <p:stCondLst>
                                    <p:cond delay="0"/>
                                  </p:stCondLst>
                                  <p:childTnLst>
                                    <p:animMotion origin="layout" path="M 2.5E-6 8.69565E-7 L 0.42747 0.00185 " pathEditMode="relative" rAng="0" ptsTypes="AA">
                                      <p:cBhvr>
                                        <p:cTn id="13" dur="750" spd="-100000" fill="hold"/>
                                        <p:tgtEl>
                                          <p:spTgt spid="52"/>
                                        </p:tgtEl>
                                        <p:attrNameLst>
                                          <p:attrName>ppt_x</p:attrName>
                                          <p:attrName>ppt_y</p:attrName>
                                        </p:attrNameLst>
                                      </p:cBhvr>
                                      <p:rCtr x="21367" y="93"/>
                                    </p:animMotion>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childTnLst>
                                </p:cTn>
                              </p:par>
                              <p:par>
                                <p:cTn id="22" presetID="35" presetClass="path" presetSubtype="0" fill="hold" grpId="1" nodeType="withEffect">
                                  <p:stCondLst>
                                    <p:cond delay="0"/>
                                  </p:stCondLst>
                                  <p:childTnLst>
                                    <p:animMotion origin="layout" path="M -3.125E-6 2.77521E-7 L 0.20339 -0.00162 " pathEditMode="relative" rAng="0" ptsTypes="AA">
                                      <p:cBhvr>
                                        <p:cTn id="23" dur="750" spd="-100000" fill="hold"/>
                                        <p:tgtEl>
                                          <p:spTgt spid="53"/>
                                        </p:tgtEl>
                                        <p:attrNameLst>
                                          <p:attrName>ppt_x</p:attrName>
                                          <p:attrName>ppt_y</p:attrName>
                                        </p:attrNameLst>
                                      </p:cBhvr>
                                      <p:rCtr x="10169" y="-93"/>
                                    </p:animMotion>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outHorizontal)">
                                      <p:cBhvr>
                                        <p:cTn id="28" dur="500"/>
                                        <p:tgtEl>
                                          <p:spTgt spid="7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1000"/>
                                        <p:tgtEl>
                                          <p:spTgt spid="58"/>
                                        </p:tgtEl>
                                      </p:cBhvr>
                                    </p:animEffect>
                                    <p:anim calcmode="lin" valueType="num">
                                      <p:cBhvr>
                                        <p:cTn id="34" dur="1000" fill="hold"/>
                                        <p:tgtEl>
                                          <p:spTgt spid="58"/>
                                        </p:tgtEl>
                                        <p:attrNameLst>
                                          <p:attrName>ppt_x</p:attrName>
                                        </p:attrNameLst>
                                      </p:cBhvr>
                                      <p:tavLst>
                                        <p:tav tm="0">
                                          <p:val>
                                            <p:strVal val="#ppt_x"/>
                                          </p:val>
                                        </p:tav>
                                        <p:tav tm="100000">
                                          <p:val>
                                            <p:strVal val="#ppt_x"/>
                                          </p:val>
                                        </p:tav>
                                      </p:tavLst>
                                    </p:anim>
                                    <p:anim calcmode="lin" valueType="num">
                                      <p:cBhvr>
                                        <p:cTn id="35" dur="1000" fill="hold"/>
                                        <p:tgtEl>
                                          <p:spTgt spid="58"/>
                                        </p:tgtEl>
                                        <p:attrNameLst>
                                          <p:attrName>ppt_y</p:attrName>
                                        </p:attrNameLst>
                                      </p:cBhvr>
                                      <p:tavLst>
                                        <p:tav tm="0">
                                          <p:val>
                                            <p:strVal val="#ppt_y+.1"/>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up)">
                                      <p:cBhvr>
                                        <p:cTn id="38" dur="4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18" grpId="0" animBg="1"/>
      <p:bldP spid="58"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12</a:t>
            </a:fld>
            <a:endParaRPr lang="zh-CN" altLang="en-US"/>
          </a:p>
        </p:txBody>
      </p:sp>
      <p:sp>
        <p:nvSpPr>
          <p:cNvPr id="6164" name="淘宝网chenying0907出品 6163"/>
          <p:cNvSpPr/>
          <p:nvPr/>
        </p:nvSpPr>
        <p:spPr>
          <a:xfrm>
            <a:off x="0" y="2276827"/>
            <a:ext cx="9144000" cy="72008"/>
          </a:xfrm>
          <a:prstGeom prst="rect">
            <a:avLst/>
          </a:prstGeom>
          <a:solidFill>
            <a:schemeClr val="bg1">
              <a:lumMod val="8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6165" name="淘宝网chenying0907出品 6164"/>
          <p:cNvSpPr/>
          <p:nvPr/>
        </p:nvSpPr>
        <p:spPr>
          <a:xfrm>
            <a:off x="1009881" y="224178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淘宝网chenying0907出品 66"/>
          <p:cNvSpPr/>
          <p:nvPr/>
        </p:nvSpPr>
        <p:spPr>
          <a:xfrm>
            <a:off x="254150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淘宝网chenying0907出品 67"/>
          <p:cNvSpPr/>
          <p:nvPr/>
        </p:nvSpPr>
        <p:spPr>
          <a:xfrm>
            <a:off x="391310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淘宝网chenying0907出品 68"/>
          <p:cNvSpPr/>
          <p:nvPr/>
        </p:nvSpPr>
        <p:spPr>
          <a:xfrm>
            <a:off x="529232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淘宝网chenying0907出品 69"/>
          <p:cNvSpPr/>
          <p:nvPr/>
        </p:nvSpPr>
        <p:spPr>
          <a:xfrm>
            <a:off x="6656301" y="223416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淘宝网chenying0907出品 70"/>
          <p:cNvSpPr/>
          <p:nvPr/>
        </p:nvSpPr>
        <p:spPr>
          <a:xfrm>
            <a:off x="808124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淘宝网chenying0907出品 72"/>
          <p:cNvSpPr/>
          <p:nvPr/>
        </p:nvSpPr>
        <p:spPr>
          <a:xfrm>
            <a:off x="800238" y="2396440"/>
            <a:ext cx="511679"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2014</a:t>
            </a:r>
          </a:p>
        </p:txBody>
      </p:sp>
      <p:sp>
        <p:nvSpPr>
          <p:cNvPr id="74" name="淘宝网chenying0907出品 73"/>
          <p:cNvSpPr/>
          <p:nvPr/>
        </p:nvSpPr>
        <p:spPr>
          <a:xfrm>
            <a:off x="2339478" y="2358340"/>
            <a:ext cx="511679"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2015</a:t>
            </a:r>
          </a:p>
        </p:txBody>
      </p:sp>
      <p:sp>
        <p:nvSpPr>
          <p:cNvPr id="75" name="淘宝网chenying0907出品 74"/>
          <p:cNvSpPr/>
          <p:nvPr/>
        </p:nvSpPr>
        <p:spPr>
          <a:xfrm>
            <a:off x="3703458" y="2373580"/>
            <a:ext cx="511679"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2015</a:t>
            </a:r>
          </a:p>
        </p:txBody>
      </p:sp>
      <p:sp>
        <p:nvSpPr>
          <p:cNvPr id="76" name="淘宝网chenying0907出品 75"/>
          <p:cNvSpPr/>
          <p:nvPr/>
        </p:nvSpPr>
        <p:spPr>
          <a:xfrm>
            <a:off x="5052198" y="2373580"/>
            <a:ext cx="513282"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2016</a:t>
            </a:r>
          </a:p>
        </p:txBody>
      </p:sp>
      <p:sp>
        <p:nvSpPr>
          <p:cNvPr id="77" name="淘宝网chenying0907出品 76"/>
          <p:cNvSpPr/>
          <p:nvPr/>
        </p:nvSpPr>
        <p:spPr>
          <a:xfrm>
            <a:off x="6461898" y="2373580"/>
            <a:ext cx="506870"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2017</a:t>
            </a:r>
          </a:p>
        </p:txBody>
      </p:sp>
      <p:sp>
        <p:nvSpPr>
          <p:cNvPr id="78" name="淘宝网chenying0907出品 77"/>
          <p:cNvSpPr/>
          <p:nvPr/>
        </p:nvSpPr>
        <p:spPr>
          <a:xfrm>
            <a:off x="7856358" y="2365960"/>
            <a:ext cx="514885" cy="338554"/>
          </a:xfrm>
          <a:prstGeom prst="rect">
            <a:avLst/>
          </a:prstGeom>
        </p:spPr>
        <p:txBody>
          <a:bodyPr wrap="none">
            <a:spAutoFit/>
          </a:bodyPr>
          <a:lstStyle/>
          <a:p>
            <a:r>
              <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2018</a:t>
            </a:r>
          </a:p>
        </p:txBody>
      </p:sp>
      <p:sp>
        <p:nvSpPr>
          <p:cNvPr id="6167" name="淘宝网chenying0907出品 6166"/>
          <p:cNvSpPr/>
          <p:nvPr/>
        </p:nvSpPr>
        <p:spPr>
          <a:xfrm>
            <a:off x="70646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0" name="淘宝网chenying0907出品 79"/>
          <p:cNvSpPr/>
          <p:nvPr/>
        </p:nvSpPr>
        <p:spPr>
          <a:xfrm>
            <a:off x="222284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1" name="淘宝网chenying0907出品 80"/>
          <p:cNvSpPr/>
          <p:nvPr/>
        </p:nvSpPr>
        <p:spPr>
          <a:xfrm>
            <a:off x="366302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2" name="淘宝网chenying0907出品 81"/>
          <p:cNvSpPr/>
          <p:nvPr/>
        </p:nvSpPr>
        <p:spPr>
          <a:xfrm>
            <a:off x="496604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3" name="淘宝网chenying0907出品 82"/>
          <p:cNvSpPr/>
          <p:nvPr/>
        </p:nvSpPr>
        <p:spPr>
          <a:xfrm>
            <a:off x="638336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4" name="淘宝网chenying0907出品 83"/>
          <p:cNvSpPr/>
          <p:nvPr/>
        </p:nvSpPr>
        <p:spPr>
          <a:xfrm>
            <a:off x="7777822" y="2833841"/>
            <a:ext cx="748923" cy="261610"/>
          </a:xfrm>
          <a:prstGeom prst="rect">
            <a:avLst/>
          </a:prstGeom>
        </p:spPr>
        <p:txBody>
          <a:bodyPr wrap="none">
            <a:spAutoFit/>
          </a:bodyPr>
          <a:lstStyle/>
          <a:p>
            <a:r>
              <a:rPr lang="zh-CN" altLang="en-US" sz="1100" dirty="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pic>
        <p:nvPicPr>
          <p:cNvPr id="1026" name="Picture 2" descr="C:\Users\Administrator\Desktop\images\56e78d9cd1b9e_0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52917" flipH="1">
            <a:off x="496550" y="1075132"/>
            <a:ext cx="1310832" cy="1324435"/>
          </a:xfrm>
          <a:prstGeom prst="rect">
            <a:avLst/>
          </a:prstGeom>
          <a:noFill/>
          <a:extLst>
            <a:ext uri="{909E8E84-426E-40DD-AFC4-6F175D3DCCD1}">
              <a14:hiddenFill xmlns:a14="http://schemas.microsoft.com/office/drawing/2010/main">
                <a:solidFill>
                  <a:srgbClr val="FFFFFF"/>
                </a:solidFill>
              </a14:hiddenFill>
            </a:ext>
          </a:extLst>
        </p:spPr>
      </p:pic>
      <p:sp>
        <p:nvSpPr>
          <p:cNvPr id="24" name="Content Placeholder 2"/>
          <p:cNvSpPr txBox="1">
            <a:spLocks/>
          </p:cNvSpPr>
          <p:nvPr/>
        </p:nvSpPr>
        <p:spPr bwMode="auto">
          <a:xfrm>
            <a:off x="2109036" y="3855029"/>
            <a:ext cx="5177227"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a:p>
            <a:pPr algn="ctr" defTabSz="685663">
              <a:spcBef>
                <a:spcPct val="20000"/>
              </a:spcBef>
              <a:defRPr/>
            </a:pP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5" name="淘宝网chenying0907出品 24"/>
          <p:cNvSpPr/>
          <p:nvPr/>
        </p:nvSpPr>
        <p:spPr>
          <a:xfrm>
            <a:off x="3703458" y="3498753"/>
            <a:ext cx="1762842" cy="338554"/>
          </a:xfrm>
          <a:prstGeom prst="rect">
            <a:avLst/>
          </a:prstGeom>
        </p:spPr>
        <p:txBody>
          <a:bodyPr vert="horz" wrap="square">
            <a:spAutoFit/>
          </a:bodyPr>
          <a:lstStyle/>
          <a:p>
            <a:pPr lvl="0" algn="ctr" defTabSz="685663">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73695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750" fill="hold"/>
                                        <p:tgtEl>
                                          <p:spTgt spid="1026"/>
                                        </p:tgtEl>
                                        <p:attrNameLst>
                                          <p:attrName>ppt_x</p:attrName>
                                        </p:attrNameLst>
                                      </p:cBhvr>
                                      <p:tavLst>
                                        <p:tav tm="0">
                                          <p:val>
                                            <p:strVal val="0-#ppt_w/2"/>
                                          </p:val>
                                        </p:tav>
                                        <p:tav tm="100000">
                                          <p:val>
                                            <p:strVal val="#ppt_x"/>
                                          </p:val>
                                        </p:tav>
                                      </p:tavLst>
                                    </p:anim>
                                    <p:anim calcmode="lin" valueType="num">
                                      <p:cBhvr additive="base">
                                        <p:cTn id="8" dur="750" fill="hold"/>
                                        <p:tgtEl>
                                          <p:spTgt spid="102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164"/>
                                        </p:tgtEl>
                                        <p:attrNameLst>
                                          <p:attrName>style.visibility</p:attrName>
                                        </p:attrNameLst>
                                      </p:cBhvr>
                                      <p:to>
                                        <p:strVal val="visible"/>
                                      </p:to>
                                    </p:set>
                                    <p:animEffect transition="in" filter="wipe(left)">
                                      <p:cBhvr>
                                        <p:cTn id="11" dur="1250"/>
                                        <p:tgtEl>
                                          <p:spTgt spid="616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6165"/>
                                        </p:tgtEl>
                                        <p:attrNameLst>
                                          <p:attrName>style.visibility</p:attrName>
                                        </p:attrNameLst>
                                      </p:cBhvr>
                                      <p:to>
                                        <p:strVal val="visible"/>
                                      </p:to>
                                    </p:set>
                                    <p:animEffect transition="in" filter="fade">
                                      <p:cBhvr>
                                        <p:cTn id="15" dur="500"/>
                                        <p:tgtEl>
                                          <p:spTgt spid="616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300"/>
                                        <p:tgtEl>
                                          <p:spTgt spid="73"/>
                                        </p:tgtEl>
                                      </p:cBhvr>
                                    </p:animEffect>
                                  </p:childTnLst>
                                </p:cTn>
                              </p:par>
                            </p:childTnLst>
                          </p:cTn>
                        </p:par>
                        <p:par>
                          <p:cTn id="20" fill="hold">
                            <p:stCondLst>
                              <p:cond delay="2050"/>
                            </p:stCondLst>
                            <p:childTnLst>
                              <p:par>
                                <p:cTn id="21" presetID="16" presetClass="entr" presetSubtype="21" fill="hold" grpId="0" nodeType="afterEffect">
                                  <p:stCondLst>
                                    <p:cond delay="0"/>
                                  </p:stCondLst>
                                  <p:childTnLst>
                                    <p:set>
                                      <p:cBhvr>
                                        <p:cTn id="22" dur="1" fill="hold">
                                          <p:stCondLst>
                                            <p:cond delay="0"/>
                                          </p:stCondLst>
                                        </p:cTn>
                                        <p:tgtEl>
                                          <p:spTgt spid="6167"/>
                                        </p:tgtEl>
                                        <p:attrNameLst>
                                          <p:attrName>style.visibility</p:attrName>
                                        </p:attrNameLst>
                                      </p:cBhvr>
                                      <p:to>
                                        <p:strVal val="visible"/>
                                      </p:to>
                                    </p:set>
                                    <p:animEffect transition="in" filter="barn(inVertical)">
                                      <p:cBhvr>
                                        <p:cTn id="23" dur="500"/>
                                        <p:tgtEl>
                                          <p:spTgt spid="6167"/>
                                        </p:tgtEl>
                                      </p:cBhvr>
                                    </p:animEffect>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nodeType="clickEffect">
                                  <p:stCondLst>
                                    <p:cond delay="0"/>
                                  </p:stCondLst>
                                  <p:childTnLst>
                                    <p:animMotion origin="layout" path="M -1.66667E-6 3.97903E-6 L 0.16927 0.00832 " pathEditMode="relative" rAng="0" ptsTypes="AA">
                                      <p:cBhvr>
                                        <p:cTn id="27" dur="2000" fill="hold"/>
                                        <p:tgtEl>
                                          <p:spTgt spid="1026"/>
                                        </p:tgtEl>
                                        <p:attrNameLst>
                                          <p:attrName>ppt_x</p:attrName>
                                          <p:attrName>ppt_y</p:attrName>
                                        </p:attrNameLst>
                                      </p:cBhvr>
                                      <p:rCtr x="8455" y="401"/>
                                    </p:animMotion>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300"/>
                                        <p:tgtEl>
                                          <p:spTgt spid="74"/>
                                        </p:tgtEl>
                                      </p:cBhvr>
                                    </p:animEffect>
                                  </p:childTnLst>
                                </p:cTn>
                              </p:par>
                            </p:childTnLst>
                          </p:cTn>
                        </p:par>
                        <p:par>
                          <p:cTn id="36" fill="hold">
                            <p:stCondLst>
                              <p:cond delay="2800"/>
                            </p:stCondLst>
                            <p:childTnLst>
                              <p:par>
                                <p:cTn id="37" presetID="16" presetClass="entr" presetSubtype="21"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barn(inVertical)">
                                      <p:cBhvr>
                                        <p:cTn id="39" dur="500"/>
                                        <p:tgtEl>
                                          <p:spTgt spid="80"/>
                                        </p:tgtEl>
                                      </p:cBhvr>
                                    </p:animEffect>
                                  </p:childTnLst>
                                </p:cTn>
                              </p:par>
                            </p:childTnLst>
                          </p:cTn>
                        </p:par>
                      </p:childTnLst>
                    </p:cTn>
                  </p:par>
                  <p:par>
                    <p:cTn id="40" fill="hold">
                      <p:stCondLst>
                        <p:cond delay="indefinite"/>
                      </p:stCondLst>
                      <p:childTnLst>
                        <p:par>
                          <p:cTn id="41" fill="hold">
                            <p:stCondLst>
                              <p:cond delay="0"/>
                            </p:stCondLst>
                            <p:childTnLst>
                              <p:par>
                                <p:cTn id="42" presetID="35" presetClass="path" presetSubtype="0" accel="50000" decel="50000" fill="hold" nodeType="clickEffect">
                                  <p:stCondLst>
                                    <p:cond delay="0"/>
                                  </p:stCondLst>
                                  <p:childTnLst>
                                    <p:animMotion origin="layout" path="M 0.16927 0.00832 L 0.31875 0.00832 " pathEditMode="relative" rAng="0" ptsTypes="AA">
                                      <p:cBhvr>
                                        <p:cTn id="43" dur="2000" fill="hold"/>
                                        <p:tgtEl>
                                          <p:spTgt spid="1026"/>
                                        </p:tgtEl>
                                        <p:attrNameLst>
                                          <p:attrName>ppt_x</p:attrName>
                                          <p:attrName>ppt_y</p:attrName>
                                        </p:attrNameLst>
                                      </p:cBhvr>
                                      <p:rCtr x="7465" y="0"/>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300"/>
                                        <p:tgtEl>
                                          <p:spTgt spid="75"/>
                                        </p:tgtEl>
                                      </p:cBhvr>
                                    </p:animEffect>
                                  </p:childTnLst>
                                </p:cTn>
                              </p:par>
                            </p:childTnLst>
                          </p:cTn>
                        </p:par>
                        <p:par>
                          <p:cTn id="52" fill="hold">
                            <p:stCondLst>
                              <p:cond delay="2800"/>
                            </p:stCondLst>
                            <p:childTnLst>
                              <p:par>
                                <p:cTn id="53" presetID="16" presetClass="entr" presetSubtype="21"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barn(inVertical)">
                                      <p:cBhvr>
                                        <p:cTn id="55" dur="500"/>
                                        <p:tgtEl>
                                          <p:spTgt spid="81"/>
                                        </p:tgtEl>
                                      </p:cBhvr>
                                    </p:animEffect>
                                  </p:childTnLst>
                                </p:cTn>
                              </p:par>
                            </p:childTnLst>
                          </p:cTn>
                        </p:par>
                      </p:childTnLst>
                    </p:cTn>
                  </p:par>
                  <p:par>
                    <p:cTn id="56" fill="hold">
                      <p:stCondLst>
                        <p:cond delay="indefinite"/>
                      </p:stCondLst>
                      <p:childTnLst>
                        <p:par>
                          <p:cTn id="57" fill="hold">
                            <p:stCondLst>
                              <p:cond delay="0"/>
                            </p:stCondLst>
                            <p:childTnLst>
                              <p:par>
                                <p:cTn id="58" presetID="63" presetClass="path" presetSubtype="0" accel="50000" decel="50000" fill="hold" nodeType="clickEffect">
                                  <p:stCondLst>
                                    <p:cond delay="0"/>
                                  </p:stCondLst>
                                  <p:childTnLst>
                                    <p:animMotion origin="layout" path="M 0.31875 0.00832 L 0.4684 0.00832 " pathEditMode="relative" rAng="0" ptsTypes="AA">
                                      <p:cBhvr>
                                        <p:cTn id="59" dur="2000" fill="hold"/>
                                        <p:tgtEl>
                                          <p:spTgt spid="1026"/>
                                        </p:tgtEl>
                                        <p:attrNameLst>
                                          <p:attrName>ppt_x</p:attrName>
                                          <p:attrName>ppt_y</p:attrName>
                                        </p:attrNameLst>
                                      </p:cBhvr>
                                      <p:rCtr x="7483" y="0"/>
                                    </p:animMotion>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500"/>
                                        <p:tgtEl>
                                          <p:spTgt spid="69"/>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fade">
                                      <p:cBhvr>
                                        <p:cTn id="67" dur="300"/>
                                        <p:tgtEl>
                                          <p:spTgt spid="76"/>
                                        </p:tgtEl>
                                      </p:cBhvr>
                                    </p:animEffect>
                                  </p:childTnLst>
                                </p:cTn>
                              </p:par>
                            </p:childTnLst>
                          </p:cTn>
                        </p:par>
                        <p:par>
                          <p:cTn id="68" fill="hold">
                            <p:stCondLst>
                              <p:cond delay="2800"/>
                            </p:stCondLst>
                            <p:childTnLst>
                              <p:par>
                                <p:cTn id="69" presetID="16" presetClass="entr" presetSubtype="2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barn(inVertical)">
                                      <p:cBhvr>
                                        <p:cTn id="71" dur="500"/>
                                        <p:tgtEl>
                                          <p:spTgt spid="82"/>
                                        </p:tgtEl>
                                      </p:cBhvr>
                                    </p:animEffect>
                                  </p:childTnLst>
                                </p:cTn>
                              </p:par>
                            </p:childTnLst>
                          </p:cTn>
                        </p:par>
                      </p:childTnLst>
                    </p:cTn>
                  </p:par>
                  <p:par>
                    <p:cTn id="72" fill="hold">
                      <p:stCondLst>
                        <p:cond delay="indefinite"/>
                      </p:stCondLst>
                      <p:childTnLst>
                        <p:par>
                          <p:cTn id="73" fill="hold">
                            <p:stCondLst>
                              <p:cond delay="0"/>
                            </p:stCondLst>
                            <p:childTnLst>
                              <p:par>
                                <p:cTn id="74" presetID="63" presetClass="path" presetSubtype="0" accel="50000" decel="50000" fill="hold" nodeType="clickEffect">
                                  <p:stCondLst>
                                    <p:cond delay="0"/>
                                  </p:stCondLst>
                                  <p:childTnLst>
                                    <p:animMotion origin="layout" path="M 0.4684 0.00832 L 0.61806 0.00832 " pathEditMode="relative" rAng="0" ptsTypes="AA">
                                      <p:cBhvr>
                                        <p:cTn id="75" dur="2000" fill="hold"/>
                                        <p:tgtEl>
                                          <p:spTgt spid="1026"/>
                                        </p:tgtEl>
                                        <p:attrNameLst>
                                          <p:attrName>ppt_x</p:attrName>
                                          <p:attrName>ppt_y</p:attrName>
                                        </p:attrNameLst>
                                      </p:cBhvr>
                                      <p:rCtr x="7483" y="0"/>
                                    </p:animMotion>
                                  </p:childTnLst>
                                </p:cTn>
                              </p:par>
                            </p:childTnLst>
                          </p:cTn>
                        </p:par>
                        <p:par>
                          <p:cTn id="76" fill="hold">
                            <p:stCondLst>
                              <p:cond delay="2000"/>
                            </p:stCondLst>
                            <p:childTnLst>
                              <p:par>
                                <p:cTn id="77" presetID="1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par>
                          <p:cTn id="80" fill="hold">
                            <p:stCondLst>
                              <p:cond delay="2500"/>
                            </p:stCondLst>
                            <p:childTnLst>
                              <p:par>
                                <p:cTn id="81" presetID="10" presetClass="entr" presetSubtype="0" fill="hold" grpId="0" nodeType="after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fade">
                                      <p:cBhvr>
                                        <p:cTn id="83" dur="300"/>
                                        <p:tgtEl>
                                          <p:spTgt spid="77"/>
                                        </p:tgtEl>
                                      </p:cBhvr>
                                    </p:animEffect>
                                  </p:childTnLst>
                                </p:cTn>
                              </p:par>
                            </p:childTnLst>
                          </p:cTn>
                        </p:par>
                        <p:par>
                          <p:cTn id="84" fill="hold">
                            <p:stCondLst>
                              <p:cond delay="2800"/>
                            </p:stCondLst>
                            <p:childTnLst>
                              <p:par>
                                <p:cTn id="85" presetID="16" presetClass="entr" presetSubtype="21"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childTnLst>
                          </p:cTn>
                        </p:par>
                      </p:childTnLst>
                    </p:cTn>
                  </p:par>
                  <p:par>
                    <p:cTn id="88" fill="hold">
                      <p:stCondLst>
                        <p:cond delay="indefinite"/>
                      </p:stCondLst>
                      <p:childTnLst>
                        <p:par>
                          <p:cTn id="89" fill="hold">
                            <p:stCondLst>
                              <p:cond delay="0"/>
                            </p:stCondLst>
                            <p:childTnLst>
                              <p:par>
                                <p:cTn id="90" presetID="63" presetClass="path" presetSubtype="0" accel="50000" decel="50000" fill="hold" nodeType="clickEffect">
                                  <p:stCondLst>
                                    <p:cond delay="0"/>
                                  </p:stCondLst>
                                  <p:childTnLst>
                                    <p:animMotion origin="layout" path="M 0.61806 0.00832 L 0.77552 0.00832 " pathEditMode="relative" rAng="0" ptsTypes="AA">
                                      <p:cBhvr>
                                        <p:cTn id="91" dur="2000" fill="hold"/>
                                        <p:tgtEl>
                                          <p:spTgt spid="1026"/>
                                        </p:tgtEl>
                                        <p:attrNameLst>
                                          <p:attrName>ppt_x</p:attrName>
                                          <p:attrName>ppt_y</p:attrName>
                                        </p:attrNameLst>
                                      </p:cBhvr>
                                      <p:rCtr x="7865" y="0"/>
                                    </p:animMotion>
                                  </p:childTnLst>
                                </p:cTn>
                              </p:par>
                            </p:childTnLst>
                          </p:cTn>
                        </p:par>
                        <p:par>
                          <p:cTn id="92" fill="hold">
                            <p:stCondLst>
                              <p:cond delay="2000"/>
                            </p:stCondLst>
                            <p:childTnLst>
                              <p:par>
                                <p:cTn id="93" presetID="10" presetClass="entr" presetSubtype="0" fill="hold" grpId="0"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2500"/>
                            </p:stCondLst>
                            <p:childTnLst>
                              <p:par>
                                <p:cTn id="97" presetID="10" presetClass="entr" presetSubtype="0" fill="hold" grpId="0" nodeType="after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300"/>
                                        <p:tgtEl>
                                          <p:spTgt spid="78"/>
                                        </p:tgtEl>
                                      </p:cBhvr>
                                    </p:animEffect>
                                  </p:childTnLst>
                                </p:cTn>
                              </p:par>
                            </p:childTnLst>
                          </p:cTn>
                        </p:par>
                        <p:par>
                          <p:cTn id="100" fill="hold">
                            <p:stCondLst>
                              <p:cond delay="2800"/>
                            </p:stCondLst>
                            <p:childTnLst>
                              <p:par>
                                <p:cTn id="101" presetID="16" presetClass="entr" presetSubtype="21"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barn(inVertical)">
                                      <p:cBhvr>
                                        <p:cTn id="103" dur="500"/>
                                        <p:tgtEl>
                                          <p:spTgt spid="84"/>
                                        </p:tgtEl>
                                      </p:cBhvr>
                                    </p:animEffect>
                                  </p:childTnLst>
                                </p:cTn>
                              </p:par>
                            </p:childTnLst>
                          </p:cTn>
                        </p:par>
                        <p:par>
                          <p:cTn id="104" fill="hold">
                            <p:stCondLst>
                              <p:cond delay="3300"/>
                            </p:stCondLst>
                            <p:childTnLst>
                              <p:par>
                                <p:cTn id="105" presetID="10" presetClass="entr" presetSubtype="0" fill="hold" grpId="0" nodeType="after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1500"/>
                                        <p:tgtEl>
                                          <p:spTgt spid="25"/>
                                        </p:tgtEl>
                                      </p:cBhvr>
                                    </p:animEffect>
                                  </p:childTnLst>
                                </p:cTn>
                              </p:par>
                            </p:childTnLst>
                          </p:cTn>
                        </p:par>
                        <p:par>
                          <p:cTn id="108" fill="hold">
                            <p:stCondLst>
                              <p:cond delay="4800"/>
                            </p:stCondLst>
                            <p:childTnLst>
                              <p:par>
                                <p:cTn id="109" presetID="10" presetClass="entr" presetSubtype="0"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 grpId="0" animBg="1"/>
      <p:bldP spid="6165" grpId="0" animBg="1"/>
      <p:bldP spid="67" grpId="0" animBg="1"/>
      <p:bldP spid="68" grpId="0" animBg="1"/>
      <p:bldP spid="69" grpId="0" animBg="1"/>
      <p:bldP spid="70" grpId="0" animBg="1"/>
      <p:bldP spid="71" grpId="0" animBg="1"/>
      <p:bldP spid="73" grpId="0"/>
      <p:bldP spid="74" grpId="0"/>
      <p:bldP spid="75" grpId="0"/>
      <p:bldP spid="76" grpId="0"/>
      <p:bldP spid="77" grpId="0"/>
      <p:bldP spid="78" grpId="0"/>
      <p:bldP spid="6167" grpId="0"/>
      <p:bldP spid="80" grpId="0"/>
      <p:bldP spid="81" grpId="0"/>
      <p:bldP spid="82" grpId="0"/>
      <p:bldP spid="83" grpId="0"/>
      <p:bldP spid="84"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images\56de6bd574c55_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000" y="1131196"/>
            <a:ext cx="3674372" cy="3985129"/>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4294967295"/>
          </p:nvPr>
        </p:nvSpPr>
        <p:spPr>
          <a:xfrm>
            <a:off x="8739188" y="4673600"/>
            <a:ext cx="404812" cy="274638"/>
          </a:xfrm>
        </p:spPr>
        <p:txBody>
          <a:bodyPr/>
          <a:lstStyle/>
          <a:p>
            <a:fld id="{877C4908-FE0A-43F2-B8DA-9F7993525651}" type="slidenum">
              <a:rPr lang="zh-CN" altLang="en-US" smtClean="0"/>
              <a:t>13</a:t>
            </a:fld>
            <a:endParaRPr lang="zh-CN" altLang="en-US"/>
          </a:p>
        </p:txBody>
      </p:sp>
      <p:sp>
        <p:nvSpPr>
          <p:cNvPr id="4" name="淘宝网chenying0907出品 14"/>
          <p:cNvSpPr txBox="1"/>
          <p:nvPr/>
        </p:nvSpPr>
        <p:spPr>
          <a:xfrm>
            <a:off x="2843916" y="1409593"/>
            <a:ext cx="2031325" cy="815235"/>
          </a:xfrm>
          <a:prstGeom prst="rect">
            <a:avLst/>
          </a:prstGeom>
          <a:noFill/>
        </p:spPr>
        <p:txBody>
          <a:bodyPr vert="eaVert"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6" name="淘宝网chenying0907出品 46"/>
          <p:cNvSpPr txBox="1"/>
          <p:nvPr/>
        </p:nvSpPr>
        <p:spPr>
          <a:xfrm>
            <a:off x="4194619" y="2647732"/>
            <a:ext cx="2031325" cy="785137"/>
          </a:xfrm>
          <a:prstGeom prst="rect">
            <a:avLst/>
          </a:prstGeom>
          <a:noFill/>
        </p:spPr>
        <p:txBody>
          <a:bodyPr vert="eaVert"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8" name="淘宝网chenying0907出品 60"/>
          <p:cNvSpPr txBox="1"/>
          <p:nvPr/>
        </p:nvSpPr>
        <p:spPr>
          <a:xfrm>
            <a:off x="5339813" y="3746217"/>
            <a:ext cx="2031325" cy="841758"/>
          </a:xfrm>
          <a:prstGeom prst="rect">
            <a:avLst/>
          </a:prstGeom>
          <a:noFill/>
        </p:spPr>
        <p:txBody>
          <a:bodyPr vert="eaVert"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grpSp>
        <p:nvGrpSpPr>
          <p:cNvPr id="9" name="淘宝网chenying0907出品 8"/>
          <p:cNvGrpSpPr/>
          <p:nvPr/>
        </p:nvGrpSpPr>
        <p:grpSpPr>
          <a:xfrm>
            <a:off x="7494075" y="3580604"/>
            <a:ext cx="907802" cy="907802"/>
            <a:chOff x="4434848" y="3536914"/>
            <a:chExt cx="907802" cy="907802"/>
          </a:xfrm>
        </p:grpSpPr>
        <p:sp>
          <p:nvSpPr>
            <p:cNvPr id="12" name="淘宝网chenying0907出品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4" name="淘宝网chenying0907出品 13"/>
            <p:cNvSpPr/>
            <p:nvPr/>
          </p:nvSpPr>
          <p:spPr>
            <a:xfrm>
              <a:off x="4566987" y="3656051"/>
              <a:ext cx="650471" cy="65047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nvGrpSpPr>
          <p:cNvPr id="24" name="淘宝网chenying0907出品 23"/>
          <p:cNvGrpSpPr/>
          <p:nvPr/>
        </p:nvGrpSpPr>
        <p:grpSpPr>
          <a:xfrm>
            <a:off x="4875241" y="1280799"/>
            <a:ext cx="907802" cy="907802"/>
            <a:chOff x="2743364" y="1336163"/>
            <a:chExt cx="1445078" cy="1445078"/>
          </a:xfrm>
          <a:effectLst>
            <a:outerShdw blurRad="215900" dist="152400" dir="2400000" algn="tl" rotWithShape="0">
              <a:prstClr val="black">
                <a:alpha val="13000"/>
              </a:prstClr>
            </a:outerShdw>
          </a:effectLst>
        </p:grpSpPr>
        <p:sp>
          <p:nvSpPr>
            <p:cNvPr id="25" name="淘宝网chenying0907出品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7" name="淘宝网chenying0907出品 26"/>
            <p:cNvSpPr/>
            <p:nvPr/>
          </p:nvSpPr>
          <p:spPr>
            <a:xfrm>
              <a:off x="2948383" y="1541182"/>
              <a:ext cx="1035448" cy="103544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nvGrpSpPr>
          <p:cNvPr id="34" name="淘宝网chenying0907出品 33"/>
          <p:cNvGrpSpPr/>
          <p:nvPr/>
        </p:nvGrpSpPr>
        <p:grpSpPr>
          <a:xfrm>
            <a:off x="6321178" y="2491703"/>
            <a:ext cx="907802" cy="907802"/>
            <a:chOff x="4480123" y="2843039"/>
            <a:chExt cx="1445078" cy="1445078"/>
          </a:xfrm>
          <a:effectLst>
            <a:outerShdw blurRad="215900" dist="152400" dir="2400000" algn="tl" rotWithShape="0">
              <a:prstClr val="black">
                <a:alpha val="13000"/>
              </a:prstClr>
            </a:outerShdw>
          </a:effectLst>
        </p:grpSpPr>
        <p:sp>
          <p:nvSpPr>
            <p:cNvPr id="35" name="淘宝网chenying0907出品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7" name="淘宝网chenying0907出品 36"/>
            <p:cNvSpPr/>
            <p:nvPr/>
          </p:nvSpPr>
          <p:spPr>
            <a:xfrm>
              <a:off x="4684938" y="3047854"/>
              <a:ext cx="1035448" cy="1035448"/>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spTree>
    <p:extLst>
      <p:ext uri="{BB962C8B-B14F-4D97-AF65-F5344CB8AC3E}">
        <p14:creationId xmlns:p14="http://schemas.microsoft.com/office/powerpoint/2010/main" val="3730303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750"/>
                                        <p:tgtEl>
                                          <p:spTgt spid="2050"/>
                                        </p:tgtEl>
                                      </p:cBhvr>
                                    </p:animEffect>
                                    <p:anim calcmode="lin" valueType="num">
                                      <p:cBhvr>
                                        <p:cTn id="8" dur="1750" fill="hold"/>
                                        <p:tgtEl>
                                          <p:spTgt spid="2050"/>
                                        </p:tgtEl>
                                        <p:attrNameLst>
                                          <p:attrName>ppt_x</p:attrName>
                                        </p:attrNameLst>
                                      </p:cBhvr>
                                      <p:tavLst>
                                        <p:tav tm="0">
                                          <p:val>
                                            <p:strVal val="#ppt_x"/>
                                          </p:val>
                                        </p:tav>
                                        <p:tav tm="100000">
                                          <p:val>
                                            <p:strVal val="#ppt_x"/>
                                          </p:val>
                                        </p:tav>
                                      </p:tavLst>
                                    </p:anim>
                                    <p:anim calcmode="lin" valueType="num">
                                      <p:cBhvr>
                                        <p:cTn id="9" dur="175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2500" fill="hold"/>
                                        <p:tgtEl>
                                          <p:spTgt spid="24"/>
                                        </p:tgtEl>
                                        <p:attrNameLst>
                                          <p:attrName>ppt_x</p:attrName>
                                        </p:attrNameLst>
                                      </p:cBhvr>
                                      <p:tavLst>
                                        <p:tav tm="0">
                                          <p:val>
                                            <p:strVal val="#ppt_x"/>
                                          </p:val>
                                        </p:tav>
                                        <p:tav tm="100000">
                                          <p:val>
                                            <p:strVal val="#ppt_x"/>
                                          </p:val>
                                        </p:tav>
                                      </p:tavLst>
                                    </p:anim>
                                    <p:anim calcmode="lin" valueType="num">
                                      <p:cBhvr additive="base">
                                        <p:cTn id="15" dur="2500" fill="hold"/>
                                        <p:tgtEl>
                                          <p:spTgt spid="24"/>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2500" fill="hold"/>
                                        <p:tgtEl>
                                          <p:spTgt spid="34"/>
                                        </p:tgtEl>
                                        <p:attrNameLst>
                                          <p:attrName>ppt_x</p:attrName>
                                        </p:attrNameLst>
                                      </p:cBhvr>
                                      <p:tavLst>
                                        <p:tav tm="0">
                                          <p:val>
                                            <p:strVal val="#ppt_x"/>
                                          </p:val>
                                        </p:tav>
                                        <p:tav tm="100000">
                                          <p:val>
                                            <p:strVal val="#ppt_x"/>
                                          </p:val>
                                        </p:tav>
                                      </p:tavLst>
                                    </p:anim>
                                    <p:anim calcmode="lin" valueType="num">
                                      <p:cBhvr additive="base">
                                        <p:cTn id="25" dur="2500" fill="hold"/>
                                        <p:tgtEl>
                                          <p:spTgt spid="34"/>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2500" fill="hold"/>
                                        <p:tgtEl>
                                          <p:spTgt spid="9"/>
                                        </p:tgtEl>
                                        <p:attrNameLst>
                                          <p:attrName>ppt_x</p:attrName>
                                        </p:attrNameLst>
                                      </p:cBhvr>
                                      <p:tavLst>
                                        <p:tav tm="0">
                                          <p:val>
                                            <p:strVal val="#ppt_x"/>
                                          </p:val>
                                        </p:tav>
                                        <p:tav tm="100000">
                                          <p:val>
                                            <p:strVal val="#ppt_x"/>
                                          </p:val>
                                        </p:tav>
                                      </p:tavLst>
                                    </p:anim>
                                    <p:anim calcmode="lin" valueType="num">
                                      <p:cBhvr additive="base">
                                        <p:cTn id="35" dur="2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14</a:t>
            </a:fld>
            <a:endParaRPr lang="zh-CN" altLang="en-US"/>
          </a:p>
        </p:txBody>
      </p:sp>
      <p:graphicFrame>
        <p:nvGraphicFramePr>
          <p:cNvPr id="3" name="图表 2"/>
          <p:cNvGraphicFramePr/>
          <p:nvPr>
            <p:extLst>
              <p:ext uri="{D42A27DB-BD31-4B8C-83A1-F6EECF244321}">
                <p14:modId xmlns:p14="http://schemas.microsoft.com/office/powerpoint/2010/main" val="2256065722"/>
              </p:ext>
            </p:extLst>
          </p:nvPr>
        </p:nvGraphicFramePr>
        <p:xfrm>
          <a:off x="539552" y="2533025"/>
          <a:ext cx="4950192" cy="1839716"/>
        </p:xfrm>
        <a:graphic>
          <a:graphicData uri="http://schemas.openxmlformats.org/drawingml/2006/chart">
            <c:chart xmlns:c="http://schemas.openxmlformats.org/drawingml/2006/chart" xmlns:r="http://schemas.openxmlformats.org/officeDocument/2006/relationships" r:id="rId3"/>
          </a:graphicData>
        </a:graphic>
      </p:graphicFrame>
      <p:grpSp>
        <p:nvGrpSpPr>
          <p:cNvPr id="14" name="淘宝网chenying0907出品 13"/>
          <p:cNvGrpSpPr/>
          <p:nvPr/>
        </p:nvGrpSpPr>
        <p:grpSpPr>
          <a:xfrm>
            <a:off x="5832438" y="999614"/>
            <a:ext cx="3282550" cy="2916662"/>
            <a:chOff x="589171" y="1851670"/>
            <a:chExt cx="2872905" cy="2552678"/>
          </a:xfrm>
        </p:grpSpPr>
        <p:grpSp>
          <p:nvGrpSpPr>
            <p:cNvPr id="15" name="淘宝网chenying0907出品 14"/>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17" name="淘宝网chenying0907出品 16"/>
              <p:cNvSpPr/>
              <p:nvPr/>
            </p:nvSpPr>
            <p:spPr>
              <a:xfrm>
                <a:off x="6134582" y="2117468"/>
                <a:ext cx="1944216" cy="194421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01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淘宝网chenying0907出品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同心圆 20"/>
              <p:cNvSpPr/>
              <p:nvPr/>
            </p:nvSpPr>
            <p:spPr>
              <a:xfrm>
                <a:off x="6853304" y="1509006"/>
                <a:ext cx="463688" cy="463688"/>
              </a:xfrm>
              <a:prstGeom prst="donut">
                <a:avLst>
                  <a:gd name="adj" fmla="val 993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16" name="图表 15"/>
            <p:cNvGraphicFramePr/>
            <p:nvPr>
              <p:extLst>
                <p:ext uri="{D42A27DB-BD31-4B8C-83A1-F6EECF244321}">
                  <p14:modId xmlns:p14="http://schemas.microsoft.com/office/powerpoint/2010/main" val="3096743708"/>
                </p:ext>
              </p:extLst>
            </p:nvPr>
          </p:nvGraphicFramePr>
          <p:xfrm>
            <a:off x="589171" y="2083514"/>
            <a:ext cx="2872905" cy="1915270"/>
          </p:xfrm>
          <a:graphic>
            <a:graphicData uri="http://schemas.openxmlformats.org/drawingml/2006/chart">
              <c:chart xmlns:c="http://schemas.openxmlformats.org/drawingml/2006/chart" xmlns:r="http://schemas.openxmlformats.org/officeDocument/2006/relationships" r:id="rId5"/>
            </a:graphicData>
          </a:graphic>
        </p:graphicFrame>
      </p:grpSp>
      <p:sp>
        <p:nvSpPr>
          <p:cNvPr id="12" name="Content Placeholder 2"/>
          <p:cNvSpPr txBox="1">
            <a:spLocks/>
          </p:cNvSpPr>
          <p:nvPr/>
        </p:nvSpPr>
        <p:spPr bwMode="auto">
          <a:xfrm>
            <a:off x="2160333" y="1694836"/>
            <a:ext cx="3303020"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13" name="淘宝网chenying0907出品 12"/>
          <p:cNvSpPr/>
          <p:nvPr/>
        </p:nvSpPr>
        <p:spPr>
          <a:xfrm>
            <a:off x="3032535" y="1356282"/>
            <a:ext cx="1762842" cy="338554"/>
          </a:xfrm>
          <a:prstGeom prst="rect">
            <a:avLst/>
          </a:prstGeom>
        </p:spPr>
        <p:txBody>
          <a:bodyPr vert="horz" wrap="square">
            <a:spAutoFit/>
          </a:bodyPr>
          <a:lstStyle/>
          <a:p>
            <a:pPr lvl="0" algn="ctr" defTabSz="685663">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550138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500"/>
                                        <p:tgtEl>
                                          <p:spTgt spid="13"/>
                                        </p:tgtEl>
                                      </p:cBhvr>
                                    </p:animEffect>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15</a:t>
            </a:fld>
            <a:endParaRPr lang="zh-CN" altLang="en-US"/>
          </a:p>
        </p:txBody>
      </p:sp>
      <p:sp>
        <p:nvSpPr>
          <p:cNvPr id="174" name="圆角淘宝网chenying0907出品 173"/>
          <p:cNvSpPr/>
          <p:nvPr/>
        </p:nvSpPr>
        <p:spPr>
          <a:xfrm>
            <a:off x="5372506" y="915566"/>
            <a:ext cx="3375958" cy="3816424"/>
          </a:xfrm>
          <a:prstGeom prst="roundRect">
            <a:avLst>
              <a:gd name="adj" fmla="val 6990"/>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1" name="淘宝网chenying0907出品 200"/>
          <p:cNvGrpSpPr/>
          <p:nvPr/>
        </p:nvGrpSpPr>
        <p:grpSpPr>
          <a:xfrm>
            <a:off x="4850316" y="1478155"/>
            <a:ext cx="679223" cy="152400"/>
            <a:chOff x="2819400" y="387818"/>
            <a:chExt cx="1384660" cy="310682"/>
          </a:xfrm>
        </p:grpSpPr>
        <p:sp>
          <p:nvSpPr>
            <p:cNvPr id="202" name="淘宝网chenying0907出品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淘宝网chenying0907出品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淘宝网chenying0907出品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淘宝网chenying0907出品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a:spLocks/>
          </p:cNvSpPr>
          <p:nvPr/>
        </p:nvSpPr>
        <p:spPr bwMode="auto">
          <a:xfrm>
            <a:off x="4916338" y="1995686"/>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2" name="淘宝网chenying0907出品 221"/>
          <p:cNvSpPr/>
          <p:nvPr/>
        </p:nvSpPr>
        <p:spPr>
          <a:xfrm>
            <a:off x="4597816" y="1730346"/>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grpSp>
        <p:nvGrpSpPr>
          <p:cNvPr id="84" name="淘宝网chenying0907出品 83"/>
          <p:cNvGrpSpPr/>
          <p:nvPr/>
        </p:nvGrpSpPr>
        <p:grpSpPr>
          <a:xfrm>
            <a:off x="3116714" y="1853131"/>
            <a:ext cx="679223" cy="152400"/>
            <a:chOff x="2819400" y="387818"/>
            <a:chExt cx="1384660" cy="310682"/>
          </a:xfrm>
        </p:grpSpPr>
        <p:sp>
          <p:nvSpPr>
            <p:cNvPr id="85" name="淘宝网chenying0907出品 84"/>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淘宝网chenying0907出品 85"/>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淘宝网chenying0907出品 86"/>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淘宝网chenying0907出品 87"/>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Content Placeholder 2"/>
          <p:cNvSpPr txBox="1">
            <a:spLocks/>
          </p:cNvSpPr>
          <p:nvPr/>
        </p:nvSpPr>
        <p:spPr bwMode="auto">
          <a:xfrm>
            <a:off x="3182736" y="2370662"/>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90" name="淘宝网chenying0907出品 89"/>
          <p:cNvSpPr/>
          <p:nvPr/>
        </p:nvSpPr>
        <p:spPr>
          <a:xfrm>
            <a:off x="2812521" y="2061676"/>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grpSp>
        <p:nvGrpSpPr>
          <p:cNvPr id="91" name="淘宝网chenying0907出品 90"/>
          <p:cNvGrpSpPr/>
          <p:nvPr/>
        </p:nvGrpSpPr>
        <p:grpSpPr>
          <a:xfrm>
            <a:off x="1340795" y="2294462"/>
            <a:ext cx="679223" cy="152400"/>
            <a:chOff x="2819400" y="387818"/>
            <a:chExt cx="1384660" cy="310682"/>
          </a:xfrm>
        </p:grpSpPr>
        <p:sp>
          <p:nvSpPr>
            <p:cNvPr id="92" name="淘宝网chenying0907出品 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淘宝网chenying0907出品 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淘宝网chenying0907出品 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淘宝网chenying0907出品 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Content Placeholder 2"/>
          <p:cNvSpPr txBox="1">
            <a:spLocks/>
          </p:cNvSpPr>
          <p:nvPr/>
        </p:nvSpPr>
        <p:spPr bwMode="auto">
          <a:xfrm>
            <a:off x="1406817" y="2811993"/>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97" name="淘宝网chenying0907出品 96"/>
          <p:cNvSpPr/>
          <p:nvPr/>
        </p:nvSpPr>
        <p:spPr>
          <a:xfrm>
            <a:off x="1088295" y="2546653"/>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5" name="Content Placeholder 2"/>
          <p:cNvSpPr txBox="1">
            <a:spLocks/>
          </p:cNvSpPr>
          <p:nvPr/>
        </p:nvSpPr>
        <p:spPr bwMode="auto">
          <a:xfrm>
            <a:off x="1964946" y="4144085"/>
            <a:ext cx="3060355"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6" name="淘宝网chenying0907出品 25"/>
          <p:cNvSpPr/>
          <p:nvPr/>
        </p:nvSpPr>
        <p:spPr>
          <a:xfrm>
            <a:off x="2573563" y="3752310"/>
            <a:ext cx="1762842" cy="338554"/>
          </a:xfrm>
          <a:prstGeom prst="rect">
            <a:avLst/>
          </a:prstGeom>
        </p:spPr>
        <p:txBody>
          <a:bodyPr vert="horz" wrap="square">
            <a:spAutoFit/>
          </a:bodyPr>
          <a:lstStyle/>
          <a:p>
            <a:pPr lvl="0" algn="ctr" defTabSz="685663">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3581923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2500" fill="hold"/>
                                        <p:tgtEl>
                                          <p:spTgt spid="174"/>
                                        </p:tgtEl>
                                        <p:attrNameLst>
                                          <p:attrName>ppt_x</p:attrName>
                                        </p:attrNameLst>
                                      </p:cBhvr>
                                      <p:tavLst>
                                        <p:tav tm="0">
                                          <p:val>
                                            <p:strVal val="1+#ppt_w/2"/>
                                          </p:val>
                                        </p:tav>
                                        <p:tav tm="100000">
                                          <p:val>
                                            <p:strVal val="#ppt_x"/>
                                          </p:val>
                                        </p:tav>
                                      </p:tavLst>
                                    </p:anim>
                                    <p:anim calcmode="lin" valueType="num">
                                      <p:cBhvr additive="base">
                                        <p:cTn id="8" dur="2500" fill="hold"/>
                                        <p:tgtEl>
                                          <p:spTgt spid="174"/>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2" presetClass="entr" presetSubtype="8" fill="hold" nodeType="afterEffect">
                                  <p:stCondLst>
                                    <p:cond delay="0"/>
                                  </p:stCondLst>
                                  <p:childTnLst>
                                    <p:set>
                                      <p:cBhvr>
                                        <p:cTn id="11" dur="1" fill="hold">
                                          <p:stCondLst>
                                            <p:cond delay="0"/>
                                          </p:stCondLst>
                                        </p:cTn>
                                        <p:tgtEl>
                                          <p:spTgt spid="201"/>
                                        </p:tgtEl>
                                        <p:attrNameLst>
                                          <p:attrName>style.visibility</p:attrName>
                                        </p:attrNameLst>
                                      </p:cBhvr>
                                      <p:to>
                                        <p:strVal val="visible"/>
                                      </p:to>
                                    </p:set>
                                    <p:animEffect transition="in" filter="wipe(left)">
                                      <p:cBhvr>
                                        <p:cTn id="12" dur="1500"/>
                                        <p:tgtEl>
                                          <p:spTgt spid="201"/>
                                        </p:tgtEl>
                                      </p:cBhvr>
                                    </p:animEffect>
                                  </p:childTnLst>
                                </p:cTn>
                              </p:par>
                            </p:childTnLst>
                          </p:cTn>
                        </p:par>
                        <p:par>
                          <p:cTn id="13" fill="hold">
                            <p:stCondLst>
                              <p:cond delay="4000"/>
                            </p:stCondLst>
                            <p:childTnLst>
                              <p:par>
                                <p:cTn id="14" presetID="10" presetClass="entr" presetSubtype="0" fill="hold" grpId="0" nodeType="afterEffect">
                                  <p:stCondLst>
                                    <p:cond delay="0"/>
                                  </p:stCondLst>
                                  <p:childTnLst>
                                    <p:set>
                                      <p:cBhvr>
                                        <p:cTn id="15" dur="1" fill="hold">
                                          <p:stCondLst>
                                            <p:cond delay="0"/>
                                          </p:stCondLst>
                                        </p:cTn>
                                        <p:tgtEl>
                                          <p:spTgt spid="222"/>
                                        </p:tgtEl>
                                        <p:attrNameLst>
                                          <p:attrName>style.visibility</p:attrName>
                                        </p:attrNameLst>
                                      </p:cBhvr>
                                      <p:to>
                                        <p:strVal val="visible"/>
                                      </p:to>
                                    </p:set>
                                    <p:animEffect transition="in" filter="fade">
                                      <p:cBhvr>
                                        <p:cTn id="16" dur="1500"/>
                                        <p:tgtEl>
                                          <p:spTgt spid="222"/>
                                        </p:tgtEl>
                                      </p:cBhvr>
                                    </p:animEffect>
                                  </p:childTnLst>
                                </p:cTn>
                              </p:par>
                            </p:childTnLst>
                          </p:cTn>
                        </p:par>
                        <p:par>
                          <p:cTn id="17" fill="hold">
                            <p:stCondLst>
                              <p:cond delay="5500"/>
                            </p:stCondLst>
                            <p:childTnLst>
                              <p:par>
                                <p:cTn id="18" presetID="10" presetClass="entr" presetSubtype="0" fill="hold" grpId="0" nodeType="afterEffect">
                                  <p:stCondLst>
                                    <p:cond delay="0"/>
                                  </p:stCondLst>
                                  <p:childTnLst>
                                    <p:set>
                                      <p:cBhvr>
                                        <p:cTn id="19" dur="1" fill="hold">
                                          <p:stCondLst>
                                            <p:cond delay="0"/>
                                          </p:stCondLst>
                                        </p:cTn>
                                        <p:tgtEl>
                                          <p:spTgt spid="221"/>
                                        </p:tgtEl>
                                        <p:attrNameLst>
                                          <p:attrName>style.visibility</p:attrName>
                                        </p:attrNameLst>
                                      </p:cBhvr>
                                      <p:to>
                                        <p:strVal val="visible"/>
                                      </p:to>
                                    </p:set>
                                    <p:animEffect transition="in" filter="fade">
                                      <p:cBhvr>
                                        <p:cTn id="20" dur="1500"/>
                                        <p:tgtEl>
                                          <p:spTgt spid="221"/>
                                        </p:tgtEl>
                                      </p:cBhvr>
                                    </p:animEffect>
                                  </p:childTnLst>
                                </p:cTn>
                              </p:par>
                            </p:childTnLst>
                          </p:cTn>
                        </p:par>
                        <p:par>
                          <p:cTn id="21" fill="hold">
                            <p:stCondLst>
                              <p:cond delay="7000"/>
                            </p:stCondLst>
                            <p:childTnLst>
                              <p:par>
                                <p:cTn id="22" presetID="22" presetClass="entr" presetSubtype="8"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wipe(left)">
                                      <p:cBhvr>
                                        <p:cTn id="24" dur="1500"/>
                                        <p:tgtEl>
                                          <p:spTgt spid="84"/>
                                        </p:tgtEl>
                                      </p:cBhvr>
                                    </p:animEffect>
                                  </p:childTnLst>
                                </p:cTn>
                              </p:par>
                            </p:childTnLst>
                          </p:cTn>
                        </p:par>
                        <p:par>
                          <p:cTn id="25" fill="hold">
                            <p:stCondLst>
                              <p:cond delay="8500"/>
                            </p:stCondLst>
                            <p:childTnLst>
                              <p:par>
                                <p:cTn id="26" presetID="10" presetClass="entr" presetSubtype="0" fill="hold" grpId="0" nodeType="after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500"/>
                                        <p:tgtEl>
                                          <p:spTgt spid="90"/>
                                        </p:tgtEl>
                                      </p:cBhvr>
                                    </p:animEffect>
                                  </p:childTnLst>
                                </p:cTn>
                              </p:par>
                            </p:childTnLst>
                          </p:cTn>
                        </p:par>
                        <p:par>
                          <p:cTn id="29" fill="hold">
                            <p:stCondLst>
                              <p:cond delay="10000"/>
                            </p:stCondLst>
                            <p:childTnLst>
                              <p:par>
                                <p:cTn id="30" presetID="10" presetClass="entr" presetSubtype="0" fill="hold" grpId="0"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1500"/>
                                        <p:tgtEl>
                                          <p:spTgt spid="89"/>
                                        </p:tgtEl>
                                      </p:cBhvr>
                                    </p:animEffect>
                                  </p:childTnLst>
                                </p:cTn>
                              </p:par>
                            </p:childTnLst>
                          </p:cTn>
                        </p:par>
                        <p:par>
                          <p:cTn id="33" fill="hold">
                            <p:stCondLst>
                              <p:cond delay="115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1500"/>
                                        <p:tgtEl>
                                          <p:spTgt spid="91"/>
                                        </p:tgtEl>
                                      </p:cBhvr>
                                    </p:animEffect>
                                  </p:childTnLst>
                                </p:cTn>
                              </p:par>
                            </p:childTnLst>
                          </p:cTn>
                        </p:par>
                        <p:par>
                          <p:cTn id="37" fill="hold">
                            <p:stCondLst>
                              <p:cond delay="13000"/>
                            </p:stCondLst>
                            <p:childTnLst>
                              <p:par>
                                <p:cTn id="38" presetID="10" presetClass="entr" presetSubtype="0"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animEffect transition="in" filter="fade">
                                      <p:cBhvr>
                                        <p:cTn id="40" dur="1500"/>
                                        <p:tgtEl>
                                          <p:spTgt spid="97"/>
                                        </p:tgtEl>
                                      </p:cBhvr>
                                    </p:animEffect>
                                  </p:childTnLst>
                                </p:cTn>
                              </p:par>
                            </p:childTnLst>
                          </p:cTn>
                        </p:par>
                        <p:par>
                          <p:cTn id="41" fill="hold">
                            <p:stCondLst>
                              <p:cond delay="14500"/>
                            </p:stCondLst>
                            <p:childTnLst>
                              <p:par>
                                <p:cTn id="42" presetID="10" presetClass="entr" presetSubtype="0"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1500"/>
                                        <p:tgtEl>
                                          <p:spTgt spid="96"/>
                                        </p:tgtEl>
                                      </p:cBhvr>
                                    </p:animEffect>
                                  </p:childTnLst>
                                </p:cTn>
                              </p:par>
                            </p:childTnLst>
                          </p:cTn>
                        </p:par>
                        <p:par>
                          <p:cTn id="45" fill="hold">
                            <p:stCondLst>
                              <p:cond delay="160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500"/>
                                        <p:tgtEl>
                                          <p:spTgt spid="26"/>
                                        </p:tgtEl>
                                      </p:cBhvr>
                                    </p:animEffect>
                                  </p:childTnLst>
                                </p:cTn>
                              </p:par>
                            </p:childTnLst>
                          </p:cTn>
                        </p:par>
                        <p:par>
                          <p:cTn id="49" fill="hold">
                            <p:stCondLst>
                              <p:cond delay="175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221" grpId="0"/>
      <p:bldP spid="222" grpId="0"/>
      <p:bldP spid="89" grpId="0"/>
      <p:bldP spid="90" grpId="0"/>
      <p:bldP spid="96" grpId="0"/>
      <p:bldP spid="97"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淘宝网chenying0907出品 46"/>
          <p:cNvSpPr>
            <a:spLocks/>
          </p:cNvSpPr>
          <p:nvPr/>
        </p:nvSpPr>
        <p:spPr bwMode="auto">
          <a:xfrm>
            <a:off x="5969920" y="138175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 name="灯片编号占位符 1"/>
          <p:cNvSpPr>
            <a:spLocks noGrp="1"/>
          </p:cNvSpPr>
          <p:nvPr>
            <p:ph type="sldNum" sz="quarter" idx="4294967295"/>
          </p:nvPr>
        </p:nvSpPr>
        <p:spPr>
          <a:xfrm>
            <a:off x="0" y="4316413"/>
            <a:ext cx="403225" cy="273050"/>
          </a:xfrm>
        </p:spPr>
        <p:txBody>
          <a:bodyPr/>
          <a:lstStyle/>
          <a:p>
            <a:fld id="{877C4908-FE0A-43F2-B8DA-9F7993525651}" type="slidenum">
              <a:rPr lang="zh-CN" altLang="en-US" smtClean="0"/>
              <a:t>16</a:t>
            </a:fld>
            <a:endParaRPr lang="zh-CN" altLang="en-US"/>
          </a:p>
        </p:txBody>
      </p:sp>
      <p:sp>
        <p:nvSpPr>
          <p:cNvPr id="34" name="淘宝网chenying0907出品 46"/>
          <p:cNvSpPr>
            <a:spLocks/>
          </p:cNvSpPr>
          <p:nvPr/>
        </p:nvSpPr>
        <p:spPr bwMode="auto">
          <a:xfrm>
            <a:off x="4376647" y="1395604"/>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9" name="淘宝网chenying0907出品 46"/>
          <p:cNvSpPr>
            <a:spLocks/>
          </p:cNvSpPr>
          <p:nvPr/>
        </p:nvSpPr>
        <p:spPr bwMode="auto">
          <a:xfrm>
            <a:off x="2725582" y="1395604"/>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ysClr val="window" lastClr="FFFFFF"/>
              </a:solidFill>
              <a:effectLst/>
              <a:uLnTx/>
              <a:uFillTx/>
              <a:latin typeface="Calibri"/>
              <a:ea typeface="微软雅黑"/>
              <a:cs typeface="+mn-cs"/>
            </a:endParaRPr>
          </a:p>
        </p:txBody>
      </p:sp>
      <p:sp>
        <p:nvSpPr>
          <p:cNvPr id="23" name="淘宝网chenying0907出品 46"/>
          <p:cNvSpPr>
            <a:spLocks/>
          </p:cNvSpPr>
          <p:nvPr/>
        </p:nvSpPr>
        <p:spPr bwMode="auto">
          <a:xfrm>
            <a:off x="1072339" y="1423313"/>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4" name="淘宝网chenying0907出品 3"/>
          <p:cNvGrpSpPr/>
          <p:nvPr/>
        </p:nvGrpSpPr>
        <p:grpSpPr>
          <a:xfrm>
            <a:off x="1072338" y="3077697"/>
            <a:ext cx="1513670" cy="1107996"/>
            <a:chOff x="1082079" y="3623994"/>
            <a:chExt cx="1513670" cy="1107996"/>
          </a:xfrm>
        </p:grpSpPr>
        <p:sp>
          <p:nvSpPr>
            <p:cNvPr id="13" name="淘宝网chenying0907出品 8"/>
            <p:cNvSpPr txBox="1"/>
            <p:nvPr/>
          </p:nvSpPr>
          <p:spPr>
            <a:xfrm>
              <a:off x="1082079" y="3654063"/>
              <a:ext cx="1246495" cy="908969"/>
            </a:xfrm>
            <a:prstGeom prst="rect">
              <a:avLst/>
            </a:prstGeom>
            <a:noFill/>
          </p:spPr>
          <p:txBody>
            <a:bodyPr vert="eaVert"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itchFamily="34" charset="-122"/>
                  <a:ea typeface="微软雅黑" pitchFamily="34" charset="-122"/>
                </a:rPr>
                <a:t>请在此粘贴或者输入你的容请在此粘贴或者输入你的文字内容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 name="淘宝网chenying0907出品 2"/>
            <p:cNvSpPr/>
            <p:nvPr/>
          </p:nvSpPr>
          <p:spPr>
            <a:xfrm>
              <a:off x="2136379" y="3623994"/>
              <a:ext cx="459370" cy="1107996"/>
            </a:xfrm>
            <a:prstGeom prst="rect">
              <a:avLst/>
            </a:prstGeom>
          </p:spPr>
          <p:txBody>
            <a:bodyPr wrap="square">
              <a:spAutoFit/>
            </a:bodyPr>
            <a:lstStyle/>
            <a:p>
              <a:pPr algn="ctr"/>
              <a:r>
                <a:rPr lang="zh-CN" altLang="en-US" sz="1100" b="1" dirty="0">
                  <a:solidFill>
                    <a:schemeClr val="tx1">
                      <a:lumMod val="65000"/>
                      <a:lumOff val="35000"/>
                    </a:schemeClr>
                  </a:solidFill>
                  <a:latin typeface="微软雅黑" pitchFamily="34" charset="-122"/>
                  <a:ea typeface="微软雅黑" pitchFamily="34" charset="-122"/>
                </a:rPr>
                <a:t>输入你的标题</a:t>
              </a:r>
              <a:endParaRPr lang="en-US" altLang="zh-CN" sz="1100" b="1" dirty="0">
                <a:solidFill>
                  <a:schemeClr val="tx1">
                    <a:lumMod val="65000"/>
                    <a:lumOff val="35000"/>
                  </a:schemeClr>
                </a:solidFill>
                <a:latin typeface="微软雅黑" pitchFamily="34" charset="-122"/>
                <a:ea typeface="微软雅黑" pitchFamily="34" charset="-122"/>
              </a:endParaRPr>
            </a:p>
          </p:txBody>
        </p:sp>
      </p:grpSp>
      <p:grpSp>
        <p:nvGrpSpPr>
          <p:cNvPr id="22" name="淘宝网chenying0907出品 21"/>
          <p:cNvGrpSpPr/>
          <p:nvPr/>
        </p:nvGrpSpPr>
        <p:grpSpPr>
          <a:xfrm>
            <a:off x="2862977" y="3107766"/>
            <a:ext cx="1513670" cy="1107996"/>
            <a:chOff x="1082079" y="3623994"/>
            <a:chExt cx="1513670" cy="1107996"/>
          </a:xfrm>
        </p:grpSpPr>
        <p:sp>
          <p:nvSpPr>
            <p:cNvPr id="25" name="淘宝网chenying0907出品 8"/>
            <p:cNvSpPr txBox="1"/>
            <p:nvPr/>
          </p:nvSpPr>
          <p:spPr>
            <a:xfrm>
              <a:off x="1082079" y="3654063"/>
              <a:ext cx="1246495" cy="908969"/>
            </a:xfrm>
            <a:prstGeom prst="rect">
              <a:avLst/>
            </a:prstGeom>
            <a:noFill/>
          </p:spPr>
          <p:txBody>
            <a:bodyPr vert="eaVert"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itchFamily="34" charset="-122"/>
                  <a:ea typeface="微软雅黑" pitchFamily="34" charset="-122"/>
                </a:rPr>
                <a:t>请在此粘贴或者输入你的容请在此粘贴或者输入你的文字内容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淘宝网chenying0907出品 25"/>
            <p:cNvSpPr/>
            <p:nvPr/>
          </p:nvSpPr>
          <p:spPr>
            <a:xfrm>
              <a:off x="2136379" y="3623994"/>
              <a:ext cx="459370" cy="1107996"/>
            </a:xfrm>
            <a:prstGeom prst="rect">
              <a:avLst/>
            </a:prstGeom>
          </p:spPr>
          <p:txBody>
            <a:bodyPr wrap="square">
              <a:spAutoFit/>
            </a:bodyPr>
            <a:lstStyle/>
            <a:p>
              <a:pPr algn="ctr"/>
              <a:r>
                <a:rPr lang="zh-CN" altLang="en-US" sz="1100" b="1" dirty="0">
                  <a:solidFill>
                    <a:schemeClr val="tx1">
                      <a:lumMod val="65000"/>
                      <a:lumOff val="35000"/>
                    </a:schemeClr>
                  </a:solidFill>
                  <a:latin typeface="微软雅黑" pitchFamily="34" charset="-122"/>
                  <a:ea typeface="微软雅黑" pitchFamily="34" charset="-122"/>
                </a:rPr>
                <a:t>输入你的标题</a:t>
              </a:r>
              <a:endParaRPr lang="en-US" altLang="zh-CN" sz="1100" b="1" dirty="0">
                <a:solidFill>
                  <a:schemeClr val="tx1">
                    <a:lumMod val="65000"/>
                    <a:lumOff val="35000"/>
                  </a:schemeClr>
                </a:solidFill>
                <a:latin typeface="微软雅黑" pitchFamily="34" charset="-122"/>
                <a:ea typeface="微软雅黑" pitchFamily="34" charset="-122"/>
              </a:endParaRPr>
            </a:p>
          </p:txBody>
        </p:sp>
      </p:grpSp>
      <p:grpSp>
        <p:nvGrpSpPr>
          <p:cNvPr id="27" name="淘宝网chenying0907出品 26"/>
          <p:cNvGrpSpPr/>
          <p:nvPr/>
        </p:nvGrpSpPr>
        <p:grpSpPr>
          <a:xfrm>
            <a:off x="4556216" y="3137835"/>
            <a:ext cx="1513670" cy="1107996"/>
            <a:chOff x="1082079" y="3623994"/>
            <a:chExt cx="1513670" cy="1107996"/>
          </a:xfrm>
        </p:grpSpPr>
        <p:sp>
          <p:nvSpPr>
            <p:cNvPr id="28" name="淘宝网chenying0907出品 8"/>
            <p:cNvSpPr txBox="1"/>
            <p:nvPr/>
          </p:nvSpPr>
          <p:spPr>
            <a:xfrm>
              <a:off x="1082079" y="3654063"/>
              <a:ext cx="1246495" cy="908969"/>
            </a:xfrm>
            <a:prstGeom prst="rect">
              <a:avLst/>
            </a:prstGeom>
            <a:noFill/>
          </p:spPr>
          <p:txBody>
            <a:bodyPr vert="eaVert"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itchFamily="34" charset="-122"/>
                  <a:ea typeface="微软雅黑" pitchFamily="34" charset="-122"/>
                </a:rPr>
                <a:t>请在此粘贴或者输入你的容请在此粘贴或者输入你的文字内容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1" name="淘宝网chenying0907出品 30"/>
            <p:cNvSpPr/>
            <p:nvPr/>
          </p:nvSpPr>
          <p:spPr>
            <a:xfrm>
              <a:off x="2136379" y="3623994"/>
              <a:ext cx="459370" cy="1107996"/>
            </a:xfrm>
            <a:prstGeom prst="rect">
              <a:avLst/>
            </a:prstGeom>
          </p:spPr>
          <p:txBody>
            <a:bodyPr wrap="square">
              <a:spAutoFit/>
            </a:bodyPr>
            <a:lstStyle/>
            <a:p>
              <a:pPr algn="ctr"/>
              <a:r>
                <a:rPr lang="zh-CN" altLang="en-US" sz="1100" b="1" dirty="0">
                  <a:solidFill>
                    <a:schemeClr val="tx1">
                      <a:lumMod val="65000"/>
                      <a:lumOff val="35000"/>
                    </a:schemeClr>
                  </a:solidFill>
                  <a:latin typeface="微软雅黑" pitchFamily="34" charset="-122"/>
                  <a:ea typeface="微软雅黑" pitchFamily="34" charset="-122"/>
                </a:rPr>
                <a:t>输入你的标题</a:t>
              </a:r>
              <a:endParaRPr lang="en-US" altLang="zh-CN" sz="1100" b="1" dirty="0">
                <a:solidFill>
                  <a:schemeClr val="tx1">
                    <a:lumMod val="65000"/>
                    <a:lumOff val="35000"/>
                  </a:schemeClr>
                </a:solidFill>
                <a:latin typeface="微软雅黑" pitchFamily="34" charset="-122"/>
                <a:ea typeface="微软雅黑" pitchFamily="34" charset="-122"/>
              </a:endParaRPr>
            </a:p>
          </p:txBody>
        </p:sp>
      </p:grpSp>
      <p:grpSp>
        <p:nvGrpSpPr>
          <p:cNvPr id="32" name="淘宝网chenying0907出品 31"/>
          <p:cNvGrpSpPr/>
          <p:nvPr/>
        </p:nvGrpSpPr>
        <p:grpSpPr>
          <a:xfrm>
            <a:off x="6362459" y="3143819"/>
            <a:ext cx="1513670" cy="1107996"/>
            <a:chOff x="1082079" y="3623994"/>
            <a:chExt cx="1513670" cy="1107996"/>
          </a:xfrm>
        </p:grpSpPr>
        <p:sp>
          <p:nvSpPr>
            <p:cNvPr id="33" name="淘宝网chenying0907出品 8"/>
            <p:cNvSpPr txBox="1"/>
            <p:nvPr/>
          </p:nvSpPr>
          <p:spPr>
            <a:xfrm>
              <a:off x="1082079" y="3654063"/>
              <a:ext cx="1246495" cy="908969"/>
            </a:xfrm>
            <a:prstGeom prst="rect">
              <a:avLst/>
            </a:prstGeom>
            <a:noFill/>
          </p:spPr>
          <p:txBody>
            <a:bodyPr vert="eaVert"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65000"/>
                      <a:lumOff val="35000"/>
                    </a:schemeClr>
                  </a:solidFill>
                  <a:latin typeface="微软雅黑" pitchFamily="34" charset="-122"/>
                  <a:ea typeface="微软雅黑" pitchFamily="34" charset="-122"/>
                </a:rPr>
                <a:t>请在此粘贴或者输入你的容请在此粘贴或者输入你的文字内容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6" name="淘宝网chenying0907出品 35"/>
            <p:cNvSpPr/>
            <p:nvPr/>
          </p:nvSpPr>
          <p:spPr>
            <a:xfrm>
              <a:off x="2136379" y="3623994"/>
              <a:ext cx="459370" cy="1107996"/>
            </a:xfrm>
            <a:prstGeom prst="rect">
              <a:avLst/>
            </a:prstGeom>
          </p:spPr>
          <p:txBody>
            <a:bodyPr wrap="square">
              <a:spAutoFit/>
            </a:bodyPr>
            <a:lstStyle/>
            <a:p>
              <a:pPr algn="ctr"/>
              <a:r>
                <a:rPr lang="zh-CN" altLang="en-US" sz="1100" b="1" dirty="0">
                  <a:solidFill>
                    <a:schemeClr val="tx1">
                      <a:lumMod val="65000"/>
                      <a:lumOff val="35000"/>
                    </a:schemeClr>
                  </a:solidFill>
                  <a:latin typeface="微软雅黑" pitchFamily="34" charset="-122"/>
                  <a:ea typeface="微软雅黑" pitchFamily="34" charset="-122"/>
                </a:rPr>
                <a:t>输入你的标题</a:t>
              </a:r>
              <a:endParaRPr lang="en-US" altLang="zh-CN" sz="1100" b="1"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29567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500" fill="hold"/>
                                        <p:tgtEl>
                                          <p:spTgt spid="23"/>
                                        </p:tgtEl>
                                        <p:attrNameLst>
                                          <p:attrName>ppt_x</p:attrName>
                                        </p:attrNameLst>
                                      </p:cBhvr>
                                      <p:tavLst>
                                        <p:tav tm="0">
                                          <p:val>
                                            <p:strVal val="0-#ppt_w/2"/>
                                          </p:val>
                                        </p:tav>
                                        <p:tav tm="100000">
                                          <p:val>
                                            <p:strVal val="#ppt_x"/>
                                          </p:val>
                                        </p:tav>
                                      </p:tavLst>
                                    </p:anim>
                                    <p:anim calcmode="lin" valueType="num">
                                      <p:cBhvr additive="base">
                                        <p:cTn id="8" dur="2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0" fill="hold"/>
                                        <p:tgtEl>
                                          <p:spTgt spid="29"/>
                                        </p:tgtEl>
                                        <p:attrNameLst>
                                          <p:attrName>ppt_x</p:attrName>
                                        </p:attrNameLst>
                                      </p:cBhvr>
                                      <p:tavLst>
                                        <p:tav tm="0">
                                          <p:val>
                                            <p:strVal val="0-#ppt_w/2"/>
                                          </p:val>
                                        </p:tav>
                                        <p:tav tm="100000">
                                          <p:val>
                                            <p:strVal val="#ppt_x"/>
                                          </p:val>
                                        </p:tav>
                                      </p:tavLst>
                                    </p:anim>
                                    <p:anim calcmode="lin" valueType="num">
                                      <p:cBhvr additive="base">
                                        <p:cTn id="18" dur="25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2500" fill="hold"/>
                                        <p:tgtEl>
                                          <p:spTgt spid="34"/>
                                        </p:tgtEl>
                                        <p:attrNameLst>
                                          <p:attrName>ppt_x</p:attrName>
                                        </p:attrNameLst>
                                      </p:cBhvr>
                                      <p:tavLst>
                                        <p:tav tm="0">
                                          <p:val>
                                            <p:strVal val="0-#ppt_w/2"/>
                                          </p:val>
                                        </p:tav>
                                        <p:tav tm="100000">
                                          <p:val>
                                            <p:strVal val="#ppt_x"/>
                                          </p:val>
                                        </p:tav>
                                      </p:tavLst>
                                    </p:anim>
                                    <p:anim calcmode="lin" valueType="num">
                                      <p:cBhvr additive="base">
                                        <p:cTn id="28" dur="2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2500" fill="hold"/>
                                        <p:tgtEl>
                                          <p:spTgt spid="39"/>
                                        </p:tgtEl>
                                        <p:attrNameLst>
                                          <p:attrName>ppt_x</p:attrName>
                                        </p:attrNameLst>
                                      </p:cBhvr>
                                      <p:tavLst>
                                        <p:tav tm="0">
                                          <p:val>
                                            <p:strVal val="0-#ppt_w/2"/>
                                          </p:val>
                                        </p:tav>
                                        <p:tav tm="100000">
                                          <p:val>
                                            <p:strVal val="#ppt_x"/>
                                          </p:val>
                                        </p:tav>
                                      </p:tavLst>
                                    </p:anim>
                                    <p:anim calcmode="lin" valueType="num">
                                      <p:cBhvr additive="base">
                                        <p:cTn id="38" dur="250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4" grpId="0" animBg="1"/>
      <p:bldP spid="29"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淘宝网chenying0907出品 51"/>
          <p:cNvSpPr/>
          <p:nvPr/>
        </p:nvSpPr>
        <p:spPr>
          <a:xfrm>
            <a:off x="1615348" y="1223757"/>
            <a:ext cx="2903996" cy="2903993"/>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sp>
        <p:nvSpPr>
          <p:cNvPr id="53" name="淘宝网chenying0907出品 52"/>
          <p:cNvSpPr/>
          <p:nvPr/>
        </p:nvSpPr>
        <p:spPr>
          <a:xfrm>
            <a:off x="4060260" y="1472104"/>
            <a:ext cx="2126723" cy="2126722"/>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cxnSp>
        <p:nvCxnSpPr>
          <p:cNvPr id="73" name="淘宝网chenying0907出品 72"/>
          <p:cNvCxnSpPr/>
          <p:nvPr/>
        </p:nvCxnSpPr>
        <p:spPr>
          <a:xfrm>
            <a:off x="5563876" y="1740970"/>
            <a:ext cx="0" cy="166628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p:nvPr/>
        </p:nvSpPr>
        <p:spPr>
          <a:xfrm>
            <a:off x="1597589" y="993591"/>
            <a:ext cx="3083747" cy="308374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58" name="淘宝网chenying0907出品 17"/>
          <p:cNvSpPr txBox="1"/>
          <p:nvPr/>
        </p:nvSpPr>
        <p:spPr>
          <a:xfrm>
            <a:off x="5563876" y="1923332"/>
            <a:ext cx="415498" cy="1325087"/>
          </a:xfrm>
          <a:prstGeom prst="rect">
            <a:avLst/>
          </a:prstGeom>
          <a:noFill/>
        </p:spPr>
        <p:txBody>
          <a:bodyPr vert="eaVert" wrap="square" lIns="68580" tIns="34290" rIns="68580" bIns="34290" rtlCol="0">
            <a:spAutoFit/>
          </a:bodyPr>
          <a:lstStyle/>
          <a:p>
            <a:r>
              <a:rPr lang="zh-CN" altLang="en-US" b="1" dirty="0">
                <a:latin typeface="方正细倩_GBK" panose="03000509000000000000" pitchFamily="65" charset="-122"/>
                <a:ea typeface="方正细倩_GBK" panose="03000509000000000000" pitchFamily="65" charset="-122"/>
              </a:rPr>
              <a:t>第 叁 部 分</a:t>
            </a:r>
          </a:p>
        </p:txBody>
      </p:sp>
      <p:sp>
        <p:nvSpPr>
          <p:cNvPr id="72" name="淘宝网chenying0907出品 18"/>
          <p:cNvSpPr txBox="1"/>
          <p:nvPr/>
        </p:nvSpPr>
        <p:spPr>
          <a:xfrm>
            <a:off x="4040382" y="1873037"/>
            <a:ext cx="1523494" cy="1534217"/>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8195" name="Picture 3" descr="C:\Users\Administrator\Desktop\images\56de6bd574c55_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23810" y="965292"/>
            <a:ext cx="3680891" cy="4191933"/>
          </a:xfrm>
          <a:prstGeom prst="rect">
            <a:avLst/>
          </a:prstGeom>
          <a:noFill/>
          <a:effectLst>
            <a:outerShdw blurRad="482600" dist="393700" dir="5400000" sx="72000" sy="72000" algn="ctr" rotWithShape="0">
              <a:srgbClr val="000000">
                <a:alpha val="39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388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2500"/>
                                        <p:tgtEl>
                                          <p:spTgt spid="8195"/>
                                        </p:tgtEl>
                                      </p:cBhvr>
                                    </p:animEffect>
                                    <p:anim calcmode="lin" valueType="num">
                                      <p:cBhvr>
                                        <p:cTn id="8" dur="2500" fill="hold"/>
                                        <p:tgtEl>
                                          <p:spTgt spid="8195"/>
                                        </p:tgtEl>
                                        <p:attrNameLst>
                                          <p:attrName>ppt_x</p:attrName>
                                        </p:attrNameLst>
                                      </p:cBhvr>
                                      <p:tavLst>
                                        <p:tav tm="0">
                                          <p:val>
                                            <p:strVal val="#ppt_x"/>
                                          </p:val>
                                        </p:tav>
                                        <p:tav tm="100000">
                                          <p:val>
                                            <p:strVal val="#ppt_x"/>
                                          </p:val>
                                        </p:tav>
                                      </p:tavLst>
                                    </p:anim>
                                    <p:anim calcmode="lin" valueType="num">
                                      <p:cBhvr>
                                        <p:cTn id="9" dur="2500" fill="hold"/>
                                        <p:tgtEl>
                                          <p:spTgt spid="8195"/>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childTnLst>
                                </p:cTn>
                              </p:par>
                              <p:par>
                                <p:cTn id="12" presetID="35" presetClass="path" presetSubtype="0" fill="hold" grpId="1" nodeType="withEffect">
                                  <p:stCondLst>
                                    <p:cond delay="0"/>
                                  </p:stCondLst>
                                  <p:childTnLst>
                                    <p:animMotion origin="layout" path="M 2.5E-6 8.69565E-7 L 0.42747 0.00185 " pathEditMode="relative" rAng="0" ptsTypes="AA">
                                      <p:cBhvr>
                                        <p:cTn id="13" dur="750" spd="-100000" fill="hold"/>
                                        <p:tgtEl>
                                          <p:spTgt spid="52"/>
                                        </p:tgtEl>
                                        <p:attrNameLst>
                                          <p:attrName>ppt_x</p:attrName>
                                          <p:attrName>ppt_y</p:attrName>
                                        </p:attrNameLst>
                                      </p:cBhvr>
                                      <p:rCtr x="21367" y="93"/>
                                    </p:animMotion>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childTnLst>
                                </p:cTn>
                              </p:par>
                              <p:par>
                                <p:cTn id="22" presetID="35" presetClass="path" presetSubtype="0" fill="hold" grpId="1" nodeType="withEffect">
                                  <p:stCondLst>
                                    <p:cond delay="0"/>
                                  </p:stCondLst>
                                  <p:childTnLst>
                                    <p:animMotion origin="layout" path="M -3.125E-6 2.77521E-7 L 0.20339 -0.00162 " pathEditMode="relative" rAng="0" ptsTypes="AA">
                                      <p:cBhvr>
                                        <p:cTn id="23" dur="750" spd="-100000" fill="hold"/>
                                        <p:tgtEl>
                                          <p:spTgt spid="53"/>
                                        </p:tgtEl>
                                        <p:attrNameLst>
                                          <p:attrName>ppt_x</p:attrName>
                                          <p:attrName>ppt_y</p:attrName>
                                        </p:attrNameLst>
                                      </p:cBhvr>
                                      <p:rCtr x="10169" y="-93"/>
                                    </p:animMotion>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outHorizontal)">
                                      <p:cBhvr>
                                        <p:cTn id="35" dur="500"/>
                                        <p:tgtEl>
                                          <p:spTgt spid="7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up)">
                                      <p:cBhvr>
                                        <p:cTn id="38" dur="4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18" grpId="0" animBg="1"/>
      <p:bldP spid="58"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18</a:t>
            </a:fld>
            <a:endParaRPr lang="zh-CN" altLang="en-US"/>
          </a:p>
        </p:txBody>
      </p:sp>
      <p:sp>
        <p:nvSpPr>
          <p:cNvPr id="22" name="淘宝网chenying0907出品 22"/>
          <p:cNvSpPr>
            <a:spLocks noChangeArrowheads="1"/>
          </p:cNvSpPr>
          <p:nvPr/>
        </p:nvSpPr>
        <p:spPr bwMode="auto">
          <a:xfrm flipH="1">
            <a:off x="3188712" y="1404459"/>
            <a:ext cx="2542083" cy="254523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46" name="淘宝网chenying0907出品 22"/>
          <p:cNvSpPr>
            <a:spLocks noChangeArrowheads="1"/>
          </p:cNvSpPr>
          <p:nvPr/>
        </p:nvSpPr>
        <p:spPr bwMode="auto">
          <a:xfrm flipH="1">
            <a:off x="2804949" y="1424969"/>
            <a:ext cx="1018853" cy="102011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49" name="淘宝网chenying0907出品 22"/>
          <p:cNvSpPr>
            <a:spLocks noChangeArrowheads="1"/>
          </p:cNvSpPr>
          <p:nvPr/>
        </p:nvSpPr>
        <p:spPr bwMode="auto">
          <a:xfrm flipH="1">
            <a:off x="2785138" y="2878989"/>
            <a:ext cx="1018853" cy="102011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2" name="淘宝网chenying0907出品 22"/>
          <p:cNvSpPr>
            <a:spLocks noChangeArrowheads="1"/>
          </p:cNvSpPr>
          <p:nvPr/>
        </p:nvSpPr>
        <p:spPr bwMode="auto">
          <a:xfrm flipH="1">
            <a:off x="5197033" y="1424969"/>
            <a:ext cx="1018853" cy="1020117"/>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5" name="淘宝网chenying0907出品 22"/>
          <p:cNvSpPr>
            <a:spLocks noChangeArrowheads="1"/>
          </p:cNvSpPr>
          <p:nvPr/>
        </p:nvSpPr>
        <p:spPr bwMode="auto">
          <a:xfrm flipH="1">
            <a:off x="5197033" y="2878989"/>
            <a:ext cx="1018853" cy="1020117"/>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72" name="Content Placeholder 2"/>
          <p:cNvSpPr txBox="1">
            <a:spLocks/>
          </p:cNvSpPr>
          <p:nvPr/>
        </p:nvSpPr>
        <p:spPr bwMode="auto">
          <a:xfrm>
            <a:off x="733691" y="157505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   </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746943" y="304604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4" name="Content Placeholder 2"/>
          <p:cNvSpPr txBox="1">
            <a:spLocks/>
          </p:cNvSpPr>
          <p:nvPr/>
        </p:nvSpPr>
        <p:spPr bwMode="auto">
          <a:xfrm>
            <a:off x="6279725" y="164131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5" name="Content Placeholder 2"/>
          <p:cNvSpPr txBox="1">
            <a:spLocks/>
          </p:cNvSpPr>
          <p:nvPr/>
        </p:nvSpPr>
        <p:spPr bwMode="auto">
          <a:xfrm>
            <a:off x="6273099" y="307917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4023418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3500" fill="hold"/>
                                        <p:tgtEl>
                                          <p:spTgt spid="52"/>
                                        </p:tgtEl>
                                        <p:attrNameLst>
                                          <p:attrName>ppt_x</p:attrName>
                                        </p:attrNameLst>
                                      </p:cBhvr>
                                      <p:tavLst>
                                        <p:tav tm="0">
                                          <p:val>
                                            <p:strVal val="0-#ppt_w/2"/>
                                          </p:val>
                                        </p:tav>
                                        <p:tav tm="100000">
                                          <p:val>
                                            <p:strVal val="#ppt_x"/>
                                          </p:val>
                                        </p:tav>
                                      </p:tavLst>
                                    </p:anim>
                                    <p:anim calcmode="lin" valueType="num">
                                      <p:cBhvr additive="base">
                                        <p:cTn id="15" dur="3500" fill="hold"/>
                                        <p:tgtEl>
                                          <p:spTgt spid="52"/>
                                        </p:tgtEl>
                                        <p:attrNameLst>
                                          <p:attrName>ppt_y</p:attrName>
                                        </p:attrNameLst>
                                      </p:cBhvr>
                                      <p:tavLst>
                                        <p:tav tm="0">
                                          <p:val>
                                            <p:strVal val="1+#ppt_h/2"/>
                                          </p:val>
                                        </p:tav>
                                        <p:tav tm="100000">
                                          <p:val>
                                            <p:strVal val="#ppt_y"/>
                                          </p:val>
                                        </p:tav>
                                      </p:tavLst>
                                    </p:anim>
                                  </p:childTnLst>
                                </p:cTn>
                              </p:par>
                              <p:par>
                                <p:cTn id="16" presetID="2" presetClass="entr" presetSubtype="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3500" fill="hold"/>
                                        <p:tgtEl>
                                          <p:spTgt spid="46"/>
                                        </p:tgtEl>
                                        <p:attrNameLst>
                                          <p:attrName>ppt_x</p:attrName>
                                        </p:attrNameLst>
                                      </p:cBhvr>
                                      <p:tavLst>
                                        <p:tav tm="0">
                                          <p:val>
                                            <p:strVal val="1+#ppt_w/2"/>
                                          </p:val>
                                        </p:tav>
                                        <p:tav tm="100000">
                                          <p:val>
                                            <p:strVal val="#ppt_x"/>
                                          </p:val>
                                        </p:tav>
                                      </p:tavLst>
                                    </p:anim>
                                    <p:anim calcmode="lin" valueType="num">
                                      <p:cBhvr additive="base">
                                        <p:cTn id="19" dur="3500" fill="hold"/>
                                        <p:tgtEl>
                                          <p:spTgt spid="46"/>
                                        </p:tgtEl>
                                        <p:attrNameLst>
                                          <p:attrName>ppt_y</p:attrName>
                                        </p:attrNameLst>
                                      </p:cBhvr>
                                      <p:tavLst>
                                        <p:tav tm="0">
                                          <p:val>
                                            <p:strVal val="1+#ppt_h/2"/>
                                          </p:val>
                                        </p:tav>
                                        <p:tav tm="100000">
                                          <p:val>
                                            <p:strVal val="#ppt_y"/>
                                          </p:val>
                                        </p:tav>
                                      </p:tavLst>
                                    </p:anim>
                                  </p:childTnLst>
                                </p:cTn>
                              </p:par>
                              <p:par>
                                <p:cTn id="20" presetID="2" presetClass="entr" presetSubtype="3"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3500" fill="hold"/>
                                        <p:tgtEl>
                                          <p:spTgt spid="49"/>
                                        </p:tgtEl>
                                        <p:attrNameLst>
                                          <p:attrName>ppt_x</p:attrName>
                                        </p:attrNameLst>
                                      </p:cBhvr>
                                      <p:tavLst>
                                        <p:tav tm="0">
                                          <p:val>
                                            <p:strVal val="1+#ppt_w/2"/>
                                          </p:val>
                                        </p:tav>
                                        <p:tav tm="100000">
                                          <p:val>
                                            <p:strVal val="#ppt_x"/>
                                          </p:val>
                                        </p:tav>
                                      </p:tavLst>
                                    </p:anim>
                                    <p:anim calcmode="lin" valueType="num">
                                      <p:cBhvr additive="base">
                                        <p:cTn id="23" dur="3500" fill="hold"/>
                                        <p:tgtEl>
                                          <p:spTgt spid="49"/>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3500" fill="hold"/>
                                        <p:tgtEl>
                                          <p:spTgt spid="55"/>
                                        </p:tgtEl>
                                        <p:attrNameLst>
                                          <p:attrName>ppt_x</p:attrName>
                                        </p:attrNameLst>
                                      </p:cBhvr>
                                      <p:tavLst>
                                        <p:tav tm="0">
                                          <p:val>
                                            <p:strVal val="0-#ppt_w/2"/>
                                          </p:val>
                                        </p:tav>
                                        <p:tav tm="100000">
                                          <p:val>
                                            <p:strVal val="#ppt_x"/>
                                          </p:val>
                                        </p:tav>
                                      </p:tavLst>
                                    </p:anim>
                                    <p:anim calcmode="lin" valueType="num">
                                      <p:cBhvr additive="base">
                                        <p:cTn id="27" dur="3500" fill="hold"/>
                                        <p:tgtEl>
                                          <p:spTgt spid="55"/>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2000"/>
                                        <p:tgtEl>
                                          <p:spTgt spid="72"/>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2000"/>
                                        <p:tgtEl>
                                          <p:spTgt spid="74"/>
                                        </p:tgtEl>
                                      </p:cBhvr>
                                    </p:animEffect>
                                  </p:childTnLst>
                                </p:cTn>
                              </p:par>
                            </p:childTnLst>
                          </p:cTn>
                        </p:par>
                        <p:par>
                          <p:cTn id="36" fill="hold">
                            <p:stCondLst>
                              <p:cond delay="7500"/>
                            </p:stCondLst>
                            <p:childTnLst>
                              <p:par>
                                <p:cTn id="37" presetID="10"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2000"/>
                                        <p:tgtEl>
                                          <p:spTgt spid="73"/>
                                        </p:tgtEl>
                                      </p:cBhvr>
                                    </p:animEffect>
                                  </p:childTnLst>
                                </p:cTn>
                              </p:par>
                            </p:childTnLst>
                          </p:cTn>
                        </p:par>
                        <p:par>
                          <p:cTn id="40" fill="hold">
                            <p:stCondLst>
                              <p:cond delay="9500"/>
                            </p:stCondLst>
                            <p:childTnLst>
                              <p:par>
                                <p:cTn id="41" presetID="10" presetClass="entr" presetSubtype="0"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6" grpId="0" animBg="1"/>
      <p:bldP spid="49" grpId="0" animBg="1"/>
      <p:bldP spid="52" grpId="0" animBg="1"/>
      <p:bldP spid="55" grpId="0" animBg="1"/>
      <p:bldP spid="72" grpId="0"/>
      <p:bldP spid="73" grpId="0"/>
      <p:bldP spid="74" grpId="0"/>
      <p:bldP spid="7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7"/>
          <p:cNvSpPr>
            <a:spLocks/>
          </p:cNvSpPr>
          <p:nvPr/>
        </p:nvSpPr>
        <p:spPr bwMode="auto">
          <a:xfrm>
            <a:off x="3794125" y="1374478"/>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4" name="淘宝网chenying0907出品 8"/>
          <p:cNvSpPr>
            <a:spLocks/>
          </p:cNvSpPr>
          <p:nvPr/>
        </p:nvSpPr>
        <p:spPr bwMode="auto">
          <a:xfrm>
            <a:off x="3300413" y="1942803"/>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5" name="淘宝网chenying0907出品 9"/>
          <p:cNvSpPr>
            <a:spLocks/>
          </p:cNvSpPr>
          <p:nvPr/>
        </p:nvSpPr>
        <p:spPr bwMode="auto">
          <a:xfrm>
            <a:off x="3300413" y="2900065"/>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6" name="淘宝网chenying0907出品 10"/>
          <p:cNvSpPr>
            <a:spLocks/>
          </p:cNvSpPr>
          <p:nvPr/>
        </p:nvSpPr>
        <p:spPr bwMode="auto">
          <a:xfrm>
            <a:off x="4481513" y="2901653"/>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254000" dist="127000" dir="8160000" algn="ctr" rotWithShape="0">
              <a:prstClr val="black">
                <a:alpha val="34000"/>
              </a:prstClr>
            </a:outerShdw>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7" name="淘宝网chenying0907出品 6"/>
          <p:cNvSpPr>
            <a:spLocks/>
          </p:cNvSpPr>
          <p:nvPr/>
        </p:nvSpPr>
        <p:spPr bwMode="auto">
          <a:xfrm>
            <a:off x="4481513" y="1131590"/>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blipFill dpi="0" rotWithShape="1">
            <a:blip r:embed="rId6" cstate="print">
              <a:extLst>
                <a:ext uri="{28A0092B-C50C-407E-A947-70E740481C1C}">
                  <a14:useLocalDpi xmlns:a14="http://schemas.microsoft.com/office/drawing/2010/main" val="0"/>
                </a:ext>
              </a:extLst>
            </a:blip>
            <a:srcRect/>
            <a:stretch>
              <a:fillRect/>
            </a:stretch>
          </a:blip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8" name="淘宝网chenying0907出品 5"/>
          <p:cNvSpPr>
            <a:spLocks/>
          </p:cNvSpPr>
          <p:nvPr/>
        </p:nvSpPr>
        <p:spPr bwMode="auto">
          <a:xfrm>
            <a:off x="4481513" y="1942803"/>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a:ln>
                <a:noFill/>
              </a:ln>
              <a:solidFill>
                <a:schemeClr val="tx1">
                  <a:lumMod val="85000"/>
                  <a:lumOff val="15000"/>
                </a:schemeClr>
              </a:solidFill>
              <a:effectLst/>
              <a:uLnTx/>
              <a:uFillTx/>
              <a:latin typeface="Roboto Bold" charset="0"/>
            </a:endParaRPr>
          </a:p>
        </p:txBody>
      </p:sp>
      <p:sp>
        <p:nvSpPr>
          <p:cNvPr id="28" name="淘宝网chenying0907出品 14"/>
          <p:cNvSpPr txBox="1"/>
          <p:nvPr/>
        </p:nvSpPr>
        <p:spPr>
          <a:xfrm>
            <a:off x="2267744" y="1131590"/>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2" name="淘宝网chenying0907出品 14"/>
          <p:cNvSpPr txBox="1"/>
          <p:nvPr/>
        </p:nvSpPr>
        <p:spPr>
          <a:xfrm>
            <a:off x="5451475" y="1131590"/>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6" name="淘宝网chenying0907出品 14"/>
          <p:cNvSpPr txBox="1"/>
          <p:nvPr/>
        </p:nvSpPr>
        <p:spPr>
          <a:xfrm>
            <a:off x="1686640" y="2139702"/>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7" name="淘宝网chenying0907出品 14"/>
          <p:cNvSpPr txBox="1"/>
          <p:nvPr/>
        </p:nvSpPr>
        <p:spPr>
          <a:xfrm>
            <a:off x="5796136" y="2153530"/>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8" name="淘宝网chenying0907出品 14"/>
          <p:cNvSpPr txBox="1"/>
          <p:nvPr/>
        </p:nvSpPr>
        <p:spPr>
          <a:xfrm>
            <a:off x="1761234" y="3217569"/>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9" name="淘宝网chenying0907出品 14"/>
          <p:cNvSpPr txBox="1"/>
          <p:nvPr/>
        </p:nvSpPr>
        <p:spPr>
          <a:xfrm>
            <a:off x="6084168" y="3464421"/>
            <a:ext cx="1415772" cy="502868"/>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Tree>
    <p:extLst>
      <p:ext uri="{BB962C8B-B14F-4D97-AF65-F5344CB8AC3E}">
        <p14:creationId xmlns:p14="http://schemas.microsoft.com/office/powerpoint/2010/main" val="124303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500"/>
                                        <p:tgtEl>
                                          <p:spTgt spid="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2000"/>
                                        <p:tgtEl>
                                          <p:spTgt spid="28"/>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2000"/>
                                        <p:tgtEl>
                                          <p:spTgt spid="32"/>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2000"/>
                                        <p:tgtEl>
                                          <p:spTgt spid="3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0"/>
                                        <p:tgtEl>
                                          <p:spTgt spid="37"/>
                                        </p:tgtEl>
                                      </p:cBhvr>
                                    </p:animEffect>
                                  </p:childTnLst>
                                </p:cTn>
                              </p:par>
                            </p:childTnLst>
                          </p:cTn>
                        </p:par>
                        <p:par>
                          <p:cTn id="44" fill="hold">
                            <p:stCondLst>
                              <p:cond delay="11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000"/>
                                        <p:tgtEl>
                                          <p:spTgt spid="38"/>
                                        </p:tgtEl>
                                      </p:cBhvr>
                                    </p:animEffect>
                                  </p:childTnLst>
                                </p:cTn>
                              </p:par>
                            </p:childTnLst>
                          </p:cTn>
                        </p:par>
                        <p:par>
                          <p:cTn id="48" fill="hold">
                            <p:stCondLst>
                              <p:cond delay="13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8" grpId="0"/>
      <p:bldP spid="32" grpId="0"/>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淘宝网chenying0907出品 32"/>
          <p:cNvSpPr/>
          <p:nvPr/>
        </p:nvSpPr>
        <p:spPr>
          <a:xfrm>
            <a:off x="646143" y="859051"/>
            <a:ext cx="1492850" cy="3480212"/>
          </a:xfrm>
          <a:prstGeom prst="rect">
            <a:avLst/>
          </a:prstGeom>
          <a:noFill/>
          <a:ln>
            <a:solidFill>
              <a:schemeClr val="bg1"/>
            </a:solidFill>
          </a:ln>
          <a:effectLst>
            <a:outerShdw blurRad="609600" dir="9120000" sx="61000" sy="61000" algn="ctr"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淘宝网chenying0907出品 1"/>
          <p:cNvSpPr/>
          <p:nvPr/>
        </p:nvSpPr>
        <p:spPr>
          <a:xfrm>
            <a:off x="802164" y="978466"/>
            <a:ext cx="1209163" cy="3221769"/>
          </a:xfrm>
          <a:prstGeom prst="rect">
            <a:avLst/>
          </a:prstGeom>
          <a:noFill/>
          <a:ln>
            <a:noFill/>
          </a:ln>
          <a:effectLst>
            <a:outerShdw blurRad="965200" dist="76200" dir="2700000" sx="97000" sy="97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6" name="淘宝网chenying0907出品 5"/>
          <p:cNvCxnSpPr/>
          <p:nvPr/>
        </p:nvCxnSpPr>
        <p:spPr>
          <a:xfrm flipV="1">
            <a:off x="1887626" y="1035069"/>
            <a:ext cx="3853" cy="95245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淘宝网chenying0907出品 6"/>
          <p:cNvCxnSpPr/>
          <p:nvPr/>
        </p:nvCxnSpPr>
        <p:spPr>
          <a:xfrm flipV="1">
            <a:off x="971147" y="3247911"/>
            <a:ext cx="5183" cy="79413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淘宝网chenying0907出品 10"/>
          <p:cNvCxnSpPr/>
          <p:nvPr/>
        </p:nvCxnSpPr>
        <p:spPr>
          <a:xfrm>
            <a:off x="872551" y="1035069"/>
            <a:ext cx="0" cy="300697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淘宝网chenying0907出品 11"/>
          <p:cNvCxnSpPr/>
          <p:nvPr/>
        </p:nvCxnSpPr>
        <p:spPr>
          <a:xfrm>
            <a:off x="872551" y="1035069"/>
            <a:ext cx="113072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淘宝网chenying0907出品 13"/>
          <p:cNvCxnSpPr/>
          <p:nvPr/>
        </p:nvCxnSpPr>
        <p:spPr>
          <a:xfrm>
            <a:off x="2003272" y="1035069"/>
            <a:ext cx="0" cy="300697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淘宝网chenying0907出品 14"/>
          <p:cNvCxnSpPr/>
          <p:nvPr/>
        </p:nvCxnSpPr>
        <p:spPr>
          <a:xfrm>
            <a:off x="872551" y="4042043"/>
            <a:ext cx="113072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txBox="1"/>
          <p:nvPr/>
        </p:nvSpPr>
        <p:spPr>
          <a:xfrm>
            <a:off x="1312206" y="1159739"/>
            <a:ext cx="646331" cy="1421237"/>
          </a:xfrm>
          <a:prstGeom prst="rect">
            <a:avLst/>
          </a:prstGeom>
          <a:noFill/>
        </p:spPr>
        <p:txBody>
          <a:bodyPr vert="eaVert" wrap="square" lIns="68580" tIns="34290" rIns="68580" bIns="34290" rtlCol="0">
            <a:spAutoFit/>
          </a:bodyPr>
          <a:lstStyle/>
          <a:p>
            <a:r>
              <a:rPr lang="zh-CN" altLang="en-US" sz="3300" b="1" dirty="0">
                <a:latin typeface="方正细倩_GBK" panose="03000509000000000000" pitchFamily="65" charset="-122"/>
                <a:ea typeface="方正细倩_GBK" panose="03000509000000000000" pitchFamily="65" charset="-122"/>
              </a:rPr>
              <a:t>前言</a:t>
            </a:r>
          </a:p>
        </p:txBody>
      </p:sp>
      <p:sp>
        <p:nvSpPr>
          <p:cNvPr id="19" name="淘宝网chenying0907出品 18"/>
          <p:cNvSpPr txBox="1"/>
          <p:nvPr/>
        </p:nvSpPr>
        <p:spPr>
          <a:xfrm>
            <a:off x="930082" y="1267986"/>
            <a:ext cx="507831" cy="2541140"/>
          </a:xfrm>
          <a:prstGeom prst="rect">
            <a:avLst/>
          </a:prstGeom>
          <a:noFill/>
        </p:spPr>
        <p:txBody>
          <a:bodyPr vert="eaVert" wrap="square" lIns="68580" tIns="34290" rIns="68580" bIns="34290" rtlCol="0">
            <a:spAutoFit/>
          </a:bodyPr>
          <a:lstStyle/>
          <a:p>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2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8" name="淘宝网chenying0907出品 7"/>
          <p:cNvCxnSpPr/>
          <p:nvPr/>
        </p:nvCxnSpPr>
        <p:spPr>
          <a:xfrm>
            <a:off x="2424639" y="897756"/>
            <a:ext cx="0" cy="340280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淘宝网chenying0907出品 18"/>
          <p:cNvSpPr txBox="1"/>
          <p:nvPr/>
        </p:nvSpPr>
        <p:spPr>
          <a:xfrm>
            <a:off x="2424639" y="1266494"/>
            <a:ext cx="4570482" cy="2212078"/>
          </a:xfrm>
          <a:prstGeom prst="rect">
            <a:avLst/>
          </a:prstGeom>
          <a:noFill/>
        </p:spPr>
        <p:txBody>
          <a:bodyPr vert="eaVert" wrap="square" lIns="68580" tIns="34290" rIns="68580" bIns="34290" rtlCol="0">
            <a:spAutoFit/>
          </a:bodyPr>
          <a:lstStyle/>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2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图形相关的文点击此处输入您小标或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图形相关的文点击点击此处输入您的内容与此小标或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2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2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字描述内容点击此处输入您的内容与此小标或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200" dirty="0">
              <a:solidFill>
                <a:schemeClr val="tx1">
                  <a:lumMod val="65000"/>
                  <a:lumOff val="35000"/>
                </a:schemeClr>
              </a:solidFill>
              <a:latin typeface="隶书" panose="02010509060101010101" pitchFamily="49" charset="-122"/>
              <a:ea typeface="隶书" panose="02010509060101010101" pitchFamily="49" charset="-122"/>
            </a:endParaRPr>
          </a:p>
          <a:p>
            <a:pPr lvl="1"/>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p:txBody>
      </p:sp>
      <p:sp>
        <p:nvSpPr>
          <p:cNvPr id="4" name="淘宝网chenying0907出品 3"/>
          <p:cNvSpPr/>
          <p:nvPr/>
        </p:nvSpPr>
        <p:spPr>
          <a:xfrm>
            <a:off x="1979674" y="1209032"/>
            <a:ext cx="62128" cy="52187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cxnSp>
        <p:nvCxnSpPr>
          <p:cNvPr id="39" name="淘宝网chenying0907出品 38"/>
          <p:cNvCxnSpPr/>
          <p:nvPr/>
        </p:nvCxnSpPr>
        <p:spPr>
          <a:xfrm>
            <a:off x="7146800" y="1442303"/>
            <a:ext cx="10551" cy="217345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7" name="Picture 2" descr="C:\Users\Administrator\Desktop\images\56e78d9cd1b9e_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131840" y="-299475"/>
            <a:ext cx="6901003" cy="5929017"/>
          </a:xfrm>
          <a:prstGeom prst="rect">
            <a:avLst/>
          </a:prstGeom>
          <a:noFill/>
          <a:effectLst>
            <a:outerShdw blurRad="431800" dist="330200" dir="6120000" sx="83000" sy="83000" algn="ctr" rotWithShape="0">
              <a:srgbClr val="000000">
                <a:alpha val="26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793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500"/>
                                        <p:tgtEl>
                                          <p:spTgt spid="17"/>
                                        </p:tgtEl>
                                      </p:cBhvr>
                                    </p:animEffect>
                                    <p:anim calcmode="lin" valueType="num">
                                      <p:cBhvr>
                                        <p:cTn id="8" dur="1500" fill="hold"/>
                                        <p:tgtEl>
                                          <p:spTgt spid="17"/>
                                        </p:tgtEl>
                                        <p:attrNameLst>
                                          <p:attrName>ppt_x</p:attrName>
                                        </p:attrNameLst>
                                      </p:cBhvr>
                                      <p:tavLst>
                                        <p:tav tm="0">
                                          <p:val>
                                            <p:strVal val="#ppt_x"/>
                                          </p:val>
                                        </p:tav>
                                        <p:tav tm="100000">
                                          <p:val>
                                            <p:strVal val="#ppt_x"/>
                                          </p:val>
                                        </p:tav>
                                      </p:tavLst>
                                    </p:anim>
                                    <p:anim calcmode="lin" valueType="num">
                                      <p:cBhvr>
                                        <p:cTn id="9" dur="1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nodePh="1">
                                  <p:stCondLst>
                                    <p:cond delay="0"/>
                                  </p:stCondLst>
                                  <p:endCondLst>
                                    <p:cond evt="begin" delay="0">
                                      <p:tn val="17"/>
                                    </p:cond>
                                  </p:end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Horizont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42"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out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500"/>
                                        <p:tgtEl>
                                          <p:spTgt spid="12"/>
                                        </p:tgtEl>
                                      </p:cBhvr>
                                    </p:animEffect>
                                  </p:childTnLst>
                                </p:cTn>
                              </p:par>
                              <p:par>
                                <p:cTn id="37" presetID="2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Horizont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up)">
                                      <p:cBhvr>
                                        <p:cTn id="49" dur="500"/>
                                        <p:tgtEl>
                                          <p:spTgt spid="6"/>
                                        </p:tgtEl>
                                      </p:cBhvr>
                                    </p:animEffect>
                                  </p:childTnLst>
                                </p:cTn>
                              </p:par>
                              <p:par>
                                <p:cTn id="50" presetID="22" presetClass="entr" presetSubtype="4"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3000"/>
                                        <p:tgtEl>
                                          <p:spTgt spid="18"/>
                                        </p:tgtEl>
                                      </p:cBhvr>
                                    </p:animEffect>
                                    <p:anim calcmode="lin" valueType="num">
                                      <p:cBhvr>
                                        <p:cTn id="58" dur="3000" fill="hold"/>
                                        <p:tgtEl>
                                          <p:spTgt spid="18"/>
                                        </p:tgtEl>
                                        <p:attrNameLst>
                                          <p:attrName>ppt_x</p:attrName>
                                        </p:attrNameLst>
                                      </p:cBhvr>
                                      <p:tavLst>
                                        <p:tav tm="0">
                                          <p:val>
                                            <p:strVal val="#ppt_x"/>
                                          </p:val>
                                        </p:tav>
                                        <p:tav tm="100000">
                                          <p:val>
                                            <p:strVal val="#ppt_x"/>
                                          </p:val>
                                        </p:tav>
                                      </p:tavLst>
                                    </p:anim>
                                    <p:anim calcmode="lin" valueType="num">
                                      <p:cBhvr>
                                        <p:cTn id="59" dur="3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3000" fill="hold"/>
                                        <p:tgtEl>
                                          <p:spTgt spid="19"/>
                                        </p:tgtEl>
                                        <p:attrNameLst>
                                          <p:attrName>ppt_w</p:attrName>
                                        </p:attrNameLst>
                                      </p:cBhvr>
                                      <p:tavLst>
                                        <p:tav tm="0">
                                          <p:val>
                                            <p:fltVal val="0"/>
                                          </p:val>
                                        </p:tav>
                                        <p:tav tm="100000">
                                          <p:val>
                                            <p:strVal val="#ppt_w"/>
                                          </p:val>
                                        </p:tav>
                                      </p:tavLst>
                                    </p:anim>
                                    <p:anim calcmode="lin" valueType="num">
                                      <p:cBhvr>
                                        <p:cTn id="65" dur="3000" fill="hold"/>
                                        <p:tgtEl>
                                          <p:spTgt spid="19"/>
                                        </p:tgtEl>
                                        <p:attrNameLst>
                                          <p:attrName>ppt_h</p:attrName>
                                        </p:attrNameLst>
                                      </p:cBhvr>
                                      <p:tavLst>
                                        <p:tav tm="0">
                                          <p:val>
                                            <p:fltVal val="0"/>
                                          </p:val>
                                        </p:tav>
                                        <p:tav tm="100000">
                                          <p:val>
                                            <p:strVal val="#ppt_h"/>
                                          </p:val>
                                        </p:tav>
                                      </p:tavLst>
                                    </p:anim>
                                    <p:animEffect transition="in" filter="fade">
                                      <p:cBhvr>
                                        <p:cTn id="66" dur="30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42" fill="hold" nodeType="click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barn(outHorizontal)">
                                      <p:cBhvr>
                                        <p:cTn id="71" dur="500"/>
                                        <p:tgtEl>
                                          <p:spTgt spid="3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right)">
                                      <p:cBhvr>
                                        <p:cTn id="76" dur="3250"/>
                                        <p:tgtEl>
                                          <p:spTgt spid="3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42" fill="hold" nodeType="click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barn(outHorizontal)">
                                      <p:cBhvr>
                                        <p:cTn id="81" dur="2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p:bldP spid="18" grpId="0"/>
      <p:bldP spid="19" grpId="0"/>
      <p:bldP spid="35"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淘宝网chenying0907出品 64"/>
          <p:cNvSpPr>
            <a:spLocks/>
          </p:cNvSpPr>
          <p:nvPr/>
        </p:nvSpPr>
        <p:spPr bwMode="auto">
          <a:xfrm>
            <a:off x="4830399" y="971324"/>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17" name="淘宝网chenying0907出品 62"/>
          <p:cNvSpPr>
            <a:spLocks/>
          </p:cNvSpPr>
          <p:nvPr/>
        </p:nvSpPr>
        <p:spPr bwMode="auto">
          <a:xfrm>
            <a:off x="4569724" y="1857157"/>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18" name="淘宝网chenying0907出品 61"/>
          <p:cNvSpPr>
            <a:spLocks/>
          </p:cNvSpPr>
          <p:nvPr/>
        </p:nvSpPr>
        <p:spPr bwMode="auto">
          <a:xfrm>
            <a:off x="4816559" y="3093635"/>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19" name="淘宝网chenying0907出品 59"/>
          <p:cNvSpPr>
            <a:spLocks/>
          </p:cNvSpPr>
          <p:nvPr/>
        </p:nvSpPr>
        <p:spPr bwMode="auto">
          <a:xfrm>
            <a:off x="6327549" y="975936"/>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0" name="淘宝网chenying0907出品 58"/>
          <p:cNvSpPr>
            <a:spLocks/>
          </p:cNvSpPr>
          <p:nvPr/>
        </p:nvSpPr>
        <p:spPr bwMode="auto">
          <a:xfrm>
            <a:off x="6943482" y="1854850"/>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1" name="淘宝网chenying0907出品 60"/>
          <p:cNvSpPr>
            <a:spLocks/>
          </p:cNvSpPr>
          <p:nvPr/>
        </p:nvSpPr>
        <p:spPr bwMode="auto">
          <a:xfrm>
            <a:off x="6318323" y="3109780"/>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pic>
        <p:nvPicPr>
          <p:cNvPr id="31" name="Picture 2" descr="C:\Users\Administrator\Desktop\images\105070aec03752cb925961324106672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38022" y="1320128"/>
            <a:ext cx="517825" cy="58961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C:\Users\Administrator\Desktop\images\105070aec03752cb925961324106672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12536" y="2140006"/>
            <a:ext cx="517825" cy="58961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Administrator\Desktop\images\105070aec03752cb925961324106672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14766" y="2905912"/>
            <a:ext cx="517825" cy="58961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Administrator\Desktop\images\105070aec03752cb925961324106672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09852" y="3696392"/>
            <a:ext cx="517825" cy="589615"/>
          </a:xfrm>
          <a:prstGeom prst="rect">
            <a:avLst/>
          </a:prstGeom>
          <a:noFill/>
          <a:extLst>
            <a:ext uri="{909E8E84-426E-40DD-AFC4-6F175D3DCCD1}">
              <a14:hiddenFill xmlns:a14="http://schemas.microsoft.com/office/drawing/2010/main">
                <a:solidFill>
                  <a:srgbClr val="FFFFFF"/>
                </a:solidFill>
              </a14:hiddenFill>
            </a:ext>
          </a:extLst>
        </p:spPr>
      </p:pic>
      <p:sp>
        <p:nvSpPr>
          <p:cNvPr id="41" name="Content Placeholder 2"/>
          <p:cNvSpPr txBox="1">
            <a:spLocks/>
          </p:cNvSpPr>
          <p:nvPr/>
        </p:nvSpPr>
        <p:spPr bwMode="auto">
          <a:xfrm>
            <a:off x="1575021" y="1254962"/>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2" name="Content Placeholder 2"/>
          <p:cNvSpPr txBox="1">
            <a:spLocks/>
          </p:cNvSpPr>
          <p:nvPr/>
        </p:nvSpPr>
        <p:spPr bwMode="auto">
          <a:xfrm>
            <a:off x="1561255" y="2136727"/>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3" name="Content Placeholder 2"/>
          <p:cNvSpPr txBox="1">
            <a:spLocks/>
          </p:cNvSpPr>
          <p:nvPr/>
        </p:nvSpPr>
        <p:spPr bwMode="auto">
          <a:xfrm>
            <a:off x="1537761" y="2913602"/>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4" name="Content Placeholder 2"/>
          <p:cNvSpPr txBox="1">
            <a:spLocks/>
          </p:cNvSpPr>
          <p:nvPr/>
        </p:nvSpPr>
        <p:spPr bwMode="auto">
          <a:xfrm>
            <a:off x="1561255" y="3728021"/>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749026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0" fill="hold"/>
                                        <p:tgtEl>
                                          <p:spTgt spid="19"/>
                                        </p:tgtEl>
                                        <p:attrNameLst>
                                          <p:attrName>ppt_x</p:attrName>
                                        </p:attrNameLst>
                                      </p:cBhvr>
                                      <p:tavLst>
                                        <p:tav tm="0">
                                          <p:val>
                                            <p:strVal val="1+#ppt_w/2"/>
                                          </p:val>
                                        </p:tav>
                                        <p:tav tm="100000">
                                          <p:val>
                                            <p:strVal val="#ppt_x"/>
                                          </p:val>
                                        </p:tav>
                                      </p:tavLst>
                                    </p:anim>
                                    <p:anim calcmode="lin" valueType="num">
                                      <p:cBhvr additive="base">
                                        <p:cTn id="8" dur="30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3000" fill="hold"/>
                                        <p:tgtEl>
                                          <p:spTgt spid="16"/>
                                        </p:tgtEl>
                                        <p:attrNameLst>
                                          <p:attrName>ppt_x</p:attrName>
                                        </p:attrNameLst>
                                      </p:cBhvr>
                                      <p:tavLst>
                                        <p:tav tm="0">
                                          <p:val>
                                            <p:strVal val="#ppt_x"/>
                                          </p:val>
                                        </p:tav>
                                        <p:tav tm="100000">
                                          <p:val>
                                            <p:strVal val="#ppt_x"/>
                                          </p:val>
                                        </p:tav>
                                      </p:tavLst>
                                    </p:anim>
                                    <p:anim calcmode="lin" valueType="num">
                                      <p:cBhvr additive="base">
                                        <p:cTn id="12" dur="30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3000" fill="hold"/>
                                        <p:tgtEl>
                                          <p:spTgt spid="17"/>
                                        </p:tgtEl>
                                        <p:attrNameLst>
                                          <p:attrName>ppt_x</p:attrName>
                                        </p:attrNameLst>
                                      </p:cBhvr>
                                      <p:tavLst>
                                        <p:tav tm="0">
                                          <p:val>
                                            <p:strVal val="0-#ppt_w/2"/>
                                          </p:val>
                                        </p:tav>
                                        <p:tav tm="100000">
                                          <p:val>
                                            <p:strVal val="#ppt_x"/>
                                          </p:val>
                                        </p:tav>
                                      </p:tavLst>
                                    </p:anim>
                                    <p:anim calcmode="lin" valueType="num">
                                      <p:cBhvr additive="base">
                                        <p:cTn id="16" dur="3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3000" fill="hold"/>
                                        <p:tgtEl>
                                          <p:spTgt spid="18"/>
                                        </p:tgtEl>
                                        <p:attrNameLst>
                                          <p:attrName>ppt_x</p:attrName>
                                        </p:attrNameLst>
                                      </p:cBhvr>
                                      <p:tavLst>
                                        <p:tav tm="0">
                                          <p:val>
                                            <p:strVal val="0-#ppt_w/2"/>
                                          </p:val>
                                        </p:tav>
                                        <p:tav tm="100000">
                                          <p:val>
                                            <p:strVal val="#ppt_x"/>
                                          </p:val>
                                        </p:tav>
                                      </p:tavLst>
                                    </p:anim>
                                    <p:anim calcmode="lin" valueType="num">
                                      <p:cBhvr additive="base">
                                        <p:cTn id="20" dur="30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000" fill="hold"/>
                                        <p:tgtEl>
                                          <p:spTgt spid="21"/>
                                        </p:tgtEl>
                                        <p:attrNameLst>
                                          <p:attrName>ppt_x</p:attrName>
                                        </p:attrNameLst>
                                      </p:cBhvr>
                                      <p:tavLst>
                                        <p:tav tm="0">
                                          <p:val>
                                            <p:strVal val="#ppt_x"/>
                                          </p:val>
                                        </p:tav>
                                        <p:tav tm="100000">
                                          <p:val>
                                            <p:strVal val="#ppt_x"/>
                                          </p:val>
                                        </p:tav>
                                      </p:tavLst>
                                    </p:anim>
                                    <p:anim calcmode="lin" valueType="num">
                                      <p:cBhvr additive="base">
                                        <p:cTn id="24" dur="3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3000" fill="hold"/>
                                        <p:tgtEl>
                                          <p:spTgt spid="20"/>
                                        </p:tgtEl>
                                        <p:attrNameLst>
                                          <p:attrName>ppt_x</p:attrName>
                                        </p:attrNameLst>
                                      </p:cBhvr>
                                      <p:tavLst>
                                        <p:tav tm="0">
                                          <p:val>
                                            <p:strVal val="1+#ppt_w/2"/>
                                          </p:val>
                                        </p:tav>
                                        <p:tav tm="100000">
                                          <p:val>
                                            <p:strVal val="#ppt_x"/>
                                          </p:val>
                                        </p:tav>
                                      </p:tavLst>
                                    </p:anim>
                                    <p:anim calcmode="lin" valueType="num">
                                      <p:cBhvr additive="base">
                                        <p:cTn id="28" dur="3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2250"/>
                                        <p:tgtEl>
                                          <p:spTgt spid="4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2250"/>
                                        <p:tgtEl>
                                          <p:spTgt spid="42"/>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1000"/>
                                        <p:tgtEl>
                                          <p:spTgt spid="38"/>
                                        </p:tgtEl>
                                      </p:cBhvr>
                                    </p:animEffect>
                                    <p:anim calcmode="lin" valueType="num">
                                      <p:cBhvr>
                                        <p:cTn id="56" dur="1000" fill="hold"/>
                                        <p:tgtEl>
                                          <p:spTgt spid="38"/>
                                        </p:tgtEl>
                                        <p:attrNameLst>
                                          <p:attrName>ppt_x</p:attrName>
                                        </p:attrNameLst>
                                      </p:cBhvr>
                                      <p:tavLst>
                                        <p:tav tm="0">
                                          <p:val>
                                            <p:strVal val="#ppt_x"/>
                                          </p:val>
                                        </p:tav>
                                        <p:tav tm="100000">
                                          <p:val>
                                            <p:strVal val="#ppt_x"/>
                                          </p:val>
                                        </p:tav>
                                      </p:tavLst>
                                    </p:anim>
                                    <p:anim calcmode="lin" valueType="num">
                                      <p:cBhvr>
                                        <p:cTn id="57" dur="100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2250"/>
                                        <p:tgtEl>
                                          <p:spTgt spid="4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2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网chenying0907出品 2"/>
          <p:cNvGrpSpPr/>
          <p:nvPr/>
        </p:nvGrpSpPr>
        <p:grpSpPr>
          <a:xfrm>
            <a:off x="887288" y="1589158"/>
            <a:ext cx="1417983" cy="1417983"/>
            <a:chOff x="835804" y="1267524"/>
            <a:chExt cx="1417983" cy="1417983"/>
          </a:xfrm>
          <a:blipFill dpi="0" rotWithShape="1">
            <a:blip r:embed="rId3">
              <a:extLst>
                <a:ext uri="{28A0092B-C50C-407E-A947-70E740481C1C}">
                  <a14:useLocalDpi xmlns:a14="http://schemas.microsoft.com/office/drawing/2010/main" val="0"/>
                </a:ext>
              </a:extLst>
            </a:blip>
            <a:srcRect/>
            <a:stretch>
              <a:fillRect/>
            </a:stretch>
          </a:blipFill>
        </p:grpSpPr>
        <p:sp>
          <p:nvSpPr>
            <p:cNvPr id="53" name="淘宝网chenying0907出品 52"/>
            <p:cNvSpPr/>
            <p:nvPr/>
          </p:nvSpPr>
          <p:spPr>
            <a:xfrm rot="18903551">
              <a:off x="835804" y="1267524"/>
              <a:ext cx="1417983" cy="1417983"/>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淘宝网chenying0907出品 51"/>
            <p:cNvSpPr/>
            <p:nvPr/>
          </p:nvSpPr>
          <p:spPr>
            <a:xfrm rot="18903551">
              <a:off x="959002" y="1398131"/>
              <a:ext cx="1171585" cy="117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淘宝网chenying0907出品 12"/>
          <p:cNvGrpSpPr/>
          <p:nvPr/>
        </p:nvGrpSpPr>
        <p:grpSpPr>
          <a:xfrm>
            <a:off x="2895292" y="1597240"/>
            <a:ext cx="1417983" cy="1417983"/>
            <a:chOff x="2863386" y="1241020"/>
            <a:chExt cx="1417983" cy="1417983"/>
          </a:xfrm>
          <a:blipFill dpi="0" rotWithShape="1">
            <a:blip r:embed="rId3">
              <a:extLst>
                <a:ext uri="{28A0092B-C50C-407E-A947-70E740481C1C}">
                  <a14:useLocalDpi xmlns:a14="http://schemas.microsoft.com/office/drawing/2010/main" val="0"/>
                </a:ext>
              </a:extLst>
            </a:blip>
            <a:srcRect/>
            <a:stretch>
              <a:fillRect/>
            </a:stretch>
          </a:blipFill>
        </p:grpSpPr>
        <p:sp>
          <p:nvSpPr>
            <p:cNvPr id="56" name="淘宝网chenying0907出品 55"/>
            <p:cNvSpPr/>
            <p:nvPr/>
          </p:nvSpPr>
          <p:spPr>
            <a:xfrm rot="18903551">
              <a:off x="2863386" y="1241020"/>
              <a:ext cx="1417983" cy="1417983"/>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网chenying0907出品 56"/>
            <p:cNvSpPr/>
            <p:nvPr/>
          </p:nvSpPr>
          <p:spPr>
            <a:xfrm rot="18903551">
              <a:off x="2986584" y="1371627"/>
              <a:ext cx="1171585" cy="117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网chenying0907出品 23"/>
          <p:cNvGrpSpPr/>
          <p:nvPr/>
        </p:nvGrpSpPr>
        <p:grpSpPr>
          <a:xfrm>
            <a:off x="4929200" y="1622289"/>
            <a:ext cx="1417983" cy="1417983"/>
            <a:chOff x="4877716" y="1300655"/>
            <a:chExt cx="1417983" cy="1417983"/>
          </a:xfrm>
          <a:blipFill dpi="0" rotWithShape="1">
            <a:blip r:embed="rId3">
              <a:extLst>
                <a:ext uri="{28A0092B-C50C-407E-A947-70E740481C1C}">
                  <a14:useLocalDpi xmlns:a14="http://schemas.microsoft.com/office/drawing/2010/main" val="0"/>
                </a:ext>
              </a:extLst>
            </a:blip>
            <a:srcRect/>
            <a:stretch>
              <a:fillRect/>
            </a:stretch>
          </a:blipFill>
        </p:grpSpPr>
        <p:sp>
          <p:nvSpPr>
            <p:cNvPr id="59" name="淘宝网chenying0907出品 58"/>
            <p:cNvSpPr/>
            <p:nvPr/>
          </p:nvSpPr>
          <p:spPr>
            <a:xfrm rot="18903551">
              <a:off x="4877716" y="1300655"/>
              <a:ext cx="1417983" cy="1417983"/>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网chenying0907出品 59"/>
            <p:cNvSpPr/>
            <p:nvPr/>
          </p:nvSpPr>
          <p:spPr>
            <a:xfrm rot="18903551">
              <a:off x="5000914" y="1431262"/>
              <a:ext cx="1171585" cy="117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淘宝网chenying0907出品 31"/>
          <p:cNvGrpSpPr/>
          <p:nvPr/>
        </p:nvGrpSpPr>
        <p:grpSpPr>
          <a:xfrm>
            <a:off x="6963409" y="1569280"/>
            <a:ext cx="1417983" cy="1417983"/>
            <a:chOff x="6911925" y="1247646"/>
            <a:chExt cx="1417983" cy="1417983"/>
          </a:xfrm>
          <a:blipFill dpi="0" rotWithShape="1">
            <a:blip r:embed="rId3">
              <a:extLst>
                <a:ext uri="{28A0092B-C50C-407E-A947-70E740481C1C}">
                  <a14:useLocalDpi xmlns:a14="http://schemas.microsoft.com/office/drawing/2010/main" val="0"/>
                </a:ext>
              </a:extLst>
            </a:blip>
            <a:srcRect/>
            <a:stretch>
              <a:fillRect/>
            </a:stretch>
          </a:blipFill>
        </p:grpSpPr>
        <p:sp>
          <p:nvSpPr>
            <p:cNvPr id="62" name="淘宝网chenying0907出品 61"/>
            <p:cNvSpPr/>
            <p:nvPr/>
          </p:nvSpPr>
          <p:spPr>
            <a:xfrm rot="18903551">
              <a:off x="6911925" y="1247646"/>
              <a:ext cx="1417983" cy="1417983"/>
            </a:xfrm>
            <a:prstGeom prst="rect">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淘宝网chenying0907出品 62"/>
            <p:cNvSpPr/>
            <p:nvPr/>
          </p:nvSpPr>
          <p:spPr>
            <a:xfrm rot="18903551">
              <a:off x="7035123" y="1378253"/>
              <a:ext cx="1171585" cy="117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21</a:t>
            </a:fld>
            <a:endParaRPr lang="zh-CN" altLang="en-US"/>
          </a:p>
        </p:txBody>
      </p:sp>
      <p:grpSp>
        <p:nvGrpSpPr>
          <p:cNvPr id="4" name="淘宝网chenying0907出品 3"/>
          <p:cNvGrpSpPr/>
          <p:nvPr/>
        </p:nvGrpSpPr>
        <p:grpSpPr>
          <a:xfrm rot="2700000">
            <a:off x="1060393" y="2985550"/>
            <a:ext cx="211634" cy="972272"/>
            <a:chOff x="1915886" y="2098767"/>
            <a:chExt cx="1367245" cy="1367245"/>
          </a:xfrm>
          <a:solidFill>
            <a:schemeClr val="tx1">
              <a:lumMod val="65000"/>
              <a:lumOff val="35000"/>
            </a:schemeClr>
          </a:solidFill>
        </p:grpSpPr>
        <p:cxnSp>
          <p:nvCxnSpPr>
            <p:cNvPr id="9" name="淘宝网chenying0907出品 8"/>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淘宝网chenying0907出品 9"/>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淘宝网chenying0907出品 10"/>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淘宝网chenying0907出品 11"/>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 name="淘宝网chenying0907出品 13"/>
          <p:cNvGrpSpPr/>
          <p:nvPr/>
        </p:nvGrpSpPr>
        <p:grpSpPr>
          <a:xfrm rot="2700000">
            <a:off x="3080506" y="2985550"/>
            <a:ext cx="211634" cy="972272"/>
            <a:chOff x="1915886" y="2098767"/>
            <a:chExt cx="1367245" cy="1367245"/>
          </a:xfrm>
          <a:solidFill>
            <a:schemeClr val="tx1">
              <a:lumMod val="65000"/>
              <a:lumOff val="35000"/>
            </a:schemeClr>
          </a:solidFill>
        </p:grpSpPr>
        <p:cxnSp>
          <p:nvCxnSpPr>
            <p:cNvPr id="20" name="淘宝网chenying0907出品 19"/>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淘宝网chenying0907出品 20"/>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淘宝网chenying0907出品 21"/>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淘宝网chenying0907出品 22"/>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淘宝网chenying0907出品 24"/>
          <p:cNvGrpSpPr/>
          <p:nvPr/>
        </p:nvGrpSpPr>
        <p:grpSpPr>
          <a:xfrm rot="2700000">
            <a:off x="5039615" y="2999370"/>
            <a:ext cx="211634" cy="972272"/>
            <a:chOff x="1915886" y="2098767"/>
            <a:chExt cx="1367245" cy="1367245"/>
          </a:xfrm>
          <a:solidFill>
            <a:schemeClr val="tx1">
              <a:lumMod val="65000"/>
              <a:lumOff val="35000"/>
            </a:schemeClr>
          </a:solidFill>
        </p:grpSpPr>
        <p:cxnSp>
          <p:nvCxnSpPr>
            <p:cNvPr id="28" name="淘宝网chenying0907出品 27"/>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淘宝网chenying0907出品 28"/>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淘宝网chenying0907出品 29"/>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淘宝网chenying0907出品 30"/>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淘宝网chenying0907出品 32"/>
          <p:cNvGrpSpPr/>
          <p:nvPr/>
        </p:nvGrpSpPr>
        <p:grpSpPr>
          <a:xfrm rot="2700000">
            <a:off x="7120733" y="2985550"/>
            <a:ext cx="211634" cy="972272"/>
            <a:chOff x="1915886" y="2098767"/>
            <a:chExt cx="1367245" cy="1367245"/>
          </a:xfrm>
          <a:solidFill>
            <a:schemeClr val="tx1">
              <a:lumMod val="65000"/>
              <a:lumOff val="35000"/>
            </a:schemeClr>
          </a:solidFill>
        </p:grpSpPr>
        <p:cxnSp>
          <p:nvCxnSpPr>
            <p:cNvPr id="44" name="淘宝网chenying0907出品 43"/>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淘宝网chenying0907出品 44"/>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淘宝网chenying0907出品 45"/>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淘宝网chenying0907出品 46"/>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5" name="淘宝网chenying0907出品 14"/>
          <p:cNvSpPr txBox="1"/>
          <p:nvPr/>
        </p:nvSpPr>
        <p:spPr>
          <a:xfrm>
            <a:off x="1336078" y="3433293"/>
            <a:ext cx="923330" cy="815235"/>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6" name="淘宝网chenying0907出品 14"/>
          <p:cNvSpPr txBox="1"/>
          <p:nvPr/>
        </p:nvSpPr>
        <p:spPr>
          <a:xfrm>
            <a:off x="3393944" y="3453570"/>
            <a:ext cx="923330" cy="815235"/>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7" name="淘宝网chenying0907出品 14"/>
          <p:cNvSpPr txBox="1"/>
          <p:nvPr/>
        </p:nvSpPr>
        <p:spPr>
          <a:xfrm>
            <a:off x="5353053" y="3444744"/>
            <a:ext cx="923330" cy="815235"/>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38" name="淘宝网chenying0907出品 14"/>
          <p:cNvSpPr txBox="1"/>
          <p:nvPr/>
        </p:nvSpPr>
        <p:spPr>
          <a:xfrm>
            <a:off x="7415882" y="3454021"/>
            <a:ext cx="923330" cy="815235"/>
          </a:xfrm>
          <a:prstGeom prst="rect">
            <a:avLst/>
          </a:prstGeom>
          <a:noFill/>
        </p:spPr>
        <p:txBody>
          <a:bodyPr vert="eaVert"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Tree>
    <p:extLst>
      <p:ext uri="{BB962C8B-B14F-4D97-AF65-F5344CB8AC3E}">
        <p14:creationId xmlns:p14="http://schemas.microsoft.com/office/powerpoint/2010/main" val="1479946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750"/>
                                        <p:tgtEl>
                                          <p:spTgt spid="3"/>
                                        </p:tgtEl>
                                      </p:cBhvr>
                                    </p:animEffect>
                                    <p:anim calcmode="lin" valueType="num">
                                      <p:cBhvr>
                                        <p:cTn id="8" dur="1750" fill="hold"/>
                                        <p:tgtEl>
                                          <p:spTgt spid="3"/>
                                        </p:tgtEl>
                                        <p:attrNameLst>
                                          <p:attrName>ppt_x</p:attrName>
                                        </p:attrNameLst>
                                      </p:cBhvr>
                                      <p:tavLst>
                                        <p:tav tm="0">
                                          <p:val>
                                            <p:strVal val="#ppt_x"/>
                                          </p:val>
                                        </p:tav>
                                        <p:tav tm="100000">
                                          <p:val>
                                            <p:strVal val="#ppt_x"/>
                                          </p:val>
                                        </p:tav>
                                      </p:tavLst>
                                    </p:anim>
                                    <p:anim calcmode="lin" valueType="num">
                                      <p:cBhvr>
                                        <p:cTn id="9" dur="1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1" presetClass="entr" presetSubtype="0" fill="hold" nodeType="afterEffect">
                                  <p:stCondLst>
                                    <p:cond delay="0"/>
                                  </p:stCondLst>
                                  <p:childTnLst>
                                    <p:set>
                                      <p:cBhvr>
                                        <p:cTn id="12" dur="1" fill="hold">
                                          <p:stCondLst>
                                            <p:cond delay="1249"/>
                                          </p:stCondLst>
                                        </p:cTn>
                                        <p:tgtEl>
                                          <p:spTgt spid="4"/>
                                        </p:tgtEl>
                                        <p:attrNameLst>
                                          <p:attrName>style.visibility</p:attrName>
                                        </p:attrNameLst>
                                      </p:cBhvr>
                                      <p:to>
                                        <p:strVal val="visible"/>
                                      </p:to>
                                    </p:se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500"/>
                                        <p:tgtEl>
                                          <p:spTgt spid="35"/>
                                        </p:tgtEl>
                                      </p:cBhvr>
                                    </p:animEffect>
                                  </p:childTnLst>
                                </p:cTn>
                              </p:par>
                              <p:par>
                                <p:cTn id="17" presetID="42"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750"/>
                                        <p:tgtEl>
                                          <p:spTgt spid="13"/>
                                        </p:tgtEl>
                                      </p:cBhvr>
                                    </p:animEffect>
                                    <p:anim calcmode="lin" valueType="num">
                                      <p:cBhvr>
                                        <p:cTn id="20" dur="1750" fill="hold"/>
                                        <p:tgtEl>
                                          <p:spTgt spid="13"/>
                                        </p:tgtEl>
                                        <p:attrNameLst>
                                          <p:attrName>ppt_x</p:attrName>
                                        </p:attrNameLst>
                                      </p:cBhvr>
                                      <p:tavLst>
                                        <p:tav tm="0">
                                          <p:val>
                                            <p:strVal val="#ppt_x"/>
                                          </p:val>
                                        </p:tav>
                                        <p:tav tm="100000">
                                          <p:val>
                                            <p:strVal val="#ppt_x"/>
                                          </p:val>
                                        </p:tav>
                                      </p:tavLst>
                                    </p:anim>
                                    <p:anim calcmode="lin" valueType="num">
                                      <p:cBhvr>
                                        <p:cTn id="21" dur="1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4750"/>
                            </p:stCondLst>
                            <p:childTnLst>
                              <p:par>
                                <p:cTn id="23" presetID="1" presetClass="entr" presetSubtype="0" fill="hold" nodeType="afterEffect">
                                  <p:stCondLst>
                                    <p:cond delay="0"/>
                                  </p:stCondLst>
                                  <p:childTnLst>
                                    <p:set>
                                      <p:cBhvr>
                                        <p:cTn id="24" dur="1" fill="hold">
                                          <p:stCondLst>
                                            <p:cond delay="1249"/>
                                          </p:stCondLst>
                                        </p:cTn>
                                        <p:tgtEl>
                                          <p:spTgt spid="14"/>
                                        </p:tgtEl>
                                        <p:attrNameLst>
                                          <p:attrName>style.visibility</p:attrName>
                                        </p:attrNameLst>
                                      </p:cBhvr>
                                      <p:to>
                                        <p:strVal val="visible"/>
                                      </p:to>
                                    </p:set>
                                  </p:childTnLst>
                                </p:cTn>
                              </p:par>
                            </p:childTnLst>
                          </p:cTn>
                        </p:par>
                        <p:par>
                          <p:cTn id="25" fill="hold">
                            <p:stCondLst>
                              <p:cond delay="600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500"/>
                                        <p:tgtEl>
                                          <p:spTgt spid="36"/>
                                        </p:tgtEl>
                                      </p:cBhvr>
                                    </p:animEffect>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750"/>
                                        <p:tgtEl>
                                          <p:spTgt spid="24"/>
                                        </p:tgtEl>
                                      </p:cBhvr>
                                    </p:animEffect>
                                    <p:anim calcmode="lin" valueType="num">
                                      <p:cBhvr>
                                        <p:cTn id="32" dur="1750" fill="hold"/>
                                        <p:tgtEl>
                                          <p:spTgt spid="24"/>
                                        </p:tgtEl>
                                        <p:attrNameLst>
                                          <p:attrName>ppt_x</p:attrName>
                                        </p:attrNameLst>
                                      </p:cBhvr>
                                      <p:tavLst>
                                        <p:tav tm="0">
                                          <p:val>
                                            <p:strVal val="#ppt_x"/>
                                          </p:val>
                                        </p:tav>
                                        <p:tav tm="100000">
                                          <p:val>
                                            <p:strVal val="#ppt_x"/>
                                          </p:val>
                                        </p:tav>
                                      </p:tavLst>
                                    </p:anim>
                                    <p:anim calcmode="lin" valueType="num">
                                      <p:cBhvr>
                                        <p:cTn id="33" dur="175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7750"/>
                            </p:stCondLst>
                            <p:childTnLst>
                              <p:par>
                                <p:cTn id="35" presetID="1" presetClass="entr" presetSubtype="0" fill="hold" nodeType="afterEffect">
                                  <p:stCondLst>
                                    <p:cond delay="0"/>
                                  </p:stCondLst>
                                  <p:childTnLst>
                                    <p:set>
                                      <p:cBhvr>
                                        <p:cTn id="36" dur="1" fill="hold">
                                          <p:stCondLst>
                                            <p:cond delay="1249"/>
                                          </p:stCondLst>
                                        </p:cTn>
                                        <p:tgtEl>
                                          <p:spTgt spid="25"/>
                                        </p:tgtEl>
                                        <p:attrNameLst>
                                          <p:attrName>style.visibility</p:attrName>
                                        </p:attrNameLst>
                                      </p:cBhvr>
                                      <p:to>
                                        <p:strVal val="visible"/>
                                      </p:to>
                                    </p:set>
                                  </p:childTnLst>
                                </p:cTn>
                              </p:par>
                            </p:childTnLst>
                          </p:cTn>
                        </p:par>
                        <p:par>
                          <p:cTn id="37" fill="hold">
                            <p:stCondLst>
                              <p:cond delay="9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500"/>
                                        <p:tgtEl>
                                          <p:spTgt spid="37"/>
                                        </p:tgtEl>
                                      </p:cBhvr>
                                    </p:animEffect>
                                  </p:childTnLst>
                                </p:cTn>
                              </p:par>
                              <p:par>
                                <p:cTn id="41" presetID="42"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750"/>
                                        <p:tgtEl>
                                          <p:spTgt spid="32"/>
                                        </p:tgtEl>
                                      </p:cBhvr>
                                    </p:animEffect>
                                    <p:anim calcmode="lin" valueType="num">
                                      <p:cBhvr>
                                        <p:cTn id="44" dur="1750" fill="hold"/>
                                        <p:tgtEl>
                                          <p:spTgt spid="32"/>
                                        </p:tgtEl>
                                        <p:attrNameLst>
                                          <p:attrName>ppt_x</p:attrName>
                                        </p:attrNameLst>
                                      </p:cBhvr>
                                      <p:tavLst>
                                        <p:tav tm="0">
                                          <p:val>
                                            <p:strVal val="#ppt_x"/>
                                          </p:val>
                                        </p:tav>
                                        <p:tav tm="100000">
                                          <p:val>
                                            <p:strVal val="#ppt_x"/>
                                          </p:val>
                                        </p:tav>
                                      </p:tavLst>
                                    </p:anim>
                                    <p:anim calcmode="lin" valueType="num">
                                      <p:cBhvr>
                                        <p:cTn id="45" dur="175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10750"/>
                            </p:stCondLst>
                            <p:childTnLst>
                              <p:par>
                                <p:cTn id="47" presetID="1" presetClass="entr" presetSubtype="0" fill="hold" nodeType="afterEffect">
                                  <p:stCondLst>
                                    <p:cond delay="0"/>
                                  </p:stCondLst>
                                  <p:childTnLst>
                                    <p:set>
                                      <p:cBhvr>
                                        <p:cTn id="48" dur="1" fill="hold">
                                          <p:stCondLst>
                                            <p:cond delay="1249"/>
                                          </p:stCondLst>
                                        </p:cTn>
                                        <p:tgtEl>
                                          <p:spTgt spid="33"/>
                                        </p:tgtEl>
                                        <p:attrNameLst>
                                          <p:attrName>style.visibility</p:attrName>
                                        </p:attrNameLst>
                                      </p:cBhvr>
                                      <p:to>
                                        <p:strVal val="visible"/>
                                      </p:to>
                                    </p:set>
                                  </p:childTnLst>
                                </p:cTn>
                              </p:par>
                            </p:childTnLst>
                          </p:cTn>
                        </p:par>
                        <p:par>
                          <p:cTn id="49" fill="hold">
                            <p:stCondLst>
                              <p:cond delay="12000"/>
                            </p:stCondLst>
                            <p:childTnLst>
                              <p:par>
                                <p:cTn id="50" presetID="10"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淘宝网chenying0907出品 98"/>
          <p:cNvGrpSpPr/>
          <p:nvPr/>
        </p:nvGrpSpPr>
        <p:grpSpPr>
          <a:xfrm>
            <a:off x="4042111" y="1330701"/>
            <a:ext cx="757258" cy="238527"/>
            <a:chOff x="4042111" y="1330701"/>
            <a:chExt cx="757258" cy="238527"/>
          </a:xfrm>
          <a:noFill/>
        </p:grpSpPr>
        <p:sp>
          <p:nvSpPr>
            <p:cNvPr id="40" name="淘宝网chenying0907出品 37"/>
            <p:cNvSpPr>
              <a:spLocks/>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grpFill/>
            <a:ln>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sp>
          <p:nvSpPr>
            <p:cNvPr id="44" name="淘宝网chenying0907出品 30"/>
            <p:cNvSpPr txBox="1"/>
            <p:nvPr/>
          </p:nvSpPr>
          <p:spPr>
            <a:xfrm>
              <a:off x="4042111" y="1330701"/>
              <a:ext cx="295594" cy="238527"/>
            </a:xfrm>
            <a:prstGeom prst="rect">
              <a:avLst/>
            </a:prstGeom>
            <a:grpFill/>
            <a:ln>
              <a:solidFill>
                <a:schemeClr val="tx1">
                  <a:lumMod val="50000"/>
                  <a:lumOff val="50000"/>
                </a:schemeClr>
              </a:solidFill>
            </a:ln>
          </p:spPr>
          <p:txBody>
            <a:bodyPr wrap="none" lIns="68580" tIns="34290" rIns="68580" bIns="34290" rtlCol="0">
              <a:spAutoFit/>
            </a:bodyPr>
            <a:lstStyle/>
            <a:p>
              <a:r>
                <a:rPr lang="en-US" altLang="zh-CN"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淘宝网chenying0907出品 99"/>
          <p:cNvGrpSpPr/>
          <p:nvPr/>
        </p:nvGrpSpPr>
        <p:grpSpPr>
          <a:xfrm>
            <a:off x="3968280" y="2006846"/>
            <a:ext cx="772962" cy="240688"/>
            <a:chOff x="3968280" y="2006846"/>
            <a:chExt cx="772962" cy="240688"/>
          </a:xfrm>
          <a:noFill/>
        </p:grpSpPr>
        <p:sp>
          <p:nvSpPr>
            <p:cNvPr id="36" name="淘宝网chenying0907出品 33"/>
            <p:cNvSpPr>
              <a:spLocks/>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pFill/>
            <a:ln>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sp>
          <p:nvSpPr>
            <p:cNvPr id="48" name="淘宝网chenying0907出品 91"/>
            <p:cNvSpPr txBox="1"/>
            <p:nvPr/>
          </p:nvSpPr>
          <p:spPr>
            <a:xfrm>
              <a:off x="4445648" y="2009007"/>
              <a:ext cx="295594" cy="238527"/>
            </a:xfrm>
            <a:prstGeom prst="rect">
              <a:avLst/>
            </a:prstGeom>
            <a:grpFill/>
            <a:ln>
              <a:solidFill>
                <a:schemeClr val="tx1">
                  <a:lumMod val="50000"/>
                  <a:lumOff val="50000"/>
                </a:schemeClr>
              </a:solidFill>
            </a:ln>
          </p:spPr>
          <p:txBody>
            <a:bodyPr wrap="none" lIns="68580" tIns="34290" rIns="68580" bIns="34290" rtlCol="0">
              <a:spAutoFit/>
            </a:bodyPr>
            <a:lstStyle/>
            <a:p>
              <a:r>
                <a:rPr lang="en-US" altLang="zh-CN"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淘宝网chenying0907出品 100"/>
          <p:cNvGrpSpPr/>
          <p:nvPr/>
        </p:nvGrpSpPr>
        <p:grpSpPr>
          <a:xfrm>
            <a:off x="4034036" y="2655340"/>
            <a:ext cx="765333" cy="238527"/>
            <a:chOff x="4034036" y="2655340"/>
            <a:chExt cx="765333" cy="238527"/>
          </a:xfrm>
          <a:noFill/>
        </p:grpSpPr>
        <p:sp>
          <p:nvSpPr>
            <p:cNvPr id="39" name="淘宝网chenying0907出品 36"/>
            <p:cNvSpPr>
              <a:spLocks/>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pFill/>
            <a:ln>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sp>
          <p:nvSpPr>
            <p:cNvPr id="52" name="淘宝网chenying0907出品 92"/>
            <p:cNvSpPr txBox="1"/>
            <p:nvPr/>
          </p:nvSpPr>
          <p:spPr>
            <a:xfrm>
              <a:off x="4034036" y="2655340"/>
              <a:ext cx="295594" cy="238527"/>
            </a:xfrm>
            <a:prstGeom prst="rect">
              <a:avLst/>
            </a:prstGeom>
            <a:grpFill/>
            <a:ln>
              <a:solidFill>
                <a:schemeClr val="tx1">
                  <a:lumMod val="50000"/>
                  <a:lumOff val="50000"/>
                </a:schemeClr>
              </a:solidFill>
            </a:ln>
          </p:spPr>
          <p:txBody>
            <a:bodyPr wrap="none" lIns="68580" tIns="34290" rIns="68580" bIns="34290" rtlCol="0">
              <a:spAutoFit/>
            </a:bodyPr>
            <a:lstStyle/>
            <a:p>
              <a:r>
                <a:rPr lang="en-US" altLang="zh-CN"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淘宝网chenying0907出品 101"/>
          <p:cNvGrpSpPr/>
          <p:nvPr/>
        </p:nvGrpSpPr>
        <p:grpSpPr>
          <a:xfrm>
            <a:off x="3968280" y="3263929"/>
            <a:ext cx="770244" cy="243925"/>
            <a:chOff x="3968280" y="3320219"/>
            <a:chExt cx="770244" cy="243925"/>
          </a:xfrm>
          <a:noFill/>
        </p:grpSpPr>
        <p:sp>
          <p:nvSpPr>
            <p:cNvPr id="38" name="淘宝网chenying0907出品 35"/>
            <p:cNvSpPr>
              <a:spLocks/>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pFill/>
            <a:ln>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sp>
          <p:nvSpPr>
            <p:cNvPr id="56" name="淘宝网chenying0907出品 93"/>
            <p:cNvSpPr txBox="1"/>
            <p:nvPr/>
          </p:nvSpPr>
          <p:spPr>
            <a:xfrm>
              <a:off x="4442930" y="3325617"/>
              <a:ext cx="295594" cy="238527"/>
            </a:xfrm>
            <a:prstGeom prst="rect">
              <a:avLst/>
            </a:prstGeom>
            <a:grpFill/>
            <a:ln>
              <a:solidFill>
                <a:schemeClr val="tx1">
                  <a:lumMod val="50000"/>
                  <a:lumOff val="50000"/>
                </a:schemeClr>
              </a:solidFill>
            </a:ln>
          </p:spPr>
          <p:txBody>
            <a:bodyPr wrap="none" lIns="68580" tIns="34290" rIns="68580" bIns="34290" rtlCol="0">
              <a:spAutoFit/>
            </a:bodyPr>
            <a:lstStyle/>
            <a:p>
              <a:r>
                <a:rPr lang="en-US" altLang="zh-CN"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淘宝网chenying0907出品 102"/>
          <p:cNvGrpSpPr/>
          <p:nvPr/>
        </p:nvGrpSpPr>
        <p:grpSpPr>
          <a:xfrm>
            <a:off x="4020810" y="3997366"/>
            <a:ext cx="766867" cy="250827"/>
            <a:chOff x="4020810" y="3997366"/>
            <a:chExt cx="766867" cy="250827"/>
          </a:xfrm>
          <a:noFill/>
        </p:grpSpPr>
        <p:sp>
          <p:nvSpPr>
            <p:cNvPr id="37" name="淘宝网chenying0907出品 34"/>
            <p:cNvSpPr>
              <a:spLocks/>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pFill/>
            <a:ln>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sp>
          <p:nvSpPr>
            <p:cNvPr id="60" name="淘宝网chenying0907出品 94"/>
            <p:cNvSpPr txBox="1"/>
            <p:nvPr/>
          </p:nvSpPr>
          <p:spPr>
            <a:xfrm>
              <a:off x="4020810" y="4009666"/>
              <a:ext cx="295594" cy="238527"/>
            </a:xfrm>
            <a:prstGeom prst="rect">
              <a:avLst/>
            </a:prstGeom>
            <a:grpFill/>
            <a:ln>
              <a:solidFill>
                <a:schemeClr val="tx1">
                  <a:lumMod val="50000"/>
                  <a:lumOff val="50000"/>
                </a:schemeClr>
              </a:solidFill>
            </a:ln>
          </p:spPr>
          <p:txBody>
            <a:bodyPr wrap="none" lIns="68580" tIns="34290" rIns="68580" bIns="34290" rtlCol="0">
              <a:spAutoFit/>
            </a:bodyPr>
            <a:lstStyle/>
            <a:p>
              <a:r>
                <a:rPr lang="en-US" altLang="zh-CN"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淘宝网chenying0907出品 71"/>
          <p:cNvGrpSpPr/>
          <p:nvPr/>
        </p:nvGrpSpPr>
        <p:grpSpPr>
          <a:xfrm>
            <a:off x="4545032" y="742825"/>
            <a:ext cx="1181542" cy="1181541"/>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73"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74"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grpSp>
        <p:nvGrpSpPr>
          <p:cNvPr id="87" name="淘宝网chenying0907出品 86"/>
          <p:cNvGrpSpPr/>
          <p:nvPr/>
        </p:nvGrpSpPr>
        <p:grpSpPr>
          <a:xfrm>
            <a:off x="3173559" y="1395525"/>
            <a:ext cx="1226964" cy="1226963"/>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88"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89"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grpSp>
        <p:nvGrpSpPr>
          <p:cNvPr id="90" name="淘宝网chenying0907出品 89"/>
          <p:cNvGrpSpPr/>
          <p:nvPr/>
        </p:nvGrpSpPr>
        <p:grpSpPr>
          <a:xfrm>
            <a:off x="4544054" y="2199896"/>
            <a:ext cx="1093724" cy="1093723"/>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91"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92" name="Oval 1"/>
            <p:cNvSpPr/>
            <p:nvPr/>
          </p:nvSpPr>
          <p:spPr bwMode="auto">
            <a:xfrm>
              <a:off x="967499" y="1134567"/>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grpSp>
        <p:nvGrpSpPr>
          <p:cNvPr id="93" name="淘宝网chenying0907出品 92"/>
          <p:cNvGrpSpPr/>
          <p:nvPr/>
        </p:nvGrpSpPr>
        <p:grpSpPr>
          <a:xfrm>
            <a:off x="3110402" y="2752279"/>
            <a:ext cx="1245089" cy="1245087"/>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94"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95"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grpSp>
        <p:nvGrpSpPr>
          <p:cNvPr id="96" name="淘宝网chenying0907出品 95"/>
          <p:cNvGrpSpPr/>
          <p:nvPr/>
        </p:nvGrpSpPr>
        <p:grpSpPr>
          <a:xfrm>
            <a:off x="4544054" y="3474793"/>
            <a:ext cx="1308274" cy="1308272"/>
            <a:chOff x="819328" y="1120779"/>
            <a:chExt cx="1127886" cy="1127885"/>
          </a:xfrm>
          <a:blipFill dpi="0" rotWithShape="1">
            <a:blip r:embed="rId3">
              <a:extLst>
                <a:ext uri="{28A0092B-C50C-407E-A947-70E740481C1C}">
                  <a14:useLocalDpi xmlns:a14="http://schemas.microsoft.com/office/drawing/2010/main" val="0"/>
                </a:ext>
              </a:extLst>
            </a:blip>
            <a:srcRect/>
            <a:stretch>
              <a:fillRect/>
            </a:stretch>
          </a:blipFill>
        </p:grpSpPr>
        <p:sp>
          <p:nvSpPr>
            <p:cNvPr id="97"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98"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sp>
        <p:nvSpPr>
          <p:cNvPr id="35" name="Content Placeholder 2"/>
          <p:cNvSpPr txBox="1">
            <a:spLocks/>
          </p:cNvSpPr>
          <p:nvPr/>
        </p:nvSpPr>
        <p:spPr bwMode="auto">
          <a:xfrm>
            <a:off x="5625796" y="970728"/>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1262252" y="1761842"/>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2" name="Content Placeholder 2"/>
          <p:cNvSpPr txBox="1">
            <a:spLocks/>
          </p:cNvSpPr>
          <p:nvPr/>
        </p:nvSpPr>
        <p:spPr bwMode="auto">
          <a:xfrm>
            <a:off x="5625796" y="2295367"/>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3" name="Content Placeholder 2"/>
          <p:cNvSpPr txBox="1">
            <a:spLocks/>
          </p:cNvSpPr>
          <p:nvPr/>
        </p:nvSpPr>
        <p:spPr bwMode="auto">
          <a:xfrm>
            <a:off x="1280578" y="3028617"/>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5" name="Content Placeholder 2"/>
          <p:cNvSpPr txBox="1">
            <a:spLocks/>
          </p:cNvSpPr>
          <p:nvPr/>
        </p:nvSpPr>
        <p:spPr bwMode="auto">
          <a:xfrm>
            <a:off x="5608537" y="3637393"/>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9741033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2500" fill="hold"/>
                                        <p:tgtEl>
                                          <p:spTgt spid="72"/>
                                        </p:tgtEl>
                                        <p:attrNameLst>
                                          <p:attrName>ppt_w</p:attrName>
                                        </p:attrNameLst>
                                      </p:cBhvr>
                                      <p:tavLst>
                                        <p:tav tm="0">
                                          <p:val>
                                            <p:fltVal val="0"/>
                                          </p:val>
                                        </p:tav>
                                        <p:tav tm="100000">
                                          <p:val>
                                            <p:strVal val="#ppt_w"/>
                                          </p:val>
                                        </p:tav>
                                      </p:tavLst>
                                    </p:anim>
                                    <p:anim calcmode="lin" valueType="num">
                                      <p:cBhvr>
                                        <p:cTn id="8" dur="2500" fill="hold"/>
                                        <p:tgtEl>
                                          <p:spTgt spid="72"/>
                                        </p:tgtEl>
                                        <p:attrNameLst>
                                          <p:attrName>ppt_h</p:attrName>
                                        </p:attrNameLst>
                                      </p:cBhvr>
                                      <p:tavLst>
                                        <p:tav tm="0">
                                          <p:val>
                                            <p:fltVal val="0"/>
                                          </p:val>
                                        </p:tav>
                                        <p:tav tm="100000">
                                          <p:val>
                                            <p:strVal val="#ppt_h"/>
                                          </p:val>
                                        </p:tav>
                                      </p:tavLst>
                                    </p:anim>
                                    <p:animEffect transition="in" filter="fade">
                                      <p:cBhvr>
                                        <p:cTn id="9" dur="2500"/>
                                        <p:tgtEl>
                                          <p:spTgt spid="72"/>
                                        </p:tgtEl>
                                      </p:cBhvr>
                                    </p:animEffect>
                                  </p:childTnLst>
                                </p:cTn>
                              </p:par>
                            </p:childTnLst>
                          </p:cTn>
                        </p:par>
                        <p:par>
                          <p:cTn id="10" fill="hold">
                            <p:stCondLst>
                              <p:cond delay="2500"/>
                            </p:stCondLst>
                            <p:childTnLst>
                              <p:par>
                                <p:cTn id="11" presetID="1"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p:cTn id="16" dur="2500" fill="hold"/>
                                        <p:tgtEl>
                                          <p:spTgt spid="87"/>
                                        </p:tgtEl>
                                        <p:attrNameLst>
                                          <p:attrName>ppt_w</p:attrName>
                                        </p:attrNameLst>
                                      </p:cBhvr>
                                      <p:tavLst>
                                        <p:tav tm="0">
                                          <p:val>
                                            <p:fltVal val="0"/>
                                          </p:val>
                                        </p:tav>
                                        <p:tav tm="100000">
                                          <p:val>
                                            <p:strVal val="#ppt_w"/>
                                          </p:val>
                                        </p:tav>
                                      </p:tavLst>
                                    </p:anim>
                                    <p:anim calcmode="lin" valueType="num">
                                      <p:cBhvr>
                                        <p:cTn id="17" dur="2500" fill="hold"/>
                                        <p:tgtEl>
                                          <p:spTgt spid="87"/>
                                        </p:tgtEl>
                                        <p:attrNameLst>
                                          <p:attrName>ppt_h</p:attrName>
                                        </p:attrNameLst>
                                      </p:cBhvr>
                                      <p:tavLst>
                                        <p:tav tm="0">
                                          <p:val>
                                            <p:fltVal val="0"/>
                                          </p:val>
                                        </p:tav>
                                        <p:tav tm="100000">
                                          <p:val>
                                            <p:strVal val="#ppt_h"/>
                                          </p:val>
                                        </p:tav>
                                      </p:tavLst>
                                    </p:anim>
                                    <p:animEffect transition="in" filter="fade">
                                      <p:cBhvr>
                                        <p:cTn id="18" dur="2500"/>
                                        <p:tgtEl>
                                          <p:spTgt spid="87"/>
                                        </p:tgtEl>
                                      </p:cBhvr>
                                    </p:animEffect>
                                  </p:childTnLst>
                                </p:cTn>
                              </p:par>
                            </p:childTnLst>
                          </p:cTn>
                        </p:par>
                        <p:par>
                          <p:cTn id="19" fill="hold">
                            <p:stCondLst>
                              <p:cond delay="5000"/>
                            </p:stCondLst>
                            <p:childTnLst>
                              <p:par>
                                <p:cTn id="20" presetID="1" presetClass="entr" presetSubtype="0" fill="hold" nodeType="afterEffect">
                                  <p:stCondLst>
                                    <p:cond delay="0"/>
                                  </p:stCondLst>
                                  <p:childTnLst>
                                    <p:set>
                                      <p:cBhvr>
                                        <p:cTn id="21" dur="1" fill="hold">
                                          <p:stCondLst>
                                            <p:cond delay="0"/>
                                          </p:stCondLst>
                                        </p:cTn>
                                        <p:tgtEl>
                                          <p:spTgt spid="100"/>
                                        </p:tgtEl>
                                        <p:attrNameLst>
                                          <p:attrName>style.visibility</p:attrName>
                                        </p:attrNameLst>
                                      </p:cBhvr>
                                      <p:to>
                                        <p:strVal val="visible"/>
                                      </p:to>
                                    </p:set>
                                  </p:childTnLst>
                                </p:cTn>
                              </p:par>
                            </p:childTnLst>
                          </p:cTn>
                        </p:par>
                        <p:par>
                          <p:cTn id="22" fill="hold">
                            <p:stCondLst>
                              <p:cond delay="5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2500" fill="hold"/>
                                        <p:tgtEl>
                                          <p:spTgt spid="90"/>
                                        </p:tgtEl>
                                        <p:attrNameLst>
                                          <p:attrName>ppt_w</p:attrName>
                                        </p:attrNameLst>
                                      </p:cBhvr>
                                      <p:tavLst>
                                        <p:tav tm="0">
                                          <p:val>
                                            <p:fltVal val="0"/>
                                          </p:val>
                                        </p:tav>
                                        <p:tav tm="100000">
                                          <p:val>
                                            <p:strVal val="#ppt_w"/>
                                          </p:val>
                                        </p:tav>
                                      </p:tavLst>
                                    </p:anim>
                                    <p:anim calcmode="lin" valueType="num">
                                      <p:cBhvr>
                                        <p:cTn id="26" dur="2500" fill="hold"/>
                                        <p:tgtEl>
                                          <p:spTgt spid="90"/>
                                        </p:tgtEl>
                                        <p:attrNameLst>
                                          <p:attrName>ppt_h</p:attrName>
                                        </p:attrNameLst>
                                      </p:cBhvr>
                                      <p:tavLst>
                                        <p:tav tm="0">
                                          <p:val>
                                            <p:fltVal val="0"/>
                                          </p:val>
                                        </p:tav>
                                        <p:tav tm="100000">
                                          <p:val>
                                            <p:strVal val="#ppt_h"/>
                                          </p:val>
                                        </p:tav>
                                      </p:tavLst>
                                    </p:anim>
                                    <p:animEffect transition="in" filter="fade">
                                      <p:cBhvr>
                                        <p:cTn id="27" dur="2500"/>
                                        <p:tgtEl>
                                          <p:spTgt spid="90"/>
                                        </p:tgtEl>
                                      </p:cBhvr>
                                    </p:animEffect>
                                  </p:childTnLst>
                                </p:cTn>
                              </p:par>
                            </p:childTnLst>
                          </p:cTn>
                        </p:par>
                        <p:par>
                          <p:cTn id="28" fill="hold">
                            <p:stCondLst>
                              <p:cond delay="7500"/>
                            </p:stCondLst>
                            <p:childTnLst>
                              <p:par>
                                <p:cTn id="29" presetID="1" presetClass="entr" presetSubtype="0"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childTnLst>
                                </p:cTn>
                              </p:par>
                            </p:childTnLst>
                          </p:cTn>
                        </p:par>
                        <p:par>
                          <p:cTn id="31" fill="hold">
                            <p:stCondLst>
                              <p:cond delay="7500"/>
                            </p:stCondLst>
                            <p:childTnLst>
                              <p:par>
                                <p:cTn id="32" presetID="53" presetClass="entr" presetSubtype="16"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2500" fill="hold"/>
                                        <p:tgtEl>
                                          <p:spTgt spid="93"/>
                                        </p:tgtEl>
                                        <p:attrNameLst>
                                          <p:attrName>ppt_w</p:attrName>
                                        </p:attrNameLst>
                                      </p:cBhvr>
                                      <p:tavLst>
                                        <p:tav tm="0">
                                          <p:val>
                                            <p:fltVal val="0"/>
                                          </p:val>
                                        </p:tav>
                                        <p:tav tm="100000">
                                          <p:val>
                                            <p:strVal val="#ppt_w"/>
                                          </p:val>
                                        </p:tav>
                                      </p:tavLst>
                                    </p:anim>
                                    <p:anim calcmode="lin" valueType="num">
                                      <p:cBhvr>
                                        <p:cTn id="35" dur="2500" fill="hold"/>
                                        <p:tgtEl>
                                          <p:spTgt spid="93"/>
                                        </p:tgtEl>
                                        <p:attrNameLst>
                                          <p:attrName>ppt_h</p:attrName>
                                        </p:attrNameLst>
                                      </p:cBhvr>
                                      <p:tavLst>
                                        <p:tav tm="0">
                                          <p:val>
                                            <p:fltVal val="0"/>
                                          </p:val>
                                        </p:tav>
                                        <p:tav tm="100000">
                                          <p:val>
                                            <p:strVal val="#ppt_h"/>
                                          </p:val>
                                        </p:tav>
                                      </p:tavLst>
                                    </p:anim>
                                    <p:animEffect transition="in" filter="fade">
                                      <p:cBhvr>
                                        <p:cTn id="36" dur="2500"/>
                                        <p:tgtEl>
                                          <p:spTgt spid="93"/>
                                        </p:tgtEl>
                                      </p:cBhvr>
                                    </p:animEffect>
                                  </p:childTnLst>
                                </p:cTn>
                              </p:par>
                            </p:childTnLst>
                          </p:cTn>
                        </p:par>
                        <p:par>
                          <p:cTn id="37" fill="hold">
                            <p:stCondLst>
                              <p:cond delay="10000"/>
                            </p:stCondLst>
                            <p:childTnLst>
                              <p:par>
                                <p:cTn id="38" presetID="1" presetClass="entr" presetSubtype="0" fill="hold" nodeType="afterEffect">
                                  <p:stCondLst>
                                    <p:cond delay="0"/>
                                  </p:stCondLst>
                                  <p:childTnLst>
                                    <p:set>
                                      <p:cBhvr>
                                        <p:cTn id="39" dur="1" fill="hold">
                                          <p:stCondLst>
                                            <p:cond delay="0"/>
                                          </p:stCondLst>
                                        </p:cTn>
                                        <p:tgtEl>
                                          <p:spTgt spid="102"/>
                                        </p:tgtEl>
                                        <p:attrNameLst>
                                          <p:attrName>style.visibility</p:attrName>
                                        </p:attrNameLst>
                                      </p:cBhvr>
                                      <p:to>
                                        <p:strVal val="visible"/>
                                      </p:to>
                                    </p:set>
                                  </p:childTnLst>
                                </p:cTn>
                              </p:par>
                            </p:childTnLst>
                          </p:cTn>
                        </p:par>
                        <p:par>
                          <p:cTn id="40" fill="hold">
                            <p:stCondLst>
                              <p:cond delay="10000"/>
                            </p:stCondLst>
                            <p:childTnLst>
                              <p:par>
                                <p:cTn id="41" presetID="53" presetClass="entr" presetSubtype="16"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2500" fill="hold"/>
                                        <p:tgtEl>
                                          <p:spTgt spid="96"/>
                                        </p:tgtEl>
                                        <p:attrNameLst>
                                          <p:attrName>ppt_w</p:attrName>
                                        </p:attrNameLst>
                                      </p:cBhvr>
                                      <p:tavLst>
                                        <p:tav tm="0">
                                          <p:val>
                                            <p:fltVal val="0"/>
                                          </p:val>
                                        </p:tav>
                                        <p:tav tm="100000">
                                          <p:val>
                                            <p:strVal val="#ppt_w"/>
                                          </p:val>
                                        </p:tav>
                                      </p:tavLst>
                                    </p:anim>
                                    <p:anim calcmode="lin" valueType="num">
                                      <p:cBhvr>
                                        <p:cTn id="44" dur="2500" fill="hold"/>
                                        <p:tgtEl>
                                          <p:spTgt spid="96"/>
                                        </p:tgtEl>
                                        <p:attrNameLst>
                                          <p:attrName>ppt_h</p:attrName>
                                        </p:attrNameLst>
                                      </p:cBhvr>
                                      <p:tavLst>
                                        <p:tav tm="0">
                                          <p:val>
                                            <p:fltVal val="0"/>
                                          </p:val>
                                        </p:tav>
                                        <p:tav tm="100000">
                                          <p:val>
                                            <p:strVal val="#ppt_h"/>
                                          </p:val>
                                        </p:tav>
                                      </p:tavLst>
                                    </p:anim>
                                    <p:animEffect transition="in" filter="fade">
                                      <p:cBhvr>
                                        <p:cTn id="45" dur="2500"/>
                                        <p:tgtEl>
                                          <p:spTgt spid="96"/>
                                        </p:tgtEl>
                                      </p:cBhvr>
                                    </p:animEffect>
                                  </p:childTnLst>
                                </p:cTn>
                              </p:par>
                            </p:childTnLst>
                          </p:cTn>
                        </p:par>
                        <p:par>
                          <p:cTn id="46" fill="hold">
                            <p:stCondLst>
                              <p:cond delay="12500"/>
                            </p:stCondLst>
                            <p:childTnLst>
                              <p:par>
                                <p:cTn id="47" presetID="1" presetClass="entr" presetSubtype="0"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childTnLst>
                                </p:cTn>
                              </p:par>
                            </p:childTnLst>
                          </p:cTn>
                        </p:par>
                        <p:par>
                          <p:cTn id="49" fill="hold">
                            <p:stCondLst>
                              <p:cond delay="12500"/>
                            </p:stCondLst>
                            <p:childTnLst>
                              <p:par>
                                <p:cTn id="50" presetID="10" presetClass="entr" presetSubtype="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2500"/>
                                        <p:tgtEl>
                                          <p:spTgt spid="35"/>
                                        </p:tgtEl>
                                      </p:cBhvr>
                                    </p:animEffect>
                                  </p:childTnLst>
                                </p:cTn>
                              </p:par>
                            </p:childTnLst>
                          </p:cTn>
                        </p:par>
                        <p:par>
                          <p:cTn id="53" fill="hold">
                            <p:stCondLst>
                              <p:cond delay="15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2500"/>
                                        <p:tgtEl>
                                          <p:spTgt spid="41"/>
                                        </p:tgtEl>
                                      </p:cBhvr>
                                    </p:animEffect>
                                  </p:childTnLst>
                                </p:cTn>
                              </p:par>
                            </p:childTnLst>
                          </p:cTn>
                        </p:par>
                        <p:par>
                          <p:cTn id="57" fill="hold">
                            <p:stCondLst>
                              <p:cond delay="17500"/>
                            </p:stCondLst>
                            <p:childTnLst>
                              <p:par>
                                <p:cTn id="58" presetID="10" presetClass="entr" presetSubtype="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2500"/>
                                        <p:tgtEl>
                                          <p:spTgt spid="42"/>
                                        </p:tgtEl>
                                      </p:cBhvr>
                                    </p:animEffect>
                                  </p:childTnLst>
                                </p:cTn>
                              </p:par>
                            </p:childTnLst>
                          </p:cTn>
                        </p:par>
                        <p:par>
                          <p:cTn id="61" fill="hold">
                            <p:stCondLst>
                              <p:cond delay="20000"/>
                            </p:stCondLst>
                            <p:childTnLst>
                              <p:par>
                                <p:cTn id="62" presetID="10" presetClass="entr" presetSubtype="0"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2500"/>
                                        <p:tgtEl>
                                          <p:spTgt spid="43"/>
                                        </p:tgtEl>
                                      </p:cBhvr>
                                    </p:animEffect>
                                  </p:childTnLst>
                                </p:cTn>
                              </p:par>
                            </p:childTnLst>
                          </p:cTn>
                        </p:par>
                        <p:par>
                          <p:cTn id="65" fill="hold">
                            <p:stCondLst>
                              <p:cond delay="22500"/>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2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P spid="42" grpId="0"/>
      <p:bldP spid="43"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Oval 1"/>
          <p:cNvSpPr/>
          <p:nvPr/>
        </p:nvSpPr>
        <p:spPr bwMode="auto">
          <a:xfrm>
            <a:off x="3290358" y="2540758"/>
            <a:ext cx="1341153" cy="134115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90" name="Oval 1"/>
          <p:cNvSpPr/>
          <p:nvPr/>
        </p:nvSpPr>
        <p:spPr bwMode="auto">
          <a:xfrm>
            <a:off x="4655332" y="1917906"/>
            <a:ext cx="1341153" cy="134115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91" name="Oval 1"/>
          <p:cNvSpPr/>
          <p:nvPr/>
        </p:nvSpPr>
        <p:spPr bwMode="auto">
          <a:xfrm>
            <a:off x="6272097" y="1275176"/>
            <a:ext cx="1341153" cy="134115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88" name="Oval 1"/>
          <p:cNvSpPr/>
          <p:nvPr/>
        </p:nvSpPr>
        <p:spPr bwMode="auto">
          <a:xfrm>
            <a:off x="1613958" y="3209993"/>
            <a:ext cx="1341153" cy="134115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2" name="灯片编号占位符 1"/>
          <p:cNvSpPr>
            <a:spLocks noGrp="1"/>
          </p:cNvSpPr>
          <p:nvPr>
            <p:ph type="sldNum" sz="quarter" idx="4294967295"/>
          </p:nvPr>
        </p:nvSpPr>
        <p:spPr>
          <a:xfrm>
            <a:off x="8739188" y="5081588"/>
            <a:ext cx="404812" cy="273050"/>
          </a:xfrm>
        </p:spPr>
        <p:txBody>
          <a:bodyPr/>
          <a:lstStyle/>
          <a:p>
            <a:fld id="{877C4908-FE0A-43F2-B8DA-9F7993525651}" type="slidenum">
              <a:rPr lang="zh-CN" altLang="en-US" smtClean="0"/>
              <a:t>23</a:t>
            </a:fld>
            <a:endParaRPr lang="zh-CN" altLang="en-US"/>
          </a:p>
        </p:txBody>
      </p:sp>
      <p:sp>
        <p:nvSpPr>
          <p:cNvPr id="79" name="弧形 78"/>
          <p:cNvSpPr/>
          <p:nvPr/>
        </p:nvSpPr>
        <p:spPr>
          <a:xfrm>
            <a:off x="6421498" y="1410175"/>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2" name="弧形 91"/>
          <p:cNvSpPr/>
          <p:nvPr/>
        </p:nvSpPr>
        <p:spPr>
          <a:xfrm>
            <a:off x="4804733" y="2046529"/>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5" name="弧形 94"/>
          <p:cNvSpPr/>
          <p:nvPr/>
        </p:nvSpPr>
        <p:spPr>
          <a:xfrm>
            <a:off x="3439759" y="2676007"/>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6" name="弧形 95"/>
          <p:cNvSpPr/>
          <p:nvPr/>
        </p:nvSpPr>
        <p:spPr>
          <a:xfrm>
            <a:off x="1769985" y="3331989"/>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11" name="Content Placeholder 2"/>
          <p:cNvSpPr txBox="1">
            <a:spLocks/>
          </p:cNvSpPr>
          <p:nvPr/>
        </p:nvSpPr>
        <p:spPr bwMode="auto">
          <a:xfrm>
            <a:off x="499976" y="2491638"/>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 name="Content Placeholder 2"/>
          <p:cNvSpPr txBox="1">
            <a:spLocks/>
          </p:cNvSpPr>
          <p:nvPr/>
        </p:nvSpPr>
        <p:spPr bwMode="auto">
          <a:xfrm>
            <a:off x="3314926" y="4043171"/>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3" name="Content Placeholder 2"/>
          <p:cNvSpPr txBox="1">
            <a:spLocks/>
          </p:cNvSpPr>
          <p:nvPr/>
        </p:nvSpPr>
        <p:spPr bwMode="auto">
          <a:xfrm>
            <a:off x="3304163" y="119158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4" name="Content Placeholder 2"/>
          <p:cNvSpPr txBox="1">
            <a:spLocks/>
          </p:cNvSpPr>
          <p:nvPr/>
        </p:nvSpPr>
        <p:spPr bwMode="auto">
          <a:xfrm>
            <a:off x="6265044" y="2851611"/>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lvl="0" algn="r" defTabSz="685663">
              <a:spcBef>
                <a:spcPct val="20000"/>
              </a:spcBef>
              <a:defRPr/>
            </a:pP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203835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96"/>
                                        </p:tgtEl>
                                        <p:attrNameLst>
                                          <p:attrName>style.visibility</p:attrName>
                                        </p:attrNameLst>
                                      </p:cBhvr>
                                      <p:to>
                                        <p:strVal val="visible"/>
                                      </p:to>
                                    </p:set>
                                    <p:anim calcmode="lin" valueType="num">
                                      <p:cBhvr additive="base">
                                        <p:cTn id="10" dur="500" fill="hold"/>
                                        <p:tgtEl>
                                          <p:spTgt spid="96"/>
                                        </p:tgtEl>
                                        <p:attrNameLst>
                                          <p:attrName>ppt_x</p:attrName>
                                        </p:attrNameLst>
                                      </p:cBhvr>
                                      <p:tavLst>
                                        <p:tav tm="0">
                                          <p:val>
                                            <p:strVal val="#ppt_x"/>
                                          </p:val>
                                        </p:tav>
                                        <p:tav tm="100000">
                                          <p:val>
                                            <p:strVal val="#ppt_x"/>
                                          </p:val>
                                        </p:tav>
                                      </p:tavLst>
                                    </p:anim>
                                    <p:anim calcmode="lin" valueType="num">
                                      <p:cBhvr additive="base">
                                        <p:cTn id="11" dur="500" fill="hold"/>
                                        <p:tgtEl>
                                          <p:spTgt spid="9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88"/>
                                        </p:tgtEl>
                                        <p:attrNameLst>
                                          <p:attrName>style.visibility</p:attrName>
                                        </p:attrNameLst>
                                      </p:cBhvr>
                                      <p:to>
                                        <p:strVal val="visible"/>
                                      </p:to>
                                    </p:set>
                                    <p:anim calcmode="lin" valueType="num">
                                      <p:cBhvr additive="base">
                                        <p:cTn id="14" dur="2500" fill="hold"/>
                                        <p:tgtEl>
                                          <p:spTgt spid="88"/>
                                        </p:tgtEl>
                                        <p:attrNameLst>
                                          <p:attrName>ppt_x</p:attrName>
                                        </p:attrNameLst>
                                      </p:cBhvr>
                                      <p:tavLst>
                                        <p:tav tm="0">
                                          <p:val>
                                            <p:strVal val="#ppt_x"/>
                                          </p:val>
                                        </p:tav>
                                        <p:tav tm="100000">
                                          <p:val>
                                            <p:strVal val="#ppt_x"/>
                                          </p:val>
                                        </p:tav>
                                      </p:tavLst>
                                    </p:anim>
                                    <p:anim calcmode="lin" valueType="num">
                                      <p:cBhvr additive="base">
                                        <p:cTn id="15" dur="2500" fill="hold"/>
                                        <p:tgtEl>
                                          <p:spTgt spid="88"/>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2500" fill="hold"/>
                                        <p:tgtEl>
                                          <p:spTgt spid="89"/>
                                        </p:tgtEl>
                                        <p:attrNameLst>
                                          <p:attrName>ppt_x</p:attrName>
                                        </p:attrNameLst>
                                      </p:cBhvr>
                                      <p:tavLst>
                                        <p:tav tm="0">
                                          <p:val>
                                            <p:strVal val="#ppt_x"/>
                                          </p:val>
                                        </p:tav>
                                        <p:tav tm="100000">
                                          <p:val>
                                            <p:strVal val="#ppt_x"/>
                                          </p:val>
                                        </p:tav>
                                      </p:tavLst>
                                    </p:anim>
                                    <p:anim calcmode="lin" valueType="num">
                                      <p:cBhvr additive="base">
                                        <p:cTn id="25" dur="2500" fill="hold"/>
                                        <p:tgtEl>
                                          <p:spTgt spid="8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95"/>
                                        </p:tgtEl>
                                        <p:attrNameLst>
                                          <p:attrName>style.visibility</p:attrName>
                                        </p:attrNameLst>
                                      </p:cBhvr>
                                      <p:to>
                                        <p:strVal val="visible"/>
                                      </p:to>
                                    </p:set>
                                    <p:anim calcmode="lin" valueType="num">
                                      <p:cBhvr additive="base">
                                        <p:cTn id="28" dur="500" fill="hold"/>
                                        <p:tgtEl>
                                          <p:spTgt spid="95"/>
                                        </p:tgtEl>
                                        <p:attrNameLst>
                                          <p:attrName>ppt_x</p:attrName>
                                        </p:attrNameLst>
                                      </p:cBhvr>
                                      <p:tavLst>
                                        <p:tav tm="0">
                                          <p:val>
                                            <p:strVal val="#ppt_x"/>
                                          </p:val>
                                        </p:tav>
                                        <p:tav tm="100000">
                                          <p:val>
                                            <p:strVal val="#ppt_x"/>
                                          </p:val>
                                        </p:tav>
                                      </p:tavLst>
                                    </p:anim>
                                    <p:anim calcmode="lin" valueType="num">
                                      <p:cBhvr additive="base">
                                        <p:cTn id="29" dur="500" fill="hold"/>
                                        <p:tgtEl>
                                          <p:spTgt spid="9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92"/>
                                        </p:tgtEl>
                                        <p:attrNameLst>
                                          <p:attrName>style.visibility</p:attrName>
                                        </p:attrNameLst>
                                      </p:cBhvr>
                                      <p:to>
                                        <p:strVal val="visible"/>
                                      </p:to>
                                    </p:set>
                                    <p:anim calcmode="lin" valueType="num">
                                      <p:cBhvr additive="base">
                                        <p:cTn id="36" dur="500" fill="hold"/>
                                        <p:tgtEl>
                                          <p:spTgt spid="92"/>
                                        </p:tgtEl>
                                        <p:attrNameLst>
                                          <p:attrName>ppt_x</p:attrName>
                                        </p:attrNameLst>
                                      </p:cBhvr>
                                      <p:tavLst>
                                        <p:tav tm="0">
                                          <p:val>
                                            <p:strVal val="#ppt_x"/>
                                          </p:val>
                                        </p:tav>
                                        <p:tav tm="100000">
                                          <p:val>
                                            <p:strVal val="#ppt_x"/>
                                          </p:val>
                                        </p:tav>
                                      </p:tavLst>
                                    </p:anim>
                                    <p:anim calcmode="lin" valueType="num">
                                      <p:cBhvr additive="base">
                                        <p:cTn id="37" dur="500" fill="hold"/>
                                        <p:tgtEl>
                                          <p:spTgt spid="9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2500" fill="hold"/>
                                        <p:tgtEl>
                                          <p:spTgt spid="90"/>
                                        </p:tgtEl>
                                        <p:attrNameLst>
                                          <p:attrName>ppt_x</p:attrName>
                                        </p:attrNameLst>
                                      </p:cBhvr>
                                      <p:tavLst>
                                        <p:tav tm="0">
                                          <p:val>
                                            <p:strVal val="#ppt_x"/>
                                          </p:val>
                                        </p:tav>
                                        <p:tav tm="100000">
                                          <p:val>
                                            <p:strVal val="#ppt_x"/>
                                          </p:val>
                                        </p:tav>
                                      </p:tavLst>
                                    </p:anim>
                                    <p:anim calcmode="lin" valueType="num">
                                      <p:cBhvr additive="base">
                                        <p:cTn id="41" dur="2500" fill="hold"/>
                                        <p:tgtEl>
                                          <p:spTgt spid="90"/>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childTnLst>
                                </p:cTn>
                              </p:par>
                              <p:par>
                                <p:cTn id="46" presetID="2" presetClass="entr" presetSubtype="1" fill="hold" grpId="0" nodeType="withEffect">
                                  <p:stCondLst>
                                    <p:cond delay="0"/>
                                  </p:stCondLst>
                                  <p:childTnLst>
                                    <p:set>
                                      <p:cBhvr>
                                        <p:cTn id="47" dur="1" fill="hold">
                                          <p:stCondLst>
                                            <p:cond delay="0"/>
                                          </p:stCondLst>
                                        </p:cTn>
                                        <p:tgtEl>
                                          <p:spTgt spid="91"/>
                                        </p:tgtEl>
                                        <p:attrNameLst>
                                          <p:attrName>style.visibility</p:attrName>
                                        </p:attrNameLst>
                                      </p:cBhvr>
                                      <p:to>
                                        <p:strVal val="visible"/>
                                      </p:to>
                                    </p:set>
                                    <p:anim calcmode="lin" valueType="num">
                                      <p:cBhvr additive="base">
                                        <p:cTn id="48" dur="2500" fill="hold"/>
                                        <p:tgtEl>
                                          <p:spTgt spid="91"/>
                                        </p:tgtEl>
                                        <p:attrNameLst>
                                          <p:attrName>ppt_x</p:attrName>
                                        </p:attrNameLst>
                                      </p:cBhvr>
                                      <p:tavLst>
                                        <p:tav tm="0">
                                          <p:val>
                                            <p:strVal val="#ppt_x"/>
                                          </p:val>
                                        </p:tav>
                                        <p:tav tm="100000">
                                          <p:val>
                                            <p:strVal val="#ppt_x"/>
                                          </p:val>
                                        </p:tav>
                                      </p:tavLst>
                                    </p:anim>
                                    <p:anim calcmode="lin" valueType="num">
                                      <p:cBhvr additive="base">
                                        <p:cTn id="49" dur="2500" fill="hold"/>
                                        <p:tgtEl>
                                          <p:spTgt spid="91"/>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ppt_x"/>
                                          </p:val>
                                        </p:tav>
                                        <p:tav tm="100000">
                                          <p:val>
                                            <p:strVal val="#ppt_x"/>
                                          </p:val>
                                        </p:tav>
                                      </p:tavLst>
                                    </p:anim>
                                    <p:anim calcmode="lin" valueType="num">
                                      <p:cBhvr additive="base">
                                        <p:cTn id="53" dur="500" fill="hold"/>
                                        <p:tgtEl>
                                          <p:spTgt spid="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88" grpId="0" animBg="1"/>
      <p:bldP spid="79" grpId="0" animBg="1"/>
      <p:bldP spid="92" grpId="0" animBg="1"/>
      <p:bldP spid="95" grpId="0" animBg="1"/>
      <p:bldP spid="96" grpId="0" animBg="1"/>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 name="淘宝网chenying0907出品 129"/>
          <p:cNvSpPr/>
          <p:nvPr/>
        </p:nvSpPr>
        <p:spPr>
          <a:xfrm flipH="1">
            <a:off x="683568" y="3707972"/>
            <a:ext cx="7533518" cy="584775"/>
          </a:xfrm>
          <a:prstGeom prst="rect">
            <a:avLst/>
          </a:prstGeom>
          <a:ln>
            <a:noFill/>
          </a:ln>
        </p:spPr>
        <p:txBody>
          <a:bodyPr wrap="square">
            <a:spAutoFit/>
          </a:bodyPr>
          <a:lstStyle/>
          <a:p>
            <a:pPr algn="ctr"/>
            <a:r>
              <a:rPr lang="zh-CN" altLang="en-US" sz="3200" b="1" dirty="0">
                <a:solidFill>
                  <a:schemeClr val="tx1">
                    <a:lumMod val="50000"/>
                    <a:lumOff val="50000"/>
                  </a:schemeClr>
                </a:solidFill>
                <a:latin typeface="方正细圆简体" panose="03000509000000000000" pitchFamily="65" charset="-122"/>
                <a:ea typeface="方正细圆简体" panose="03000509000000000000" pitchFamily="65" charset="-122"/>
                <a:cs typeface="BrowalliaUPC" panose="020B0604020202020204" pitchFamily="34" charset="-34"/>
              </a:rPr>
              <a:t>非   常   感   谢   您   的  收  看</a:t>
            </a:r>
            <a:endParaRPr lang="en-US" altLang="zh-CN" sz="3200" b="1" dirty="0">
              <a:solidFill>
                <a:schemeClr val="tx1">
                  <a:lumMod val="50000"/>
                  <a:lumOff val="50000"/>
                </a:schemeClr>
              </a:solidFill>
              <a:latin typeface="方正细圆简体" panose="03000509000000000000" pitchFamily="65" charset="-122"/>
              <a:ea typeface="方正细圆简体" panose="03000509000000000000" pitchFamily="65" charset="-122"/>
              <a:cs typeface="BrowalliaUPC" panose="020B0604020202020204" pitchFamily="34" charset="-34"/>
            </a:endParaRPr>
          </a:p>
        </p:txBody>
      </p:sp>
      <p:sp>
        <p:nvSpPr>
          <p:cNvPr id="131" name="淘宝网chenying0907出品 130"/>
          <p:cNvSpPr/>
          <p:nvPr/>
        </p:nvSpPr>
        <p:spPr>
          <a:xfrm flipH="1">
            <a:off x="2272905" y="3255697"/>
            <a:ext cx="4525209" cy="253916"/>
          </a:xfrm>
          <a:prstGeom prst="rect">
            <a:avLst/>
          </a:prstGeom>
        </p:spPr>
        <p:txBody>
          <a:bodyPr wrap="square">
            <a:spAutoFit/>
          </a:bodyPr>
          <a:lstStyle/>
          <a:p>
            <a:pPr algn="ct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工作总结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商务报告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项目展示</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商务展示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3" name="淘宝网chenying0907出品 132"/>
          <p:cNvSpPr/>
          <p:nvPr>
            <p:custDataLst>
              <p:tags r:id="rId1"/>
            </p:custDataLst>
          </p:nvPr>
        </p:nvSpPr>
        <p:spPr>
          <a:xfrm flipV="1">
            <a:off x="2782390" y="3138865"/>
            <a:ext cx="3506241" cy="163531"/>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sp>
        <p:nvSpPr>
          <p:cNvPr id="134" name="淘宝网chenying0907出品 133"/>
          <p:cNvSpPr/>
          <p:nvPr>
            <p:custDataLst>
              <p:tags r:id="rId2"/>
            </p:custDataLst>
          </p:nvPr>
        </p:nvSpPr>
        <p:spPr>
          <a:xfrm>
            <a:off x="2782390" y="3427848"/>
            <a:ext cx="3506241" cy="163531"/>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latin typeface="Calibri"/>
              <a:ea typeface="华文楷体"/>
            </a:endParaRPr>
          </a:p>
        </p:txBody>
      </p:sp>
      <p:pic>
        <p:nvPicPr>
          <p:cNvPr id="6146" name="Picture 2" descr="C:\Users\Administrator\Desktop\images\55f79b74a64c6_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7824" y="555526"/>
            <a:ext cx="3545943" cy="2583339"/>
          </a:xfrm>
          <a:prstGeom prst="rect">
            <a:avLst/>
          </a:prstGeom>
          <a:noFill/>
          <a:effectLst>
            <a:outerShdw blurRad="635000" dist="215900" dir="7320000" sx="70000" sy="70000" algn="ctr" rotWithShape="0">
              <a:srgbClr val="000000">
                <a:alpha val="1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053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arn(inVertical)">
                                      <p:cBhvr>
                                        <p:cTn id="7" dur="2000"/>
                                        <p:tgtEl>
                                          <p:spTgt spid="130"/>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13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1000" fill="hold"/>
                                        <p:tgtEl>
                                          <p:spTgt spid="614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31"/>
                                        </p:tgtEl>
                                        <p:attrNameLst>
                                          <p:attrName>style.visibility</p:attrName>
                                        </p:attrNameLst>
                                      </p:cBhvr>
                                      <p:to>
                                        <p:strVal val="visible"/>
                                      </p:to>
                                    </p:set>
                                    <p:anim by="(-#ppt_w*2)" calcmode="lin" valueType="num">
                                      <p:cBhvr rctx="PPT">
                                        <p:cTn id="24" dur="500" autoRev="1" fill="hold">
                                          <p:stCondLst>
                                            <p:cond delay="0"/>
                                          </p:stCondLst>
                                        </p:cTn>
                                        <p:tgtEl>
                                          <p:spTgt spid="131"/>
                                        </p:tgtEl>
                                        <p:attrNameLst>
                                          <p:attrName>ppt_w</p:attrName>
                                        </p:attrNameLst>
                                      </p:cBhvr>
                                    </p:anim>
                                    <p:anim by="(#ppt_w*0.50)" calcmode="lin" valueType="num">
                                      <p:cBhvr>
                                        <p:cTn id="25" dur="500" decel="50000" autoRev="1" fill="hold">
                                          <p:stCondLst>
                                            <p:cond delay="0"/>
                                          </p:stCondLst>
                                        </p:cTn>
                                        <p:tgtEl>
                                          <p:spTgt spid="131"/>
                                        </p:tgtEl>
                                        <p:attrNameLst>
                                          <p:attrName>ppt_x</p:attrName>
                                        </p:attrNameLst>
                                      </p:cBhvr>
                                    </p:anim>
                                    <p:anim from="(-#ppt_h/2)" to="(#ppt_y)" calcmode="lin" valueType="num">
                                      <p:cBhvr>
                                        <p:cTn id="26" dur="1000" fill="hold">
                                          <p:stCondLst>
                                            <p:cond delay="0"/>
                                          </p:stCondLst>
                                        </p:cTn>
                                        <p:tgtEl>
                                          <p:spTgt spid="131"/>
                                        </p:tgtEl>
                                        <p:attrNameLst>
                                          <p:attrName>ppt_y</p:attrName>
                                        </p:attrNameLst>
                                      </p:cBhvr>
                                    </p:anim>
                                    <p:animRot by="21600000">
                                      <p:cBhvr>
                                        <p:cTn id="27" dur="1000" fill="hold">
                                          <p:stCondLst>
                                            <p:cond delay="0"/>
                                          </p:stCondLst>
                                        </p:cTn>
                                        <p:tgtEl>
                                          <p:spTgt spid="1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3" grpId="0" animBg="1"/>
      <p:bldP spid="13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60048" y="771550"/>
            <a:ext cx="3067902" cy="4242443"/>
          </a:xfrm>
          <a:prstGeom prst="rect">
            <a:avLst/>
          </a:prstGeom>
          <a:noFill/>
          <a:effectLst>
            <a:outerShdw blurRad="444500" dist="609600" dir="5400000" sx="120000" sy="120000" algn="ctr" rotWithShape="0">
              <a:srgbClr val="000000">
                <a:alpha val="15000"/>
              </a:srgbClr>
            </a:outerShdw>
          </a:effectLst>
          <a:extLst>
            <a:ext uri="{909E8E84-426E-40DD-AFC4-6F175D3DCCD1}">
              <a14:hiddenFill xmlns:a14="http://schemas.microsoft.com/office/drawing/2010/main">
                <a:solidFill>
                  <a:srgbClr val="FFFFFF"/>
                </a:solidFill>
              </a14:hiddenFill>
            </a:ext>
          </a:extLst>
        </p:spPr>
      </p:pic>
      <p:sp>
        <p:nvSpPr>
          <p:cNvPr id="53" name="淘宝网chenying0907出品 52"/>
          <p:cNvSpPr/>
          <p:nvPr/>
        </p:nvSpPr>
        <p:spPr>
          <a:xfrm>
            <a:off x="6595241" y="281474"/>
            <a:ext cx="2126723" cy="2126722"/>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51435" tIns="25718" rIns="51435" bIns="25718" numCol="1" spcCol="0" rtlCol="0" fromWordArt="0" anchor="ctr" anchorCtr="0" forceAA="0" compatLnSpc="1">
            <a:prstTxWarp prst="textNoShape">
              <a:avLst/>
            </a:prstTxWarp>
            <a:noAutofit/>
          </a:bodyPr>
          <a:lstStyle/>
          <a:p>
            <a:pPr algn="ctr"/>
            <a:r>
              <a:rPr lang="zh-CN" altLang="en-US" sz="4800" b="1" dirty="0">
                <a:solidFill>
                  <a:schemeClr val="tx1">
                    <a:lumMod val="65000"/>
                    <a:lumOff val="35000"/>
                  </a:schemeClr>
                </a:solidFill>
                <a:latin typeface="方正细倩_GBK" panose="03000509000000000000" pitchFamily="65" charset="-122"/>
                <a:ea typeface="方正细倩_GBK" panose="03000509000000000000" pitchFamily="65" charset="-122"/>
              </a:rPr>
              <a:t>目录</a:t>
            </a:r>
          </a:p>
        </p:txBody>
      </p:sp>
      <p:cxnSp>
        <p:nvCxnSpPr>
          <p:cNvPr id="73" name="淘宝网chenying0907出品 72"/>
          <p:cNvCxnSpPr/>
          <p:nvPr/>
        </p:nvCxnSpPr>
        <p:spPr>
          <a:xfrm>
            <a:off x="8073926" y="511693"/>
            <a:ext cx="0" cy="166628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0" name="淘宝网chenying0907出品 19"/>
          <p:cNvGrpSpPr/>
          <p:nvPr/>
        </p:nvGrpSpPr>
        <p:grpSpPr>
          <a:xfrm>
            <a:off x="3328762" y="1144776"/>
            <a:ext cx="3201728" cy="966413"/>
            <a:chOff x="1920240" y="411480"/>
            <a:chExt cx="3201728" cy="966413"/>
          </a:xfrm>
          <a:effectLst>
            <a:outerShdw blurRad="457200" dist="241300" dir="6720000" algn="ctr" rotWithShape="0">
              <a:srgbClr val="000000">
                <a:alpha val="26000"/>
              </a:srgbClr>
            </a:outerShdw>
          </a:effectLst>
        </p:grpSpPr>
        <p:sp>
          <p:nvSpPr>
            <p:cNvPr id="21" name="流程图: 可选过程 20"/>
            <p:cNvSpPr/>
            <p:nvPr/>
          </p:nvSpPr>
          <p:spPr>
            <a:xfrm>
              <a:off x="1920240" y="411480"/>
              <a:ext cx="3201728" cy="966413"/>
            </a:xfrm>
            <a:prstGeom prst="flowChartAlternateProcess">
              <a:avLst/>
            </a:prstGeom>
            <a:noFill/>
            <a:ln>
              <a:solidFill>
                <a:schemeClr val="bg1"/>
              </a:solidFill>
            </a:ln>
            <a:effectLst>
              <a:outerShdw blurRad="508000" dist="444500" dir="5400000" sx="83000" sy="83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可选过程 21"/>
            <p:cNvSpPr/>
            <p:nvPr/>
          </p:nvSpPr>
          <p:spPr>
            <a:xfrm>
              <a:off x="2095870" y="535983"/>
              <a:ext cx="707738" cy="717406"/>
            </a:xfrm>
            <a:prstGeom prst="flowChartAlternateProcess">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淘宝网chenying0907出品 17"/>
          <p:cNvSpPr txBox="1"/>
          <p:nvPr/>
        </p:nvSpPr>
        <p:spPr>
          <a:xfrm>
            <a:off x="4306019" y="1217045"/>
            <a:ext cx="353943" cy="1325087"/>
          </a:xfrm>
          <a:prstGeom prst="rect">
            <a:avLst/>
          </a:prstGeom>
          <a:noFill/>
        </p:spPr>
        <p:txBody>
          <a:bodyPr vert="eaVert" wrap="square" lIns="68580" tIns="34290" rIns="68580" bIns="34290" rtlCol="0">
            <a:spAutoFit/>
          </a:bodyPr>
          <a:lstStyle/>
          <a:p>
            <a:r>
              <a:rPr lang="zh-CN" altLang="en-US" sz="1400" b="1" dirty="0">
                <a:latin typeface="方正细倩_GBK" panose="03000509000000000000" pitchFamily="65" charset="-122"/>
                <a:ea typeface="方正细倩_GBK" panose="03000509000000000000" pitchFamily="65" charset="-122"/>
              </a:rPr>
              <a:t>第 壹 部 分</a:t>
            </a:r>
          </a:p>
        </p:txBody>
      </p:sp>
      <p:sp>
        <p:nvSpPr>
          <p:cNvPr id="72" name="淘宝网chenying0907出品 18"/>
          <p:cNvSpPr txBox="1"/>
          <p:nvPr/>
        </p:nvSpPr>
        <p:spPr>
          <a:xfrm>
            <a:off x="4659962" y="1213121"/>
            <a:ext cx="1646605" cy="829134"/>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grpSp>
        <p:nvGrpSpPr>
          <p:cNvPr id="23" name="淘宝网chenying0907出品 22"/>
          <p:cNvGrpSpPr/>
          <p:nvPr/>
        </p:nvGrpSpPr>
        <p:grpSpPr>
          <a:xfrm>
            <a:off x="3297374" y="2266260"/>
            <a:ext cx="3201728" cy="966413"/>
            <a:chOff x="1920240" y="411480"/>
            <a:chExt cx="3201728" cy="966413"/>
          </a:xfrm>
          <a:effectLst>
            <a:outerShdw blurRad="457200" dist="241300" dir="6720000" algn="ctr" rotWithShape="0">
              <a:srgbClr val="000000">
                <a:alpha val="26000"/>
              </a:srgbClr>
            </a:outerShdw>
          </a:effectLst>
        </p:grpSpPr>
        <p:sp>
          <p:nvSpPr>
            <p:cNvPr id="24" name="流程图: 可选过程 23"/>
            <p:cNvSpPr/>
            <p:nvPr/>
          </p:nvSpPr>
          <p:spPr>
            <a:xfrm>
              <a:off x="1920240" y="411480"/>
              <a:ext cx="3201728" cy="966413"/>
            </a:xfrm>
            <a:prstGeom prst="flowChartAlternateProcess">
              <a:avLst/>
            </a:prstGeom>
            <a:noFill/>
            <a:ln>
              <a:solidFill>
                <a:schemeClr val="bg1"/>
              </a:solidFill>
            </a:ln>
            <a:effectLst>
              <a:outerShdw blurRad="508000" dist="444500" dir="5400000" sx="83000" sy="83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流程图: 可选过程 24"/>
            <p:cNvSpPr/>
            <p:nvPr/>
          </p:nvSpPr>
          <p:spPr>
            <a:xfrm>
              <a:off x="2095870" y="535983"/>
              <a:ext cx="707738" cy="717406"/>
            </a:xfrm>
            <a:prstGeom prst="flowChartAlternateProcess">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淘宝网chenying0907出品 17"/>
          <p:cNvSpPr txBox="1"/>
          <p:nvPr/>
        </p:nvSpPr>
        <p:spPr>
          <a:xfrm>
            <a:off x="4274631" y="2338529"/>
            <a:ext cx="353943" cy="1325087"/>
          </a:xfrm>
          <a:prstGeom prst="rect">
            <a:avLst/>
          </a:prstGeom>
          <a:noFill/>
        </p:spPr>
        <p:txBody>
          <a:bodyPr vert="eaVert" wrap="square" lIns="68580" tIns="34290" rIns="68580" bIns="34290" rtlCol="0">
            <a:spAutoFit/>
          </a:bodyPr>
          <a:lstStyle/>
          <a:p>
            <a:r>
              <a:rPr lang="zh-CN" altLang="en-US" sz="1400" b="1" dirty="0">
                <a:latin typeface="方正细倩_GBK" panose="03000509000000000000" pitchFamily="65" charset="-122"/>
                <a:ea typeface="方正细倩_GBK" panose="03000509000000000000" pitchFamily="65" charset="-122"/>
              </a:rPr>
              <a:t>第 壹 部 分</a:t>
            </a:r>
          </a:p>
        </p:txBody>
      </p:sp>
      <p:sp>
        <p:nvSpPr>
          <p:cNvPr id="27" name="淘宝网chenying0907出品 18"/>
          <p:cNvSpPr txBox="1"/>
          <p:nvPr/>
        </p:nvSpPr>
        <p:spPr>
          <a:xfrm>
            <a:off x="4628574" y="2334605"/>
            <a:ext cx="1646605" cy="829134"/>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grpSp>
        <p:nvGrpSpPr>
          <p:cNvPr id="28" name="淘宝网chenying0907出品 27"/>
          <p:cNvGrpSpPr/>
          <p:nvPr/>
        </p:nvGrpSpPr>
        <p:grpSpPr>
          <a:xfrm>
            <a:off x="3278248" y="3397893"/>
            <a:ext cx="3201728" cy="966413"/>
            <a:chOff x="1920240" y="411480"/>
            <a:chExt cx="3201728" cy="966413"/>
          </a:xfrm>
          <a:effectLst>
            <a:outerShdw blurRad="457200" dist="241300" dir="6720000" algn="ctr" rotWithShape="0">
              <a:srgbClr val="000000">
                <a:alpha val="26000"/>
              </a:srgbClr>
            </a:outerShdw>
          </a:effectLst>
        </p:grpSpPr>
        <p:sp>
          <p:nvSpPr>
            <p:cNvPr id="29" name="流程图: 可选过程 28"/>
            <p:cNvSpPr/>
            <p:nvPr/>
          </p:nvSpPr>
          <p:spPr>
            <a:xfrm>
              <a:off x="1920240" y="411480"/>
              <a:ext cx="3201728" cy="966413"/>
            </a:xfrm>
            <a:prstGeom prst="flowChartAlternateProcess">
              <a:avLst/>
            </a:prstGeom>
            <a:noFill/>
            <a:ln>
              <a:solidFill>
                <a:schemeClr val="bg1"/>
              </a:solidFill>
            </a:ln>
            <a:effectLst>
              <a:outerShdw blurRad="508000" dist="444500" dir="5400000" sx="83000" sy="83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可选过程 29"/>
            <p:cNvSpPr/>
            <p:nvPr/>
          </p:nvSpPr>
          <p:spPr>
            <a:xfrm>
              <a:off x="2095870" y="535983"/>
              <a:ext cx="707738" cy="717406"/>
            </a:xfrm>
            <a:prstGeom prst="flowChartAlternateProcess">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淘宝网chenying0907出品 17"/>
          <p:cNvSpPr txBox="1"/>
          <p:nvPr/>
        </p:nvSpPr>
        <p:spPr>
          <a:xfrm>
            <a:off x="4255505" y="3470162"/>
            <a:ext cx="353943" cy="1325087"/>
          </a:xfrm>
          <a:prstGeom prst="rect">
            <a:avLst/>
          </a:prstGeom>
          <a:noFill/>
        </p:spPr>
        <p:txBody>
          <a:bodyPr vert="eaVert" wrap="square" lIns="68580" tIns="34290" rIns="68580" bIns="34290" rtlCol="0">
            <a:spAutoFit/>
          </a:bodyPr>
          <a:lstStyle/>
          <a:p>
            <a:r>
              <a:rPr lang="zh-CN" altLang="en-US" sz="1400" b="1" dirty="0">
                <a:latin typeface="方正细倩_GBK" panose="03000509000000000000" pitchFamily="65" charset="-122"/>
                <a:ea typeface="方正细倩_GBK" panose="03000509000000000000" pitchFamily="65" charset="-122"/>
              </a:rPr>
              <a:t>第 壹 部 分</a:t>
            </a:r>
          </a:p>
        </p:txBody>
      </p:sp>
      <p:sp>
        <p:nvSpPr>
          <p:cNvPr id="32" name="淘宝网chenying0907出品 18"/>
          <p:cNvSpPr txBox="1"/>
          <p:nvPr/>
        </p:nvSpPr>
        <p:spPr>
          <a:xfrm>
            <a:off x="4609448" y="3466238"/>
            <a:ext cx="1646605" cy="829134"/>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6441853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000"/>
                                        <p:tgtEl>
                                          <p:spTgt spid="7170"/>
                                        </p:tgtEl>
                                      </p:cBhvr>
                                    </p:animEffect>
                                    <p:anim calcmode="lin" valueType="num">
                                      <p:cBhvr>
                                        <p:cTn id="8" dur="2000" fill="hold"/>
                                        <p:tgtEl>
                                          <p:spTgt spid="7170"/>
                                        </p:tgtEl>
                                        <p:attrNameLst>
                                          <p:attrName>ppt_x</p:attrName>
                                        </p:attrNameLst>
                                      </p:cBhvr>
                                      <p:tavLst>
                                        <p:tav tm="0">
                                          <p:val>
                                            <p:strVal val="#ppt_x"/>
                                          </p:val>
                                        </p:tav>
                                        <p:tav tm="100000">
                                          <p:val>
                                            <p:strVal val="#ppt_x"/>
                                          </p:val>
                                        </p:tav>
                                      </p:tavLst>
                                    </p:anim>
                                    <p:anim calcmode="lin" valueType="num">
                                      <p:cBhvr>
                                        <p:cTn id="9" dur="2000" fill="hold"/>
                                        <p:tgtEl>
                                          <p:spTgt spid="717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35" presetClass="path" presetSubtype="0" fill="hold" grpId="1" nodeType="withEffect">
                                  <p:stCondLst>
                                    <p:cond delay="0"/>
                                  </p:stCondLst>
                                  <p:childTnLst>
                                    <p:animMotion origin="layout" path="M -3.125E-6 2.77521E-7 L 0.20339 -0.00162 " pathEditMode="relative" rAng="0" ptsTypes="AA">
                                      <p:cBhvr>
                                        <p:cTn id="14" dur="750" spd="-100000" fill="hold"/>
                                        <p:tgtEl>
                                          <p:spTgt spid="53"/>
                                        </p:tgtEl>
                                        <p:attrNameLst>
                                          <p:attrName>ppt_x</p:attrName>
                                          <p:attrName>ppt_y</p:attrName>
                                        </p:attrNameLst>
                                      </p:cBhvr>
                                      <p:rCtr x="10169" y="-93"/>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nodeType="click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barn(outHorizontal)">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anim calcmode="lin" valueType="num">
                                      <p:cBhvr>
                                        <p:cTn id="25" dur="2000" fill="hold"/>
                                        <p:tgtEl>
                                          <p:spTgt spid="20"/>
                                        </p:tgtEl>
                                        <p:attrNameLst>
                                          <p:attrName>ppt_x</p:attrName>
                                        </p:attrNameLst>
                                      </p:cBhvr>
                                      <p:tavLst>
                                        <p:tav tm="0">
                                          <p:val>
                                            <p:strVal val="#ppt_x"/>
                                          </p:val>
                                        </p:tav>
                                        <p:tav tm="100000">
                                          <p:val>
                                            <p:strVal val="#ppt_x"/>
                                          </p:val>
                                        </p:tav>
                                      </p:tavLst>
                                    </p:anim>
                                    <p:anim calcmode="lin" valueType="num">
                                      <p:cBhvr>
                                        <p:cTn id="26" dur="2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1000"/>
                                        <p:tgtEl>
                                          <p:spTgt spid="58"/>
                                        </p:tgtEl>
                                      </p:cBhvr>
                                    </p:animEffect>
                                    <p:anim calcmode="lin" valueType="num">
                                      <p:cBhvr>
                                        <p:cTn id="32" dur="1000" fill="hold"/>
                                        <p:tgtEl>
                                          <p:spTgt spid="58"/>
                                        </p:tgtEl>
                                        <p:attrNameLst>
                                          <p:attrName>ppt_x</p:attrName>
                                        </p:attrNameLst>
                                      </p:cBhvr>
                                      <p:tavLst>
                                        <p:tav tm="0">
                                          <p:val>
                                            <p:strVal val="#ppt_x"/>
                                          </p:val>
                                        </p:tav>
                                        <p:tav tm="100000">
                                          <p:val>
                                            <p:strVal val="#ppt_x"/>
                                          </p:val>
                                        </p:tav>
                                      </p:tavLst>
                                    </p:anim>
                                    <p:anim calcmode="lin" valueType="num">
                                      <p:cBhvr>
                                        <p:cTn id="33" dur="1000" fill="hold"/>
                                        <p:tgtEl>
                                          <p:spTgt spid="58"/>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4250"/>
                                        <p:tgtEl>
                                          <p:spTgt spid="72"/>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anim calcmode="lin" valueType="num">
                                      <p:cBhvr>
                                        <p:cTn id="42" dur="2000" fill="hold"/>
                                        <p:tgtEl>
                                          <p:spTgt spid="23"/>
                                        </p:tgtEl>
                                        <p:attrNameLst>
                                          <p:attrName>ppt_x</p:attrName>
                                        </p:attrNameLst>
                                      </p:cBhvr>
                                      <p:tavLst>
                                        <p:tav tm="0">
                                          <p:val>
                                            <p:strVal val="#ppt_x"/>
                                          </p:val>
                                        </p:tav>
                                        <p:tav tm="100000">
                                          <p:val>
                                            <p:strVal val="#ppt_x"/>
                                          </p:val>
                                        </p:tav>
                                      </p:tavLst>
                                    </p:anim>
                                    <p:anim calcmode="lin" valueType="num">
                                      <p:cBhvr>
                                        <p:cTn id="43" dur="2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425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2000"/>
                                        <p:tgtEl>
                                          <p:spTgt spid="28"/>
                                        </p:tgtEl>
                                      </p:cBhvr>
                                    </p:animEffect>
                                    <p:anim calcmode="lin" valueType="num">
                                      <p:cBhvr>
                                        <p:cTn id="59" dur="2000" fill="hold"/>
                                        <p:tgtEl>
                                          <p:spTgt spid="28"/>
                                        </p:tgtEl>
                                        <p:attrNameLst>
                                          <p:attrName>ppt_x</p:attrName>
                                        </p:attrNameLst>
                                      </p:cBhvr>
                                      <p:tavLst>
                                        <p:tav tm="0">
                                          <p:val>
                                            <p:strVal val="#ppt_x"/>
                                          </p:val>
                                        </p:tav>
                                        <p:tav tm="100000">
                                          <p:val>
                                            <p:strVal val="#ppt_x"/>
                                          </p:val>
                                        </p:tav>
                                      </p:tavLst>
                                    </p:anim>
                                    <p:anim calcmode="lin" valueType="num">
                                      <p:cBhvr>
                                        <p:cTn id="60" dur="2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up)">
                                      <p:cBhvr>
                                        <p:cTn id="70" dur="4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8" grpId="0"/>
      <p:bldP spid="72" grpId="0"/>
      <p:bldP spid="26" grpId="0"/>
      <p:bldP spid="27"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淘宝网chenying0907出品 51"/>
          <p:cNvSpPr/>
          <p:nvPr/>
        </p:nvSpPr>
        <p:spPr>
          <a:xfrm>
            <a:off x="1615348" y="1223757"/>
            <a:ext cx="2903996" cy="2903993"/>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sp>
        <p:nvSpPr>
          <p:cNvPr id="53" name="淘宝网chenying0907出品 52"/>
          <p:cNvSpPr/>
          <p:nvPr/>
        </p:nvSpPr>
        <p:spPr>
          <a:xfrm>
            <a:off x="4060260" y="1472104"/>
            <a:ext cx="2126723" cy="2126722"/>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cxnSp>
        <p:nvCxnSpPr>
          <p:cNvPr id="73" name="淘宝网chenying0907出品 72"/>
          <p:cNvCxnSpPr/>
          <p:nvPr/>
        </p:nvCxnSpPr>
        <p:spPr>
          <a:xfrm>
            <a:off x="5563876" y="1740970"/>
            <a:ext cx="0" cy="166628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p:nvPr/>
        </p:nvSpPr>
        <p:spPr>
          <a:xfrm>
            <a:off x="1615348" y="1044003"/>
            <a:ext cx="3083747" cy="308374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58" name="淘宝网chenying0907出品 17"/>
          <p:cNvSpPr txBox="1"/>
          <p:nvPr/>
        </p:nvSpPr>
        <p:spPr>
          <a:xfrm>
            <a:off x="5563876" y="1923332"/>
            <a:ext cx="415498" cy="1325087"/>
          </a:xfrm>
          <a:prstGeom prst="rect">
            <a:avLst/>
          </a:prstGeom>
          <a:noFill/>
        </p:spPr>
        <p:txBody>
          <a:bodyPr vert="eaVert" wrap="square" lIns="68580" tIns="34290" rIns="68580" bIns="34290" rtlCol="0">
            <a:spAutoFit/>
          </a:bodyPr>
          <a:lstStyle/>
          <a:p>
            <a:r>
              <a:rPr lang="zh-CN" altLang="en-US" b="1" dirty="0">
                <a:latin typeface="方正细倩_GBK" panose="03000509000000000000" pitchFamily="65" charset="-122"/>
                <a:ea typeface="方正细倩_GBK" panose="03000509000000000000" pitchFamily="65" charset="-122"/>
              </a:rPr>
              <a:t>第 壹 部 分</a:t>
            </a:r>
          </a:p>
        </p:txBody>
      </p:sp>
      <p:sp>
        <p:nvSpPr>
          <p:cNvPr id="72" name="淘宝网chenying0907出品 18"/>
          <p:cNvSpPr txBox="1"/>
          <p:nvPr/>
        </p:nvSpPr>
        <p:spPr>
          <a:xfrm>
            <a:off x="4040382" y="1873037"/>
            <a:ext cx="1523494" cy="1534217"/>
          </a:xfrm>
          <a:prstGeom prst="rect">
            <a:avLst/>
          </a:prstGeom>
          <a:noFill/>
        </p:spPr>
        <p:txBody>
          <a:bodyPr vert="eaVert" wrap="square" lIns="68580" tIns="34290" rIns="68580" bIns="34290" rtlCol="0">
            <a:spAutoFit/>
          </a:bodyPr>
          <a:lstStyle/>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点击此处输入您的内容与此小标或</a:t>
            </a:r>
            <a:endParaRPr lang="en-US" altLang="zh-CN"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endParaRPr>
          </a:p>
          <a:p>
            <a:r>
              <a:rPr lang="zh-CN" altLang="en-US" sz="14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图形相关的文字描述内容</a:t>
            </a:r>
            <a:endParaRPr lang="zh-CN" altLang="en-US" sz="1400" dirty="0">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9218" name="Picture 2" descr="C:\Users\Administrator\Desktop\images\105070aec03752cb925961324106672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9854" y="644634"/>
            <a:ext cx="4191000" cy="4772025"/>
          </a:xfrm>
          <a:prstGeom prst="rect">
            <a:avLst/>
          </a:prstGeom>
          <a:noFill/>
          <a:effectLst>
            <a:outerShdw blurRad="228600" dist="228600" dir="12060000" algn="ctr" rotWithShape="0">
              <a:srgbClr val="000000">
                <a:alpha val="1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627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2000"/>
                                        <p:tgtEl>
                                          <p:spTgt spid="9218"/>
                                        </p:tgtEl>
                                      </p:cBhvr>
                                    </p:animEffect>
                                    <p:anim calcmode="lin" valueType="num">
                                      <p:cBhvr>
                                        <p:cTn id="8" dur="2000" fill="hold"/>
                                        <p:tgtEl>
                                          <p:spTgt spid="9218"/>
                                        </p:tgtEl>
                                        <p:attrNameLst>
                                          <p:attrName>ppt_x</p:attrName>
                                        </p:attrNameLst>
                                      </p:cBhvr>
                                      <p:tavLst>
                                        <p:tav tm="0">
                                          <p:val>
                                            <p:strVal val="#ppt_x"/>
                                          </p:val>
                                        </p:tav>
                                        <p:tav tm="100000">
                                          <p:val>
                                            <p:strVal val="#ppt_x"/>
                                          </p:val>
                                        </p:tav>
                                      </p:tavLst>
                                    </p:anim>
                                    <p:anim calcmode="lin" valueType="num">
                                      <p:cBhvr>
                                        <p:cTn id="9" dur="2000" fill="hold"/>
                                        <p:tgtEl>
                                          <p:spTgt spid="9218"/>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childTnLst>
                                </p:cTn>
                              </p:par>
                              <p:par>
                                <p:cTn id="12" presetID="35" presetClass="path" presetSubtype="0" fill="hold" grpId="1" nodeType="withEffect">
                                  <p:stCondLst>
                                    <p:cond delay="0"/>
                                  </p:stCondLst>
                                  <p:childTnLst>
                                    <p:animMotion origin="layout" path="M 2.5E-6 8.69565E-7 L 0.42747 0.00185 " pathEditMode="relative" rAng="0" ptsTypes="AA">
                                      <p:cBhvr>
                                        <p:cTn id="13" dur="750" spd="-100000" fill="hold"/>
                                        <p:tgtEl>
                                          <p:spTgt spid="52"/>
                                        </p:tgtEl>
                                        <p:attrNameLst>
                                          <p:attrName>ppt_x</p:attrName>
                                          <p:attrName>ppt_y</p:attrName>
                                        </p:attrNameLst>
                                      </p:cBhvr>
                                      <p:rCtr x="21367" y="93"/>
                                    </p:animMotion>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childTnLst>
                                </p:cTn>
                              </p:par>
                              <p:par>
                                <p:cTn id="22" presetID="35" presetClass="path" presetSubtype="0" fill="hold" grpId="1" nodeType="withEffect">
                                  <p:stCondLst>
                                    <p:cond delay="0"/>
                                  </p:stCondLst>
                                  <p:childTnLst>
                                    <p:animMotion origin="layout" path="M -3.125E-6 2.77521E-7 L 0.20339 -0.00162 " pathEditMode="relative" rAng="0" ptsTypes="AA">
                                      <p:cBhvr>
                                        <p:cTn id="23" dur="750" spd="-100000" fill="hold"/>
                                        <p:tgtEl>
                                          <p:spTgt spid="53"/>
                                        </p:tgtEl>
                                        <p:attrNameLst>
                                          <p:attrName>ppt_x</p:attrName>
                                          <p:attrName>ppt_y</p:attrName>
                                        </p:attrNameLst>
                                      </p:cBhvr>
                                      <p:rCtr x="10169" y="-93"/>
                                    </p:animMotion>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outHorizontal)">
                                      <p:cBhvr>
                                        <p:cTn id="35" dur="500"/>
                                        <p:tgtEl>
                                          <p:spTgt spid="7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up)">
                                      <p:cBhvr>
                                        <p:cTn id="38" dur="4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18" grpId="0" animBg="1"/>
      <p:bldP spid="58" grpId="0"/>
      <p:bldP spid="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淘宝网chenying0907出品 24"/>
          <p:cNvGrpSpPr/>
          <p:nvPr/>
        </p:nvGrpSpPr>
        <p:grpSpPr>
          <a:xfrm>
            <a:off x="4860032" y="1085934"/>
            <a:ext cx="2088232" cy="2088232"/>
            <a:chOff x="4434848" y="3536914"/>
            <a:chExt cx="907802" cy="907802"/>
          </a:xfrm>
        </p:grpSpPr>
        <p:sp>
          <p:nvSpPr>
            <p:cNvPr id="26" name="淘宝网chenying0907出品 25"/>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7" name="淘宝网chenying0907出品 26"/>
            <p:cNvSpPr/>
            <p:nvPr/>
          </p:nvSpPr>
          <p:spPr>
            <a:xfrm>
              <a:off x="4447851" y="3536914"/>
              <a:ext cx="863496" cy="86349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nvGrpSpPr>
          <p:cNvPr id="31" name="淘宝网chenying0907出品 30"/>
          <p:cNvGrpSpPr/>
          <p:nvPr/>
        </p:nvGrpSpPr>
        <p:grpSpPr>
          <a:xfrm>
            <a:off x="3633540" y="2108131"/>
            <a:ext cx="2181920" cy="2093276"/>
            <a:chOff x="4480123" y="2843039"/>
            <a:chExt cx="1506273" cy="1445078"/>
          </a:xfrm>
          <a:effectLst>
            <a:outerShdw blurRad="215900" dist="152400" dir="2400000" algn="tl" rotWithShape="0">
              <a:prstClr val="black">
                <a:alpha val="13000"/>
              </a:prstClr>
            </a:outerShdw>
          </a:effectLst>
        </p:grpSpPr>
        <p:sp>
          <p:nvSpPr>
            <p:cNvPr id="32" name="淘宝网chenying0907出品 31"/>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3" name="淘宝网chenying0907出品 32"/>
            <p:cNvSpPr/>
            <p:nvPr/>
          </p:nvSpPr>
          <p:spPr>
            <a:xfrm>
              <a:off x="4712243" y="3013964"/>
              <a:ext cx="1274153" cy="127415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nvGrpSpPr>
          <p:cNvPr id="28" name="淘宝网chenying0907出品 27"/>
          <p:cNvGrpSpPr/>
          <p:nvPr/>
        </p:nvGrpSpPr>
        <p:grpSpPr>
          <a:xfrm>
            <a:off x="2615450" y="976412"/>
            <a:ext cx="2035608" cy="2035608"/>
            <a:chOff x="2743364" y="1336163"/>
            <a:chExt cx="1445078" cy="1445078"/>
          </a:xfrm>
          <a:effectLst>
            <a:outerShdw blurRad="215900" dist="152400" dir="2400000" algn="tl" rotWithShape="0">
              <a:prstClr val="black">
                <a:alpha val="13000"/>
              </a:prstClr>
            </a:outerShdw>
          </a:effectLst>
        </p:grpSpPr>
        <p:sp>
          <p:nvSpPr>
            <p:cNvPr id="29" name="淘宝网chenying0907出品 28"/>
            <p:cNvSpPr/>
            <p:nvPr/>
          </p:nvSpPr>
          <p:spPr>
            <a:xfrm>
              <a:off x="2743364" y="1336163"/>
              <a:ext cx="1445078" cy="1445078"/>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0" name="淘宝网chenying0907出品 29"/>
            <p:cNvSpPr/>
            <p:nvPr/>
          </p:nvSpPr>
          <p:spPr>
            <a:xfrm>
              <a:off x="2743364" y="1336163"/>
              <a:ext cx="1445078" cy="144507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sp>
        <p:nvSpPr>
          <p:cNvPr id="34" name="淘宝网chenying0907出品 14"/>
          <p:cNvSpPr txBox="1"/>
          <p:nvPr/>
        </p:nvSpPr>
        <p:spPr>
          <a:xfrm>
            <a:off x="494622" y="1716954"/>
            <a:ext cx="2108269" cy="826192"/>
          </a:xfrm>
          <a:prstGeom prst="rect">
            <a:avLst/>
          </a:prstGeom>
          <a:noFill/>
        </p:spPr>
        <p:txBody>
          <a:bodyPr vert="eaVert"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35" name="淘宝网chenying0907出品 14"/>
          <p:cNvSpPr txBox="1"/>
          <p:nvPr/>
        </p:nvSpPr>
        <p:spPr>
          <a:xfrm>
            <a:off x="1688533" y="3404199"/>
            <a:ext cx="2108269" cy="826192"/>
          </a:xfrm>
          <a:prstGeom prst="rect">
            <a:avLst/>
          </a:prstGeom>
          <a:noFill/>
        </p:spPr>
        <p:txBody>
          <a:bodyPr vert="eaVert"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36" name="淘宝网chenying0907出品 14"/>
          <p:cNvSpPr txBox="1"/>
          <p:nvPr/>
        </p:nvSpPr>
        <p:spPr>
          <a:xfrm>
            <a:off x="6481083" y="2761070"/>
            <a:ext cx="2108269" cy="826192"/>
          </a:xfrm>
          <a:prstGeom prst="rect">
            <a:avLst/>
          </a:prstGeom>
          <a:noFill/>
        </p:spPr>
        <p:txBody>
          <a:bodyPr vert="eaVert"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19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325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3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arn(inVertical)">
                                      <p:cBhvr>
                                        <p:cTn id="17" dur="3250"/>
                                        <p:tgtEl>
                                          <p:spTgt spid="31"/>
                                        </p:tgtEl>
                                      </p:cBhvr>
                                    </p:animEffect>
                                  </p:childTnLst>
                                </p:cTn>
                              </p:par>
                            </p:childTnLst>
                          </p:cTn>
                        </p:par>
                        <p:par>
                          <p:cTn id="18" fill="hold">
                            <p:stCondLst>
                              <p:cond delay="3250"/>
                            </p:stCondLst>
                            <p:childTnLst>
                              <p:par>
                                <p:cTn id="19" presetID="10"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par>
                          <p:cTn id="26" fill="hold">
                            <p:stCondLst>
                              <p:cond delay="4250"/>
                            </p:stCondLst>
                            <p:childTnLst>
                              <p:par>
                                <p:cTn id="27" presetID="10"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淘宝网chenying0907出品 18"/>
          <p:cNvGrpSpPr/>
          <p:nvPr/>
        </p:nvGrpSpPr>
        <p:grpSpPr>
          <a:xfrm>
            <a:off x="1151185" y="1945636"/>
            <a:ext cx="1135948" cy="1142082"/>
            <a:chOff x="526658" y="1563638"/>
            <a:chExt cx="1135948" cy="1142082"/>
          </a:xfrm>
          <a:blipFill dpi="0" rotWithShape="1">
            <a:blip r:embed="rId3">
              <a:extLst>
                <a:ext uri="{28A0092B-C50C-407E-A947-70E740481C1C}">
                  <a14:useLocalDpi xmlns:a14="http://schemas.microsoft.com/office/drawing/2010/main" val="0"/>
                </a:ext>
              </a:extLst>
            </a:blip>
            <a:srcRect/>
            <a:stretch>
              <a:fillRect/>
            </a:stretch>
          </a:blipFill>
        </p:grpSpPr>
        <p:sp>
          <p:nvSpPr>
            <p:cNvPr id="113" name="Oval 1"/>
            <p:cNvSpPr/>
            <p:nvPr/>
          </p:nvSpPr>
          <p:spPr bwMode="auto">
            <a:xfrm>
              <a:off x="527543" y="1570658"/>
              <a:ext cx="1135063" cy="1135062"/>
            </a:xfrm>
            <a:prstGeom prst="ellipse">
              <a:avLst/>
            </a:prstGeom>
            <a:grpFill/>
            <a:ln w="25400" cap="flat" cmpd="sng" algn="ctr">
              <a:noFill/>
              <a:prstDash val="solid"/>
            </a:ln>
            <a:effectLst>
              <a:outerShdw blurRad="241300" dir="57000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47" name="Oval 1"/>
            <p:cNvSpPr/>
            <p:nvPr/>
          </p:nvSpPr>
          <p:spPr bwMode="auto">
            <a:xfrm>
              <a:off x="526658" y="1563638"/>
              <a:ext cx="1135063" cy="1135062"/>
            </a:xfrm>
            <a:prstGeom prst="ellipse">
              <a:avLst/>
            </a:prstGeom>
            <a:grp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grpSp>
      <p:sp>
        <p:nvSpPr>
          <p:cNvPr id="108" name="Oval 1"/>
          <p:cNvSpPr/>
          <p:nvPr/>
        </p:nvSpPr>
        <p:spPr bwMode="auto">
          <a:xfrm>
            <a:off x="2699792" y="2304267"/>
            <a:ext cx="1135063" cy="113506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109" name="Oval 1"/>
          <p:cNvSpPr/>
          <p:nvPr/>
        </p:nvSpPr>
        <p:spPr bwMode="auto">
          <a:xfrm>
            <a:off x="4051514" y="2304267"/>
            <a:ext cx="1135063" cy="113506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110" name="Oval 1"/>
          <p:cNvSpPr/>
          <p:nvPr/>
        </p:nvSpPr>
        <p:spPr bwMode="auto">
          <a:xfrm>
            <a:off x="5482749" y="2304267"/>
            <a:ext cx="1135063" cy="113506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111" name="Oval 1"/>
          <p:cNvSpPr/>
          <p:nvPr/>
        </p:nvSpPr>
        <p:spPr bwMode="auto">
          <a:xfrm>
            <a:off x="6894106" y="2304267"/>
            <a:ext cx="1135063" cy="1135062"/>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14" name="Arc 4"/>
          <p:cNvSpPr/>
          <p:nvPr/>
        </p:nvSpPr>
        <p:spPr>
          <a:xfrm rot="18951345">
            <a:off x="1998531" y="2107438"/>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5" name="Arc 33"/>
          <p:cNvSpPr/>
          <p:nvPr/>
        </p:nvSpPr>
        <p:spPr>
          <a:xfrm rot="7841635">
            <a:off x="3383625" y="2581306"/>
            <a:ext cx="1011238" cy="1012825"/>
          </a:xfrm>
          <a:prstGeom prst="arc">
            <a:avLst/>
          </a:prstGeom>
          <a:noFill/>
          <a:ln w="19050" cap="flat" cmpd="sng" algn="ctr">
            <a:solidFill>
              <a:srgbClr val="202F3E"/>
            </a:solidFill>
            <a:prstDash val="dash"/>
            <a:headEnd type="triangle"/>
            <a:tailEnd type="non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6" name="Arc 34"/>
          <p:cNvSpPr/>
          <p:nvPr/>
        </p:nvSpPr>
        <p:spPr>
          <a:xfrm rot="18951345">
            <a:off x="4798881" y="2107438"/>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7" name="Arc 36"/>
          <p:cNvSpPr/>
          <p:nvPr/>
        </p:nvSpPr>
        <p:spPr>
          <a:xfrm rot="2824089" flipV="1">
            <a:off x="6170468" y="2435631"/>
            <a:ext cx="1186029" cy="1304173"/>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8" name="Content Placeholder 2"/>
          <p:cNvSpPr txBox="1">
            <a:spLocks/>
          </p:cNvSpPr>
          <p:nvPr/>
        </p:nvSpPr>
        <p:spPr bwMode="auto">
          <a:xfrm>
            <a:off x="1128888" y="3547257"/>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0" name="淘宝网chenying0907出品 19"/>
          <p:cNvSpPr/>
          <p:nvPr/>
        </p:nvSpPr>
        <p:spPr>
          <a:xfrm>
            <a:off x="810366" y="3281917"/>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1" name="Content Placeholder 2"/>
          <p:cNvSpPr txBox="1">
            <a:spLocks/>
          </p:cNvSpPr>
          <p:nvPr/>
        </p:nvSpPr>
        <p:spPr bwMode="auto">
          <a:xfrm>
            <a:off x="3265786" y="1636945"/>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 name="淘宝网chenying0907出品 21"/>
          <p:cNvSpPr/>
          <p:nvPr/>
        </p:nvSpPr>
        <p:spPr>
          <a:xfrm>
            <a:off x="2947264" y="1371605"/>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3" name="Content Placeholder 2"/>
          <p:cNvSpPr txBox="1">
            <a:spLocks/>
          </p:cNvSpPr>
          <p:nvPr/>
        </p:nvSpPr>
        <p:spPr bwMode="auto">
          <a:xfrm>
            <a:off x="4347474" y="3812597"/>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4" name="淘宝网chenying0907出品 23"/>
          <p:cNvSpPr/>
          <p:nvPr/>
        </p:nvSpPr>
        <p:spPr>
          <a:xfrm>
            <a:off x="4028952" y="3547257"/>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5" name="Content Placeholder 2"/>
          <p:cNvSpPr txBox="1">
            <a:spLocks/>
          </p:cNvSpPr>
          <p:nvPr/>
        </p:nvSpPr>
        <p:spPr bwMode="auto">
          <a:xfrm>
            <a:off x="5944318" y="1537979"/>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6" name="淘宝网chenying0907出品 25"/>
          <p:cNvSpPr/>
          <p:nvPr/>
        </p:nvSpPr>
        <p:spPr>
          <a:xfrm>
            <a:off x="5625796" y="1272639"/>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7" name="Content Placeholder 2"/>
          <p:cNvSpPr txBox="1">
            <a:spLocks/>
          </p:cNvSpPr>
          <p:nvPr/>
        </p:nvSpPr>
        <p:spPr bwMode="auto">
          <a:xfrm>
            <a:off x="7482810" y="3812597"/>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28" name="淘宝网chenying0907出品 27"/>
          <p:cNvSpPr/>
          <p:nvPr/>
        </p:nvSpPr>
        <p:spPr>
          <a:xfrm>
            <a:off x="7164288" y="3547257"/>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4153429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p:cTn id="43" dur="500" fill="hold"/>
                                        <p:tgtEl>
                                          <p:spTgt spid="109"/>
                                        </p:tgtEl>
                                        <p:attrNameLst>
                                          <p:attrName>ppt_w</p:attrName>
                                        </p:attrNameLst>
                                      </p:cBhvr>
                                      <p:tavLst>
                                        <p:tav tm="0">
                                          <p:val>
                                            <p:fltVal val="0"/>
                                          </p:val>
                                        </p:tav>
                                        <p:tav tm="100000">
                                          <p:val>
                                            <p:strVal val="#ppt_w"/>
                                          </p:val>
                                        </p:tav>
                                      </p:tavLst>
                                    </p:anim>
                                    <p:anim calcmode="lin" valueType="num">
                                      <p:cBhvr>
                                        <p:cTn id="44" dur="500" fill="hold"/>
                                        <p:tgtEl>
                                          <p:spTgt spid="109"/>
                                        </p:tgtEl>
                                        <p:attrNameLst>
                                          <p:attrName>ppt_h</p:attrName>
                                        </p:attrNameLst>
                                      </p:cBhvr>
                                      <p:tavLst>
                                        <p:tav tm="0">
                                          <p:val>
                                            <p:fltVal val="0"/>
                                          </p:val>
                                        </p:tav>
                                        <p:tav tm="100000">
                                          <p:val>
                                            <p:strVal val="#ppt_h"/>
                                          </p:val>
                                        </p:tav>
                                      </p:tavLst>
                                    </p:anim>
                                    <p:animEffect transition="in" filter="fade">
                                      <p:cBhvr>
                                        <p:cTn id="45" dur="500"/>
                                        <p:tgtEl>
                                          <p:spTgt spid="10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p:cTn id="61" dur="500" fill="hold"/>
                                        <p:tgtEl>
                                          <p:spTgt spid="110"/>
                                        </p:tgtEl>
                                        <p:attrNameLst>
                                          <p:attrName>ppt_w</p:attrName>
                                        </p:attrNameLst>
                                      </p:cBhvr>
                                      <p:tavLst>
                                        <p:tav tm="0">
                                          <p:val>
                                            <p:fltVal val="0"/>
                                          </p:val>
                                        </p:tav>
                                        <p:tav tm="100000">
                                          <p:val>
                                            <p:strVal val="#ppt_w"/>
                                          </p:val>
                                        </p:tav>
                                      </p:tavLst>
                                    </p:anim>
                                    <p:anim calcmode="lin" valueType="num">
                                      <p:cBhvr>
                                        <p:cTn id="62" dur="500" fill="hold"/>
                                        <p:tgtEl>
                                          <p:spTgt spid="110"/>
                                        </p:tgtEl>
                                        <p:attrNameLst>
                                          <p:attrName>ppt_h</p:attrName>
                                        </p:attrNameLst>
                                      </p:cBhvr>
                                      <p:tavLst>
                                        <p:tav tm="0">
                                          <p:val>
                                            <p:fltVal val="0"/>
                                          </p:val>
                                        </p:tav>
                                        <p:tav tm="100000">
                                          <p:val>
                                            <p:strVal val="#ppt_h"/>
                                          </p:val>
                                        </p:tav>
                                      </p:tavLst>
                                    </p:anim>
                                    <p:animEffect transition="in" filter="fade">
                                      <p:cBhvr>
                                        <p:cTn id="63" dur="500"/>
                                        <p:tgtEl>
                                          <p:spTgt spid="110"/>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p:cTn id="75" dur="500" fill="hold"/>
                                        <p:tgtEl>
                                          <p:spTgt spid="111"/>
                                        </p:tgtEl>
                                        <p:attrNameLst>
                                          <p:attrName>ppt_w</p:attrName>
                                        </p:attrNameLst>
                                      </p:cBhvr>
                                      <p:tavLst>
                                        <p:tav tm="0">
                                          <p:val>
                                            <p:fltVal val="0"/>
                                          </p:val>
                                        </p:tav>
                                        <p:tav tm="100000">
                                          <p:val>
                                            <p:strVal val="#ppt_w"/>
                                          </p:val>
                                        </p:tav>
                                      </p:tavLst>
                                    </p:anim>
                                    <p:anim calcmode="lin" valueType="num">
                                      <p:cBhvr>
                                        <p:cTn id="76" dur="500" fill="hold"/>
                                        <p:tgtEl>
                                          <p:spTgt spid="111"/>
                                        </p:tgtEl>
                                        <p:attrNameLst>
                                          <p:attrName>ppt_h</p:attrName>
                                        </p:attrNameLst>
                                      </p:cBhvr>
                                      <p:tavLst>
                                        <p:tav tm="0">
                                          <p:val>
                                            <p:fltVal val="0"/>
                                          </p:val>
                                        </p:tav>
                                        <p:tav tm="100000">
                                          <p:val>
                                            <p:strVal val="#ppt_h"/>
                                          </p:val>
                                        </p:tav>
                                      </p:tavLst>
                                    </p:anim>
                                    <p:animEffect transition="in" filter="fade">
                                      <p:cBhvr>
                                        <p:cTn id="77" dur="500"/>
                                        <p:tgtEl>
                                          <p:spTgt spid="111"/>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8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4" grpId="0" animBg="1"/>
      <p:bldP spid="15" grpId="0" animBg="1"/>
      <p:bldP spid="16" grpId="0" animBg="1"/>
      <p:bldP spid="17" grpId="0" animBg="1"/>
      <p:bldP spid="18" grpId="0"/>
      <p:bldP spid="20"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5"/>
          <p:cNvSpPr/>
          <p:nvPr/>
        </p:nvSpPr>
        <p:spPr>
          <a:xfrm>
            <a:off x="1966848" y="18314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0" name="淘宝网chenying0907出品 9"/>
          <p:cNvCxnSpPr/>
          <p:nvPr/>
        </p:nvCxnSpPr>
        <p:spPr>
          <a:xfrm flipH="1">
            <a:off x="2274625" y="17156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淘宝网chenying0907出品 10"/>
          <p:cNvSpPr/>
          <p:nvPr/>
        </p:nvSpPr>
        <p:spPr>
          <a:xfrm>
            <a:off x="1649621" y="18314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2" name="淘宝网chenying0907出品 11"/>
          <p:cNvCxnSpPr/>
          <p:nvPr/>
        </p:nvCxnSpPr>
        <p:spPr>
          <a:xfrm flipH="1">
            <a:off x="1957397" y="17156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淘宝网chenying0907出品 12"/>
          <p:cNvSpPr/>
          <p:nvPr/>
        </p:nvSpPr>
        <p:spPr>
          <a:xfrm>
            <a:off x="1328107" y="18314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4" name="淘宝网chenying0907出品 13"/>
          <p:cNvCxnSpPr/>
          <p:nvPr/>
        </p:nvCxnSpPr>
        <p:spPr>
          <a:xfrm flipH="1">
            <a:off x="1635884" y="17156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淘宝网chenying0907出品 14"/>
          <p:cNvSpPr/>
          <p:nvPr/>
        </p:nvSpPr>
        <p:spPr>
          <a:xfrm>
            <a:off x="1004450" y="18314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6" name="淘宝网chenying0907出品 15"/>
          <p:cNvCxnSpPr/>
          <p:nvPr/>
        </p:nvCxnSpPr>
        <p:spPr>
          <a:xfrm flipH="1">
            <a:off x="1312227" y="17156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淘宝网chenying0907出品 16"/>
          <p:cNvSpPr/>
          <p:nvPr/>
        </p:nvSpPr>
        <p:spPr>
          <a:xfrm>
            <a:off x="7693223" y="18388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18" name="淘宝网chenying0907出品 17"/>
          <p:cNvCxnSpPr/>
          <p:nvPr/>
        </p:nvCxnSpPr>
        <p:spPr>
          <a:xfrm flipH="1">
            <a:off x="7666673" y="17230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淘宝网chenying0907出品 18"/>
          <p:cNvSpPr/>
          <p:nvPr/>
        </p:nvSpPr>
        <p:spPr>
          <a:xfrm>
            <a:off x="7375996" y="18388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20" name="淘宝网chenying0907出品 19"/>
          <p:cNvCxnSpPr/>
          <p:nvPr/>
        </p:nvCxnSpPr>
        <p:spPr>
          <a:xfrm flipH="1">
            <a:off x="7349445" y="17230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淘宝网chenying0907出品 20"/>
          <p:cNvSpPr/>
          <p:nvPr/>
        </p:nvSpPr>
        <p:spPr>
          <a:xfrm>
            <a:off x="7054482" y="18388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22" name="淘宝网chenying0907出品 21"/>
          <p:cNvCxnSpPr/>
          <p:nvPr/>
        </p:nvCxnSpPr>
        <p:spPr>
          <a:xfrm flipH="1">
            <a:off x="7027931" y="17230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淘宝网chenying0907出品 22"/>
          <p:cNvSpPr/>
          <p:nvPr/>
        </p:nvSpPr>
        <p:spPr>
          <a:xfrm>
            <a:off x="6730826" y="1838801"/>
            <a:ext cx="307777" cy="2256911"/>
          </a:xfrm>
          <a:prstGeom prst="rect">
            <a:avLst/>
          </a:prstGeom>
        </p:spPr>
        <p:txBody>
          <a:bodyPr vert="eaVert" wrap="square" lIns="68580" tIns="34290" rIns="68580" bIns="34290">
            <a:spAutoFit/>
          </a:bodyPr>
          <a:lstStyle/>
          <a:p>
            <a:r>
              <a:rPr lang="zh-CN" altLang="en-US" sz="11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点击此处输入您的内容与此小标题</a:t>
            </a:r>
            <a:endParaRPr lang="zh-CN" altLang="en-US" sz="1100"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24" name="淘宝网chenying0907出品 23"/>
          <p:cNvCxnSpPr/>
          <p:nvPr/>
        </p:nvCxnSpPr>
        <p:spPr>
          <a:xfrm flipH="1">
            <a:off x="6704275" y="1723073"/>
            <a:ext cx="17145" cy="23512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rot="2849835">
            <a:off x="4906552" y="2169325"/>
            <a:ext cx="1555697" cy="1497899"/>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29" name="弧形 28"/>
          <p:cNvSpPr/>
          <p:nvPr/>
        </p:nvSpPr>
        <p:spPr>
          <a:xfrm rot="2849835">
            <a:off x="5263093" y="2532447"/>
            <a:ext cx="903173" cy="869618"/>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0" name="弧形 29"/>
          <p:cNvSpPr/>
          <p:nvPr/>
        </p:nvSpPr>
        <p:spPr>
          <a:xfrm rot="2849835">
            <a:off x="5438327" y="2768582"/>
            <a:ext cx="434332" cy="418196"/>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1" name="弧形 30"/>
          <p:cNvSpPr/>
          <p:nvPr/>
        </p:nvSpPr>
        <p:spPr>
          <a:xfrm rot="13579355">
            <a:off x="2508679" y="2245681"/>
            <a:ext cx="1555697" cy="1497899"/>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2" name="弧形 31"/>
          <p:cNvSpPr/>
          <p:nvPr/>
        </p:nvSpPr>
        <p:spPr>
          <a:xfrm rot="13579355">
            <a:off x="2813305" y="2559822"/>
            <a:ext cx="903173" cy="869618"/>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3" name="弧形 32"/>
          <p:cNvSpPr/>
          <p:nvPr/>
        </p:nvSpPr>
        <p:spPr>
          <a:xfrm rot="13579355">
            <a:off x="3091995" y="2785533"/>
            <a:ext cx="434332" cy="418196"/>
          </a:xfrm>
          <a:prstGeom prst="arc">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7" name="淘宝网chenying0907出品 36"/>
          <p:cNvSpPr/>
          <p:nvPr/>
        </p:nvSpPr>
        <p:spPr>
          <a:xfrm>
            <a:off x="3309160" y="1786910"/>
            <a:ext cx="2287517" cy="2287514"/>
          </a:xfrm>
          <a:prstGeom prst="ellipse">
            <a:avLst/>
          </a:prstGeom>
          <a:gradFill flip="none" rotWithShape="1">
            <a:gsLst>
              <a:gs pos="0">
                <a:schemeClr val="bg1"/>
              </a:gs>
              <a:gs pos="36000">
                <a:schemeClr val="bg1"/>
              </a:gs>
              <a:gs pos="100000">
                <a:srgbClr val="C7C7C7">
                  <a:lumMod val="86000"/>
                  <a:lumOff val="14000"/>
                </a:srgbClr>
              </a:gs>
            </a:gsLst>
            <a:lin ang="13500000" scaled="1"/>
            <a:tileRect/>
          </a:gradFill>
          <a:ln w="25400">
            <a:solidFill>
              <a:schemeClr val="bg1"/>
            </a:solidFill>
          </a:ln>
          <a:effectLst>
            <a:outerShdw blurRad="419100" dist="838200" dir="2700000" sx="90000" sy="90000" algn="tl" rotWithShape="0">
              <a:schemeClr val="bg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zh-CN" alt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10363" y="1587269"/>
            <a:ext cx="1937083" cy="2703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900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35" presetClass="path" presetSubtype="0" fill="hold" grpId="1" nodeType="withEffect">
                                  <p:stCondLst>
                                    <p:cond delay="0"/>
                                  </p:stCondLst>
                                  <p:childTnLst>
                                    <p:animMotion origin="layout" path="M -1.25E-6 -4.14431E-6 L 0.00143 -0.42622 " pathEditMode="relative" rAng="0" ptsTypes="AA">
                                      <p:cBhvr>
                                        <p:cTn id="8" dur="750" spd="-100000" fill="hold"/>
                                        <p:tgtEl>
                                          <p:spTgt spid="37"/>
                                        </p:tgtEl>
                                        <p:attrNameLst>
                                          <p:attrName>ppt_x</p:attrName>
                                          <p:attrName>ppt_y</p:attrName>
                                        </p:attrNameLst>
                                      </p:cBhvr>
                                      <p:rCtr x="65" y="-21323"/>
                                    </p:animMotion>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right)">
                                      <p:cBhvr>
                                        <p:cTn id="20" dur="500"/>
                                        <p:tgtEl>
                                          <p:spTgt spid="3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right)">
                                      <p:cBhvr>
                                        <p:cTn id="28" dur="500"/>
                                        <p:tgtEl>
                                          <p:spTgt spid="3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500"/>
                                        <p:tgtEl>
                                          <p:spTgt spid="3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1750"/>
                                        <p:tgtEl>
                                          <p:spTgt spid="10"/>
                                        </p:tgtEl>
                                      </p:cBhvr>
                                    </p:animEffect>
                                  </p:childTnLst>
                                </p:cTn>
                              </p:par>
                              <p:par>
                                <p:cTn id="45" presetID="22"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175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1750"/>
                                        <p:tgtEl>
                                          <p:spTgt spid="6"/>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175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up)">
                                      <p:cBhvr>
                                        <p:cTn id="60" dur="1750"/>
                                        <p:tgtEl>
                                          <p:spTgt spid="12"/>
                                        </p:tgtEl>
                                      </p:cBhvr>
                                    </p:animEffect>
                                  </p:childTnLst>
                                </p:cTn>
                              </p:par>
                              <p:par>
                                <p:cTn id="61" presetID="22" presetClass="entr" presetSubtype="1"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175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up)">
                                      <p:cBhvr>
                                        <p:cTn id="68" dur="1750"/>
                                        <p:tgtEl>
                                          <p:spTgt spid="1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up)">
                                      <p:cBhvr>
                                        <p:cTn id="71" dur="1750"/>
                                        <p:tgtEl>
                                          <p:spTgt spid="2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up)">
                                      <p:cBhvr>
                                        <p:cTn id="76" dur="1750"/>
                                        <p:tgtEl>
                                          <p:spTgt spid="14"/>
                                        </p:tgtEl>
                                      </p:cBhvr>
                                    </p:animEffect>
                                  </p:childTnLst>
                                </p:cTn>
                              </p:par>
                              <p:par>
                                <p:cTn id="77" presetID="22" presetClass="entr" presetSubtype="1"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175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up)">
                                      <p:cBhvr>
                                        <p:cTn id="84" dur="1750"/>
                                        <p:tgtEl>
                                          <p:spTgt spid="13"/>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up)">
                                      <p:cBhvr>
                                        <p:cTn id="87" dur="175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up)">
                                      <p:cBhvr>
                                        <p:cTn id="92" dur="1750"/>
                                        <p:tgtEl>
                                          <p:spTgt spid="16"/>
                                        </p:tgtEl>
                                      </p:cBhvr>
                                    </p:animEffect>
                                  </p:childTnLst>
                                </p:cTn>
                              </p:par>
                              <p:par>
                                <p:cTn id="93" presetID="22" presetClass="entr" presetSubtype="1" fill="hold"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wipe(up)">
                                      <p:cBhvr>
                                        <p:cTn id="95" dur="1750"/>
                                        <p:tgtEl>
                                          <p:spTgt spid="1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up)">
                                      <p:cBhvr>
                                        <p:cTn id="100" dur="1750"/>
                                        <p:tgtEl>
                                          <p:spTgt spid="15"/>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up)">
                                      <p:cBhvr>
                                        <p:cTn id="103"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P spid="15" grpId="0"/>
      <p:bldP spid="17" grpId="0"/>
      <p:bldP spid="19" grpId="0"/>
      <p:bldP spid="21" grpId="0"/>
      <p:bldP spid="23" grpId="0"/>
      <p:bldP spid="27" grpId="0" animBg="1"/>
      <p:bldP spid="29" grpId="0" animBg="1"/>
      <p:bldP spid="30" grpId="0" animBg="1"/>
      <p:bldP spid="31" grpId="0" animBg="1"/>
      <p:bldP spid="32" grpId="0" animBg="1"/>
      <p:bldP spid="33" grpId="0" animBg="1"/>
      <p:bldP spid="37" grpId="0" animBg="1"/>
      <p:bldP spid="3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4862513"/>
            <a:ext cx="403225" cy="273050"/>
          </a:xfrm>
        </p:spPr>
        <p:txBody>
          <a:bodyPr/>
          <a:lstStyle/>
          <a:p>
            <a:fld id="{877C4908-FE0A-43F2-B8DA-9F7993525651}" type="slidenum">
              <a:rPr lang="zh-CN" altLang="en-US" smtClean="0"/>
              <a:t>8</a:t>
            </a:fld>
            <a:endParaRPr lang="zh-CN" altLang="en-US"/>
          </a:p>
        </p:txBody>
      </p:sp>
      <p:sp>
        <p:nvSpPr>
          <p:cNvPr id="31" name="Content Placeholder 2"/>
          <p:cNvSpPr txBox="1">
            <a:spLocks/>
          </p:cNvSpPr>
          <p:nvPr/>
        </p:nvSpPr>
        <p:spPr bwMode="auto">
          <a:xfrm>
            <a:off x="1788192" y="3301712"/>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32" name="淘宝网chenying0907出品 31"/>
          <p:cNvSpPr/>
          <p:nvPr/>
        </p:nvSpPr>
        <p:spPr>
          <a:xfrm>
            <a:off x="1469670" y="3036372"/>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33" name="Content Placeholder 2"/>
          <p:cNvSpPr txBox="1">
            <a:spLocks/>
          </p:cNvSpPr>
          <p:nvPr/>
        </p:nvSpPr>
        <p:spPr bwMode="auto">
          <a:xfrm>
            <a:off x="3443286" y="3269138"/>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34" name="淘宝网chenying0907出品 33"/>
          <p:cNvSpPr/>
          <p:nvPr/>
        </p:nvSpPr>
        <p:spPr>
          <a:xfrm>
            <a:off x="3124764" y="3003798"/>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35" name="Content Placeholder 2"/>
          <p:cNvSpPr txBox="1">
            <a:spLocks/>
          </p:cNvSpPr>
          <p:nvPr/>
        </p:nvSpPr>
        <p:spPr bwMode="auto">
          <a:xfrm>
            <a:off x="5178554" y="3301711"/>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36" name="淘宝网chenying0907出品 35"/>
          <p:cNvSpPr/>
          <p:nvPr/>
        </p:nvSpPr>
        <p:spPr>
          <a:xfrm>
            <a:off x="4860032" y="3036371"/>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37" name="Content Placeholder 2"/>
          <p:cNvSpPr txBox="1">
            <a:spLocks/>
          </p:cNvSpPr>
          <p:nvPr/>
        </p:nvSpPr>
        <p:spPr bwMode="auto">
          <a:xfrm>
            <a:off x="6978754" y="3269138"/>
            <a:ext cx="991254" cy="704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这里输入简单的文字概述里输入简单文字这里输入简单的文字概述里输入简单</a:t>
            </a:r>
            <a:r>
              <a:rPr lang="zh-CN" altLang="en-US" sz="1000" kern="0" dirty="0">
                <a:solidFill>
                  <a:schemeClr val="tx1">
                    <a:lumMod val="65000"/>
                    <a:lumOff val="35000"/>
                  </a:schemeClr>
                </a:solidFill>
                <a:latin typeface="微软雅黑" pitchFamily="34" charset="-122"/>
                <a:ea typeface="微软雅黑" pitchFamily="34" charset="-122"/>
                <a:cs typeface="Raleway Light"/>
              </a:rPr>
              <a:t>文</a:t>
            </a:r>
            <a:endParaRPr lang="en-US" altLang="zh-CN" sz="1000" kern="0" dirty="0">
              <a:solidFill>
                <a:schemeClr val="tx1">
                  <a:lumMod val="65000"/>
                  <a:lumOff val="35000"/>
                </a:schemeClr>
              </a:solidFill>
              <a:latin typeface="微软雅黑" pitchFamily="34" charset="-122"/>
              <a:ea typeface="微软雅黑" pitchFamily="34" charset="-122"/>
              <a:cs typeface="Raleway Light"/>
            </a:endParaRPr>
          </a:p>
        </p:txBody>
      </p:sp>
      <p:sp>
        <p:nvSpPr>
          <p:cNvPr id="38" name="淘宝网chenying0907出品 37"/>
          <p:cNvSpPr/>
          <p:nvPr/>
        </p:nvSpPr>
        <p:spPr>
          <a:xfrm>
            <a:off x="6660232" y="3003798"/>
            <a:ext cx="1292662" cy="314823"/>
          </a:xfrm>
          <a:prstGeom prst="rect">
            <a:avLst/>
          </a:prstGeom>
        </p:spPr>
        <p:txBody>
          <a:bodyPr vert="eaVert" wrap="squar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39" name="淘宝网chenying0907出品 38"/>
          <p:cNvSpPr/>
          <p:nvPr/>
        </p:nvSpPr>
        <p:spPr>
          <a:xfrm>
            <a:off x="1381872" y="1585556"/>
            <a:ext cx="1335690" cy="133569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0" name="淘宝网chenying0907出品 39"/>
          <p:cNvSpPr/>
          <p:nvPr/>
        </p:nvSpPr>
        <p:spPr>
          <a:xfrm>
            <a:off x="1402411" y="1554197"/>
            <a:ext cx="1335690" cy="133569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1" name="淘宝网chenying0907出品 40"/>
          <p:cNvSpPr/>
          <p:nvPr/>
        </p:nvSpPr>
        <p:spPr>
          <a:xfrm>
            <a:off x="3117410" y="1665676"/>
            <a:ext cx="1335690" cy="133569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2" name="淘宝网chenying0907出品 41"/>
          <p:cNvSpPr/>
          <p:nvPr/>
        </p:nvSpPr>
        <p:spPr>
          <a:xfrm>
            <a:off x="2987824" y="1585556"/>
            <a:ext cx="1382666" cy="138266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3" name="淘宝网chenying0907出品 42"/>
          <p:cNvSpPr/>
          <p:nvPr/>
        </p:nvSpPr>
        <p:spPr>
          <a:xfrm>
            <a:off x="4843146" y="1665675"/>
            <a:ext cx="1335690" cy="133569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4" name="淘宝网chenying0907出品 43"/>
          <p:cNvSpPr/>
          <p:nvPr/>
        </p:nvSpPr>
        <p:spPr>
          <a:xfrm>
            <a:off x="4877646" y="1729181"/>
            <a:ext cx="1257434" cy="125743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5" name="淘宝网chenying0907出品 44"/>
          <p:cNvSpPr/>
          <p:nvPr/>
        </p:nvSpPr>
        <p:spPr>
          <a:xfrm>
            <a:off x="6561847" y="1616488"/>
            <a:ext cx="1335690" cy="133569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46" name="淘宝网chenying0907出品 45"/>
          <p:cNvSpPr/>
          <p:nvPr/>
        </p:nvSpPr>
        <p:spPr>
          <a:xfrm>
            <a:off x="6561847" y="1592758"/>
            <a:ext cx="1339032" cy="133903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Tree>
    <p:extLst>
      <p:ext uri="{BB962C8B-B14F-4D97-AF65-F5344CB8AC3E}">
        <p14:creationId xmlns:p14="http://schemas.microsoft.com/office/powerpoint/2010/main" val="201109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0"/>
                                        <p:tgtEl>
                                          <p:spTgt spid="36"/>
                                        </p:tgtEl>
                                      </p:cBhvr>
                                    </p:animEffect>
                                    <p:anim calcmode="lin" valueType="num">
                                      <p:cBhvr>
                                        <p:cTn id="57" dur="1000" fill="hold"/>
                                        <p:tgtEl>
                                          <p:spTgt spid="36"/>
                                        </p:tgtEl>
                                        <p:attrNameLst>
                                          <p:attrName>ppt_x</p:attrName>
                                        </p:attrNameLst>
                                      </p:cBhvr>
                                      <p:tavLst>
                                        <p:tav tm="0">
                                          <p:val>
                                            <p:strVal val="#ppt_x"/>
                                          </p:val>
                                        </p:tav>
                                        <p:tav tm="100000">
                                          <p:val>
                                            <p:strVal val="#ppt_x"/>
                                          </p:val>
                                        </p:tav>
                                      </p:tavLst>
                                    </p:anim>
                                    <p:anim calcmode="lin" valueType="num">
                                      <p:cBhvr>
                                        <p:cTn id="58" dur="1000" fill="hold"/>
                                        <p:tgtEl>
                                          <p:spTgt spid="36"/>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1000"/>
                                        <p:tgtEl>
                                          <p:spTgt spid="44"/>
                                        </p:tgtEl>
                                      </p:cBhvr>
                                    </p:animEffect>
                                    <p:anim calcmode="lin" valueType="num">
                                      <p:cBhvr>
                                        <p:cTn id="67" dur="1000" fill="hold"/>
                                        <p:tgtEl>
                                          <p:spTgt spid="44"/>
                                        </p:tgtEl>
                                        <p:attrNameLst>
                                          <p:attrName>ppt_x</p:attrName>
                                        </p:attrNameLst>
                                      </p:cBhvr>
                                      <p:tavLst>
                                        <p:tav tm="0">
                                          <p:val>
                                            <p:strVal val="#ppt_x"/>
                                          </p:val>
                                        </p:tav>
                                        <p:tav tm="100000">
                                          <p:val>
                                            <p:strVal val="#ppt_x"/>
                                          </p:val>
                                        </p:tav>
                                      </p:tavLst>
                                    </p:anim>
                                    <p:anim calcmode="lin" valueType="num">
                                      <p:cBhvr>
                                        <p:cTn id="6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1000"/>
                                        <p:tgtEl>
                                          <p:spTgt spid="45"/>
                                        </p:tgtEl>
                                      </p:cBhvr>
                                    </p:animEffect>
                                    <p:anim calcmode="lin" valueType="num">
                                      <p:cBhvr>
                                        <p:cTn id="84" dur="1000" fill="hold"/>
                                        <p:tgtEl>
                                          <p:spTgt spid="45"/>
                                        </p:tgtEl>
                                        <p:attrNameLst>
                                          <p:attrName>ppt_x</p:attrName>
                                        </p:attrNameLst>
                                      </p:cBhvr>
                                      <p:tavLst>
                                        <p:tav tm="0">
                                          <p:val>
                                            <p:strVal val="#ppt_x"/>
                                          </p:val>
                                        </p:tav>
                                        <p:tav tm="100000">
                                          <p:val>
                                            <p:strVal val="#ppt_x"/>
                                          </p:val>
                                        </p:tav>
                                      </p:tavLst>
                                    </p:anim>
                                    <p:anim calcmode="lin" valueType="num">
                                      <p:cBhvr>
                                        <p:cTn id="85" dur="1000" fill="hold"/>
                                        <p:tgtEl>
                                          <p:spTgt spid="4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1000"/>
                                        <p:tgtEl>
                                          <p:spTgt spid="46"/>
                                        </p:tgtEl>
                                      </p:cBhvr>
                                    </p:animEffect>
                                    <p:anim calcmode="lin" valueType="num">
                                      <p:cBhvr>
                                        <p:cTn id="89" dur="1000" fill="hold"/>
                                        <p:tgtEl>
                                          <p:spTgt spid="46"/>
                                        </p:tgtEl>
                                        <p:attrNameLst>
                                          <p:attrName>ppt_x</p:attrName>
                                        </p:attrNameLst>
                                      </p:cBhvr>
                                      <p:tavLst>
                                        <p:tav tm="0">
                                          <p:val>
                                            <p:strVal val="#ppt_x"/>
                                          </p:val>
                                        </p:tav>
                                        <p:tav tm="100000">
                                          <p:val>
                                            <p:strVal val="#ppt_x"/>
                                          </p:val>
                                        </p:tav>
                                      </p:tavLst>
                                    </p:anim>
                                    <p:anim calcmode="lin" valueType="num">
                                      <p:cBhvr>
                                        <p:cTn id="9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1"/>
          <p:cNvSpPr/>
          <p:nvPr/>
        </p:nvSpPr>
        <p:spPr bwMode="auto">
          <a:xfrm>
            <a:off x="4759752" y="1780343"/>
            <a:ext cx="1422375" cy="142237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35" name="Oval 1"/>
          <p:cNvSpPr/>
          <p:nvPr/>
        </p:nvSpPr>
        <p:spPr bwMode="auto">
          <a:xfrm>
            <a:off x="2339752" y="1254512"/>
            <a:ext cx="1701453" cy="170145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32" name="Oval 1"/>
          <p:cNvSpPr/>
          <p:nvPr/>
        </p:nvSpPr>
        <p:spPr bwMode="auto">
          <a:xfrm>
            <a:off x="3288773" y="2775499"/>
            <a:ext cx="1854685" cy="185468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42" name="Oval 1"/>
          <p:cNvSpPr/>
          <p:nvPr/>
        </p:nvSpPr>
        <p:spPr bwMode="auto">
          <a:xfrm>
            <a:off x="5859086" y="2955962"/>
            <a:ext cx="1084457" cy="108445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a:ln>
                <a:noFill/>
              </a:ln>
              <a:solidFill>
                <a:srgbClr val="FFFFFF"/>
              </a:solidFill>
              <a:effectLst/>
              <a:uLnTx/>
              <a:uFillTx/>
              <a:latin typeface="Open Sans"/>
              <a:ea typeface="MS PGothic" pitchFamily="34" charset="-128"/>
              <a:cs typeface="+mn-cs"/>
            </a:endParaRPr>
          </a:p>
        </p:txBody>
      </p:sp>
      <p:sp>
        <p:nvSpPr>
          <p:cNvPr id="16" name="淘宝网chenying0907出品 14"/>
          <p:cNvSpPr txBox="1"/>
          <p:nvPr/>
        </p:nvSpPr>
        <p:spPr>
          <a:xfrm>
            <a:off x="540190" y="1665337"/>
            <a:ext cx="1785104" cy="826192"/>
          </a:xfrm>
          <a:prstGeom prst="rect">
            <a:avLst/>
          </a:prstGeom>
          <a:noFill/>
        </p:spPr>
        <p:txBody>
          <a:bodyPr vert="eaVert" wrap="square" rtlCol="0">
            <a:spAutoFit/>
          </a:bodyPr>
          <a:lstStyle/>
          <a:p>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22" name="淘宝网chenying0907出品 14"/>
          <p:cNvSpPr txBox="1"/>
          <p:nvPr/>
        </p:nvSpPr>
        <p:spPr>
          <a:xfrm>
            <a:off x="1405374" y="3672322"/>
            <a:ext cx="1785104" cy="826192"/>
          </a:xfrm>
          <a:prstGeom prst="rect">
            <a:avLst/>
          </a:prstGeom>
          <a:noFill/>
        </p:spPr>
        <p:txBody>
          <a:bodyPr vert="eaVert" wrap="square" rtlCol="0">
            <a:spAutoFit/>
          </a:bodyPr>
          <a:lstStyle/>
          <a:p>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23" name="淘宝网chenying0907出品 14"/>
          <p:cNvSpPr txBox="1"/>
          <p:nvPr/>
        </p:nvSpPr>
        <p:spPr>
          <a:xfrm>
            <a:off x="6182510" y="1367247"/>
            <a:ext cx="1785104" cy="826192"/>
          </a:xfrm>
          <a:prstGeom prst="rect">
            <a:avLst/>
          </a:prstGeom>
          <a:noFill/>
        </p:spPr>
        <p:txBody>
          <a:bodyPr vert="eaVert" wrap="square" rtlCol="0">
            <a:spAutoFit/>
          </a:bodyPr>
          <a:lstStyle/>
          <a:p>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24" name="淘宝网chenying0907出品 14"/>
          <p:cNvSpPr txBox="1"/>
          <p:nvPr/>
        </p:nvSpPr>
        <p:spPr>
          <a:xfrm>
            <a:off x="6732240" y="3491751"/>
            <a:ext cx="1785104" cy="826192"/>
          </a:xfrm>
          <a:prstGeom prst="rect">
            <a:avLst/>
          </a:prstGeom>
          <a:noFill/>
        </p:spPr>
        <p:txBody>
          <a:bodyPr vert="eaVert" wrap="square" rtlCol="0">
            <a:spAutoFit/>
          </a:bodyPr>
          <a:lstStyle/>
          <a:p>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4245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250" fill="hold"/>
                                        <p:tgtEl>
                                          <p:spTgt spid="35"/>
                                        </p:tgtEl>
                                        <p:attrNameLst>
                                          <p:attrName>ppt_x</p:attrName>
                                        </p:attrNameLst>
                                      </p:cBhvr>
                                      <p:tavLst>
                                        <p:tav tm="0">
                                          <p:val>
                                            <p:strVal val="#ppt_x"/>
                                          </p:val>
                                        </p:tav>
                                        <p:tav tm="100000">
                                          <p:val>
                                            <p:strVal val="#ppt_x"/>
                                          </p:val>
                                        </p:tav>
                                      </p:tavLst>
                                    </p:anim>
                                    <p:anim calcmode="lin" valueType="num">
                                      <p:cBhvr additive="base">
                                        <p:cTn id="8" dur="225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2250"/>
                            </p:stCondLst>
                            <p:childTnLst>
                              <p:par>
                                <p:cTn id="10" presetID="10"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75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2250" fill="hold"/>
                                        <p:tgtEl>
                                          <p:spTgt spid="32"/>
                                        </p:tgtEl>
                                        <p:attrNameLst>
                                          <p:attrName>ppt_x</p:attrName>
                                        </p:attrNameLst>
                                      </p:cBhvr>
                                      <p:tavLst>
                                        <p:tav tm="0">
                                          <p:val>
                                            <p:strVal val="#ppt_x"/>
                                          </p:val>
                                        </p:tav>
                                        <p:tav tm="100000">
                                          <p:val>
                                            <p:strVal val="#ppt_x"/>
                                          </p:val>
                                        </p:tav>
                                      </p:tavLst>
                                    </p:anim>
                                    <p:anim calcmode="lin" valueType="num">
                                      <p:cBhvr additive="base">
                                        <p:cTn id="18" dur="225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75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3"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2250" fill="hold"/>
                                        <p:tgtEl>
                                          <p:spTgt spid="39"/>
                                        </p:tgtEl>
                                        <p:attrNameLst>
                                          <p:attrName>ppt_x</p:attrName>
                                        </p:attrNameLst>
                                      </p:cBhvr>
                                      <p:tavLst>
                                        <p:tav tm="0">
                                          <p:val>
                                            <p:strVal val="1+#ppt_w/2"/>
                                          </p:val>
                                        </p:tav>
                                        <p:tav tm="100000">
                                          <p:val>
                                            <p:strVal val="#ppt_x"/>
                                          </p:val>
                                        </p:tav>
                                      </p:tavLst>
                                    </p:anim>
                                    <p:anim calcmode="lin" valueType="num">
                                      <p:cBhvr additive="base">
                                        <p:cTn id="28" dur="2250" fill="hold"/>
                                        <p:tgtEl>
                                          <p:spTgt spid="39"/>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75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2250" fill="hold"/>
                                        <p:tgtEl>
                                          <p:spTgt spid="42"/>
                                        </p:tgtEl>
                                        <p:attrNameLst>
                                          <p:attrName>ppt_x</p:attrName>
                                        </p:attrNameLst>
                                      </p:cBhvr>
                                      <p:tavLst>
                                        <p:tav tm="0">
                                          <p:val>
                                            <p:strVal val="1+#ppt_w/2"/>
                                          </p:val>
                                        </p:tav>
                                        <p:tav tm="100000">
                                          <p:val>
                                            <p:strVal val="#ppt_x"/>
                                          </p:val>
                                        </p:tav>
                                      </p:tavLst>
                                    </p:anim>
                                    <p:anim calcmode="lin" valueType="num">
                                      <p:cBhvr additive="base">
                                        <p:cTn id="38" dur="2250" fill="hold"/>
                                        <p:tgtEl>
                                          <p:spTgt spid="42"/>
                                        </p:tgtEl>
                                        <p:attrNameLst>
                                          <p:attrName>ppt_y</p:attrName>
                                        </p:attrNameLst>
                                      </p:cBhvr>
                                      <p:tavLst>
                                        <p:tav tm="0">
                                          <p:val>
                                            <p:strVal val="1+#ppt_h/2"/>
                                          </p:val>
                                        </p:tav>
                                        <p:tav tm="100000">
                                          <p:val>
                                            <p:strVal val="#ppt_y"/>
                                          </p:val>
                                        </p:tav>
                                      </p:tavLst>
                                    </p:anim>
                                  </p:childTnLst>
                                </p:cTn>
                              </p:par>
                            </p:childTnLst>
                          </p:cTn>
                        </p:par>
                        <p:par>
                          <p:cTn id="39" fill="hold">
                            <p:stCondLst>
                              <p:cond delay="225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5" grpId="0" animBg="1"/>
      <p:bldP spid="32" grpId="0" animBg="1"/>
      <p:bldP spid="42" grpId="0" animBg="1"/>
      <p:bldP spid="16" grpId="0"/>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efb5ac83186d2e746756eacd1c58ddf99bd42f"/>
  <p:tag name="ISPRING_RESOURCE_PATHS_HASH_PRESENTER" val="96fa7f58878225ec8f74e88f8f80964b019d291"/>
</p:tagLst>
</file>

<file path=ppt/tags/tag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4.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5.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1038</TotalTime>
  <Words>2340</Words>
  <Application>Microsoft Office PowerPoint</Application>
  <PresentationFormat>全屏显示(16:9)</PresentationFormat>
  <Paragraphs>214</Paragraphs>
  <Slides>24</Slides>
  <Notes>24</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 Unicode MS</vt:lpstr>
      <vt:lpstr>MS PGothic</vt:lpstr>
      <vt:lpstr>Raleway</vt:lpstr>
      <vt:lpstr>Raleway Light</vt:lpstr>
      <vt:lpstr>Roboto Bold</vt:lpstr>
      <vt:lpstr>方正宋黑简体</vt:lpstr>
      <vt:lpstr>方正细倩_GBK</vt:lpstr>
      <vt:lpstr>方正细圆简体</vt:lpstr>
      <vt:lpstr>华文楷体</vt:lpstr>
      <vt:lpstr>隶书</vt:lpstr>
      <vt:lpstr>迷你简细黑</vt:lpstr>
      <vt:lpstr>宋体</vt:lpstr>
      <vt:lpstr>微软雅黑</vt:lpstr>
      <vt:lpstr>Agency FB</vt:lpstr>
      <vt:lpstr>Arial</vt:lpstr>
      <vt:lpstr>BrowalliaUPC</vt:lpstr>
      <vt:lpstr>Calibri</vt:lpstr>
      <vt:lpstr>Impact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Windows User</cp:lastModifiedBy>
  <cp:revision>141</cp:revision>
  <dcterms:created xsi:type="dcterms:W3CDTF">2015-08-29T03:10:12Z</dcterms:created>
  <dcterms:modified xsi:type="dcterms:W3CDTF">2017-05-12T00:52:11Z</dcterms:modified>
</cp:coreProperties>
</file>