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8" r:id="rId4"/>
    <p:sldId id="271" r:id="rId5"/>
    <p:sldId id="270" r:id="rId6"/>
    <p:sldId id="272" r:id="rId7"/>
    <p:sldId id="263" r:id="rId8"/>
    <p:sldId id="275" r:id="rId9"/>
    <p:sldId id="261" r:id="rId10"/>
    <p:sldId id="265" r:id="rId11"/>
    <p:sldId id="260" r:id="rId12"/>
    <p:sldId id="262" r:id="rId13"/>
    <p:sldId id="276" r:id="rId14"/>
    <p:sldId id="273" r:id="rId15"/>
    <p:sldId id="264" r:id="rId16"/>
    <p:sldId id="259" r:id="rId17"/>
    <p:sldId id="269" r:id="rId18"/>
    <p:sldId id="277" r:id="rId19"/>
    <p:sldId id="278" r:id="rId20"/>
    <p:sldId id="268" r:id="rId21"/>
    <p:sldId id="266" r:id="rId22"/>
    <p:sldId id="267" r:id="rId23"/>
    <p:sldId id="274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7C53"/>
    <a:srgbClr val="BB9991"/>
    <a:srgbClr val="DFDFAB"/>
    <a:srgbClr val="A4A3A4"/>
    <a:srgbClr val="191C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42" autoAdjust="0"/>
    <p:restoredTop sz="94660"/>
  </p:normalViewPr>
  <p:slideViewPr>
    <p:cSldViewPr snapToGrid="0" showGuides="1">
      <p:cViewPr>
        <p:scale>
          <a:sx n="93" d="100"/>
          <a:sy n="93" d="100"/>
        </p:scale>
        <p:origin x="1164" y="42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2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00" b="0" i="0" u="none" strike="noStrike" kern="1200" spc="0" baseline="0">
              <a:solidFill>
                <a:srgbClr val="AD7C53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D39-4996-8F09-FEC9097B55B0}"/>
              </c:ext>
            </c:extLst>
          </c:dPt>
          <c:dPt>
            <c:idx val="1"/>
            <c:bubble3D val="0"/>
            <c:spPr>
              <a:solidFill>
                <a:srgbClr val="A4A3A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D39-4996-8F09-FEC9097B55B0}"/>
              </c:ext>
            </c:extLst>
          </c:dPt>
          <c:dPt>
            <c:idx val="2"/>
            <c:bubble3D val="0"/>
            <c:spPr>
              <a:solidFill>
                <a:srgbClr val="AD7C5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D39-4996-8F09-FEC9097B55B0}"/>
              </c:ext>
            </c:extLst>
          </c:dPt>
          <c:dPt>
            <c:idx val="3"/>
            <c:bubble3D val="0"/>
            <c:spPr>
              <a:solidFill>
                <a:srgbClr val="DFDFA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D39-4996-8F09-FEC9097B55B0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D39-4996-8F09-FEC9097B55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00" b="0" i="0" u="none" strike="noStrike" kern="1200" baseline="0">
              <a:solidFill>
                <a:srgbClr val="AD7C53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rgbClr val="AD7C53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D7C5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59-4A34-AFA3-A0AF5E0757E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4A3A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59-4A34-AFA3-A0AF5E0757E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FDFA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459-4A34-AFA3-A0AF5E0757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20659712"/>
        <c:axId val="220661248"/>
      </c:barChart>
      <c:catAx>
        <c:axId val="220659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AD7C5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0661248"/>
        <c:crosses val="autoZero"/>
        <c:auto val="1"/>
        <c:lblAlgn val="ctr"/>
        <c:lblOffset val="100"/>
        <c:noMultiLvlLbl val="0"/>
      </c:catAx>
      <c:valAx>
        <c:axId val="220661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3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AD7C5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0659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rgbClr val="AD7C53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368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852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318F-3E0A-45B5-ADDE-E6C4B48DF438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62F3F-9F4B-4C38-AFEF-E7ABC3C619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318F-3E0A-45B5-ADDE-E6C4B48DF438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62F3F-9F4B-4C38-AFEF-E7ABC3C619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318F-3E0A-45B5-ADDE-E6C4B48DF438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62F3F-9F4B-4C38-AFEF-E7ABC3C619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318F-3E0A-45B5-ADDE-E6C4B48DF438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62F3F-9F4B-4C38-AFEF-E7ABC3C619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318F-3E0A-45B5-ADDE-E6C4B48DF438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62F3F-9F4B-4C38-AFEF-E7ABC3C619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318F-3E0A-45B5-ADDE-E6C4B48DF438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62F3F-9F4B-4C38-AFEF-E7ABC3C619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318F-3E0A-45B5-ADDE-E6C4B48DF438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62F3F-9F4B-4C38-AFEF-E7ABC3C619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318F-3E0A-45B5-ADDE-E6C4B48DF438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62F3F-9F4B-4C38-AFEF-E7ABC3C619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318F-3E0A-45B5-ADDE-E6C4B48DF438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62F3F-9F4B-4C38-AFEF-E7ABC3C619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318F-3E0A-45B5-ADDE-E6C4B48DF438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62F3F-9F4B-4C38-AFEF-E7ABC3C619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318F-3E0A-45B5-ADDE-E6C4B48DF438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62F3F-9F4B-4C38-AFEF-E7ABC3C619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C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E318F-3E0A-45B5-ADDE-E6C4B48DF438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62F3F-9F4B-4C38-AFEF-E7ABC3C619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NULL" TargetMode="External"/><Relationship Id="rId7" Type="http://schemas.microsoft.com/office/2007/relationships/hdphoto" Target="../media/hdphoto1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microsoft.com/office/2007/relationships/media" Target="../media/media1.mp3"/><Relationship Id="rId9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hinappt.taobao.com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5.xml"/><Relationship Id="rId7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0.png"/><Relationship Id="rId4" Type="http://schemas.openxmlformats.org/officeDocument/2006/relationships/tags" Target="../tags/tag6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弧形 5"/>
          <p:cNvSpPr/>
          <p:nvPr/>
        </p:nvSpPr>
        <p:spPr>
          <a:xfrm rot="21431314">
            <a:off x="4350773" y="1393722"/>
            <a:ext cx="4070554" cy="4070554"/>
          </a:xfrm>
          <a:prstGeom prst="arc">
            <a:avLst>
              <a:gd name="adj1" fmla="val 16200000"/>
              <a:gd name="adj2" fmla="val 6368552"/>
            </a:avLst>
          </a:prstGeom>
          <a:ln w="25400">
            <a:solidFill>
              <a:srgbClr val="DFDF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户外艺术系列&#10;&#10;已生成极高可信度的说明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55" b="98233" l="9949" r="89966">
                        <a14:foregroundMark x1="58751" y1="82269" x2="43415" y2="81214"/>
                        <a14:foregroundMark x1="43415" y1="81214" x2="39396" y2="94242"/>
                        <a14:foregroundMark x1="39396" y1="94242" x2="62229" y2="98090"/>
                        <a14:foregroundMark x1="62229" y1="98090" x2="76482" y2="93615"/>
                        <a14:foregroundMark x1="76482" y1="93615" x2="65992" y2="83039"/>
                        <a14:foregroundMark x1="65992" y1="83039" x2="58751" y2="82982"/>
                        <a14:foregroundMark x1="57697" y1="8523" x2="64424" y2="9920"/>
                        <a14:foregroundMark x1="58039" y1="10291" x2="59806" y2="1055"/>
                        <a14:foregroundMark x1="59806" y1="1055" x2="59806" y2="1055"/>
                        <a14:foregroundMark x1="62999" y1="82982" x2="50171" y2="82982"/>
                        <a14:foregroundMark x1="50171" y1="82982" x2="47976" y2="94755"/>
                        <a14:foregroundMark x1="47976" y1="94755" x2="60319" y2="98233"/>
                        <a14:foregroundMark x1="60319" y1="98233" x2="65564" y2="85604"/>
                        <a14:foregroundMark x1="65564" y1="85604" x2="64054" y2="82982"/>
                        <a14:foregroundMark x1="56613" y1="22691" x2="85690" y2="23404"/>
                        <a14:foregroundMark x1="54133" y1="13113" x2="61374" y2="23062"/>
                        <a14:foregroundMark x1="61374" y1="23062" x2="70724" y2="30074"/>
                        <a14:foregroundMark x1="70724" y1="30074" x2="82868" y2="27737"/>
                        <a14:foregroundMark x1="82868" y1="27737" x2="86773" y2="13911"/>
                        <a14:foregroundMark x1="86773" y1="13911" x2="85205" y2="2195"/>
                        <a14:foregroundMark x1="85205" y1="2195" x2="68387" y2="1767"/>
                        <a14:foregroundMark x1="68387" y1="1767" x2="57127" y2="5245"/>
                        <a14:foregroundMark x1="57127" y1="5245" x2="56271" y2="13483"/>
                        <a14:foregroundMark x1="52366" y1="10633" x2="55701" y2="24173"/>
                        <a14:foregroundMark x1="55701" y1="24173" x2="67104" y2="32070"/>
                        <a14:foregroundMark x1="67104" y1="32070" x2="79590" y2="26397"/>
                        <a14:foregroundMark x1="79590" y1="26397" x2="81727" y2="14880"/>
                        <a14:foregroundMark x1="81727" y1="14880" x2="75285" y2="3193"/>
                        <a14:foregroundMark x1="75285" y1="3193" x2="59607" y2="2480"/>
                        <a14:foregroundMark x1="59607" y1="2480" x2="53136" y2="11973"/>
                        <a14:foregroundMark x1="53136" y1="11973" x2="65194" y2="13255"/>
                        <a14:foregroundMark x1="65194" y1="13255" x2="76767" y2="5245"/>
                        <a14:foregroundMark x1="76767" y1="5245" x2="74059" y2="18444"/>
                        <a14:foregroundMark x1="74059" y1="18444" x2="70097" y2="5815"/>
                        <a14:foregroundMark x1="70097" y1="5815" x2="75143" y2="18643"/>
                        <a14:foregroundMark x1="75143" y1="18643" x2="62999" y2="17588"/>
                        <a14:foregroundMark x1="62999" y1="17588" x2="70439" y2="5245"/>
                        <a14:foregroundMark x1="70439" y1="5245" x2="75428" y2="15821"/>
                        <a14:foregroundMark x1="75428" y1="15821" x2="63141" y2="19441"/>
                        <a14:foregroundMark x1="63141" y1="19441" x2="70867" y2="4761"/>
                        <a14:foregroundMark x1="70867" y1="4761" x2="64624" y2="18158"/>
                        <a14:foregroundMark x1="64624" y1="18158" x2="68387" y2="7155"/>
                        <a14:foregroundMark x1="68387" y1="7155" x2="66277" y2="19869"/>
                        <a14:foregroundMark x1="66277" y1="19869" x2="71095" y2="9151"/>
                        <a14:foregroundMark x1="71095" y1="9151" x2="75285" y2="20211"/>
                        <a14:foregroundMark x1="75285" y1="20211" x2="69869" y2="9065"/>
                        <a14:foregroundMark x1="69869" y1="9065" x2="66049" y2="20068"/>
                        <a14:foregroundMark x1="66049" y1="20068" x2="72577" y2="6670"/>
                        <a14:foregroundMark x1="72577" y1="6670" x2="70439" y2="19926"/>
                        <a14:foregroundMark x1="70439" y1="19926" x2="74002" y2="7098"/>
                        <a14:foregroundMark x1="74002" y1="7098" x2="62087" y2="16021"/>
                        <a14:foregroundMark x1="62087" y1="16021" x2="74857" y2="12201"/>
                        <a14:foregroundMark x1="74857" y1="12201" x2="78962" y2="19156"/>
                        <a14:foregroundMark x1="70810" y1="19156" x2="59949" y2="23974"/>
                        <a14:foregroundMark x1="59949" y1="23974" x2="68672" y2="15108"/>
                        <a14:foregroundMark x1="68672" y1="15108" x2="73347" y2="3107"/>
                        <a14:foregroundMark x1="73347" y1="3107" x2="69042" y2="14054"/>
                        <a14:foregroundMark x1="69042" y1="14054" x2="70667" y2="2566"/>
                        <a14:foregroundMark x1="70667" y1="2566" x2="65422" y2="16876"/>
                        <a14:foregroundMark x1="65422" y1="16876" x2="69099" y2="1425"/>
                        <a14:foregroundMark x1="69099" y1="1425" x2="62999" y2="13683"/>
                        <a14:foregroundMark x1="62999" y1="13683" x2="71722" y2="627"/>
                        <a14:foregroundMark x1="71722" y1="627" x2="67189" y2="14880"/>
                        <a14:foregroundMark x1="67189" y1="14880" x2="78535" y2="7868"/>
                        <a14:foregroundMark x1="78535" y1="7868" x2="69327" y2="23404"/>
                        <a14:foregroundMark x1="69327" y1="23404" x2="77052" y2="10861"/>
                        <a14:foregroundMark x1="77052" y1="10861" x2="70239" y2="20924"/>
                        <a14:foregroundMark x1="70239" y1="20924" x2="76482" y2="8723"/>
                        <a14:foregroundMark x1="76482" y1="8723" x2="67959" y2="26881"/>
                        <a14:foregroundMark x1="67959" y1="26881" x2="75969" y2="855"/>
                        <a14:foregroundMark x1="75969" y1="855" x2="63141" y2="28449"/>
                        <a14:foregroundMark x1="63141" y1="28449" x2="74715" y2="11288"/>
                        <a14:foregroundMark x1="74715" y1="11288" x2="70952" y2="23404"/>
                        <a14:foregroundMark x1="70952" y1="23404" x2="81442" y2="11146"/>
                        <a14:foregroundMark x1="81442" y1="11146" x2="73432" y2="33552"/>
                        <a14:foregroundMark x1="73432" y1="33552" x2="81100" y2="11631"/>
                        <a14:foregroundMark x1="81100" y1="11631" x2="72292" y2="27737"/>
                        <a14:foregroundMark x1="72292" y1="27737" x2="78877" y2="13483"/>
                        <a14:foregroundMark x1="78877" y1="13483" x2="72719" y2="26169"/>
                        <a14:foregroundMark x1="72719" y1="26169" x2="79105" y2="7953"/>
                        <a14:foregroundMark x1="79105" y1="7953" x2="74772" y2="18786"/>
                        <a14:foregroundMark x1="74772" y1="18786" x2="73062" y2="7155"/>
                        <a14:foregroundMark x1="73062" y1="7155" x2="63997" y2="18073"/>
                        <a14:foregroundMark x1="63997" y1="18073" x2="67104" y2="4618"/>
                        <a14:foregroundMark x1="67104" y1="4618" x2="65479" y2="16819"/>
                        <a14:foregroundMark x1="65479" y1="16819" x2="65849" y2="6385"/>
                        <a14:backgroundMark x1="61231" y1="86517" x2="49657" y2="88388"/>
                        <a14:backgroundMark x1="63560" y1="98028" x2="63655" y2="98090"/>
                        <a14:backgroundMark x1="61092" y1="96427" x2="62820" y2="97548"/>
                        <a14:backgroundMark x1="49553" y1="88943" x2="61055" y2="96404"/>
                        <a14:backgroundMark x1="62658" y1="92545" x2="61574" y2="86517"/>
                        <a14:backgroundMark x1="63518" y1="97329" x2="62672" y2="92624"/>
                        <a14:backgroundMark x1="63655" y1="98090" x2="63639" y2="98003"/>
                        <a14:backgroundMark x1="61574" y1="86517" x2="61231" y2="86517"/>
                        <a14:backgroundMark x1="66196" y1="16172" x2="66359" y2="16414"/>
                        <a14:backgroundMark x1="65009" y1="14418" x2="65217" y2="14725"/>
                        <a14:backgroundMark x1="61919" y1="9851" x2="63328" y2="11934"/>
                        <a14:backgroundMark x1="59806" y1="6727" x2="61210" y2="8802"/>
                        <a14:backgroundMark x1="77846" y1="18590" x2="78249" y2="18638"/>
                        <a14:backgroundMark x1="75508" y1="18313" x2="75968" y2="18367"/>
                        <a14:backgroundMark x1="73077" y1="18026" x2="73979" y2="18132"/>
                        <a14:backgroundMark x1="71271" y1="17813" x2="71658" y2="17859"/>
                        <a14:backgroundMark x1="67442" y1="17360" x2="67746" y2="17396"/>
                        <a14:backgroundMark x1="85815" y1="6072" x2="86060" y2="5616"/>
                        <a14:backgroundMark x1="81441" y1="14218" x2="85669" y2="6344"/>
                        <a14:backgroundMark x1="79699" y1="17464" x2="81364" y2="14363"/>
                        <a14:backgroundMark x1="65747" y1="7074" x2="59464" y2="7526"/>
                        <a14:backgroundMark x1="67368" y1="6958" x2="67280" y2="6964"/>
                        <a14:backgroundMark x1="67740" y1="6931" x2="67630" y2="6939"/>
                        <a14:backgroundMark x1="68485" y1="6878" x2="67839" y2="6924"/>
                        <a14:backgroundMark x1="68572" y1="6872" x2="68487" y2="6878"/>
                        <a14:backgroundMark x1="72778" y1="6571" x2="72610" y2="6583"/>
                        <a14:backgroundMark x1="74222" y1="6467" x2="73884" y2="6491"/>
                        <a14:backgroundMark x1="74609" y1="6439" x2="74263" y2="6464"/>
                        <a14:backgroundMark x1="76049" y1="6335" x2="75578" y2="6369"/>
                        <a14:backgroundMark x1="85576" y1="5651" x2="77056" y2="6263"/>
                        <a14:backgroundMark x1="86060" y1="5616" x2="85757" y2="5638"/>
                        <a14:backgroundMark x1="63755" y1="19731" x2="63786" y2="19819"/>
                        <a14:backgroundMark x1="63145" y1="17994" x2="63421" y2="18780"/>
                        <a14:backgroundMark x1="61491" y1="13291" x2="62859" y2="17183"/>
                        <a14:backgroundMark x1="60152" y1="9484" x2="61177" y2="12399"/>
                        <a14:backgroundMark x1="59464" y1="7526" x2="59811" y2="8511"/>
                        <a14:backgroundMark x1="74347" y1="21533" x2="74426" y2="21544"/>
                        <a14:backgroundMark x1="72929" y1="21327" x2="74342" y2="21532"/>
                        <a14:backgroundMark x1="72140" y1="21213" x2="72573" y2="21276"/>
                        <a14:backgroundMark x1="68505" y1="20686" x2="69699" y2="20859"/>
                        <a14:backgroundMark x1="66105" y1="20338" x2="66361" y2="20375"/>
                        <a14:backgroundMark x1="64068" y1="20042" x2="65474" y2="202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082" y="0"/>
            <a:ext cx="4159044" cy="4159044"/>
          </a:xfrm>
          <a:prstGeom prst="rect">
            <a:avLst/>
          </a:prstGeom>
        </p:spPr>
      </p:pic>
      <p:sp>
        <p:nvSpPr>
          <p:cNvPr id="9" name="PA_文本框 8"/>
          <p:cNvSpPr txBox="1"/>
          <p:nvPr>
            <p:custDataLst>
              <p:tags r:id="rId2"/>
            </p:custDataLst>
          </p:nvPr>
        </p:nvSpPr>
        <p:spPr>
          <a:xfrm>
            <a:off x="5255342" y="1324325"/>
            <a:ext cx="168131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0" dirty="0">
                <a:solidFill>
                  <a:srgbClr val="AD7C53"/>
                </a:solidFill>
                <a:latin typeface="迷你简书魂" pitchFamily="49" charset="-122"/>
                <a:ea typeface="迷你简书魂" pitchFamily="49" charset="-122"/>
              </a:rPr>
              <a:t>禅</a:t>
            </a:r>
          </a:p>
        </p:txBody>
      </p:sp>
      <p:sp>
        <p:nvSpPr>
          <p:cNvPr id="10" name="椭圆 9"/>
          <p:cNvSpPr/>
          <p:nvPr/>
        </p:nvSpPr>
        <p:spPr>
          <a:xfrm>
            <a:off x="6268062" y="1324325"/>
            <a:ext cx="117988" cy="117988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834737" y="5353766"/>
            <a:ext cx="117988" cy="117988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弧形 11"/>
          <p:cNvSpPr/>
          <p:nvPr/>
        </p:nvSpPr>
        <p:spPr>
          <a:xfrm rot="19781115" flipH="1">
            <a:off x="4232784" y="1393722"/>
            <a:ext cx="4070554" cy="4070554"/>
          </a:xfrm>
          <a:prstGeom prst="arc">
            <a:avLst>
              <a:gd name="adj1" fmla="val 18358078"/>
              <a:gd name="adj2" fmla="val 1788629"/>
            </a:avLst>
          </a:prstGeom>
          <a:ln w="25400">
            <a:solidFill>
              <a:srgbClr val="DFDF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370200" y="2550161"/>
            <a:ext cx="117988" cy="117988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196348" y="5145877"/>
            <a:ext cx="117988" cy="117988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伦桑 - 人间多情客—记仓央嘉措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5000" end="0.4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09600" y="22259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37891" y="2846231"/>
            <a:ext cx="461665" cy="21890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solidFill>
                  <a:srgbClr val="AD7C53"/>
                </a:solidFill>
              </a:rPr>
              <a:t>汇报人：</a:t>
            </a:r>
            <a:r>
              <a:rPr lang="en-US" altLang="zh-CN" b="1" dirty="0">
                <a:solidFill>
                  <a:srgbClr val="AD7C53"/>
                </a:solidFill>
              </a:rPr>
              <a:t>BOSSPPT</a:t>
            </a:r>
            <a:endParaRPr lang="zh-CN" altLang="en-US" b="1" dirty="0">
              <a:solidFill>
                <a:srgbClr val="AD7C53"/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1C55696-4177-4DF5-B0DC-0FCF9C0EF8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25" y="7011296"/>
            <a:ext cx="11430000" cy="7239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6" grpId="0" animBg="1"/>
      <p:bldP spid="9" grpId="0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H="1">
            <a:off x="3457158" y="5143273"/>
            <a:ext cx="1299564" cy="531294"/>
          </a:xfrm>
          <a:prstGeom prst="rect">
            <a:avLst/>
          </a:prstGeom>
          <a:blipFill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497354" y="1911220"/>
            <a:ext cx="3035560" cy="303556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175">
            <a:solidFill>
              <a:srgbClr val="AD7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>
            <a:off x="4218991" y="1632857"/>
            <a:ext cx="3592286" cy="3592286"/>
          </a:xfrm>
          <a:prstGeom prst="arc">
            <a:avLst>
              <a:gd name="adj1" fmla="val 13357891"/>
              <a:gd name="adj2" fmla="val 962197"/>
            </a:avLst>
          </a:prstGeom>
          <a:ln w="12700">
            <a:solidFill>
              <a:srgbClr val="AD7C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/>
          <p:cNvSpPr/>
          <p:nvPr/>
        </p:nvSpPr>
        <p:spPr>
          <a:xfrm flipH="1">
            <a:off x="3850433" y="1183433"/>
            <a:ext cx="4491134" cy="4491134"/>
          </a:xfrm>
          <a:prstGeom prst="arc">
            <a:avLst>
              <a:gd name="adj1" fmla="val 14320984"/>
              <a:gd name="adj2" fmla="val 10992448"/>
            </a:avLst>
          </a:prstGeom>
          <a:ln w="12700">
            <a:solidFill>
              <a:srgbClr val="AD7C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/>
          <p:cNvSpPr/>
          <p:nvPr/>
        </p:nvSpPr>
        <p:spPr>
          <a:xfrm rot="7263555">
            <a:off x="4209661" y="1542661"/>
            <a:ext cx="3772676" cy="3772676"/>
          </a:xfrm>
          <a:prstGeom prst="arc">
            <a:avLst>
              <a:gd name="adj1" fmla="val 13357891"/>
              <a:gd name="adj2" fmla="val 2082931"/>
            </a:avLst>
          </a:prstGeom>
          <a:ln w="12700">
            <a:solidFill>
              <a:srgbClr val="AD7C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253410" y="1482147"/>
            <a:ext cx="98400" cy="98400"/>
          </a:xfrm>
          <a:prstGeom prst="ellipse">
            <a:avLst/>
          </a:prstGeom>
          <a:solidFill>
            <a:srgbClr val="AD7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292367" y="3294088"/>
            <a:ext cx="98400" cy="98400"/>
          </a:xfrm>
          <a:prstGeom prst="ellipse">
            <a:avLst/>
          </a:prstGeom>
          <a:solidFill>
            <a:srgbClr val="AD7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308973" y="4152504"/>
            <a:ext cx="98400" cy="98400"/>
          </a:xfrm>
          <a:prstGeom prst="ellipse">
            <a:avLst/>
          </a:prstGeom>
          <a:solidFill>
            <a:srgbClr val="AD7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682198" y="2137092"/>
            <a:ext cx="98400" cy="98400"/>
          </a:xfrm>
          <a:prstGeom prst="ellipse">
            <a:avLst/>
          </a:prstGeom>
          <a:solidFill>
            <a:srgbClr val="AD7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-420305" y="1514376"/>
            <a:ext cx="4778478" cy="3651562"/>
            <a:chOff x="457201" y="1603219"/>
            <a:chExt cx="4778478" cy="3651562"/>
          </a:xfrm>
        </p:grpSpPr>
        <p:sp>
          <p:nvSpPr>
            <p:cNvPr id="22" name="文本框 21"/>
            <p:cNvSpPr txBox="1"/>
            <p:nvPr/>
          </p:nvSpPr>
          <p:spPr>
            <a:xfrm>
              <a:off x="1253615" y="1603219"/>
              <a:ext cx="31856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spc="6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57201" y="2669458"/>
              <a:ext cx="4778478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住进布达拉宫，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我是雪域最大的王。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流浪在拉萨街头，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我是世间最美的情郎。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与玛吉阿米的更传神，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自恐多情损梵行，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入山又怕误倾城。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世间安得双全法，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不负如来不负卿。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717758" y="1514376"/>
            <a:ext cx="4778478" cy="3651562"/>
            <a:chOff x="457201" y="1603219"/>
            <a:chExt cx="4778478" cy="3651562"/>
          </a:xfrm>
        </p:grpSpPr>
        <p:sp>
          <p:nvSpPr>
            <p:cNvPr id="25" name="文本框 24"/>
            <p:cNvSpPr txBox="1"/>
            <p:nvPr/>
          </p:nvSpPr>
          <p:spPr>
            <a:xfrm>
              <a:off x="1253615" y="1603219"/>
              <a:ext cx="31856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spc="6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57201" y="2669458"/>
              <a:ext cx="4778478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住进布达拉宫，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我是雪域最大的王。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流浪在拉萨街头，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我是世间最美的情郎。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与玛吉阿米的更传神，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自恐多情损梵行，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入山又怕误倾城。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世间安得双全法，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不负如来不负卿。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7082510" y="1361073"/>
            <a:ext cx="2194650" cy="897228"/>
          </a:xfrm>
          <a:prstGeom prst="rect">
            <a:avLst/>
          </a:prstGeom>
          <a:blipFill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>
          <a:xfrm rot="18900000" flipV="1">
            <a:off x="9012071" y="4355365"/>
            <a:ext cx="1980000" cy="0"/>
          </a:xfrm>
          <a:prstGeom prst="line">
            <a:avLst/>
          </a:prstGeom>
          <a:ln w="12700">
            <a:solidFill>
              <a:srgbClr val="AD7C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2700000" flipH="1" flipV="1">
            <a:off x="3810864" y="2642891"/>
            <a:ext cx="1980000" cy="0"/>
          </a:xfrm>
          <a:prstGeom prst="line">
            <a:avLst/>
          </a:prstGeom>
          <a:ln w="12700">
            <a:solidFill>
              <a:srgbClr val="AD7C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2700000">
            <a:off x="2189984" y="4597862"/>
            <a:ext cx="1980000" cy="0"/>
          </a:xfrm>
          <a:prstGeom prst="line">
            <a:avLst/>
          </a:prstGeom>
          <a:ln w="12700">
            <a:solidFill>
              <a:srgbClr val="AD7C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: 空心 3"/>
          <p:cNvSpPr/>
          <p:nvPr/>
        </p:nvSpPr>
        <p:spPr>
          <a:xfrm>
            <a:off x="1201643" y="2405065"/>
            <a:ext cx="1875725" cy="1875725"/>
          </a:xfrm>
          <a:prstGeom prst="donut">
            <a:avLst>
              <a:gd name="adj" fmla="val 20000"/>
            </a:avLst>
          </a:prstGeom>
          <a:blipFill>
            <a:blip r:embed="rId2">
              <a:alphaModFix amt="99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椭圆 5"/>
          <p:cNvSpPr/>
          <p:nvPr/>
        </p:nvSpPr>
        <p:spPr>
          <a:xfrm>
            <a:off x="3934090" y="3153732"/>
            <a:ext cx="528522" cy="528522"/>
          </a:xfrm>
          <a:prstGeom prst="ellipse">
            <a:avLst/>
          </a:prstGeom>
          <a:solidFill>
            <a:srgbClr val="AD7C5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椭圆 8"/>
          <p:cNvSpPr/>
          <p:nvPr/>
        </p:nvSpPr>
        <p:spPr>
          <a:xfrm>
            <a:off x="5319334" y="3243841"/>
            <a:ext cx="348304" cy="348304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椭圆 21"/>
          <p:cNvSpPr/>
          <p:nvPr/>
        </p:nvSpPr>
        <p:spPr>
          <a:xfrm>
            <a:off x="9256807" y="3243841"/>
            <a:ext cx="348304" cy="348304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椭圆 22"/>
          <p:cNvSpPr/>
          <p:nvPr/>
        </p:nvSpPr>
        <p:spPr>
          <a:xfrm>
            <a:off x="10461835" y="3153732"/>
            <a:ext cx="528522" cy="528522"/>
          </a:xfrm>
          <a:prstGeom prst="ellipse">
            <a:avLst/>
          </a:prstGeom>
          <a:solidFill>
            <a:srgbClr val="AD7C5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4" name="组合 23"/>
          <p:cNvGrpSpPr/>
          <p:nvPr/>
        </p:nvGrpSpPr>
        <p:grpSpPr>
          <a:xfrm>
            <a:off x="-93430" y="5216815"/>
            <a:ext cx="4291781" cy="1384995"/>
            <a:chOff x="7420129" y="1567435"/>
            <a:chExt cx="4291781" cy="1384995"/>
          </a:xfrm>
        </p:grpSpPr>
        <p:sp>
          <p:nvSpPr>
            <p:cNvPr id="25" name="文本框 24"/>
            <p:cNvSpPr txBox="1"/>
            <p:nvPr/>
          </p:nvSpPr>
          <p:spPr>
            <a:xfrm>
              <a:off x="9868362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420129" y="2029100"/>
              <a:ext cx="429178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pPr algn="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 rot="18900000" flipV="1">
            <a:off x="6572649" y="2083712"/>
            <a:ext cx="1980000" cy="0"/>
          </a:xfrm>
          <a:prstGeom prst="line">
            <a:avLst/>
          </a:prstGeom>
          <a:ln w="12700">
            <a:solidFill>
              <a:srgbClr val="AD7C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7968850" y="6220"/>
            <a:ext cx="4291781" cy="1384995"/>
            <a:chOff x="7420129" y="1567435"/>
            <a:chExt cx="4291781" cy="1384995"/>
          </a:xfrm>
        </p:grpSpPr>
        <p:sp>
          <p:nvSpPr>
            <p:cNvPr id="36" name="文本框 35"/>
            <p:cNvSpPr txBox="1"/>
            <p:nvPr/>
          </p:nvSpPr>
          <p:spPr>
            <a:xfrm>
              <a:off x="7420129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420129" y="2029100"/>
              <a:ext cx="429178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-68629" y="698718"/>
            <a:ext cx="4291781" cy="1384995"/>
            <a:chOff x="7420129" y="1567435"/>
            <a:chExt cx="4291781" cy="1384995"/>
          </a:xfrm>
        </p:grpSpPr>
        <p:sp>
          <p:nvSpPr>
            <p:cNvPr id="39" name="文本框 38"/>
            <p:cNvSpPr txBox="1"/>
            <p:nvPr/>
          </p:nvSpPr>
          <p:spPr>
            <a:xfrm>
              <a:off x="9868362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420129" y="2029100"/>
              <a:ext cx="429178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pPr algn="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sp>
        <p:nvSpPr>
          <p:cNvPr id="12" name="圆: 空心 11"/>
          <p:cNvSpPr/>
          <p:nvPr/>
        </p:nvSpPr>
        <p:spPr>
          <a:xfrm>
            <a:off x="6524360" y="2480131"/>
            <a:ext cx="1875725" cy="1875725"/>
          </a:xfrm>
          <a:prstGeom prst="donut">
            <a:avLst>
              <a:gd name="adj" fmla="val 20000"/>
            </a:avLst>
          </a:prstGeom>
          <a:blipFill>
            <a:blip r:embed="rId2">
              <a:alphaModFix amt="99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2" name="组合 41"/>
          <p:cNvGrpSpPr/>
          <p:nvPr/>
        </p:nvGrpSpPr>
        <p:grpSpPr>
          <a:xfrm>
            <a:off x="4947531" y="4893131"/>
            <a:ext cx="4291781" cy="1384995"/>
            <a:chOff x="7420129" y="1567435"/>
            <a:chExt cx="4291781" cy="1384995"/>
          </a:xfrm>
        </p:grpSpPr>
        <p:sp>
          <p:nvSpPr>
            <p:cNvPr id="43" name="文本框 42"/>
            <p:cNvSpPr txBox="1"/>
            <p:nvPr/>
          </p:nvSpPr>
          <p:spPr>
            <a:xfrm>
              <a:off x="9868362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420129" y="2029100"/>
              <a:ext cx="429178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pPr algn="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665318" y="719666"/>
          <a:ext cx="4924322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6602362" y="655149"/>
            <a:ext cx="5548669" cy="1107996"/>
            <a:chOff x="6643331" y="655149"/>
            <a:chExt cx="5548669" cy="1107996"/>
          </a:xfrm>
        </p:grpSpPr>
        <p:grpSp>
          <p:nvGrpSpPr>
            <p:cNvPr id="5" name="组合 4"/>
            <p:cNvGrpSpPr/>
            <p:nvPr/>
          </p:nvGrpSpPr>
          <p:grpSpPr>
            <a:xfrm>
              <a:off x="7267678" y="655149"/>
              <a:ext cx="4924322" cy="1107996"/>
              <a:chOff x="7420129" y="1567435"/>
              <a:chExt cx="4924322" cy="1107996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7420129" y="1567435"/>
                <a:ext cx="18435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AD7C53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仓央嘉措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7420129" y="2029100"/>
                <a:ext cx="492432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pc="300" dirty="0">
                    <a:solidFill>
                      <a:srgbClr val="AD7C53"/>
                    </a:solidFill>
                    <a:latin typeface="+mn-ea"/>
                  </a:rPr>
                  <a:t>住进布达拉宫，我是雪域最大的王。</a:t>
                </a:r>
              </a:p>
              <a:p>
                <a:r>
                  <a:rPr lang="zh-CN" altLang="en-US" spc="300" dirty="0">
                    <a:solidFill>
                      <a:srgbClr val="AD7C53"/>
                    </a:solidFill>
                    <a:latin typeface="+mn-ea"/>
                  </a:rPr>
                  <a:t>流浪在拉萨街头，我是世间最美的情郎</a:t>
                </a:r>
                <a:endParaRPr lang="zh-CN" altLang="en-US" dirty="0">
                  <a:latin typeface="+mn-ea"/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6643331" y="1079357"/>
              <a:ext cx="324464" cy="324464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602362" y="2842743"/>
            <a:ext cx="5548669" cy="1107996"/>
            <a:chOff x="6643331" y="655149"/>
            <a:chExt cx="5548669" cy="1107996"/>
          </a:xfrm>
        </p:grpSpPr>
        <p:grpSp>
          <p:nvGrpSpPr>
            <p:cNvPr id="11" name="组合 10"/>
            <p:cNvGrpSpPr/>
            <p:nvPr/>
          </p:nvGrpSpPr>
          <p:grpSpPr>
            <a:xfrm>
              <a:off x="7267678" y="655149"/>
              <a:ext cx="4924322" cy="1107996"/>
              <a:chOff x="7420129" y="1567435"/>
              <a:chExt cx="4924322" cy="110799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7420129" y="1567435"/>
                <a:ext cx="18435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AD7C53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仓央嘉措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420129" y="2029100"/>
                <a:ext cx="492432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pc="300" dirty="0">
                    <a:solidFill>
                      <a:srgbClr val="AD7C53"/>
                    </a:solidFill>
                    <a:latin typeface="+mn-ea"/>
                  </a:rPr>
                  <a:t>住进布达拉宫，我是雪域最大的王。</a:t>
                </a:r>
              </a:p>
              <a:p>
                <a:r>
                  <a:rPr lang="zh-CN" altLang="en-US" spc="300" dirty="0">
                    <a:solidFill>
                      <a:srgbClr val="AD7C53"/>
                    </a:solidFill>
                    <a:latin typeface="+mn-ea"/>
                  </a:rPr>
                  <a:t>流浪在拉萨街头，我是世间最美的情郎</a:t>
                </a:r>
                <a:endParaRPr lang="zh-CN" altLang="en-US" dirty="0">
                  <a:latin typeface="+mn-ea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6643331" y="1079357"/>
              <a:ext cx="324464" cy="324464"/>
            </a:xfrm>
            <a:prstGeom prst="ellipse">
              <a:avLst/>
            </a:prstGeom>
            <a:solidFill>
              <a:srgbClr val="A4A3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602362" y="5030337"/>
            <a:ext cx="5548669" cy="1107996"/>
            <a:chOff x="6643331" y="655149"/>
            <a:chExt cx="5548669" cy="1107996"/>
          </a:xfrm>
        </p:grpSpPr>
        <p:grpSp>
          <p:nvGrpSpPr>
            <p:cNvPr id="16" name="组合 15"/>
            <p:cNvGrpSpPr/>
            <p:nvPr/>
          </p:nvGrpSpPr>
          <p:grpSpPr>
            <a:xfrm>
              <a:off x="7267678" y="655149"/>
              <a:ext cx="4924322" cy="1107996"/>
              <a:chOff x="7420129" y="1567435"/>
              <a:chExt cx="4924322" cy="1107996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7420129" y="1567435"/>
                <a:ext cx="18435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AD7C53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仓央嘉措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7420129" y="2029100"/>
                <a:ext cx="492432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pc="300" dirty="0">
                    <a:solidFill>
                      <a:srgbClr val="AD7C53"/>
                    </a:solidFill>
                    <a:latin typeface="+mn-ea"/>
                  </a:rPr>
                  <a:t>住进布达拉宫，我是雪域最大的王。</a:t>
                </a:r>
              </a:p>
              <a:p>
                <a:r>
                  <a:rPr lang="zh-CN" altLang="en-US" spc="300" dirty="0">
                    <a:solidFill>
                      <a:srgbClr val="AD7C53"/>
                    </a:solidFill>
                    <a:latin typeface="+mn-ea"/>
                  </a:rPr>
                  <a:t>流浪在拉萨街头，我是世间最美的情郎</a:t>
                </a:r>
                <a:endParaRPr lang="zh-CN" altLang="en-US" dirty="0">
                  <a:latin typeface="+mn-ea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6643331" y="1079357"/>
              <a:ext cx="324464" cy="324464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弧形 2"/>
          <p:cNvSpPr/>
          <p:nvPr/>
        </p:nvSpPr>
        <p:spPr>
          <a:xfrm rot="20543964">
            <a:off x="2223262" y="1828859"/>
            <a:ext cx="2838002" cy="2838001"/>
          </a:xfrm>
          <a:prstGeom prst="arc">
            <a:avLst>
              <a:gd name="adj1" fmla="val 16549355"/>
              <a:gd name="adj2" fmla="val 7255211"/>
            </a:avLst>
          </a:prstGeom>
          <a:ln w="12700">
            <a:solidFill>
              <a:srgbClr val="DFDF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/>
          <p:cNvSpPr/>
          <p:nvPr/>
        </p:nvSpPr>
        <p:spPr>
          <a:xfrm rot="9066705" flipV="1">
            <a:off x="2197509" y="1842624"/>
            <a:ext cx="2903059" cy="2838001"/>
          </a:xfrm>
          <a:prstGeom prst="arc">
            <a:avLst>
              <a:gd name="adj1" fmla="val 15959872"/>
              <a:gd name="adj2" fmla="val 85853"/>
            </a:avLst>
          </a:prstGeom>
          <a:ln w="12700">
            <a:solidFill>
              <a:srgbClr val="DFDF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9066705" flipV="1">
            <a:off x="2944409" y="1922045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569546" y="1967561"/>
            <a:ext cx="262288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叁</a:t>
            </a:r>
          </a:p>
        </p:txBody>
      </p:sp>
      <p:sp>
        <p:nvSpPr>
          <p:cNvPr id="10" name="椭圆 9"/>
          <p:cNvSpPr/>
          <p:nvPr/>
        </p:nvSpPr>
        <p:spPr>
          <a:xfrm rot="9066705" flipV="1">
            <a:off x="3210234" y="1824221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9066705" flipV="1">
            <a:off x="3262175" y="4530099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9066705" flipV="1">
            <a:off x="2347774" y="3951600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507114" y="4067116"/>
            <a:ext cx="677108" cy="25573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世间安得双全法</a:t>
            </a:r>
            <a:endParaRPr lang="en-US" altLang="zh-CN" sz="1600" spc="600" dirty="0">
              <a:solidFill>
                <a:srgbClr val="AD7C53"/>
              </a:solidFill>
              <a:latin typeface="书体坊向佳红毛笔行书" panose="02010600010101010101" pitchFamily="2" charset="-122"/>
              <a:ea typeface="书体坊向佳红毛笔行书" panose="02010600010101010101" pitchFamily="2" charset="-122"/>
            </a:endParaRPr>
          </a:p>
          <a:p>
            <a:r>
              <a:rPr lang="zh-CN" altLang="en-US" sz="1600" spc="6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不负如来不负卿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38520" y="2725447"/>
            <a:ext cx="7719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defRPr>
            </a:lvl1pPr>
          </a:lstStyle>
          <a:p>
            <a:r>
              <a:rPr lang="zh-CN" altLang="en-US" dirty="0"/>
              <a:t>流浪在拉萨街头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9" grpId="0"/>
      <p:bldP spid="10" grpId="0" animBg="1"/>
      <p:bldP spid="11" grpId="0" animBg="1"/>
      <p:bldP spid="12" grpId="0" animBg="1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869184"/>
            <a:ext cx="4003636" cy="1597150"/>
          </a:xfrm>
          <a:prstGeom prst="rect">
            <a:avLst/>
          </a:prstGeom>
          <a:blipFill>
            <a:blip r:embed="rId2">
              <a:alphaModFix amt="30000"/>
              <a:duotone>
                <a:prstClr val="black"/>
                <a:srgbClr val="DFDFAB">
                  <a:tint val="45000"/>
                  <a:satMod val="400000"/>
                </a:srgb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89" y="0"/>
            <a:ext cx="6858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774552" y="4365064"/>
            <a:ext cx="6525690" cy="2084298"/>
            <a:chOff x="255657" y="1554005"/>
            <a:chExt cx="6525690" cy="2084298"/>
          </a:xfrm>
        </p:grpSpPr>
        <p:sp>
          <p:nvSpPr>
            <p:cNvPr id="5" name="文本框 4"/>
            <p:cNvSpPr txBox="1"/>
            <p:nvPr/>
          </p:nvSpPr>
          <p:spPr>
            <a:xfrm>
              <a:off x="281135" y="1554005"/>
              <a:ext cx="31856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spc="6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5657" y="2437974"/>
              <a:ext cx="652569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AD7C53"/>
                  </a:solidFill>
                </a:rPr>
                <a:t>住进布达拉宫，我是雪域最大的王。流浪在拉萨街头，</a:t>
              </a:r>
              <a:endParaRPr lang="en-US" altLang="zh-CN" dirty="0">
                <a:solidFill>
                  <a:srgbClr val="AD7C53"/>
                </a:solidFill>
              </a:endParaRPr>
            </a:p>
            <a:p>
              <a:r>
                <a:rPr lang="zh-CN" altLang="en-US" dirty="0">
                  <a:solidFill>
                    <a:srgbClr val="AD7C53"/>
                  </a:solidFill>
                </a:rPr>
                <a:t>我是世间最美的情郎。</a:t>
              </a:r>
              <a:endParaRPr lang="en-US" altLang="zh-CN" dirty="0">
                <a:solidFill>
                  <a:srgbClr val="AD7C53"/>
                </a:solidFill>
              </a:endParaRPr>
            </a:p>
            <a:p>
              <a:r>
                <a:rPr lang="zh-CN" altLang="en-US" dirty="0">
                  <a:solidFill>
                    <a:srgbClr val="AD7C53"/>
                  </a:solidFill>
                </a:rPr>
                <a:t>与玛吉阿米的更传神，自恐多情损梵行，入山又怕误倾城。</a:t>
              </a:r>
              <a:endParaRPr lang="en-US" altLang="zh-CN" dirty="0">
                <a:solidFill>
                  <a:srgbClr val="AD7C53"/>
                </a:solidFill>
              </a:endParaRPr>
            </a:p>
            <a:p>
              <a:r>
                <a:rPr lang="zh-CN" altLang="en-US" dirty="0">
                  <a:solidFill>
                    <a:srgbClr val="AD7C53"/>
                  </a:solidFill>
                </a:rPr>
                <a:t>世间安得双全法，不负如来不负卿。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8356412" y="2466334"/>
            <a:ext cx="4343961" cy="1775920"/>
          </a:xfrm>
          <a:prstGeom prst="rect">
            <a:avLst/>
          </a:prstGeom>
          <a:blipFill>
            <a:blip r:embed="rId4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弧形 3" hidden="1"/>
          <p:cNvSpPr/>
          <p:nvPr/>
        </p:nvSpPr>
        <p:spPr>
          <a:xfrm>
            <a:off x="5013649" y="5201816"/>
            <a:ext cx="2164702" cy="2164702"/>
          </a:xfrm>
          <a:prstGeom prst="arc">
            <a:avLst>
              <a:gd name="adj1" fmla="val 16200000"/>
              <a:gd name="adj2" fmla="val 16200000"/>
            </a:avLst>
          </a:prstGeom>
          <a:ln w="12700">
            <a:solidFill>
              <a:srgbClr val="AD7C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85195" y="1059025"/>
            <a:ext cx="1530218" cy="1530218"/>
            <a:chOff x="6960639" y="2421295"/>
            <a:chExt cx="1679508" cy="1679508"/>
          </a:xfrm>
        </p:grpSpPr>
        <p:sp>
          <p:nvSpPr>
            <p:cNvPr id="5" name="弧形 4"/>
            <p:cNvSpPr/>
            <p:nvPr/>
          </p:nvSpPr>
          <p:spPr>
            <a:xfrm>
              <a:off x="6960639" y="2421295"/>
              <a:ext cx="1679508" cy="1679508"/>
            </a:xfrm>
            <a:prstGeom prst="arc">
              <a:avLst>
                <a:gd name="adj1" fmla="val 14762247"/>
                <a:gd name="adj2" fmla="val 3110566"/>
              </a:avLst>
            </a:prstGeom>
            <a:ln w="12700"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/>
            <p:cNvSpPr/>
            <p:nvPr/>
          </p:nvSpPr>
          <p:spPr>
            <a:xfrm>
              <a:off x="6960639" y="2421295"/>
              <a:ext cx="1679508" cy="1679508"/>
            </a:xfrm>
            <a:prstGeom prst="arc">
              <a:avLst>
                <a:gd name="adj1" fmla="val 4047420"/>
                <a:gd name="adj2" fmla="val 13772260"/>
              </a:avLst>
            </a:prstGeom>
            <a:ln w="12700"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7203233" y="2589245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061649" y="3992803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96898" y="3884803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7445827" y="2462584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26159" y="1059025"/>
            <a:ext cx="1530218" cy="1530218"/>
            <a:chOff x="6960639" y="2421295"/>
            <a:chExt cx="1679508" cy="1679508"/>
          </a:xfrm>
        </p:grpSpPr>
        <p:sp>
          <p:nvSpPr>
            <p:cNvPr id="13" name="弧形 12"/>
            <p:cNvSpPr/>
            <p:nvPr/>
          </p:nvSpPr>
          <p:spPr>
            <a:xfrm>
              <a:off x="6960639" y="2421295"/>
              <a:ext cx="1679508" cy="1679508"/>
            </a:xfrm>
            <a:prstGeom prst="arc">
              <a:avLst>
                <a:gd name="adj1" fmla="val 14762247"/>
                <a:gd name="adj2" fmla="val 3110566"/>
              </a:avLst>
            </a:prstGeom>
            <a:ln w="12700"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弧形 13"/>
            <p:cNvSpPr/>
            <p:nvPr/>
          </p:nvSpPr>
          <p:spPr>
            <a:xfrm>
              <a:off x="6960639" y="2421295"/>
              <a:ext cx="1679508" cy="1679508"/>
            </a:xfrm>
            <a:prstGeom prst="arc">
              <a:avLst>
                <a:gd name="adj1" fmla="val 4047420"/>
                <a:gd name="adj2" fmla="val 13772260"/>
              </a:avLst>
            </a:prstGeom>
            <a:ln w="12700"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7203233" y="2589245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061649" y="3992803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296898" y="3884803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7445827" y="2462584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5195" y="4268757"/>
            <a:ext cx="1530218" cy="1530218"/>
            <a:chOff x="6960639" y="2421295"/>
            <a:chExt cx="1679508" cy="1679508"/>
          </a:xfrm>
        </p:grpSpPr>
        <p:sp>
          <p:nvSpPr>
            <p:cNvPr id="20" name="弧形 19"/>
            <p:cNvSpPr/>
            <p:nvPr/>
          </p:nvSpPr>
          <p:spPr>
            <a:xfrm>
              <a:off x="6960639" y="2421295"/>
              <a:ext cx="1679508" cy="1679508"/>
            </a:xfrm>
            <a:prstGeom prst="arc">
              <a:avLst>
                <a:gd name="adj1" fmla="val 14762247"/>
                <a:gd name="adj2" fmla="val 3110566"/>
              </a:avLst>
            </a:prstGeom>
            <a:ln w="12700"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/>
            <p:cNvSpPr/>
            <p:nvPr/>
          </p:nvSpPr>
          <p:spPr>
            <a:xfrm>
              <a:off x="6960639" y="2421295"/>
              <a:ext cx="1679508" cy="1679508"/>
            </a:xfrm>
            <a:prstGeom prst="arc">
              <a:avLst>
                <a:gd name="adj1" fmla="val 4047420"/>
                <a:gd name="adj2" fmla="val 13772260"/>
              </a:avLst>
            </a:prstGeom>
            <a:ln w="12700"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7203233" y="2589245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061649" y="3992803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296898" y="3884803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445827" y="2462584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26159" y="4268757"/>
            <a:ext cx="1530218" cy="1530218"/>
            <a:chOff x="6960639" y="2421295"/>
            <a:chExt cx="1679508" cy="1679508"/>
          </a:xfrm>
        </p:grpSpPr>
        <p:sp>
          <p:nvSpPr>
            <p:cNvPr id="27" name="弧形 26"/>
            <p:cNvSpPr/>
            <p:nvPr/>
          </p:nvSpPr>
          <p:spPr>
            <a:xfrm>
              <a:off x="6960639" y="2421295"/>
              <a:ext cx="1679508" cy="1679508"/>
            </a:xfrm>
            <a:prstGeom prst="arc">
              <a:avLst>
                <a:gd name="adj1" fmla="val 14762247"/>
                <a:gd name="adj2" fmla="val 3110566"/>
              </a:avLst>
            </a:prstGeom>
            <a:ln w="12700"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弧形 27"/>
            <p:cNvSpPr/>
            <p:nvPr/>
          </p:nvSpPr>
          <p:spPr>
            <a:xfrm>
              <a:off x="6960639" y="2421295"/>
              <a:ext cx="1679508" cy="1679508"/>
            </a:xfrm>
            <a:prstGeom prst="arc">
              <a:avLst>
                <a:gd name="adj1" fmla="val 4047420"/>
                <a:gd name="adj2" fmla="val 13772260"/>
              </a:avLst>
            </a:prstGeom>
            <a:ln w="12700"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203233" y="2589245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061649" y="3992803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296898" y="3884803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445827" y="2462584"/>
              <a:ext cx="108000" cy="108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706225" y="1480499"/>
            <a:ext cx="1326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AD7C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30%</a:t>
            </a:r>
            <a:endParaRPr lang="zh-CN" altLang="en-US" sz="4000" dirty="0">
              <a:solidFill>
                <a:srgbClr val="AD7C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29651" y="1480499"/>
            <a:ext cx="1326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AD7C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40%</a:t>
            </a:r>
            <a:endParaRPr lang="zh-CN" altLang="en-US" sz="4000" dirty="0">
              <a:solidFill>
                <a:srgbClr val="AD7C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55425" y="4690231"/>
            <a:ext cx="1326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AD7C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69%</a:t>
            </a:r>
            <a:endParaRPr lang="zh-CN" altLang="en-US" sz="4000" dirty="0">
              <a:solidFill>
                <a:srgbClr val="AD7C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96389" y="4696495"/>
            <a:ext cx="1326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AD7C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78%</a:t>
            </a:r>
            <a:endParaRPr lang="zh-CN" altLang="en-US" sz="4000" dirty="0">
              <a:solidFill>
                <a:srgbClr val="AD7C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143176" y="1059025"/>
            <a:ext cx="3968645" cy="1661994"/>
            <a:chOff x="7420129" y="1567435"/>
            <a:chExt cx="3968645" cy="1661994"/>
          </a:xfrm>
        </p:grpSpPr>
        <p:sp>
          <p:nvSpPr>
            <p:cNvPr id="38" name="文本框 37"/>
            <p:cNvSpPr txBox="1"/>
            <p:nvPr/>
          </p:nvSpPr>
          <p:spPr>
            <a:xfrm>
              <a:off x="7420129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420129" y="2029100"/>
              <a:ext cx="39686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975385" y="1059025"/>
            <a:ext cx="3968645" cy="1661994"/>
            <a:chOff x="7420129" y="1567435"/>
            <a:chExt cx="3968645" cy="1661994"/>
          </a:xfrm>
        </p:grpSpPr>
        <p:sp>
          <p:nvSpPr>
            <p:cNvPr id="41" name="文本框 40"/>
            <p:cNvSpPr txBox="1"/>
            <p:nvPr/>
          </p:nvSpPr>
          <p:spPr>
            <a:xfrm>
              <a:off x="7420129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420129" y="2029100"/>
              <a:ext cx="39686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117748" y="4213177"/>
            <a:ext cx="3968645" cy="1661994"/>
            <a:chOff x="7420129" y="1567435"/>
            <a:chExt cx="3968645" cy="1661994"/>
          </a:xfrm>
        </p:grpSpPr>
        <p:sp>
          <p:nvSpPr>
            <p:cNvPr id="44" name="文本框 43"/>
            <p:cNvSpPr txBox="1"/>
            <p:nvPr/>
          </p:nvSpPr>
          <p:spPr>
            <a:xfrm>
              <a:off x="7420129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420129" y="2029100"/>
              <a:ext cx="39686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975385" y="4213177"/>
            <a:ext cx="3968645" cy="1661994"/>
            <a:chOff x="7420129" y="1567435"/>
            <a:chExt cx="3968645" cy="1661994"/>
          </a:xfrm>
        </p:grpSpPr>
        <p:sp>
          <p:nvSpPr>
            <p:cNvPr id="47" name="文本框 46"/>
            <p:cNvSpPr txBox="1"/>
            <p:nvPr/>
          </p:nvSpPr>
          <p:spPr>
            <a:xfrm>
              <a:off x="7420129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420129" y="2029100"/>
              <a:ext cx="39686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341747" y="3098775"/>
            <a:ext cx="2505198" cy="250561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圆: 空心 8"/>
          <p:cNvSpPr/>
          <p:nvPr/>
        </p:nvSpPr>
        <p:spPr>
          <a:xfrm>
            <a:off x="4939674" y="1253611"/>
            <a:ext cx="744025" cy="743547"/>
          </a:xfrm>
          <a:prstGeom prst="donut">
            <a:avLst>
              <a:gd name="adj" fmla="val 7460"/>
            </a:avLst>
          </a:prstGeom>
          <a:solidFill>
            <a:srgbClr val="AD7C5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椭圆 10"/>
          <p:cNvSpPr/>
          <p:nvPr/>
        </p:nvSpPr>
        <p:spPr>
          <a:xfrm>
            <a:off x="6029027" y="3572140"/>
            <a:ext cx="1311200" cy="1310888"/>
          </a:xfrm>
          <a:prstGeom prst="ellipse">
            <a:avLst/>
          </a:prstGeom>
          <a:blipFill dpi="0" rotWithShape="1">
            <a:blip r:embed="rId3">
              <a:alphaModFix amt="99000"/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椭圆 12"/>
          <p:cNvSpPr/>
          <p:nvPr/>
        </p:nvSpPr>
        <p:spPr>
          <a:xfrm>
            <a:off x="5516268" y="1721755"/>
            <a:ext cx="1680597" cy="1681140"/>
          </a:xfrm>
          <a:prstGeom prst="ellipse">
            <a:avLst/>
          </a:prstGeom>
          <a:blipFill dpi="0" rotWithShape="1">
            <a:blip r:embed="rId4">
              <a:alphaModFix amt="99000"/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圆: 空心 13"/>
          <p:cNvSpPr/>
          <p:nvPr/>
        </p:nvSpPr>
        <p:spPr>
          <a:xfrm>
            <a:off x="6921648" y="1308867"/>
            <a:ext cx="550432" cy="550808"/>
          </a:xfrm>
          <a:prstGeom prst="donut">
            <a:avLst>
              <a:gd name="adj" fmla="val 7460"/>
            </a:avLst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圆: 空心 14"/>
          <p:cNvSpPr/>
          <p:nvPr/>
        </p:nvSpPr>
        <p:spPr>
          <a:xfrm>
            <a:off x="7473126" y="4888686"/>
            <a:ext cx="413347" cy="412888"/>
          </a:xfrm>
          <a:prstGeom prst="donut">
            <a:avLst>
              <a:gd name="adj" fmla="val 7460"/>
            </a:avLst>
          </a:prstGeom>
          <a:solidFill>
            <a:srgbClr val="AD7C5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8" name="组合 27"/>
          <p:cNvGrpSpPr/>
          <p:nvPr/>
        </p:nvGrpSpPr>
        <p:grpSpPr>
          <a:xfrm>
            <a:off x="7340227" y="1859675"/>
            <a:ext cx="4291781" cy="1384995"/>
            <a:chOff x="7420129" y="1567435"/>
            <a:chExt cx="4291781" cy="1384995"/>
          </a:xfrm>
        </p:grpSpPr>
        <p:sp>
          <p:nvSpPr>
            <p:cNvPr id="26" name="文本框 25"/>
            <p:cNvSpPr txBox="1"/>
            <p:nvPr/>
          </p:nvSpPr>
          <p:spPr>
            <a:xfrm>
              <a:off x="7420129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420129" y="2029100"/>
              <a:ext cx="429178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740582" y="5095130"/>
            <a:ext cx="4291781" cy="1384995"/>
            <a:chOff x="7420129" y="1567435"/>
            <a:chExt cx="4291781" cy="1384995"/>
          </a:xfrm>
        </p:grpSpPr>
        <p:sp>
          <p:nvSpPr>
            <p:cNvPr id="30" name="文本框 29"/>
            <p:cNvSpPr txBox="1"/>
            <p:nvPr/>
          </p:nvSpPr>
          <p:spPr>
            <a:xfrm>
              <a:off x="7420129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420129" y="2029100"/>
              <a:ext cx="429178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2296" y="1373620"/>
            <a:ext cx="4291781" cy="1433773"/>
            <a:chOff x="7420129" y="1518657"/>
            <a:chExt cx="4291781" cy="1433773"/>
          </a:xfrm>
        </p:grpSpPr>
        <p:sp>
          <p:nvSpPr>
            <p:cNvPr id="33" name="文本框 32"/>
            <p:cNvSpPr txBox="1"/>
            <p:nvPr/>
          </p:nvSpPr>
          <p:spPr>
            <a:xfrm>
              <a:off x="9864039" y="1518657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420129" y="2029100"/>
              <a:ext cx="429178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pPr algn="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 flipV="1">
            <a:off x="11148854" y="2364856"/>
            <a:ext cx="883668" cy="361266"/>
          </a:xfrm>
          <a:prstGeom prst="rect">
            <a:avLst/>
          </a:prstGeom>
          <a:blipFill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621156" y="1297860"/>
            <a:ext cx="949376" cy="909288"/>
            <a:chOff x="4675801" y="1233865"/>
            <a:chExt cx="949376" cy="909288"/>
          </a:xfrm>
        </p:grpSpPr>
        <p:sp>
          <p:nvSpPr>
            <p:cNvPr id="6" name="弧形 5"/>
            <p:cNvSpPr/>
            <p:nvPr/>
          </p:nvSpPr>
          <p:spPr>
            <a:xfrm rot="20543964">
              <a:off x="4683831" y="1253957"/>
              <a:ext cx="884904" cy="884904"/>
            </a:xfrm>
            <a:prstGeom prst="arc">
              <a:avLst>
                <a:gd name="adj1" fmla="val 19478100"/>
                <a:gd name="adj2" fmla="val 1404565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弧形 6"/>
            <p:cNvSpPr/>
            <p:nvPr/>
          </p:nvSpPr>
          <p:spPr>
            <a:xfrm rot="9066705" flipV="1">
              <a:off x="4675801" y="1258249"/>
              <a:ext cx="905189" cy="884904"/>
            </a:xfrm>
            <a:prstGeom prst="arc">
              <a:avLst>
                <a:gd name="adj1" fmla="val 14355848"/>
                <a:gd name="adj2" fmla="val 6853647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9066705" flipV="1">
              <a:off x="5126029" y="1233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9066705" flipV="1">
              <a:off x="5454892" y="1940400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9066705" flipV="1">
              <a:off x="5553177" y="1724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9066705" flipV="1">
              <a:off x="5342420" y="1291319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33624" y="1311688"/>
              <a:ext cx="817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AD7C53"/>
                  </a:solidFill>
                  <a:latin typeface="书体坊向佳红毛笔行书" panose="02010600010101010101" pitchFamily="2" charset="-122"/>
                  <a:ea typeface="书体坊向佳红毛笔行书" panose="02010600010101010101" pitchFamily="2" charset="-122"/>
                </a:rPr>
                <a:t>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89504" y="2865331"/>
            <a:ext cx="949376" cy="909288"/>
            <a:chOff x="4675801" y="1233865"/>
            <a:chExt cx="949376" cy="909288"/>
          </a:xfrm>
        </p:grpSpPr>
        <p:sp>
          <p:nvSpPr>
            <p:cNvPr id="14" name="弧形 13"/>
            <p:cNvSpPr/>
            <p:nvPr/>
          </p:nvSpPr>
          <p:spPr>
            <a:xfrm rot="20543964">
              <a:off x="4683831" y="1253957"/>
              <a:ext cx="884904" cy="884904"/>
            </a:xfrm>
            <a:prstGeom prst="arc">
              <a:avLst>
                <a:gd name="adj1" fmla="val 19478100"/>
                <a:gd name="adj2" fmla="val 1404565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9066705" flipV="1">
              <a:off x="4675801" y="1258249"/>
              <a:ext cx="905189" cy="884904"/>
            </a:xfrm>
            <a:prstGeom prst="arc">
              <a:avLst>
                <a:gd name="adj1" fmla="val 14355848"/>
                <a:gd name="adj2" fmla="val 6853647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9066705" flipV="1">
              <a:off x="5126029" y="1233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9066705" flipV="1">
              <a:off x="5454892" y="1940400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9066705" flipV="1">
              <a:off x="5553177" y="1724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9066705" flipV="1">
              <a:off x="5342420" y="1291319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691494" y="1311356"/>
              <a:ext cx="817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AD7C53"/>
                  </a:solidFill>
                  <a:latin typeface="书体坊向佳红毛笔行书" panose="02010600010101010101" pitchFamily="2" charset="-122"/>
                  <a:ea typeface="书体坊向佳红毛笔行书" panose="02010600010101010101" pitchFamily="2" charset="-122"/>
                </a:rPr>
                <a:t>贰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83932" y="4656680"/>
            <a:ext cx="949376" cy="909288"/>
            <a:chOff x="4675801" y="1233865"/>
            <a:chExt cx="949376" cy="909288"/>
          </a:xfrm>
        </p:grpSpPr>
        <p:sp>
          <p:nvSpPr>
            <p:cNvPr id="22" name="弧形 21"/>
            <p:cNvSpPr/>
            <p:nvPr/>
          </p:nvSpPr>
          <p:spPr>
            <a:xfrm rot="20543964">
              <a:off x="4683831" y="1253957"/>
              <a:ext cx="884904" cy="884904"/>
            </a:xfrm>
            <a:prstGeom prst="arc">
              <a:avLst>
                <a:gd name="adj1" fmla="val 19478100"/>
                <a:gd name="adj2" fmla="val 1404565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/>
            <p:cNvSpPr/>
            <p:nvPr/>
          </p:nvSpPr>
          <p:spPr>
            <a:xfrm rot="9066705" flipV="1">
              <a:off x="4675801" y="1258249"/>
              <a:ext cx="905189" cy="884904"/>
            </a:xfrm>
            <a:prstGeom prst="arc">
              <a:avLst>
                <a:gd name="adj1" fmla="val 14355848"/>
                <a:gd name="adj2" fmla="val 6853647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rot="9066705" flipV="1">
              <a:off x="5126029" y="1233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9066705" flipV="1">
              <a:off x="5454892" y="1940400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9066705" flipV="1">
              <a:off x="5553177" y="1724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9066705" flipV="1">
              <a:off x="5342420" y="1291319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02026" y="1294714"/>
              <a:ext cx="817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AD7C53"/>
                  </a:solidFill>
                  <a:latin typeface="书体坊向佳红毛笔行书" panose="02010600010101010101" pitchFamily="2" charset="-122"/>
                  <a:ea typeface="书体坊向佳红毛笔行书" panose="02010600010101010101" pitchFamily="2" charset="-122"/>
                </a:rPr>
                <a:t>叁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58379" y="4664580"/>
            <a:ext cx="949376" cy="909288"/>
            <a:chOff x="4675801" y="1233865"/>
            <a:chExt cx="949376" cy="909288"/>
          </a:xfrm>
        </p:grpSpPr>
        <p:sp>
          <p:nvSpPr>
            <p:cNvPr id="30" name="弧形 29"/>
            <p:cNvSpPr/>
            <p:nvPr/>
          </p:nvSpPr>
          <p:spPr>
            <a:xfrm rot="20543964">
              <a:off x="4683831" y="1253957"/>
              <a:ext cx="884904" cy="884904"/>
            </a:xfrm>
            <a:prstGeom prst="arc">
              <a:avLst>
                <a:gd name="adj1" fmla="val 19478100"/>
                <a:gd name="adj2" fmla="val 1404565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弧形 30"/>
            <p:cNvSpPr/>
            <p:nvPr/>
          </p:nvSpPr>
          <p:spPr>
            <a:xfrm rot="9066705" flipV="1">
              <a:off x="4675801" y="1258249"/>
              <a:ext cx="905189" cy="884904"/>
            </a:xfrm>
            <a:prstGeom prst="arc">
              <a:avLst>
                <a:gd name="adj1" fmla="val 14355848"/>
                <a:gd name="adj2" fmla="val 6853647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9066705" flipV="1">
              <a:off x="5126029" y="1233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9066705" flipV="1">
              <a:off x="5454892" y="1940400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9066705" flipV="1">
              <a:off x="5553177" y="1724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9066705" flipV="1">
              <a:off x="5342420" y="1291319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710185" y="1326896"/>
              <a:ext cx="817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AD7C53"/>
                  </a:solidFill>
                  <a:latin typeface="书体坊向佳红毛笔行书" panose="02010600010101010101" pitchFamily="2" charset="-122"/>
                  <a:ea typeface="书体坊向佳红毛笔行书" panose="02010600010101010101" pitchFamily="2" charset="-122"/>
                </a:rPr>
                <a:t>肆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894073" y="2865331"/>
            <a:ext cx="949376" cy="909288"/>
            <a:chOff x="4675801" y="1233865"/>
            <a:chExt cx="949376" cy="909288"/>
          </a:xfrm>
        </p:grpSpPr>
        <p:sp>
          <p:nvSpPr>
            <p:cNvPr id="38" name="弧形 37"/>
            <p:cNvSpPr/>
            <p:nvPr/>
          </p:nvSpPr>
          <p:spPr>
            <a:xfrm rot="20543964">
              <a:off x="4683831" y="1253957"/>
              <a:ext cx="884904" cy="884904"/>
            </a:xfrm>
            <a:prstGeom prst="arc">
              <a:avLst>
                <a:gd name="adj1" fmla="val 19478100"/>
                <a:gd name="adj2" fmla="val 1404565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弧形 38"/>
            <p:cNvSpPr/>
            <p:nvPr/>
          </p:nvSpPr>
          <p:spPr>
            <a:xfrm rot="9066705" flipV="1">
              <a:off x="4675801" y="1258249"/>
              <a:ext cx="905189" cy="884904"/>
            </a:xfrm>
            <a:prstGeom prst="arc">
              <a:avLst>
                <a:gd name="adj1" fmla="val 14355848"/>
                <a:gd name="adj2" fmla="val 6853647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9066705" flipV="1">
              <a:off x="5126029" y="1233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9066705" flipV="1">
              <a:off x="5454892" y="1940400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9066705" flipV="1">
              <a:off x="5553177" y="1724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rot="9066705" flipV="1">
              <a:off x="5342420" y="1291319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696244" y="1322795"/>
              <a:ext cx="817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AD7C53"/>
                  </a:solidFill>
                  <a:latin typeface="书体坊向佳红毛笔行书" panose="02010600010101010101" pitchFamily="2" charset="-122"/>
                  <a:ea typeface="书体坊向佳红毛笔行书" panose="02010600010101010101" pitchFamily="2" charset="-122"/>
                </a:rPr>
                <a:t>伍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698659" y="1097360"/>
            <a:ext cx="4042753" cy="1107996"/>
            <a:chOff x="7420129" y="1567435"/>
            <a:chExt cx="4042753" cy="1107996"/>
          </a:xfrm>
        </p:grpSpPr>
        <p:sp>
          <p:nvSpPr>
            <p:cNvPr id="46" name="文本框 45"/>
            <p:cNvSpPr txBox="1"/>
            <p:nvPr/>
          </p:nvSpPr>
          <p:spPr>
            <a:xfrm>
              <a:off x="7420129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420130" y="2029100"/>
              <a:ext cx="40427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341593" y="2938633"/>
            <a:ext cx="3690918" cy="1107996"/>
            <a:chOff x="7420129" y="1567435"/>
            <a:chExt cx="3690918" cy="1107996"/>
          </a:xfrm>
        </p:grpSpPr>
        <p:sp>
          <p:nvSpPr>
            <p:cNvPr id="49" name="文本框 48"/>
            <p:cNvSpPr txBox="1"/>
            <p:nvPr/>
          </p:nvSpPr>
          <p:spPr>
            <a:xfrm>
              <a:off x="7420129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420130" y="2029100"/>
              <a:ext cx="36909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9854" y="2908785"/>
            <a:ext cx="3690917" cy="1104746"/>
            <a:chOff x="7420130" y="1570685"/>
            <a:chExt cx="3690917" cy="1104746"/>
          </a:xfrm>
        </p:grpSpPr>
        <p:sp>
          <p:nvSpPr>
            <p:cNvPr id="55" name="文本框 54"/>
            <p:cNvSpPr txBox="1"/>
            <p:nvPr/>
          </p:nvSpPr>
          <p:spPr>
            <a:xfrm>
              <a:off x="9147833" y="157068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420130" y="2029100"/>
              <a:ext cx="36909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17668" y="5263470"/>
            <a:ext cx="3690917" cy="1104746"/>
            <a:chOff x="7420130" y="1570685"/>
            <a:chExt cx="3690917" cy="1104746"/>
          </a:xfrm>
        </p:grpSpPr>
        <p:sp>
          <p:nvSpPr>
            <p:cNvPr id="58" name="文本框 57"/>
            <p:cNvSpPr txBox="1"/>
            <p:nvPr/>
          </p:nvSpPr>
          <p:spPr>
            <a:xfrm>
              <a:off x="9147833" y="157068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420130" y="2029100"/>
              <a:ext cx="36909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547935" y="5565746"/>
            <a:ext cx="4042753" cy="1107996"/>
            <a:chOff x="7420129" y="1567435"/>
            <a:chExt cx="4042753" cy="1107996"/>
          </a:xfrm>
        </p:grpSpPr>
        <p:sp>
          <p:nvSpPr>
            <p:cNvPr id="61" name="文本框 60"/>
            <p:cNvSpPr txBox="1"/>
            <p:nvPr/>
          </p:nvSpPr>
          <p:spPr>
            <a:xfrm>
              <a:off x="7420129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420130" y="2029100"/>
              <a:ext cx="40427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</p:txBody>
        </p:sp>
      </p:grpSp>
      <p:sp>
        <p:nvSpPr>
          <p:cNvPr id="67" name="矩形 66"/>
          <p:cNvSpPr/>
          <p:nvPr/>
        </p:nvSpPr>
        <p:spPr>
          <a:xfrm>
            <a:off x="-64917" y="-15517"/>
            <a:ext cx="4343961" cy="1775920"/>
          </a:xfrm>
          <a:prstGeom prst="rect">
            <a:avLst/>
          </a:prstGeom>
          <a:blipFill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9554227" y="4999703"/>
            <a:ext cx="1865724" cy="762754"/>
          </a:xfrm>
          <a:prstGeom prst="rect">
            <a:avLst/>
          </a:prstGeom>
          <a:blipFill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flipV="1">
            <a:off x="276601" y="5134768"/>
            <a:ext cx="883668" cy="361266"/>
          </a:xfrm>
          <a:prstGeom prst="rect">
            <a:avLst/>
          </a:prstGeom>
          <a:blipFill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5150918" y="2662428"/>
            <a:ext cx="1783408" cy="1783408"/>
          </a:xfrm>
          <a:prstGeom prst="ellipse">
            <a:avLst/>
          </a:prstGeom>
          <a:blipFill dpi="0" rotWithShape="1">
            <a:blip r:embed="rId3">
              <a:alphaModFix amt="20000"/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67" grpId="0" animBg="1"/>
      <p:bldP spid="68" grpId="0" animBg="1"/>
      <p:bldP spid="70" grpId="0" animBg="1"/>
      <p:bldP spid="7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弧形 2"/>
          <p:cNvSpPr/>
          <p:nvPr/>
        </p:nvSpPr>
        <p:spPr>
          <a:xfrm rot="20543964">
            <a:off x="2223262" y="1828859"/>
            <a:ext cx="2838002" cy="2838001"/>
          </a:xfrm>
          <a:prstGeom prst="arc">
            <a:avLst>
              <a:gd name="adj1" fmla="val 16549355"/>
              <a:gd name="adj2" fmla="val 7255211"/>
            </a:avLst>
          </a:prstGeom>
          <a:ln w="12700">
            <a:solidFill>
              <a:srgbClr val="DFDF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/>
          <p:cNvSpPr/>
          <p:nvPr/>
        </p:nvSpPr>
        <p:spPr>
          <a:xfrm rot="9066705" flipV="1">
            <a:off x="2197509" y="1842624"/>
            <a:ext cx="2903059" cy="2838001"/>
          </a:xfrm>
          <a:prstGeom prst="arc">
            <a:avLst>
              <a:gd name="adj1" fmla="val 15959872"/>
              <a:gd name="adj2" fmla="val 85853"/>
            </a:avLst>
          </a:prstGeom>
          <a:ln w="12700">
            <a:solidFill>
              <a:srgbClr val="DFDF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9066705" flipV="1">
            <a:off x="2944409" y="1922045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37596" y="2048831"/>
            <a:ext cx="262288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肆</a:t>
            </a:r>
          </a:p>
        </p:txBody>
      </p:sp>
      <p:sp>
        <p:nvSpPr>
          <p:cNvPr id="10" name="椭圆 9"/>
          <p:cNvSpPr/>
          <p:nvPr/>
        </p:nvSpPr>
        <p:spPr>
          <a:xfrm rot="9066705" flipV="1">
            <a:off x="3210234" y="1824221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9066705" flipV="1">
            <a:off x="3262175" y="4530099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9066705" flipV="1">
            <a:off x="2347774" y="3951600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507114" y="4067116"/>
            <a:ext cx="677108" cy="25573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世间安得双全法</a:t>
            </a:r>
            <a:endParaRPr lang="en-US" altLang="zh-CN" sz="1600" spc="600" dirty="0">
              <a:solidFill>
                <a:srgbClr val="AD7C53"/>
              </a:solidFill>
              <a:latin typeface="书体坊向佳红毛笔行书" panose="02010600010101010101" pitchFamily="2" charset="-122"/>
              <a:ea typeface="书体坊向佳红毛笔行书" panose="02010600010101010101" pitchFamily="2" charset="-122"/>
            </a:endParaRPr>
          </a:p>
          <a:p>
            <a:r>
              <a:rPr lang="zh-CN" altLang="en-US" sz="1600" spc="6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不负如来不负卿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129998" y="2293775"/>
            <a:ext cx="67159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defRPr>
            </a:lvl1pPr>
          </a:lstStyle>
          <a:p>
            <a:pPr algn="ctr"/>
            <a:r>
              <a:rPr lang="zh-CN" altLang="en-US" dirty="0"/>
              <a:t>我是世间最美的</a:t>
            </a:r>
            <a:endParaRPr lang="en-US" altLang="zh-CN" dirty="0"/>
          </a:p>
          <a:p>
            <a:pPr algn="ctr"/>
            <a:r>
              <a:rPr lang="zh-CN" altLang="en-US" dirty="0"/>
              <a:t>情郎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9" grpId="0"/>
      <p:bldP spid="10" grpId="0" animBg="1"/>
      <p:bldP spid="11" grpId="0" animBg="1"/>
      <p:bldP spid="12" grpId="0" animBg="1"/>
      <p:bldP spid="13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flipH="1">
            <a:off x="5642804" y="4240634"/>
            <a:ext cx="6867143" cy="1633860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824" y="1390356"/>
            <a:ext cx="5467644" cy="54676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" y="0"/>
            <a:ext cx="5487250" cy="2189000"/>
          </a:xfrm>
          <a:prstGeom prst="rect">
            <a:avLst/>
          </a:prstGeom>
          <a:blipFill>
            <a:blip r:embed="rId4">
              <a:alphaModFix amt="30000"/>
              <a:duotone>
                <a:prstClr val="black"/>
                <a:srgbClr val="DFDFAB">
                  <a:tint val="45000"/>
                  <a:satMod val="400000"/>
                </a:srgb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-416664" y="1816082"/>
            <a:ext cx="4778478" cy="3651562"/>
            <a:chOff x="457201" y="1603219"/>
            <a:chExt cx="4778478" cy="3651562"/>
          </a:xfrm>
        </p:grpSpPr>
        <p:sp>
          <p:nvSpPr>
            <p:cNvPr id="8" name="文本框 7"/>
            <p:cNvSpPr txBox="1"/>
            <p:nvPr/>
          </p:nvSpPr>
          <p:spPr>
            <a:xfrm>
              <a:off x="1253615" y="1603219"/>
              <a:ext cx="31856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spc="6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57201" y="2669458"/>
              <a:ext cx="4778478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住进布达拉宫，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我是雪域最大的王。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流浪在拉萨街头，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我是世间最美的情郎。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与玛吉阿米的更传神，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自恐多情损梵行，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入山又怕误倾城。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世间安得双全法，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不负如来不负卿。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49585" y="1816082"/>
            <a:ext cx="4778478" cy="3651562"/>
            <a:chOff x="457201" y="1603219"/>
            <a:chExt cx="4778478" cy="3651562"/>
          </a:xfrm>
        </p:grpSpPr>
        <p:sp>
          <p:nvSpPr>
            <p:cNvPr id="15" name="文本框 14"/>
            <p:cNvSpPr txBox="1"/>
            <p:nvPr/>
          </p:nvSpPr>
          <p:spPr>
            <a:xfrm>
              <a:off x="1253615" y="1603219"/>
              <a:ext cx="31856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spc="6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57201" y="2669458"/>
              <a:ext cx="4778478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住进布达拉宫，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我是雪域最大的王。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流浪在拉萨街头，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我是世间最美的情郎。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与玛吉阿米的更传神，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自恐多情损梵行，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入山又怕误倾城。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世间安得双全法，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不负如来不负卿。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>
            <a:off x="-333876" y="1101793"/>
            <a:ext cx="2766668" cy="1131082"/>
          </a:xfrm>
          <a:prstGeom prst="rect">
            <a:avLst/>
          </a:prstGeom>
          <a:blipFill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1350665" y="3881290"/>
            <a:ext cx="1865724" cy="762754"/>
          </a:xfrm>
          <a:prstGeom prst="rect">
            <a:avLst/>
          </a:prstGeom>
          <a:blipFill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就坐, 餐桌, 室内, 霉菌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817" y="0"/>
            <a:ext cx="457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57600" y="147484"/>
            <a:ext cx="225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AD7C53"/>
                </a:solidFill>
                <a:latin typeface="良怀行书" panose="02010800040101010101" pitchFamily="2" charset="-122"/>
                <a:ea typeface="良怀行书" panose="02010800040101010101" pitchFamily="2" charset="-122"/>
              </a:rPr>
              <a:t>目录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4675801" y="1233865"/>
            <a:ext cx="949376" cy="909288"/>
            <a:chOff x="4675801" y="1233865"/>
            <a:chExt cx="949376" cy="909288"/>
          </a:xfrm>
        </p:grpSpPr>
        <p:sp>
          <p:nvSpPr>
            <p:cNvPr id="6" name="弧形 5"/>
            <p:cNvSpPr/>
            <p:nvPr/>
          </p:nvSpPr>
          <p:spPr>
            <a:xfrm rot="20543964">
              <a:off x="4683831" y="1253957"/>
              <a:ext cx="884904" cy="884904"/>
            </a:xfrm>
            <a:prstGeom prst="arc">
              <a:avLst>
                <a:gd name="adj1" fmla="val 19478100"/>
                <a:gd name="adj2" fmla="val 1404565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 rot="9066705" flipV="1">
              <a:off x="4675801" y="1258249"/>
              <a:ext cx="905189" cy="884904"/>
            </a:xfrm>
            <a:prstGeom prst="arc">
              <a:avLst>
                <a:gd name="adj1" fmla="val 14355848"/>
                <a:gd name="adj2" fmla="val 6853647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9066705" flipV="1">
              <a:off x="5126029" y="1233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rot="9066705" flipV="1">
              <a:off x="5454892" y="1940400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9066705" flipV="1">
              <a:off x="5553177" y="1724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9066705" flipV="1">
              <a:off x="5342420" y="1291319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733624" y="1311688"/>
              <a:ext cx="817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AD7C53"/>
                  </a:solidFill>
                  <a:latin typeface="书体坊向佳红毛笔行书" panose="02010600010101010101" pitchFamily="2" charset="-122"/>
                  <a:ea typeface="书体坊向佳红毛笔行书" panose="02010600010101010101" pitchFamily="2" charset="-122"/>
                </a:rPr>
                <a:t>壹</a:t>
              </a: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5760679" y="1326226"/>
            <a:ext cx="5381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住进布达拉宫 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760679" y="2738897"/>
            <a:ext cx="5381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我是雪域最大的王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760679" y="4151568"/>
            <a:ext cx="5381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defRPr>
            </a:lvl1pPr>
          </a:lstStyle>
          <a:p>
            <a:r>
              <a:rPr lang="zh-CN" altLang="en-US" dirty="0"/>
              <a:t>流浪在拉萨街头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760679" y="5564239"/>
            <a:ext cx="5381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defRPr>
            </a:lvl1pPr>
          </a:lstStyle>
          <a:p>
            <a:r>
              <a:rPr lang="zh-CN" altLang="en-US" dirty="0"/>
              <a:t>我是世间最美的情郎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4675801" y="2592143"/>
            <a:ext cx="949376" cy="909288"/>
            <a:chOff x="4675801" y="1233865"/>
            <a:chExt cx="949376" cy="909288"/>
          </a:xfrm>
        </p:grpSpPr>
        <p:sp>
          <p:nvSpPr>
            <p:cNvPr id="60" name="弧形 59"/>
            <p:cNvSpPr/>
            <p:nvPr/>
          </p:nvSpPr>
          <p:spPr>
            <a:xfrm rot="20543964">
              <a:off x="4683831" y="1253957"/>
              <a:ext cx="884904" cy="884904"/>
            </a:xfrm>
            <a:prstGeom prst="arc">
              <a:avLst>
                <a:gd name="adj1" fmla="val 19478100"/>
                <a:gd name="adj2" fmla="val 1404565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弧形 60"/>
            <p:cNvSpPr/>
            <p:nvPr/>
          </p:nvSpPr>
          <p:spPr>
            <a:xfrm rot="9066705" flipV="1">
              <a:off x="4675801" y="1258249"/>
              <a:ext cx="905189" cy="884904"/>
            </a:xfrm>
            <a:prstGeom prst="arc">
              <a:avLst>
                <a:gd name="adj1" fmla="val 14355848"/>
                <a:gd name="adj2" fmla="val 6853647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9066705" flipV="1">
              <a:off x="5126029" y="1233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9066705" flipV="1">
              <a:off x="5454892" y="1940400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9066705" flipV="1">
              <a:off x="5553177" y="1724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9066705" flipV="1">
              <a:off x="5342420" y="1291319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4691494" y="1311356"/>
              <a:ext cx="817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AD7C53"/>
                  </a:solidFill>
                  <a:latin typeface="书体坊向佳红毛笔行书" panose="02010600010101010101" pitchFamily="2" charset="-122"/>
                  <a:ea typeface="书体坊向佳红毛笔行书" panose="02010600010101010101" pitchFamily="2" charset="-122"/>
                </a:rPr>
                <a:t>贰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675801" y="3950421"/>
            <a:ext cx="949376" cy="909288"/>
            <a:chOff x="4675801" y="1233865"/>
            <a:chExt cx="949376" cy="909288"/>
          </a:xfrm>
        </p:grpSpPr>
        <p:sp>
          <p:nvSpPr>
            <p:cNvPr id="68" name="弧形 67"/>
            <p:cNvSpPr/>
            <p:nvPr/>
          </p:nvSpPr>
          <p:spPr>
            <a:xfrm rot="20543964">
              <a:off x="4683831" y="1253957"/>
              <a:ext cx="884904" cy="884904"/>
            </a:xfrm>
            <a:prstGeom prst="arc">
              <a:avLst>
                <a:gd name="adj1" fmla="val 19478100"/>
                <a:gd name="adj2" fmla="val 1404565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弧形 68"/>
            <p:cNvSpPr/>
            <p:nvPr/>
          </p:nvSpPr>
          <p:spPr>
            <a:xfrm rot="9066705" flipV="1">
              <a:off x="4675801" y="1258249"/>
              <a:ext cx="905189" cy="884904"/>
            </a:xfrm>
            <a:prstGeom prst="arc">
              <a:avLst>
                <a:gd name="adj1" fmla="val 14355848"/>
                <a:gd name="adj2" fmla="val 6853647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9066705" flipV="1">
              <a:off x="5126029" y="1233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rot="9066705" flipV="1">
              <a:off x="5454892" y="1940400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rot="9066705" flipV="1">
              <a:off x="5553177" y="1724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9066705" flipV="1">
              <a:off x="5342420" y="1291319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802026" y="1294714"/>
              <a:ext cx="817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AD7C53"/>
                  </a:solidFill>
                  <a:latin typeface="书体坊向佳红毛笔行书" panose="02010600010101010101" pitchFamily="2" charset="-122"/>
                  <a:ea typeface="书体坊向佳红毛笔行书" panose="02010600010101010101" pitchFamily="2" charset="-122"/>
                </a:rPr>
                <a:t>叁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675801" y="5308700"/>
            <a:ext cx="949376" cy="909288"/>
            <a:chOff x="4675801" y="1233865"/>
            <a:chExt cx="949376" cy="909288"/>
          </a:xfrm>
        </p:grpSpPr>
        <p:sp>
          <p:nvSpPr>
            <p:cNvPr id="76" name="弧形 75"/>
            <p:cNvSpPr/>
            <p:nvPr/>
          </p:nvSpPr>
          <p:spPr>
            <a:xfrm rot="20543964">
              <a:off x="4683831" y="1253957"/>
              <a:ext cx="884904" cy="884904"/>
            </a:xfrm>
            <a:prstGeom prst="arc">
              <a:avLst>
                <a:gd name="adj1" fmla="val 19478100"/>
                <a:gd name="adj2" fmla="val 1404565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弧形 76"/>
            <p:cNvSpPr/>
            <p:nvPr/>
          </p:nvSpPr>
          <p:spPr>
            <a:xfrm rot="9066705" flipV="1">
              <a:off x="4675801" y="1258249"/>
              <a:ext cx="905189" cy="884904"/>
            </a:xfrm>
            <a:prstGeom prst="arc">
              <a:avLst>
                <a:gd name="adj1" fmla="val 14355848"/>
                <a:gd name="adj2" fmla="val 6853647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 rot="9066705" flipV="1">
              <a:off x="5126029" y="1233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 rot="9066705" flipV="1">
              <a:off x="5454892" y="1940400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rot="9066705" flipV="1">
              <a:off x="5553177" y="1724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rot="9066705" flipV="1">
              <a:off x="5342420" y="1291319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4710185" y="1326896"/>
              <a:ext cx="817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AD7C53"/>
                  </a:solidFill>
                  <a:latin typeface="书体坊向佳红毛笔行书" panose="02010600010101010101" pitchFamily="2" charset="-122"/>
                  <a:ea typeface="书体坊向佳红毛笔行书" panose="02010600010101010101" pitchFamily="2" charset="-122"/>
                </a:rPr>
                <a:t>肆</a:t>
              </a:r>
            </a:p>
          </p:txBody>
        </p:sp>
      </p:grpSp>
      <p:sp>
        <p:nvSpPr>
          <p:cNvPr id="83" name="矩形 82"/>
          <p:cNvSpPr/>
          <p:nvPr/>
        </p:nvSpPr>
        <p:spPr>
          <a:xfrm flipH="1">
            <a:off x="9554227" y="4999703"/>
            <a:ext cx="1865724" cy="762754"/>
          </a:xfrm>
          <a:prstGeom prst="rect">
            <a:avLst/>
          </a:prstGeom>
          <a:blipFill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4" grpId="0" animBg="1"/>
      <p:bldP spid="4" grpId="0"/>
      <p:bldP spid="51" grpId="0"/>
      <p:bldP spid="52" grpId="0"/>
      <p:bldP spid="53" grpId="0"/>
      <p:bldP spid="54" grpId="0"/>
      <p:bldP spid="8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6"/>
          <p:cNvSpPr txBox="1"/>
          <p:nvPr>
            <p:custDataLst>
              <p:tags r:id="rId1"/>
            </p:custDataLst>
          </p:nvPr>
        </p:nvSpPr>
        <p:spPr>
          <a:xfrm>
            <a:off x="1420015" y="708149"/>
            <a:ext cx="1750847" cy="1769878"/>
          </a:xfrm>
          <a:custGeom>
            <a:avLst/>
            <a:gdLst/>
            <a:ahLst/>
            <a:cxnLst/>
            <a:rect l="l" t="t" r="r" b="b"/>
            <a:pathLst>
              <a:path w="1750847" h="1769878">
                <a:moveTo>
                  <a:pt x="418681" y="1271902"/>
                </a:moveTo>
                <a:lnTo>
                  <a:pt x="425024" y="1271902"/>
                </a:lnTo>
                <a:lnTo>
                  <a:pt x="431368" y="1300448"/>
                </a:lnTo>
                <a:lnTo>
                  <a:pt x="425024" y="1306792"/>
                </a:lnTo>
                <a:lnTo>
                  <a:pt x="418681" y="1306792"/>
                </a:lnTo>
                <a:lnTo>
                  <a:pt x="453571" y="1344854"/>
                </a:lnTo>
                <a:lnTo>
                  <a:pt x="453571" y="1348026"/>
                </a:lnTo>
                <a:cubicBezTo>
                  <a:pt x="453571" y="1405119"/>
                  <a:pt x="449342" y="1433665"/>
                  <a:pt x="440884" y="1433665"/>
                </a:cubicBezTo>
                <a:lnTo>
                  <a:pt x="447227" y="1440009"/>
                </a:lnTo>
                <a:lnTo>
                  <a:pt x="447227" y="1446352"/>
                </a:lnTo>
                <a:lnTo>
                  <a:pt x="409165" y="1576397"/>
                </a:lnTo>
                <a:lnTo>
                  <a:pt x="402822" y="1579569"/>
                </a:lnTo>
                <a:cubicBezTo>
                  <a:pt x="385905" y="1611287"/>
                  <a:pt x="377447" y="1633490"/>
                  <a:pt x="377447" y="1646177"/>
                </a:cubicBezTo>
                <a:cubicBezTo>
                  <a:pt x="358416" y="1648292"/>
                  <a:pt x="348901" y="1660979"/>
                  <a:pt x="348901" y="1684239"/>
                </a:cubicBezTo>
                <a:lnTo>
                  <a:pt x="294980" y="1741332"/>
                </a:lnTo>
                <a:cubicBezTo>
                  <a:pt x="265376" y="1747676"/>
                  <a:pt x="244230" y="1757191"/>
                  <a:pt x="231543" y="1769878"/>
                </a:cubicBezTo>
                <a:cubicBezTo>
                  <a:pt x="216741" y="1769878"/>
                  <a:pt x="191367" y="1755077"/>
                  <a:pt x="155419" y="1725473"/>
                </a:cubicBezTo>
                <a:cubicBezTo>
                  <a:pt x="140617" y="1725473"/>
                  <a:pt x="117357" y="1700098"/>
                  <a:pt x="85639" y="1649349"/>
                </a:cubicBezTo>
                <a:cubicBezTo>
                  <a:pt x="51806" y="1649349"/>
                  <a:pt x="24317" y="1619745"/>
                  <a:pt x="3172" y="1560538"/>
                </a:cubicBezTo>
                <a:lnTo>
                  <a:pt x="22203" y="1487586"/>
                </a:lnTo>
                <a:lnTo>
                  <a:pt x="22203" y="1484414"/>
                </a:lnTo>
                <a:lnTo>
                  <a:pt x="0" y="1379744"/>
                </a:lnTo>
                <a:lnTo>
                  <a:pt x="3172" y="1379744"/>
                </a:lnTo>
                <a:lnTo>
                  <a:pt x="139560" y="1455868"/>
                </a:lnTo>
                <a:lnTo>
                  <a:pt x="225199" y="1468555"/>
                </a:lnTo>
                <a:cubicBezTo>
                  <a:pt x="328812" y="1409347"/>
                  <a:pt x="380619" y="1358598"/>
                  <a:pt x="380619" y="1316307"/>
                </a:cubicBezTo>
                <a:close/>
                <a:moveTo>
                  <a:pt x="1335338" y="840534"/>
                </a:moveTo>
                <a:lnTo>
                  <a:pt x="1341682" y="840534"/>
                </a:lnTo>
                <a:lnTo>
                  <a:pt x="1370228" y="846877"/>
                </a:lnTo>
                <a:lnTo>
                  <a:pt x="1417806" y="840534"/>
                </a:lnTo>
                <a:cubicBezTo>
                  <a:pt x="1483357" y="840534"/>
                  <a:pt x="1563710" y="871194"/>
                  <a:pt x="1658865" y="932516"/>
                </a:cubicBezTo>
                <a:cubicBezTo>
                  <a:pt x="1675781" y="966349"/>
                  <a:pt x="1695869" y="997010"/>
                  <a:pt x="1719129" y="1024499"/>
                </a:cubicBezTo>
                <a:lnTo>
                  <a:pt x="1728645" y="1056218"/>
                </a:lnTo>
                <a:lnTo>
                  <a:pt x="1725473" y="1062561"/>
                </a:lnTo>
                <a:lnTo>
                  <a:pt x="1725473" y="1068905"/>
                </a:lnTo>
                <a:lnTo>
                  <a:pt x="1747676" y="1154544"/>
                </a:lnTo>
                <a:lnTo>
                  <a:pt x="1741332" y="1154544"/>
                </a:lnTo>
                <a:lnTo>
                  <a:pt x="1750847" y="1217981"/>
                </a:lnTo>
                <a:lnTo>
                  <a:pt x="1741332" y="1252871"/>
                </a:lnTo>
                <a:lnTo>
                  <a:pt x="1747676" y="1271902"/>
                </a:lnTo>
                <a:lnTo>
                  <a:pt x="1734988" y="1306792"/>
                </a:lnTo>
                <a:lnTo>
                  <a:pt x="1734988" y="1309964"/>
                </a:lnTo>
                <a:lnTo>
                  <a:pt x="1747676" y="1325823"/>
                </a:lnTo>
                <a:cubicBezTo>
                  <a:pt x="1734988" y="1355427"/>
                  <a:pt x="1720186" y="1370228"/>
                  <a:pt x="1703270" y="1370228"/>
                </a:cubicBezTo>
                <a:cubicBezTo>
                  <a:pt x="1601772" y="1351197"/>
                  <a:pt x="1551022" y="1327938"/>
                  <a:pt x="1551022" y="1300448"/>
                </a:cubicBezTo>
                <a:cubicBezTo>
                  <a:pt x="1542564" y="1300448"/>
                  <a:pt x="1528820" y="1277188"/>
                  <a:pt x="1509789" y="1230668"/>
                </a:cubicBezTo>
                <a:cubicBezTo>
                  <a:pt x="1497101" y="1211637"/>
                  <a:pt x="1479128" y="1202122"/>
                  <a:pt x="1455868" y="1202122"/>
                </a:cubicBezTo>
                <a:lnTo>
                  <a:pt x="1443180" y="1202122"/>
                </a:lnTo>
                <a:lnTo>
                  <a:pt x="1427321" y="1208465"/>
                </a:lnTo>
                <a:lnTo>
                  <a:pt x="1401947" y="1202122"/>
                </a:lnTo>
                <a:lnTo>
                  <a:pt x="1351197" y="1202122"/>
                </a:lnTo>
                <a:lnTo>
                  <a:pt x="1341682" y="1192606"/>
                </a:lnTo>
                <a:cubicBezTo>
                  <a:pt x="1350140" y="1190492"/>
                  <a:pt x="1359656" y="1180976"/>
                  <a:pt x="1370228" y="1164060"/>
                </a:cubicBezTo>
                <a:lnTo>
                  <a:pt x="1370228" y="1148201"/>
                </a:lnTo>
                <a:cubicBezTo>
                  <a:pt x="1370228" y="1139742"/>
                  <a:pt x="1362828" y="1134456"/>
                  <a:pt x="1348026" y="1132341"/>
                </a:cubicBezTo>
                <a:lnTo>
                  <a:pt x="1348026" y="1116482"/>
                </a:lnTo>
                <a:cubicBezTo>
                  <a:pt x="1422035" y="1099566"/>
                  <a:pt x="1459040" y="1085821"/>
                  <a:pt x="1459040" y="1075249"/>
                </a:cubicBezTo>
                <a:lnTo>
                  <a:pt x="1459040" y="1068905"/>
                </a:lnTo>
                <a:cubicBezTo>
                  <a:pt x="1435779" y="1028729"/>
                  <a:pt x="1393488" y="982208"/>
                  <a:pt x="1332166" y="929345"/>
                </a:cubicBezTo>
                <a:lnTo>
                  <a:pt x="1332166" y="916657"/>
                </a:lnTo>
                <a:lnTo>
                  <a:pt x="1341682" y="907142"/>
                </a:lnTo>
                <a:lnTo>
                  <a:pt x="1433665" y="929345"/>
                </a:lnTo>
                <a:lnTo>
                  <a:pt x="1433665" y="900798"/>
                </a:lnTo>
                <a:cubicBezTo>
                  <a:pt x="1433665" y="885996"/>
                  <a:pt x="1400889" y="870137"/>
                  <a:pt x="1335338" y="853221"/>
                </a:cubicBezTo>
                <a:close/>
                <a:moveTo>
                  <a:pt x="1249699" y="824674"/>
                </a:moveTo>
                <a:lnTo>
                  <a:pt x="1256043" y="824674"/>
                </a:lnTo>
                <a:lnTo>
                  <a:pt x="1256043" y="837362"/>
                </a:lnTo>
                <a:lnTo>
                  <a:pt x="1249699" y="837362"/>
                </a:lnTo>
                <a:close/>
                <a:moveTo>
                  <a:pt x="472602" y="0"/>
                </a:moveTo>
                <a:cubicBezTo>
                  <a:pt x="569871" y="14802"/>
                  <a:pt x="654453" y="49692"/>
                  <a:pt x="726348" y="104670"/>
                </a:cubicBezTo>
                <a:cubicBezTo>
                  <a:pt x="838419" y="140617"/>
                  <a:pt x="894455" y="223085"/>
                  <a:pt x="894455" y="352072"/>
                </a:cubicBezTo>
                <a:lnTo>
                  <a:pt x="878595" y="437712"/>
                </a:lnTo>
                <a:lnTo>
                  <a:pt x="926173" y="459915"/>
                </a:lnTo>
                <a:lnTo>
                  <a:pt x="957891" y="453571"/>
                </a:lnTo>
                <a:lnTo>
                  <a:pt x="995953" y="482117"/>
                </a:lnTo>
                <a:lnTo>
                  <a:pt x="1046702" y="482117"/>
                </a:lnTo>
                <a:cubicBezTo>
                  <a:pt x="1069962" y="482117"/>
                  <a:pt x="1094280" y="490576"/>
                  <a:pt x="1119654" y="507492"/>
                </a:cubicBezTo>
                <a:cubicBezTo>
                  <a:pt x="1155602" y="507492"/>
                  <a:pt x="1191549" y="534981"/>
                  <a:pt x="1227496" y="589960"/>
                </a:cubicBezTo>
                <a:lnTo>
                  <a:pt x="1227496" y="593131"/>
                </a:lnTo>
                <a:cubicBezTo>
                  <a:pt x="1227496" y="614277"/>
                  <a:pt x="1211637" y="632250"/>
                  <a:pt x="1179919" y="647052"/>
                </a:cubicBezTo>
                <a:cubicBezTo>
                  <a:pt x="1137628" y="697802"/>
                  <a:pt x="1106967" y="723176"/>
                  <a:pt x="1087936" y="723176"/>
                </a:cubicBezTo>
                <a:cubicBezTo>
                  <a:pt x="1068905" y="737978"/>
                  <a:pt x="1053046" y="745379"/>
                  <a:pt x="1040358" y="745379"/>
                </a:cubicBezTo>
                <a:lnTo>
                  <a:pt x="1040358" y="739035"/>
                </a:lnTo>
                <a:cubicBezTo>
                  <a:pt x="1019213" y="739035"/>
                  <a:pt x="970578" y="767582"/>
                  <a:pt x="894455" y="824674"/>
                </a:cubicBezTo>
                <a:cubicBezTo>
                  <a:pt x="866965" y="824674"/>
                  <a:pt x="831018" y="841591"/>
                  <a:pt x="786612" y="875424"/>
                </a:cubicBezTo>
                <a:lnTo>
                  <a:pt x="732691" y="900798"/>
                </a:lnTo>
                <a:lnTo>
                  <a:pt x="726348" y="894455"/>
                </a:lnTo>
                <a:lnTo>
                  <a:pt x="694630" y="907142"/>
                </a:lnTo>
                <a:cubicBezTo>
                  <a:pt x="679828" y="907142"/>
                  <a:pt x="672427" y="896569"/>
                  <a:pt x="672427" y="875424"/>
                </a:cubicBezTo>
                <a:lnTo>
                  <a:pt x="647052" y="853221"/>
                </a:lnTo>
                <a:lnTo>
                  <a:pt x="640709" y="853221"/>
                </a:lnTo>
                <a:cubicBezTo>
                  <a:pt x="617449" y="853221"/>
                  <a:pt x="592074" y="865908"/>
                  <a:pt x="564585" y="891283"/>
                </a:cubicBezTo>
                <a:lnTo>
                  <a:pt x="548726" y="875424"/>
                </a:lnTo>
                <a:cubicBezTo>
                  <a:pt x="629079" y="837362"/>
                  <a:pt x="672427" y="804586"/>
                  <a:pt x="678771" y="777097"/>
                </a:cubicBezTo>
                <a:cubicBezTo>
                  <a:pt x="672427" y="777097"/>
                  <a:pt x="657625" y="757009"/>
                  <a:pt x="634365" y="716832"/>
                </a:cubicBezTo>
                <a:lnTo>
                  <a:pt x="577272" y="662911"/>
                </a:lnTo>
                <a:lnTo>
                  <a:pt x="577272" y="659740"/>
                </a:lnTo>
                <a:cubicBezTo>
                  <a:pt x="577272" y="640709"/>
                  <a:pt x="580444" y="631193"/>
                  <a:pt x="586788" y="631193"/>
                </a:cubicBezTo>
                <a:lnTo>
                  <a:pt x="580444" y="605818"/>
                </a:lnTo>
                <a:lnTo>
                  <a:pt x="602647" y="536038"/>
                </a:lnTo>
                <a:lnTo>
                  <a:pt x="596303" y="497977"/>
                </a:lnTo>
                <a:cubicBezTo>
                  <a:pt x="596303" y="468373"/>
                  <a:pt x="614277" y="432425"/>
                  <a:pt x="650224" y="390134"/>
                </a:cubicBezTo>
                <a:lnTo>
                  <a:pt x="647052" y="383791"/>
                </a:lnTo>
                <a:lnTo>
                  <a:pt x="650224" y="361588"/>
                </a:lnTo>
                <a:cubicBezTo>
                  <a:pt x="650224" y="257975"/>
                  <a:pt x="608990" y="177622"/>
                  <a:pt x="526523" y="120529"/>
                </a:cubicBezTo>
                <a:lnTo>
                  <a:pt x="517007" y="82467"/>
                </a:lnTo>
                <a:lnTo>
                  <a:pt x="526523" y="82467"/>
                </a:lnTo>
                <a:cubicBezTo>
                  <a:pt x="526523" y="67665"/>
                  <a:pt x="508549" y="42291"/>
                  <a:pt x="472602" y="6344"/>
                </a:cubicBezTo>
                <a:close/>
              </a:path>
            </a:pathLst>
          </a:custGeom>
          <a:solidFill>
            <a:srgbClr val="DFDFAB">
              <a:alpha val="10000"/>
            </a:srgbClr>
          </a:solidFill>
          <a:ln>
            <a:noFill/>
          </a:ln>
          <a:effectLst>
            <a:softEdge rad="381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5000" dirty="0">
              <a:solidFill>
                <a:srgbClr val="DFDFAB"/>
              </a:solidFill>
              <a:latin typeface="+mj-ea"/>
              <a:ea typeface="+mj-ea"/>
            </a:endParaRPr>
          </a:p>
        </p:txBody>
      </p:sp>
      <p:sp>
        <p:nvSpPr>
          <p:cNvPr id="9" name="PA_文本框 8"/>
          <p:cNvSpPr txBox="1"/>
          <p:nvPr>
            <p:custDataLst>
              <p:tags r:id="rId2"/>
            </p:custDataLst>
          </p:nvPr>
        </p:nvSpPr>
        <p:spPr>
          <a:xfrm>
            <a:off x="6145337" y="641541"/>
            <a:ext cx="2044413" cy="1903095"/>
          </a:xfrm>
          <a:custGeom>
            <a:avLst/>
            <a:gdLst/>
            <a:ahLst/>
            <a:cxnLst/>
            <a:rect l="l" t="t" r="r" b="b"/>
            <a:pathLst>
              <a:path w="2044413" h="1903095">
                <a:moveTo>
                  <a:pt x="710489" y="716832"/>
                </a:moveTo>
                <a:lnTo>
                  <a:pt x="710489" y="739035"/>
                </a:lnTo>
                <a:lnTo>
                  <a:pt x="700973" y="739035"/>
                </a:lnTo>
                <a:lnTo>
                  <a:pt x="700973" y="726348"/>
                </a:lnTo>
                <a:close/>
                <a:moveTo>
                  <a:pt x="1325823" y="647052"/>
                </a:moveTo>
                <a:cubicBezTo>
                  <a:pt x="1217981" y="663969"/>
                  <a:pt x="1146086" y="687228"/>
                  <a:pt x="1110139" y="716832"/>
                </a:cubicBezTo>
                <a:lnTo>
                  <a:pt x="1110139" y="748550"/>
                </a:lnTo>
                <a:lnTo>
                  <a:pt x="1135513" y="818330"/>
                </a:lnTo>
                <a:lnTo>
                  <a:pt x="1132341" y="818330"/>
                </a:lnTo>
                <a:lnTo>
                  <a:pt x="1148201" y="862736"/>
                </a:lnTo>
                <a:lnTo>
                  <a:pt x="1141857" y="884939"/>
                </a:lnTo>
                <a:lnTo>
                  <a:pt x="1154544" y="916657"/>
                </a:lnTo>
                <a:lnTo>
                  <a:pt x="1148201" y="923001"/>
                </a:lnTo>
                <a:lnTo>
                  <a:pt x="1173575" y="995953"/>
                </a:lnTo>
                <a:lnTo>
                  <a:pt x="1173575" y="1030843"/>
                </a:lnTo>
                <a:lnTo>
                  <a:pt x="1189434" y="1068905"/>
                </a:lnTo>
                <a:cubicBezTo>
                  <a:pt x="1274016" y="961063"/>
                  <a:pt x="1316307" y="877538"/>
                  <a:pt x="1316307" y="818330"/>
                </a:cubicBezTo>
                <a:lnTo>
                  <a:pt x="1316307" y="792956"/>
                </a:lnTo>
                <a:lnTo>
                  <a:pt x="1325823" y="777097"/>
                </a:lnTo>
                <a:lnTo>
                  <a:pt x="1319479" y="770753"/>
                </a:lnTo>
                <a:lnTo>
                  <a:pt x="1316307" y="770753"/>
                </a:lnTo>
                <a:lnTo>
                  <a:pt x="1325823" y="748550"/>
                </a:lnTo>
                <a:lnTo>
                  <a:pt x="1319479" y="732691"/>
                </a:lnTo>
                <a:lnTo>
                  <a:pt x="1332166" y="732691"/>
                </a:lnTo>
                <a:lnTo>
                  <a:pt x="1325823" y="726348"/>
                </a:lnTo>
                <a:lnTo>
                  <a:pt x="1325823" y="723176"/>
                </a:lnTo>
                <a:lnTo>
                  <a:pt x="1332166" y="716832"/>
                </a:lnTo>
                <a:lnTo>
                  <a:pt x="1332166" y="710488"/>
                </a:lnTo>
                <a:lnTo>
                  <a:pt x="1325823" y="707317"/>
                </a:lnTo>
                <a:lnTo>
                  <a:pt x="1325823" y="700973"/>
                </a:lnTo>
                <a:lnTo>
                  <a:pt x="1332166" y="669255"/>
                </a:lnTo>
                <a:lnTo>
                  <a:pt x="1325823" y="653396"/>
                </a:lnTo>
                <a:lnTo>
                  <a:pt x="1332166" y="647052"/>
                </a:lnTo>
                <a:close/>
                <a:moveTo>
                  <a:pt x="796128" y="510663"/>
                </a:moveTo>
                <a:lnTo>
                  <a:pt x="808815" y="510663"/>
                </a:lnTo>
                <a:lnTo>
                  <a:pt x="808815" y="517007"/>
                </a:lnTo>
                <a:lnTo>
                  <a:pt x="792956" y="532866"/>
                </a:lnTo>
                <a:lnTo>
                  <a:pt x="786613" y="529694"/>
                </a:lnTo>
                <a:lnTo>
                  <a:pt x="786613" y="523351"/>
                </a:lnTo>
                <a:close/>
                <a:moveTo>
                  <a:pt x="1271902" y="0"/>
                </a:moveTo>
                <a:cubicBezTo>
                  <a:pt x="1337453" y="0"/>
                  <a:pt x="1432608" y="57092"/>
                  <a:pt x="1557366" y="171278"/>
                </a:cubicBezTo>
                <a:cubicBezTo>
                  <a:pt x="1572168" y="194538"/>
                  <a:pt x="1579569" y="211455"/>
                  <a:pt x="1579569" y="222027"/>
                </a:cubicBezTo>
                <a:lnTo>
                  <a:pt x="1579569" y="225199"/>
                </a:lnTo>
                <a:lnTo>
                  <a:pt x="1573225" y="231543"/>
                </a:lnTo>
                <a:lnTo>
                  <a:pt x="1601772" y="275948"/>
                </a:lnTo>
                <a:lnTo>
                  <a:pt x="1595428" y="294979"/>
                </a:lnTo>
                <a:lnTo>
                  <a:pt x="1601772" y="339385"/>
                </a:lnTo>
                <a:cubicBezTo>
                  <a:pt x="1601772" y="364759"/>
                  <a:pt x="1592256" y="385905"/>
                  <a:pt x="1573225" y="402821"/>
                </a:cubicBezTo>
                <a:lnTo>
                  <a:pt x="1573225" y="421852"/>
                </a:lnTo>
                <a:lnTo>
                  <a:pt x="1579569" y="425024"/>
                </a:lnTo>
                <a:lnTo>
                  <a:pt x="1579569" y="431368"/>
                </a:lnTo>
                <a:cubicBezTo>
                  <a:pt x="1708556" y="416566"/>
                  <a:pt x="1773050" y="395421"/>
                  <a:pt x="1773050" y="367931"/>
                </a:cubicBezTo>
                <a:lnTo>
                  <a:pt x="1817456" y="348900"/>
                </a:lnTo>
                <a:lnTo>
                  <a:pt x="1874549" y="367931"/>
                </a:lnTo>
                <a:lnTo>
                  <a:pt x="1909439" y="355244"/>
                </a:lnTo>
                <a:lnTo>
                  <a:pt x="1918954" y="355244"/>
                </a:lnTo>
                <a:cubicBezTo>
                  <a:pt x="1952787" y="410222"/>
                  <a:pt x="1990849" y="437711"/>
                  <a:pt x="2033140" y="437711"/>
                </a:cubicBezTo>
                <a:cubicBezTo>
                  <a:pt x="2033140" y="440883"/>
                  <a:pt x="2036312" y="443262"/>
                  <a:pt x="2042655" y="444848"/>
                </a:cubicBezTo>
                <a:lnTo>
                  <a:pt x="2044413" y="444995"/>
                </a:lnTo>
                <a:lnTo>
                  <a:pt x="2044413" y="675558"/>
                </a:lnTo>
                <a:lnTo>
                  <a:pt x="1963360" y="694629"/>
                </a:lnTo>
                <a:cubicBezTo>
                  <a:pt x="1937985" y="694629"/>
                  <a:pt x="1856575" y="680885"/>
                  <a:pt x="1719129" y="653396"/>
                </a:cubicBezTo>
                <a:lnTo>
                  <a:pt x="1671552" y="653396"/>
                </a:lnTo>
                <a:lnTo>
                  <a:pt x="1665208" y="647052"/>
                </a:lnTo>
                <a:lnTo>
                  <a:pt x="1658864" y="653396"/>
                </a:lnTo>
                <a:lnTo>
                  <a:pt x="1649349" y="653396"/>
                </a:lnTo>
                <a:lnTo>
                  <a:pt x="1643005" y="647052"/>
                </a:lnTo>
                <a:cubicBezTo>
                  <a:pt x="1611287" y="651281"/>
                  <a:pt x="1595428" y="656568"/>
                  <a:pt x="1595428" y="662911"/>
                </a:cubicBezTo>
                <a:lnTo>
                  <a:pt x="1595428" y="678770"/>
                </a:lnTo>
                <a:lnTo>
                  <a:pt x="1601772" y="710488"/>
                </a:lnTo>
                <a:lnTo>
                  <a:pt x="1595428" y="716832"/>
                </a:lnTo>
                <a:lnTo>
                  <a:pt x="1601772" y="748550"/>
                </a:lnTo>
                <a:cubicBezTo>
                  <a:pt x="1601772" y="866965"/>
                  <a:pt x="1572168" y="967406"/>
                  <a:pt x="1512960" y="1049874"/>
                </a:cubicBezTo>
                <a:cubicBezTo>
                  <a:pt x="1593313" y="1049874"/>
                  <a:pt x="1633490" y="1090050"/>
                  <a:pt x="1633490" y="1170403"/>
                </a:cubicBezTo>
                <a:lnTo>
                  <a:pt x="1633490" y="1202121"/>
                </a:lnTo>
                <a:cubicBezTo>
                  <a:pt x="1601772" y="1318422"/>
                  <a:pt x="1558423" y="1400889"/>
                  <a:pt x="1503445" y="1449524"/>
                </a:cubicBezTo>
                <a:lnTo>
                  <a:pt x="1411462" y="1554194"/>
                </a:lnTo>
                <a:lnTo>
                  <a:pt x="1424149" y="1554194"/>
                </a:lnTo>
                <a:cubicBezTo>
                  <a:pt x="1451639" y="1554194"/>
                  <a:pt x="1480185" y="1544678"/>
                  <a:pt x="1509789" y="1525647"/>
                </a:cubicBezTo>
                <a:lnTo>
                  <a:pt x="1557366" y="1535163"/>
                </a:lnTo>
                <a:cubicBezTo>
                  <a:pt x="1557366" y="1528819"/>
                  <a:pt x="1572168" y="1523533"/>
                  <a:pt x="1601772" y="1519304"/>
                </a:cubicBezTo>
                <a:cubicBezTo>
                  <a:pt x="1627146" y="1538335"/>
                  <a:pt x="1668380" y="1553137"/>
                  <a:pt x="1725473" y="1563709"/>
                </a:cubicBezTo>
                <a:lnTo>
                  <a:pt x="1801596" y="1633490"/>
                </a:lnTo>
                <a:lnTo>
                  <a:pt x="1801596" y="1725472"/>
                </a:lnTo>
                <a:cubicBezTo>
                  <a:pt x="1799482" y="1733931"/>
                  <a:pt x="1764592" y="1746618"/>
                  <a:pt x="1696926" y="1763534"/>
                </a:cubicBezTo>
                <a:cubicBezTo>
                  <a:pt x="1696926" y="1767763"/>
                  <a:pt x="1686354" y="1770935"/>
                  <a:pt x="1665208" y="1773050"/>
                </a:cubicBezTo>
                <a:lnTo>
                  <a:pt x="1633490" y="1769878"/>
                </a:lnTo>
                <a:cubicBezTo>
                  <a:pt x="1633490" y="1774107"/>
                  <a:pt x="1617631" y="1780451"/>
                  <a:pt x="1585912" y="1788909"/>
                </a:cubicBezTo>
                <a:lnTo>
                  <a:pt x="1509789" y="1769878"/>
                </a:lnTo>
                <a:lnTo>
                  <a:pt x="1493930" y="1773050"/>
                </a:lnTo>
                <a:lnTo>
                  <a:pt x="1493930" y="1769878"/>
                </a:lnTo>
                <a:lnTo>
                  <a:pt x="1478070" y="1773050"/>
                </a:lnTo>
                <a:lnTo>
                  <a:pt x="1363885" y="1757191"/>
                </a:lnTo>
                <a:lnTo>
                  <a:pt x="910314" y="1903095"/>
                </a:lnTo>
                <a:lnTo>
                  <a:pt x="862736" y="1896751"/>
                </a:lnTo>
                <a:lnTo>
                  <a:pt x="856393" y="1903095"/>
                </a:lnTo>
                <a:lnTo>
                  <a:pt x="850049" y="1903095"/>
                </a:lnTo>
                <a:cubicBezTo>
                  <a:pt x="776040" y="1875605"/>
                  <a:pt x="739035" y="1842830"/>
                  <a:pt x="739035" y="1804768"/>
                </a:cubicBezTo>
                <a:lnTo>
                  <a:pt x="716832" y="1779394"/>
                </a:lnTo>
                <a:lnTo>
                  <a:pt x="704145" y="1769878"/>
                </a:lnTo>
                <a:lnTo>
                  <a:pt x="704145" y="1747675"/>
                </a:lnTo>
                <a:lnTo>
                  <a:pt x="780269" y="1769878"/>
                </a:lnTo>
                <a:lnTo>
                  <a:pt x="808815" y="1769878"/>
                </a:lnTo>
                <a:lnTo>
                  <a:pt x="802472" y="1763534"/>
                </a:lnTo>
                <a:lnTo>
                  <a:pt x="802472" y="1750847"/>
                </a:lnTo>
                <a:lnTo>
                  <a:pt x="824674" y="1757191"/>
                </a:lnTo>
                <a:lnTo>
                  <a:pt x="840534" y="1750847"/>
                </a:lnTo>
                <a:cubicBezTo>
                  <a:pt x="840534" y="1738160"/>
                  <a:pt x="819388" y="1726530"/>
                  <a:pt x="777097" y="1715957"/>
                </a:cubicBezTo>
                <a:lnTo>
                  <a:pt x="777097" y="1703270"/>
                </a:lnTo>
                <a:lnTo>
                  <a:pt x="862736" y="1709613"/>
                </a:lnTo>
                <a:lnTo>
                  <a:pt x="888111" y="1703270"/>
                </a:lnTo>
                <a:lnTo>
                  <a:pt x="888111" y="1709613"/>
                </a:lnTo>
                <a:cubicBezTo>
                  <a:pt x="940975" y="1709613"/>
                  <a:pt x="1014984" y="1684239"/>
                  <a:pt x="1110139" y="1633490"/>
                </a:cubicBezTo>
                <a:lnTo>
                  <a:pt x="1256043" y="1500273"/>
                </a:lnTo>
                <a:cubicBezTo>
                  <a:pt x="1289876" y="1468555"/>
                  <a:pt x="1311021" y="1435779"/>
                  <a:pt x="1319479" y="1401946"/>
                </a:cubicBezTo>
                <a:cubicBezTo>
                  <a:pt x="1327937" y="1401946"/>
                  <a:pt x="1344854" y="1374457"/>
                  <a:pt x="1370228" y="1319479"/>
                </a:cubicBezTo>
                <a:lnTo>
                  <a:pt x="1370228" y="1316307"/>
                </a:lnTo>
                <a:lnTo>
                  <a:pt x="1351197" y="1278245"/>
                </a:lnTo>
                <a:lnTo>
                  <a:pt x="1011812" y="1462211"/>
                </a:lnTo>
                <a:cubicBezTo>
                  <a:pt x="973750" y="1493929"/>
                  <a:pt x="949433" y="1509788"/>
                  <a:pt x="938860" y="1509788"/>
                </a:cubicBezTo>
                <a:lnTo>
                  <a:pt x="919829" y="1509788"/>
                </a:lnTo>
                <a:cubicBezTo>
                  <a:pt x="888111" y="1492872"/>
                  <a:pt x="872252" y="1462211"/>
                  <a:pt x="872252" y="1417805"/>
                </a:cubicBezTo>
                <a:lnTo>
                  <a:pt x="872252" y="1395603"/>
                </a:lnTo>
                <a:lnTo>
                  <a:pt x="894455" y="1395603"/>
                </a:lnTo>
                <a:lnTo>
                  <a:pt x="884939" y="1379744"/>
                </a:lnTo>
                <a:lnTo>
                  <a:pt x="888111" y="1363884"/>
                </a:lnTo>
                <a:lnTo>
                  <a:pt x="872252" y="1341682"/>
                </a:lnTo>
                <a:cubicBezTo>
                  <a:pt x="884939" y="1303620"/>
                  <a:pt x="905027" y="1272959"/>
                  <a:pt x="932517" y="1249699"/>
                </a:cubicBezTo>
                <a:cubicBezTo>
                  <a:pt x="932517" y="1232782"/>
                  <a:pt x="945204" y="1224324"/>
                  <a:pt x="970578" y="1224324"/>
                </a:cubicBezTo>
                <a:lnTo>
                  <a:pt x="986438" y="1230668"/>
                </a:lnTo>
                <a:cubicBezTo>
                  <a:pt x="986438" y="1207408"/>
                  <a:pt x="997010" y="1195778"/>
                  <a:pt x="1018156" y="1195778"/>
                </a:cubicBezTo>
                <a:lnTo>
                  <a:pt x="1056218" y="1195778"/>
                </a:lnTo>
                <a:cubicBezTo>
                  <a:pt x="1090050" y="1172518"/>
                  <a:pt x="1110139" y="1154544"/>
                  <a:pt x="1116482" y="1141857"/>
                </a:cubicBezTo>
                <a:cubicBezTo>
                  <a:pt x="1008640" y="1118597"/>
                  <a:pt x="954719" y="1094279"/>
                  <a:pt x="954719" y="1068905"/>
                </a:cubicBezTo>
                <a:cubicBezTo>
                  <a:pt x="939917" y="1035072"/>
                  <a:pt x="907142" y="1000182"/>
                  <a:pt x="856393" y="964234"/>
                </a:cubicBezTo>
                <a:lnTo>
                  <a:pt x="856393" y="961063"/>
                </a:lnTo>
                <a:lnTo>
                  <a:pt x="872252" y="938860"/>
                </a:lnTo>
                <a:lnTo>
                  <a:pt x="872252" y="894454"/>
                </a:lnTo>
                <a:cubicBezTo>
                  <a:pt x="872252" y="866965"/>
                  <a:pt x="866965" y="853221"/>
                  <a:pt x="856393" y="853221"/>
                </a:cubicBezTo>
                <a:cubicBezTo>
                  <a:pt x="767582" y="910313"/>
                  <a:pt x="716832" y="938860"/>
                  <a:pt x="704145" y="938860"/>
                </a:cubicBezTo>
                <a:lnTo>
                  <a:pt x="710489" y="942032"/>
                </a:lnTo>
                <a:lnTo>
                  <a:pt x="704145" y="948375"/>
                </a:lnTo>
                <a:lnTo>
                  <a:pt x="704145" y="976922"/>
                </a:lnTo>
                <a:lnTo>
                  <a:pt x="723176" y="995953"/>
                </a:lnTo>
                <a:cubicBezTo>
                  <a:pt x="723176" y="1008640"/>
                  <a:pt x="716832" y="1021327"/>
                  <a:pt x="704145" y="1034015"/>
                </a:cubicBezTo>
                <a:lnTo>
                  <a:pt x="704145" y="1056217"/>
                </a:lnTo>
                <a:cubicBezTo>
                  <a:pt x="716832" y="1056217"/>
                  <a:pt x="723176" y="1060446"/>
                  <a:pt x="723176" y="1068905"/>
                </a:cubicBezTo>
                <a:lnTo>
                  <a:pt x="723176" y="1072077"/>
                </a:lnTo>
                <a:cubicBezTo>
                  <a:pt x="723176" y="1112253"/>
                  <a:pt x="716832" y="1132341"/>
                  <a:pt x="704145" y="1132341"/>
                </a:cubicBezTo>
                <a:lnTo>
                  <a:pt x="710489" y="1138685"/>
                </a:lnTo>
                <a:lnTo>
                  <a:pt x="704145" y="1164059"/>
                </a:lnTo>
                <a:lnTo>
                  <a:pt x="710489" y="1179918"/>
                </a:lnTo>
                <a:lnTo>
                  <a:pt x="704145" y="1179918"/>
                </a:lnTo>
                <a:lnTo>
                  <a:pt x="710489" y="1186262"/>
                </a:lnTo>
                <a:lnTo>
                  <a:pt x="700973" y="1316307"/>
                </a:lnTo>
                <a:cubicBezTo>
                  <a:pt x="711546" y="1316307"/>
                  <a:pt x="734806" y="1352254"/>
                  <a:pt x="770753" y="1424149"/>
                </a:cubicBezTo>
                <a:lnTo>
                  <a:pt x="764410" y="1427321"/>
                </a:lnTo>
                <a:lnTo>
                  <a:pt x="764410" y="1433665"/>
                </a:lnTo>
                <a:lnTo>
                  <a:pt x="770753" y="1462211"/>
                </a:lnTo>
                <a:cubicBezTo>
                  <a:pt x="745379" y="1474898"/>
                  <a:pt x="732692" y="1483356"/>
                  <a:pt x="732692" y="1487585"/>
                </a:cubicBezTo>
                <a:lnTo>
                  <a:pt x="739035" y="1493929"/>
                </a:lnTo>
                <a:lnTo>
                  <a:pt x="739035" y="1500273"/>
                </a:lnTo>
                <a:cubicBezTo>
                  <a:pt x="728462" y="1521418"/>
                  <a:pt x="721062" y="1531991"/>
                  <a:pt x="716832" y="1531991"/>
                </a:cubicBezTo>
                <a:lnTo>
                  <a:pt x="700973" y="1531991"/>
                </a:lnTo>
                <a:lnTo>
                  <a:pt x="634365" y="1525647"/>
                </a:lnTo>
                <a:lnTo>
                  <a:pt x="631193" y="1531991"/>
                </a:lnTo>
                <a:lnTo>
                  <a:pt x="631193" y="1535163"/>
                </a:lnTo>
                <a:cubicBezTo>
                  <a:pt x="561413" y="1535163"/>
                  <a:pt x="518065" y="1521418"/>
                  <a:pt x="501148" y="1493929"/>
                </a:cubicBezTo>
                <a:lnTo>
                  <a:pt x="469430" y="1440008"/>
                </a:lnTo>
                <a:lnTo>
                  <a:pt x="463086" y="1446352"/>
                </a:lnTo>
                <a:lnTo>
                  <a:pt x="456743" y="1446352"/>
                </a:lnTo>
                <a:cubicBezTo>
                  <a:pt x="431368" y="1446352"/>
                  <a:pt x="415509" y="1408290"/>
                  <a:pt x="409165" y="1332166"/>
                </a:cubicBezTo>
                <a:lnTo>
                  <a:pt x="399650" y="1319479"/>
                </a:lnTo>
                <a:lnTo>
                  <a:pt x="399650" y="1316307"/>
                </a:lnTo>
                <a:lnTo>
                  <a:pt x="402822" y="1309963"/>
                </a:lnTo>
                <a:lnTo>
                  <a:pt x="380619" y="1233840"/>
                </a:lnTo>
                <a:lnTo>
                  <a:pt x="285464" y="1278245"/>
                </a:lnTo>
                <a:lnTo>
                  <a:pt x="263261" y="1278245"/>
                </a:lnTo>
                <a:cubicBezTo>
                  <a:pt x="187138" y="1278245"/>
                  <a:pt x="138503" y="1262386"/>
                  <a:pt x="117357" y="1230668"/>
                </a:cubicBezTo>
                <a:cubicBezTo>
                  <a:pt x="96212" y="1230668"/>
                  <a:pt x="58150" y="1197892"/>
                  <a:pt x="3172" y="1132341"/>
                </a:cubicBezTo>
                <a:lnTo>
                  <a:pt x="9515" y="1094279"/>
                </a:lnTo>
                <a:lnTo>
                  <a:pt x="0" y="1084764"/>
                </a:lnTo>
                <a:cubicBezTo>
                  <a:pt x="0" y="1074191"/>
                  <a:pt x="23260" y="1066790"/>
                  <a:pt x="69780" y="1062561"/>
                </a:cubicBezTo>
                <a:lnTo>
                  <a:pt x="101498" y="1068905"/>
                </a:lnTo>
                <a:cubicBezTo>
                  <a:pt x="219913" y="1068905"/>
                  <a:pt x="312953" y="1038244"/>
                  <a:pt x="380619" y="976922"/>
                </a:cubicBezTo>
                <a:lnTo>
                  <a:pt x="380619" y="808815"/>
                </a:lnTo>
                <a:lnTo>
                  <a:pt x="393306" y="792956"/>
                </a:lnTo>
                <a:lnTo>
                  <a:pt x="386963" y="777097"/>
                </a:lnTo>
                <a:cubicBezTo>
                  <a:pt x="393306" y="777097"/>
                  <a:pt x="405993" y="736920"/>
                  <a:pt x="425024" y="656568"/>
                </a:cubicBezTo>
                <a:cubicBezTo>
                  <a:pt x="444055" y="593131"/>
                  <a:pt x="483175" y="544496"/>
                  <a:pt x="542382" y="510663"/>
                </a:cubicBezTo>
                <a:lnTo>
                  <a:pt x="593131" y="475773"/>
                </a:lnTo>
                <a:lnTo>
                  <a:pt x="602647" y="475773"/>
                </a:lnTo>
                <a:lnTo>
                  <a:pt x="631193" y="555069"/>
                </a:lnTo>
                <a:lnTo>
                  <a:pt x="624850" y="586787"/>
                </a:lnTo>
                <a:lnTo>
                  <a:pt x="634365" y="599475"/>
                </a:lnTo>
                <a:lnTo>
                  <a:pt x="631193" y="602646"/>
                </a:lnTo>
                <a:lnTo>
                  <a:pt x="631193" y="608990"/>
                </a:lnTo>
                <a:lnTo>
                  <a:pt x="634365" y="637536"/>
                </a:lnTo>
                <a:lnTo>
                  <a:pt x="631193" y="640708"/>
                </a:lnTo>
                <a:lnTo>
                  <a:pt x="631193" y="647052"/>
                </a:lnTo>
                <a:lnTo>
                  <a:pt x="647052" y="754894"/>
                </a:lnTo>
                <a:cubicBezTo>
                  <a:pt x="636479" y="757009"/>
                  <a:pt x="626964" y="772868"/>
                  <a:pt x="618506" y="802471"/>
                </a:cubicBezTo>
                <a:lnTo>
                  <a:pt x="631193" y="802471"/>
                </a:lnTo>
                <a:cubicBezTo>
                  <a:pt x="673484" y="781326"/>
                  <a:pt x="696744" y="762295"/>
                  <a:pt x="700973" y="745379"/>
                </a:cubicBezTo>
                <a:lnTo>
                  <a:pt x="704145" y="748550"/>
                </a:lnTo>
                <a:lnTo>
                  <a:pt x="716832" y="748550"/>
                </a:lnTo>
                <a:cubicBezTo>
                  <a:pt x="786613" y="712603"/>
                  <a:pt x="829961" y="686171"/>
                  <a:pt x="846877" y="669255"/>
                </a:cubicBezTo>
                <a:cubicBezTo>
                  <a:pt x="846877" y="584673"/>
                  <a:pt x="829961" y="512778"/>
                  <a:pt x="796128" y="453571"/>
                </a:cubicBezTo>
                <a:lnTo>
                  <a:pt x="850049" y="425024"/>
                </a:lnTo>
                <a:lnTo>
                  <a:pt x="846877" y="399649"/>
                </a:lnTo>
                <a:cubicBezTo>
                  <a:pt x="846877" y="391191"/>
                  <a:pt x="859564" y="383790"/>
                  <a:pt x="884939" y="377447"/>
                </a:cubicBezTo>
                <a:lnTo>
                  <a:pt x="884939" y="371103"/>
                </a:lnTo>
                <a:lnTo>
                  <a:pt x="872252" y="361588"/>
                </a:lnTo>
                <a:lnTo>
                  <a:pt x="878595" y="355244"/>
                </a:lnTo>
                <a:cubicBezTo>
                  <a:pt x="920886" y="355244"/>
                  <a:pt x="980094" y="383790"/>
                  <a:pt x="1056218" y="440883"/>
                </a:cubicBezTo>
                <a:lnTo>
                  <a:pt x="1078420" y="523351"/>
                </a:lnTo>
                <a:lnTo>
                  <a:pt x="1062561" y="570928"/>
                </a:lnTo>
                <a:lnTo>
                  <a:pt x="1065733" y="570928"/>
                </a:lnTo>
                <a:lnTo>
                  <a:pt x="1157716" y="539210"/>
                </a:lnTo>
                <a:cubicBezTo>
                  <a:pt x="1145029" y="507492"/>
                  <a:pt x="1129170" y="491633"/>
                  <a:pt x="1110139" y="491633"/>
                </a:cubicBezTo>
                <a:lnTo>
                  <a:pt x="1110139" y="478945"/>
                </a:lnTo>
                <a:lnTo>
                  <a:pt x="1116482" y="478945"/>
                </a:lnTo>
                <a:lnTo>
                  <a:pt x="1170403" y="494804"/>
                </a:lnTo>
                <a:lnTo>
                  <a:pt x="1189434" y="494804"/>
                </a:lnTo>
                <a:lnTo>
                  <a:pt x="1211637" y="491633"/>
                </a:lnTo>
                <a:lnTo>
                  <a:pt x="1227496" y="494804"/>
                </a:lnTo>
                <a:lnTo>
                  <a:pt x="1332166" y="478945"/>
                </a:lnTo>
                <a:cubicBezTo>
                  <a:pt x="1330052" y="445112"/>
                  <a:pt x="1324766" y="423967"/>
                  <a:pt x="1316307" y="415509"/>
                </a:cubicBezTo>
                <a:lnTo>
                  <a:pt x="1316307" y="399649"/>
                </a:lnTo>
                <a:cubicBezTo>
                  <a:pt x="1316307" y="285464"/>
                  <a:pt x="1281417" y="204054"/>
                  <a:pt x="1211637" y="155419"/>
                </a:cubicBezTo>
                <a:cubicBezTo>
                  <a:pt x="1211637" y="144846"/>
                  <a:pt x="1206351" y="139560"/>
                  <a:pt x="1195778" y="139560"/>
                </a:cubicBezTo>
                <a:cubicBezTo>
                  <a:pt x="1191549" y="112071"/>
                  <a:pt x="1178862" y="98326"/>
                  <a:pt x="1157716" y="98326"/>
                </a:cubicBezTo>
                <a:lnTo>
                  <a:pt x="1157716" y="85639"/>
                </a:lnTo>
                <a:lnTo>
                  <a:pt x="1233840" y="85639"/>
                </a:lnTo>
                <a:cubicBezTo>
                  <a:pt x="1240184" y="85639"/>
                  <a:pt x="1245470" y="67665"/>
                  <a:pt x="1249699" y="31718"/>
                </a:cubicBezTo>
                <a:cubicBezTo>
                  <a:pt x="1275074" y="31718"/>
                  <a:pt x="1287761" y="26431"/>
                  <a:pt x="1287761" y="15859"/>
                </a:cubicBezTo>
                <a:cubicBezTo>
                  <a:pt x="1277188" y="15859"/>
                  <a:pt x="1271902" y="12687"/>
                  <a:pt x="1271902" y="6343"/>
                </a:cubicBezTo>
                <a:close/>
              </a:path>
            </a:pathLst>
          </a:custGeom>
          <a:solidFill>
            <a:srgbClr val="DFDFAB">
              <a:alpha val="10000"/>
            </a:srgbClr>
          </a:solidFill>
          <a:ln>
            <a:noFill/>
          </a:ln>
          <a:effectLst>
            <a:softEdge rad="381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5000" dirty="0">
              <a:solidFill>
                <a:srgbClr val="DFDFAB"/>
              </a:solidFill>
              <a:latin typeface="+mj-ea"/>
              <a:ea typeface="+mj-ea"/>
            </a:endParaRPr>
          </a:p>
        </p:txBody>
      </p:sp>
      <p:sp>
        <p:nvSpPr>
          <p:cNvPr id="11" name="PA_文本框 10"/>
          <p:cNvSpPr txBox="1"/>
          <p:nvPr>
            <p:custDataLst>
              <p:tags r:id="rId3"/>
            </p:custDataLst>
          </p:nvPr>
        </p:nvSpPr>
        <p:spPr>
          <a:xfrm>
            <a:off x="3706552" y="3892397"/>
            <a:ext cx="1903095" cy="1922126"/>
          </a:xfrm>
          <a:custGeom>
            <a:avLst/>
            <a:gdLst/>
            <a:ahLst/>
            <a:cxnLst/>
            <a:rect l="l" t="t" r="r" b="b"/>
            <a:pathLst>
              <a:path w="1903095" h="1922126">
                <a:moveTo>
                  <a:pt x="294980" y="1414634"/>
                </a:moveTo>
                <a:lnTo>
                  <a:pt x="275949" y="1436837"/>
                </a:lnTo>
                <a:lnTo>
                  <a:pt x="275949" y="1446352"/>
                </a:lnTo>
                <a:lnTo>
                  <a:pt x="291808" y="1446352"/>
                </a:lnTo>
                <a:lnTo>
                  <a:pt x="314011" y="1424150"/>
                </a:lnTo>
                <a:lnTo>
                  <a:pt x="301324" y="1414634"/>
                </a:lnTo>
                <a:close/>
                <a:moveTo>
                  <a:pt x="577272" y="1116483"/>
                </a:moveTo>
                <a:cubicBezTo>
                  <a:pt x="577272" y="1124941"/>
                  <a:pt x="525466" y="1173575"/>
                  <a:pt x="421853" y="1262386"/>
                </a:cubicBezTo>
                <a:cubicBezTo>
                  <a:pt x="409166" y="1283532"/>
                  <a:pt x="402822" y="1318422"/>
                  <a:pt x="402822" y="1367057"/>
                </a:cubicBezTo>
                <a:lnTo>
                  <a:pt x="421853" y="1370229"/>
                </a:lnTo>
                <a:cubicBezTo>
                  <a:pt x="478946" y="1349083"/>
                  <a:pt x="528638" y="1291990"/>
                  <a:pt x="570929" y="1198950"/>
                </a:cubicBezTo>
                <a:cubicBezTo>
                  <a:pt x="570929" y="1177805"/>
                  <a:pt x="580444" y="1150315"/>
                  <a:pt x="599475" y="1116483"/>
                </a:cubicBezTo>
                <a:close/>
                <a:moveTo>
                  <a:pt x="285464" y="808816"/>
                </a:moveTo>
                <a:cubicBezTo>
                  <a:pt x="304495" y="808816"/>
                  <a:pt x="335156" y="854278"/>
                  <a:pt x="377447" y="945204"/>
                </a:cubicBezTo>
                <a:lnTo>
                  <a:pt x="383791" y="951548"/>
                </a:lnTo>
                <a:lnTo>
                  <a:pt x="393306" y="951548"/>
                </a:lnTo>
                <a:cubicBezTo>
                  <a:pt x="412337" y="951548"/>
                  <a:pt x="451457" y="936746"/>
                  <a:pt x="510664" y="907142"/>
                </a:cubicBezTo>
                <a:cubicBezTo>
                  <a:pt x="605819" y="911371"/>
                  <a:pt x="653396" y="927230"/>
                  <a:pt x="653396" y="954720"/>
                </a:cubicBezTo>
                <a:cubicBezTo>
                  <a:pt x="663969" y="954720"/>
                  <a:pt x="669255" y="958949"/>
                  <a:pt x="669255" y="967407"/>
                </a:cubicBezTo>
                <a:lnTo>
                  <a:pt x="669255" y="1014984"/>
                </a:lnTo>
                <a:lnTo>
                  <a:pt x="691458" y="1078421"/>
                </a:lnTo>
                <a:cubicBezTo>
                  <a:pt x="689344" y="1143972"/>
                  <a:pt x="665026" y="1230668"/>
                  <a:pt x="618506" y="1338510"/>
                </a:cubicBezTo>
                <a:cubicBezTo>
                  <a:pt x="476831" y="1480185"/>
                  <a:pt x="342557" y="1582741"/>
                  <a:pt x="215684" y="1646177"/>
                </a:cubicBezTo>
                <a:cubicBezTo>
                  <a:pt x="175508" y="1688468"/>
                  <a:pt x="139560" y="1709614"/>
                  <a:pt x="107842" y="1709614"/>
                </a:cubicBezTo>
                <a:lnTo>
                  <a:pt x="91983" y="1709614"/>
                </a:lnTo>
                <a:cubicBezTo>
                  <a:pt x="70838" y="1709614"/>
                  <a:pt x="50749" y="1654635"/>
                  <a:pt x="31718" y="1544679"/>
                </a:cubicBezTo>
                <a:cubicBezTo>
                  <a:pt x="74009" y="1483357"/>
                  <a:pt x="122644" y="1427321"/>
                  <a:pt x="177622" y="1376572"/>
                </a:cubicBezTo>
                <a:cubicBezTo>
                  <a:pt x="198768" y="1376572"/>
                  <a:pt x="234715" y="1338510"/>
                  <a:pt x="285464" y="1262386"/>
                </a:cubicBezTo>
                <a:lnTo>
                  <a:pt x="285464" y="1240184"/>
                </a:lnTo>
                <a:lnTo>
                  <a:pt x="279121" y="1224325"/>
                </a:lnTo>
                <a:lnTo>
                  <a:pt x="285464" y="1198950"/>
                </a:lnTo>
                <a:lnTo>
                  <a:pt x="285464" y="1151373"/>
                </a:lnTo>
                <a:cubicBezTo>
                  <a:pt x="285464" y="1132342"/>
                  <a:pt x="280178" y="1120712"/>
                  <a:pt x="269605" y="1116483"/>
                </a:cubicBezTo>
                <a:cubicBezTo>
                  <a:pt x="206169" y="1146086"/>
                  <a:pt x="154362" y="1160888"/>
                  <a:pt x="114186" y="1160888"/>
                </a:cubicBezTo>
                <a:lnTo>
                  <a:pt x="85639" y="1160888"/>
                </a:lnTo>
                <a:cubicBezTo>
                  <a:pt x="51807" y="1160888"/>
                  <a:pt x="23260" y="1135514"/>
                  <a:pt x="0" y="1084764"/>
                </a:cubicBezTo>
                <a:lnTo>
                  <a:pt x="9516" y="1053046"/>
                </a:lnTo>
                <a:lnTo>
                  <a:pt x="0" y="1021328"/>
                </a:lnTo>
                <a:lnTo>
                  <a:pt x="0" y="999125"/>
                </a:lnTo>
                <a:lnTo>
                  <a:pt x="9516" y="989610"/>
                </a:lnTo>
                <a:lnTo>
                  <a:pt x="25375" y="989610"/>
                </a:lnTo>
                <a:cubicBezTo>
                  <a:pt x="57093" y="1017099"/>
                  <a:pt x="86697" y="1030843"/>
                  <a:pt x="114186" y="1030843"/>
                </a:cubicBezTo>
                <a:lnTo>
                  <a:pt x="171279" y="1030843"/>
                </a:lnTo>
                <a:cubicBezTo>
                  <a:pt x="232601" y="1018156"/>
                  <a:pt x="263262" y="1004411"/>
                  <a:pt x="263262" y="989610"/>
                </a:cubicBezTo>
                <a:lnTo>
                  <a:pt x="263262" y="961063"/>
                </a:lnTo>
                <a:lnTo>
                  <a:pt x="260090" y="929345"/>
                </a:lnTo>
                <a:cubicBezTo>
                  <a:pt x="272777" y="908199"/>
                  <a:pt x="279121" y="892340"/>
                  <a:pt x="279121" y="881768"/>
                </a:cubicBezTo>
                <a:lnTo>
                  <a:pt x="263262" y="837362"/>
                </a:lnTo>
                <a:cubicBezTo>
                  <a:pt x="267491" y="818331"/>
                  <a:pt x="274892" y="808816"/>
                  <a:pt x="285464" y="808816"/>
                </a:cubicBezTo>
                <a:close/>
                <a:moveTo>
                  <a:pt x="367932" y="329870"/>
                </a:moveTo>
                <a:cubicBezTo>
                  <a:pt x="403879" y="340443"/>
                  <a:pt x="435597" y="345729"/>
                  <a:pt x="463087" y="345729"/>
                </a:cubicBezTo>
                <a:lnTo>
                  <a:pt x="475774" y="345729"/>
                </a:lnTo>
                <a:lnTo>
                  <a:pt x="555070" y="342557"/>
                </a:lnTo>
                <a:cubicBezTo>
                  <a:pt x="555070" y="351016"/>
                  <a:pt x="585731" y="359474"/>
                  <a:pt x="647053" y="367932"/>
                </a:cubicBezTo>
                <a:cubicBezTo>
                  <a:pt x="712604" y="405994"/>
                  <a:pt x="745379" y="444056"/>
                  <a:pt x="745379" y="482118"/>
                </a:cubicBezTo>
                <a:cubicBezTo>
                  <a:pt x="745379" y="507492"/>
                  <a:pt x="679828" y="530752"/>
                  <a:pt x="548726" y="551898"/>
                </a:cubicBezTo>
                <a:cubicBezTo>
                  <a:pt x="409166" y="501149"/>
                  <a:pt x="339385" y="441941"/>
                  <a:pt x="339385" y="374276"/>
                </a:cubicBezTo>
                <a:lnTo>
                  <a:pt x="333042" y="358417"/>
                </a:lnTo>
                <a:lnTo>
                  <a:pt x="329870" y="358417"/>
                </a:lnTo>
                <a:cubicBezTo>
                  <a:pt x="334099" y="339386"/>
                  <a:pt x="346786" y="329870"/>
                  <a:pt x="367932" y="329870"/>
                </a:cubicBezTo>
                <a:close/>
                <a:moveTo>
                  <a:pt x="1094280" y="0"/>
                </a:moveTo>
                <a:lnTo>
                  <a:pt x="1100624" y="0"/>
                </a:lnTo>
                <a:cubicBezTo>
                  <a:pt x="1155602" y="0"/>
                  <a:pt x="1189435" y="43349"/>
                  <a:pt x="1202122" y="130045"/>
                </a:cubicBezTo>
                <a:cubicBezTo>
                  <a:pt x="1202122" y="144847"/>
                  <a:pt x="1184148" y="200882"/>
                  <a:pt x="1148201" y="298152"/>
                </a:cubicBezTo>
                <a:cubicBezTo>
                  <a:pt x="1091108" y="499034"/>
                  <a:pt x="1062562" y="678771"/>
                  <a:pt x="1062562" y="837362"/>
                </a:cubicBezTo>
                <a:lnTo>
                  <a:pt x="1056218" y="875424"/>
                </a:lnTo>
                <a:lnTo>
                  <a:pt x="1056218" y="884939"/>
                </a:lnTo>
                <a:lnTo>
                  <a:pt x="1078421" y="884939"/>
                </a:lnTo>
                <a:cubicBezTo>
                  <a:pt x="1082650" y="853221"/>
                  <a:pt x="1091108" y="837362"/>
                  <a:pt x="1103795" y="837362"/>
                </a:cubicBezTo>
                <a:lnTo>
                  <a:pt x="1186263" y="875424"/>
                </a:lnTo>
                <a:lnTo>
                  <a:pt x="1195778" y="875424"/>
                </a:lnTo>
                <a:cubicBezTo>
                  <a:pt x="1235955" y="869080"/>
                  <a:pt x="1256043" y="859565"/>
                  <a:pt x="1256043" y="846878"/>
                </a:cubicBezTo>
                <a:lnTo>
                  <a:pt x="1256043" y="827847"/>
                </a:lnTo>
                <a:lnTo>
                  <a:pt x="1271902" y="631193"/>
                </a:lnTo>
                <a:cubicBezTo>
                  <a:pt x="1254986" y="612163"/>
                  <a:pt x="1231726" y="593132"/>
                  <a:pt x="1202122" y="574101"/>
                </a:cubicBezTo>
                <a:lnTo>
                  <a:pt x="1186263" y="491633"/>
                </a:lnTo>
                <a:lnTo>
                  <a:pt x="1186263" y="444056"/>
                </a:lnTo>
                <a:cubicBezTo>
                  <a:pt x="1186263" y="431368"/>
                  <a:pt x="1220096" y="421853"/>
                  <a:pt x="1287761" y="415509"/>
                </a:cubicBezTo>
                <a:cubicBezTo>
                  <a:pt x="1313136" y="388020"/>
                  <a:pt x="1345911" y="374276"/>
                  <a:pt x="1386088" y="374276"/>
                </a:cubicBezTo>
                <a:cubicBezTo>
                  <a:pt x="1400890" y="355245"/>
                  <a:pt x="1434722" y="337271"/>
                  <a:pt x="1487586" y="320355"/>
                </a:cubicBezTo>
                <a:cubicBezTo>
                  <a:pt x="1606001" y="349958"/>
                  <a:pt x="1665208" y="389077"/>
                  <a:pt x="1665208" y="437712"/>
                </a:cubicBezTo>
                <a:cubicBezTo>
                  <a:pt x="1663094" y="467316"/>
                  <a:pt x="1609173" y="518065"/>
                  <a:pt x="1503445" y="589960"/>
                </a:cubicBezTo>
                <a:cubicBezTo>
                  <a:pt x="1478071" y="619563"/>
                  <a:pt x="1465383" y="662912"/>
                  <a:pt x="1465383" y="720004"/>
                </a:cubicBezTo>
                <a:lnTo>
                  <a:pt x="1471727" y="723176"/>
                </a:lnTo>
                <a:lnTo>
                  <a:pt x="1478071" y="723176"/>
                </a:lnTo>
                <a:lnTo>
                  <a:pt x="1547851" y="697802"/>
                </a:lnTo>
                <a:lnTo>
                  <a:pt x="1557366" y="697802"/>
                </a:lnTo>
                <a:cubicBezTo>
                  <a:pt x="1635605" y="697802"/>
                  <a:pt x="1696927" y="734806"/>
                  <a:pt x="1741332" y="808816"/>
                </a:cubicBezTo>
                <a:cubicBezTo>
                  <a:pt x="1741332" y="857450"/>
                  <a:pt x="1671552" y="946261"/>
                  <a:pt x="1531992" y="1075249"/>
                </a:cubicBezTo>
                <a:cubicBezTo>
                  <a:pt x="1485471" y="1172518"/>
                  <a:pt x="1434722" y="1251814"/>
                  <a:pt x="1379744" y="1313136"/>
                </a:cubicBezTo>
                <a:lnTo>
                  <a:pt x="1338510" y="1401947"/>
                </a:lnTo>
                <a:lnTo>
                  <a:pt x="1357541" y="1414634"/>
                </a:lnTo>
                <a:cubicBezTo>
                  <a:pt x="1463269" y="1391374"/>
                  <a:pt x="1526705" y="1363885"/>
                  <a:pt x="1547851" y="1332167"/>
                </a:cubicBezTo>
                <a:lnTo>
                  <a:pt x="1608115" y="1294105"/>
                </a:lnTo>
                <a:lnTo>
                  <a:pt x="1627146" y="1294105"/>
                </a:lnTo>
                <a:lnTo>
                  <a:pt x="1833315" y="1332167"/>
                </a:lnTo>
                <a:cubicBezTo>
                  <a:pt x="1879835" y="1374458"/>
                  <a:pt x="1903095" y="1405119"/>
                  <a:pt x="1903095" y="1424150"/>
                </a:cubicBezTo>
                <a:lnTo>
                  <a:pt x="1903095" y="1436837"/>
                </a:lnTo>
                <a:cubicBezTo>
                  <a:pt x="1903095" y="1443181"/>
                  <a:pt x="1883007" y="1449524"/>
                  <a:pt x="1842830" y="1455868"/>
                </a:cubicBezTo>
                <a:cubicBezTo>
                  <a:pt x="1785737" y="1504502"/>
                  <a:pt x="1718072" y="1528820"/>
                  <a:pt x="1639834" y="1528820"/>
                </a:cubicBezTo>
                <a:lnTo>
                  <a:pt x="1554194" y="1522476"/>
                </a:lnTo>
                <a:lnTo>
                  <a:pt x="1379744" y="1570053"/>
                </a:lnTo>
                <a:cubicBezTo>
                  <a:pt x="1352255" y="1601772"/>
                  <a:pt x="1307849" y="1617631"/>
                  <a:pt x="1246527" y="1617631"/>
                </a:cubicBezTo>
                <a:cubicBezTo>
                  <a:pt x="1223267" y="1617631"/>
                  <a:pt x="1200007" y="1583798"/>
                  <a:pt x="1176747" y="1516133"/>
                </a:cubicBezTo>
                <a:cubicBezTo>
                  <a:pt x="1176747" y="1435780"/>
                  <a:pt x="1194721" y="1374458"/>
                  <a:pt x="1230668" y="1332167"/>
                </a:cubicBezTo>
                <a:cubicBezTo>
                  <a:pt x="1272959" y="1258157"/>
                  <a:pt x="1294105" y="1211637"/>
                  <a:pt x="1294105" y="1192606"/>
                </a:cubicBezTo>
                <a:lnTo>
                  <a:pt x="1294105" y="1170404"/>
                </a:lnTo>
                <a:cubicBezTo>
                  <a:pt x="1272959" y="1130227"/>
                  <a:pt x="1262387" y="1083707"/>
                  <a:pt x="1262387" y="1030843"/>
                </a:cubicBezTo>
                <a:lnTo>
                  <a:pt x="1256043" y="1030843"/>
                </a:lnTo>
                <a:lnTo>
                  <a:pt x="1249699" y="1024500"/>
                </a:lnTo>
                <a:lnTo>
                  <a:pt x="1202122" y="1075249"/>
                </a:lnTo>
                <a:cubicBezTo>
                  <a:pt x="1180976" y="1092165"/>
                  <a:pt x="1159831" y="1100623"/>
                  <a:pt x="1138685" y="1100623"/>
                </a:cubicBezTo>
                <a:cubicBezTo>
                  <a:pt x="1109082" y="1100623"/>
                  <a:pt x="1078421" y="1074192"/>
                  <a:pt x="1046703" y="1021328"/>
                </a:cubicBezTo>
                <a:cubicBezTo>
                  <a:pt x="1034015" y="1021328"/>
                  <a:pt x="1024500" y="1065733"/>
                  <a:pt x="1018156" y="1154544"/>
                </a:cubicBezTo>
                <a:cubicBezTo>
                  <a:pt x="956834" y="1630318"/>
                  <a:pt x="876481" y="1868205"/>
                  <a:pt x="777097" y="1868205"/>
                </a:cubicBezTo>
                <a:cubicBezTo>
                  <a:pt x="734806" y="1874549"/>
                  <a:pt x="699916" y="1888293"/>
                  <a:pt x="672427" y="1909439"/>
                </a:cubicBezTo>
                <a:lnTo>
                  <a:pt x="608991" y="1922126"/>
                </a:lnTo>
                <a:lnTo>
                  <a:pt x="586788" y="1906267"/>
                </a:lnTo>
                <a:lnTo>
                  <a:pt x="586788" y="1893580"/>
                </a:lnTo>
                <a:lnTo>
                  <a:pt x="739035" y="1722301"/>
                </a:lnTo>
                <a:cubicBezTo>
                  <a:pt x="785556" y="1608115"/>
                  <a:pt x="821503" y="1456925"/>
                  <a:pt x="846878" y="1268730"/>
                </a:cubicBezTo>
                <a:lnTo>
                  <a:pt x="869080" y="1021328"/>
                </a:lnTo>
                <a:lnTo>
                  <a:pt x="869080" y="976922"/>
                </a:lnTo>
                <a:lnTo>
                  <a:pt x="862737" y="970579"/>
                </a:lnTo>
                <a:lnTo>
                  <a:pt x="862737" y="967407"/>
                </a:lnTo>
                <a:lnTo>
                  <a:pt x="808816" y="970579"/>
                </a:lnTo>
                <a:lnTo>
                  <a:pt x="799300" y="970579"/>
                </a:lnTo>
                <a:cubicBezTo>
                  <a:pt x="763353" y="970579"/>
                  <a:pt x="717890" y="938860"/>
                  <a:pt x="662912" y="875424"/>
                </a:cubicBezTo>
                <a:lnTo>
                  <a:pt x="653396" y="875424"/>
                </a:lnTo>
                <a:lnTo>
                  <a:pt x="624850" y="900799"/>
                </a:lnTo>
                <a:lnTo>
                  <a:pt x="618506" y="900799"/>
                </a:lnTo>
                <a:lnTo>
                  <a:pt x="618506" y="875424"/>
                </a:lnTo>
                <a:cubicBezTo>
                  <a:pt x="658682" y="866966"/>
                  <a:pt x="693573" y="833133"/>
                  <a:pt x="723176" y="773926"/>
                </a:cubicBezTo>
                <a:cubicBezTo>
                  <a:pt x="723176" y="767582"/>
                  <a:pt x="733749" y="761238"/>
                  <a:pt x="754895" y="754895"/>
                </a:cubicBezTo>
                <a:lnTo>
                  <a:pt x="808816" y="777097"/>
                </a:lnTo>
                <a:cubicBezTo>
                  <a:pt x="819388" y="766525"/>
                  <a:pt x="844763" y="761238"/>
                  <a:pt x="884939" y="761238"/>
                </a:cubicBezTo>
                <a:cubicBezTo>
                  <a:pt x="893398" y="761238"/>
                  <a:pt x="907142" y="680885"/>
                  <a:pt x="926173" y="520179"/>
                </a:cubicBezTo>
                <a:cubicBezTo>
                  <a:pt x="951548" y="439827"/>
                  <a:pt x="976922" y="319297"/>
                  <a:pt x="1002297" y="158592"/>
                </a:cubicBezTo>
                <a:lnTo>
                  <a:pt x="1002297" y="104671"/>
                </a:lnTo>
                <a:lnTo>
                  <a:pt x="995953" y="98327"/>
                </a:lnTo>
                <a:cubicBezTo>
                  <a:pt x="998068" y="83525"/>
                  <a:pt x="1010755" y="76124"/>
                  <a:pt x="1034015" y="76124"/>
                </a:cubicBezTo>
                <a:close/>
              </a:path>
            </a:pathLst>
          </a:custGeom>
          <a:solidFill>
            <a:srgbClr val="DFDFAB">
              <a:alpha val="10000"/>
            </a:srgbClr>
          </a:solidFill>
          <a:ln>
            <a:noFill/>
          </a:ln>
          <a:effectLst>
            <a:softEdge rad="381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5000" dirty="0">
              <a:solidFill>
                <a:srgbClr val="DFDFAB"/>
              </a:solidFill>
              <a:latin typeface="+mj-ea"/>
              <a:ea typeface="+mj-ea"/>
            </a:endParaRPr>
          </a:p>
        </p:txBody>
      </p:sp>
      <p:sp>
        <p:nvSpPr>
          <p:cNvPr id="13" name="PA_文本框 12"/>
          <p:cNvSpPr txBox="1"/>
          <p:nvPr>
            <p:custDataLst>
              <p:tags r:id="rId4"/>
            </p:custDataLst>
          </p:nvPr>
        </p:nvSpPr>
        <p:spPr>
          <a:xfrm>
            <a:off x="8725440" y="3494333"/>
            <a:ext cx="2088819" cy="2718254"/>
          </a:xfrm>
          <a:custGeom>
            <a:avLst/>
            <a:gdLst/>
            <a:ahLst/>
            <a:cxnLst/>
            <a:rect l="l" t="t" r="r" b="b"/>
            <a:pathLst>
              <a:path w="2088819" h="2718254">
                <a:moveTo>
                  <a:pt x="1493930" y="1544679"/>
                </a:moveTo>
                <a:cubicBezTo>
                  <a:pt x="1470670" y="1544679"/>
                  <a:pt x="1459040" y="1554194"/>
                  <a:pt x="1459040" y="1573225"/>
                </a:cubicBezTo>
                <a:cubicBezTo>
                  <a:pt x="1482300" y="1573225"/>
                  <a:pt x="1493930" y="1563710"/>
                  <a:pt x="1493930" y="1544679"/>
                </a:cubicBezTo>
                <a:close/>
                <a:moveTo>
                  <a:pt x="596303" y="1424150"/>
                </a:moveTo>
                <a:cubicBezTo>
                  <a:pt x="499034" y="1508732"/>
                  <a:pt x="450399" y="1579569"/>
                  <a:pt x="450399" y="1636662"/>
                </a:cubicBezTo>
                <a:lnTo>
                  <a:pt x="450399" y="1643006"/>
                </a:lnTo>
                <a:lnTo>
                  <a:pt x="459915" y="1643006"/>
                </a:lnTo>
                <a:lnTo>
                  <a:pt x="459915" y="1649349"/>
                </a:lnTo>
                <a:cubicBezTo>
                  <a:pt x="569871" y="1558424"/>
                  <a:pt x="624850" y="1494987"/>
                  <a:pt x="624850" y="1459040"/>
                </a:cubicBezTo>
                <a:lnTo>
                  <a:pt x="624850" y="1433665"/>
                </a:lnTo>
                <a:lnTo>
                  <a:pt x="612162" y="1424150"/>
                </a:lnTo>
                <a:close/>
                <a:moveTo>
                  <a:pt x="1681068" y="1367057"/>
                </a:moveTo>
                <a:cubicBezTo>
                  <a:pt x="1666266" y="1373400"/>
                  <a:pt x="1658865" y="1389260"/>
                  <a:pt x="1658865" y="1414634"/>
                </a:cubicBezTo>
                <a:lnTo>
                  <a:pt x="1658865" y="1449524"/>
                </a:lnTo>
                <a:lnTo>
                  <a:pt x="1674724" y="1462211"/>
                </a:lnTo>
                <a:cubicBezTo>
                  <a:pt x="1717015" y="1447410"/>
                  <a:pt x="1738160" y="1429436"/>
                  <a:pt x="1738160" y="1408291"/>
                </a:cubicBezTo>
                <a:cubicBezTo>
                  <a:pt x="1738160" y="1393489"/>
                  <a:pt x="1725473" y="1379744"/>
                  <a:pt x="1700098" y="1367057"/>
                </a:cubicBezTo>
                <a:close/>
                <a:moveTo>
                  <a:pt x="1509789" y="1059390"/>
                </a:moveTo>
                <a:cubicBezTo>
                  <a:pt x="1378687" y="1110139"/>
                  <a:pt x="1313136" y="1150315"/>
                  <a:pt x="1313136" y="1179919"/>
                </a:cubicBezTo>
                <a:lnTo>
                  <a:pt x="1313136" y="1262387"/>
                </a:lnTo>
                <a:cubicBezTo>
                  <a:pt x="1323708" y="1277189"/>
                  <a:pt x="1333224" y="1284589"/>
                  <a:pt x="1341682" y="1284589"/>
                </a:cubicBezTo>
                <a:cubicBezTo>
                  <a:pt x="1464326" y="1221153"/>
                  <a:pt x="1525648" y="1176747"/>
                  <a:pt x="1525648" y="1151373"/>
                </a:cubicBezTo>
                <a:lnTo>
                  <a:pt x="1528820" y="1094280"/>
                </a:lnTo>
                <a:cubicBezTo>
                  <a:pt x="1524591" y="1071020"/>
                  <a:pt x="1518247" y="1059390"/>
                  <a:pt x="1509789" y="1059390"/>
                </a:cubicBezTo>
                <a:close/>
                <a:moveTo>
                  <a:pt x="1798425" y="957891"/>
                </a:moveTo>
                <a:cubicBezTo>
                  <a:pt x="1787852" y="968464"/>
                  <a:pt x="1755076" y="976922"/>
                  <a:pt x="1700098" y="983266"/>
                </a:cubicBezTo>
                <a:cubicBezTo>
                  <a:pt x="1691640" y="995953"/>
                  <a:pt x="1687411" y="1016042"/>
                  <a:pt x="1687411" y="1043531"/>
                </a:cubicBezTo>
                <a:cubicBezTo>
                  <a:pt x="1687411" y="1060447"/>
                  <a:pt x="1699041" y="1075249"/>
                  <a:pt x="1722301" y="1087936"/>
                </a:cubicBezTo>
                <a:lnTo>
                  <a:pt x="1754020" y="1087936"/>
                </a:lnTo>
                <a:cubicBezTo>
                  <a:pt x="1770936" y="1087936"/>
                  <a:pt x="1788910" y="1048817"/>
                  <a:pt x="1807940" y="970579"/>
                </a:cubicBezTo>
                <a:lnTo>
                  <a:pt x="1807940" y="957891"/>
                </a:lnTo>
                <a:close/>
                <a:moveTo>
                  <a:pt x="720004" y="808816"/>
                </a:moveTo>
                <a:cubicBezTo>
                  <a:pt x="861679" y="808816"/>
                  <a:pt x="932517" y="832076"/>
                  <a:pt x="932517" y="878596"/>
                </a:cubicBezTo>
                <a:cubicBezTo>
                  <a:pt x="932517" y="918772"/>
                  <a:pt x="912428" y="995953"/>
                  <a:pt x="872252" y="1110139"/>
                </a:cubicBezTo>
                <a:lnTo>
                  <a:pt x="856393" y="1179919"/>
                </a:lnTo>
                <a:lnTo>
                  <a:pt x="856393" y="1186263"/>
                </a:lnTo>
                <a:lnTo>
                  <a:pt x="872252" y="1186263"/>
                </a:lnTo>
                <a:lnTo>
                  <a:pt x="932517" y="1116483"/>
                </a:lnTo>
                <a:lnTo>
                  <a:pt x="938860" y="1116483"/>
                </a:lnTo>
                <a:lnTo>
                  <a:pt x="945204" y="1145029"/>
                </a:lnTo>
                <a:cubicBezTo>
                  <a:pt x="945204" y="1161946"/>
                  <a:pt x="912428" y="1228554"/>
                  <a:pt x="846878" y="1344854"/>
                </a:cubicBezTo>
                <a:cubicBezTo>
                  <a:pt x="813045" y="1412520"/>
                  <a:pt x="796128" y="1496044"/>
                  <a:pt x="796128" y="1595428"/>
                </a:cubicBezTo>
                <a:lnTo>
                  <a:pt x="796128" y="1849174"/>
                </a:lnTo>
                <a:cubicBezTo>
                  <a:pt x="796128" y="1866091"/>
                  <a:pt x="788727" y="1877721"/>
                  <a:pt x="773926" y="1884064"/>
                </a:cubicBezTo>
                <a:lnTo>
                  <a:pt x="758066" y="1884064"/>
                </a:lnTo>
                <a:cubicBezTo>
                  <a:pt x="686172" y="1841773"/>
                  <a:pt x="636480" y="1783623"/>
                  <a:pt x="608990" y="1709614"/>
                </a:cubicBezTo>
                <a:lnTo>
                  <a:pt x="602647" y="1709614"/>
                </a:lnTo>
                <a:lnTo>
                  <a:pt x="608990" y="1703270"/>
                </a:lnTo>
                <a:lnTo>
                  <a:pt x="608990" y="1677896"/>
                </a:lnTo>
                <a:lnTo>
                  <a:pt x="593132" y="1665208"/>
                </a:lnTo>
                <a:cubicBezTo>
                  <a:pt x="512778" y="1734988"/>
                  <a:pt x="470488" y="1793139"/>
                  <a:pt x="466258" y="1839659"/>
                </a:cubicBezTo>
                <a:lnTo>
                  <a:pt x="444056" y="1865033"/>
                </a:lnTo>
                <a:lnTo>
                  <a:pt x="428197" y="1865033"/>
                </a:lnTo>
                <a:cubicBezTo>
                  <a:pt x="396478" y="1856575"/>
                  <a:pt x="358416" y="1796310"/>
                  <a:pt x="314011" y="1684239"/>
                </a:cubicBezTo>
                <a:lnTo>
                  <a:pt x="314011" y="1674724"/>
                </a:lnTo>
                <a:cubicBezTo>
                  <a:pt x="314011" y="1630318"/>
                  <a:pt x="372161" y="1509789"/>
                  <a:pt x="488461" y="1313136"/>
                </a:cubicBezTo>
                <a:lnTo>
                  <a:pt x="570929" y="1129170"/>
                </a:lnTo>
                <a:lnTo>
                  <a:pt x="558241" y="1129170"/>
                </a:lnTo>
                <a:cubicBezTo>
                  <a:pt x="380619" y="1332167"/>
                  <a:pt x="263262" y="1433665"/>
                  <a:pt x="206169" y="1433665"/>
                </a:cubicBezTo>
                <a:lnTo>
                  <a:pt x="161763" y="1440009"/>
                </a:lnTo>
                <a:cubicBezTo>
                  <a:pt x="102556" y="1440009"/>
                  <a:pt x="48635" y="1390317"/>
                  <a:pt x="0" y="1290933"/>
                </a:cubicBezTo>
                <a:lnTo>
                  <a:pt x="0" y="1284589"/>
                </a:lnTo>
                <a:lnTo>
                  <a:pt x="9516" y="1275074"/>
                </a:lnTo>
                <a:lnTo>
                  <a:pt x="69780" y="1284589"/>
                </a:lnTo>
                <a:cubicBezTo>
                  <a:pt x="167050" y="1284589"/>
                  <a:pt x="248460" y="1252871"/>
                  <a:pt x="314011" y="1189435"/>
                </a:cubicBezTo>
                <a:lnTo>
                  <a:pt x="666084" y="881768"/>
                </a:lnTo>
                <a:cubicBezTo>
                  <a:pt x="689344" y="833133"/>
                  <a:pt x="707317" y="808816"/>
                  <a:pt x="720004" y="808816"/>
                </a:cubicBezTo>
                <a:close/>
                <a:moveTo>
                  <a:pt x="1471727" y="799300"/>
                </a:moveTo>
                <a:cubicBezTo>
                  <a:pt x="1408290" y="799300"/>
                  <a:pt x="1361770" y="847935"/>
                  <a:pt x="1332167" y="945204"/>
                </a:cubicBezTo>
                <a:lnTo>
                  <a:pt x="1332167" y="964235"/>
                </a:lnTo>
                <a:lnTo>
                  <a:pt x="1351198" y="973751"/>
                </a:lnTo>
                <a:cubicBezTo>
                  <a:pt x="1459040" y="948376"/>
                  <a:pt x="1512961" y="921944"/>
                  <a:pt x="1512961" y="894455"/>
                </a:cubicBezTo>
                <a:cubicBezTo>
                  <a:pt x="1502388" y="831018"/>
                  <a:pt x="1489701" y="799300"/>
                  <a:pt x="1474899" y="799300"/>
                </a:cubicBezTo>
                <a:close/>
                <a:moveTo>
                  <a:pt x="580444" y="222028"/>
                </a:moveTo>
                <a:cubicBezTo>
                  <a:pt x="717890" y="247403"/>
                  <a:pt x="786613" y="270663"/>
                  <a:pt x="786613" y="291808"/>
                </a:cubicBezTo>
                <a:cubicBezTo>
                  <a:pt x="864851" y="340443"/>
                  <a:pt x="903970" y="389077"/>
                  <a:pt x="903970" y="437712"/>
                </a:cubicBezTo>
                <a:cubicBezTo>
                  <a:pt x="903970" y="475774"/>
                  <a:pt x="857450" y="494805"/>
                  <a:pt x="764410" y="494805"/>
                </a:cubicBezTo>
                <a:lnTo>
                  <a:pt x="710489" y="507492"/>
                </a:lnTo>
                <a:cubicBezTo>
                  <a:pt x="628022" y="507492"/>
                  <a:pt x="579387" y="489519"/>
                  <a:pt x="564585" y="453571"/>
                </a:cubicBezTo>
                <a:cubicBezTo>
                  <a:pt x="589960" y="402822"/>
                  <a:pt x="602647" y="367932"/>
                  <a:pt x="602647" y="348901"/>
                </a:cubicBezTo>
                <a:lnTo>
                  <a:pt x="602647" y="339386"/>
                </a:lnTo>
                <a:cubicBezTo>
                  <a:pt x="602647" y="318240"/>
                  <a:pt x="588902" y="286522"/>
                  <a:pt x="561413" y="244231"/>
                </a:cubicBezTo>
                <a:lnTo>
                  <a:pt x="561413" y="237887"/>
                </a:lnTo>
                <a:close/>
                <a:moveTo>
                  <a:pt x="1449524" y="199825"/>
                </a:moveTo>
                <a:lnTo>
                  <a:pt x="1455868" y="199825"/>
                </a:lnTo>
                <a:lnTo>
                  <a:pt x="1459040" y="215684"/>
                </a:lnTo>
                <a:cubicBezTo>
                  <a:pt x="1446352" y="363703"/>
                  <a:pt x="1428379" y="437712"/>
                  <a:pt x="1405119" y="437712"/>
                </a:cubicBezTo>
                <a:cubicBezTo>
                  <a:pt x="1383973" y="471545"/>
                  <a:pt x="1362828" y="488461"/>
                  <a:pt x="1341682" y="488461"/>
                </a:cubicBezTo>
                <a:cubicBezTo>
                  <a:pt x="1274017" y="488461"/>
                  <a:pt x="1211637" y="425025"/>
                  <a:pt x="1154544" y="298152"/>
                </a:cubicBezTo>
                <a:lnTo>
                  <a:pt x="1135514" y="279121"/>
                </a:lnTo>
                <a:lnTo>
                  <a:pt x="1135514" y="272777"/>
                </a:lnTo>
                <a:cubicBezTo>
                  <a:pt x="1135514" y="266433"/>
                  <a:pt x="1143972" y="261147"/>
                  <a:pt x="1160888" y="256918"/>
                </a:cubicBezTo>
                <a:cubicBezTo>
                  <a:pt x="1182034" y="256918"/>
                  <a:pt x="1225382" y="282293"/>
                  <a:pt x="1290933" y="333042"/>
                </a:cubicBezTo>
                <a:lnTo>
                  <a:pt x="1306792" y="333042"/>
                </a:lnTo>
                <a:cubicBezTo>
                  <a:pt x="1336396" y="333042"/>
                  <a:pt x="1376572" y="293923"/>
                  <a:pt x="1427322" y="215684"/>
                </a:cubicBezTo>
                <a:close/>
                <a:moveTo>
                  <a:pt x="1706442" y="0"/>
                </a:moveTo>
                <a:cubicBezTo>
                  <a:pt x="1784680" y="35948"/>
                  <a:pt x="1823800" y="76124"/>
                  <a:pt x="1823800" y="120530"/>
                </a:cubicBezTo>
                <a:cubicBezTo>
                  <a:pt x="1838602" y="126873"/>
                  <a:pt x="1846002" y="148019"/>
                  <a:pt x="1846002" y="183966"/>
                </a:cubicBezTo>
                <a:lnTo>
                  <a:pt x="1846002" y="187138"/>
                </a:lnTo>
                <a:cubicBezTo>
                  <a:pt x="1846002" y="250574"/>
                  <a:pt x="1795253" y="322469"/>
                  <a:pt x="1693755" y="402822"/>
                </a:cubicBezTo>
                <a:lnTo>
                  <a:pt x="1547851" y="602647"/>
                </a:lnTo>
                <a:lnTo>
                  <a:pt x="1547851" y="608991"/>
                </a:lnTo>
                <a:cubicBezTo>
                  <a:pt x="1547851" y="623793"/>
                  <a:pt x="1581684" y="635422"/>
                  <a:pt x="1649349" y="643881"/>
                </a:cubicBezTo>
                <a:lnTo>
                  <a:pt x="1674724" y="608991"/>
                </a:lnTo>
                <a:cubicBezTo>
                  <a:pt x="1683182" y="608991"/>
                  <a:pt x="1704328" y="674542"/>
                  <a:pt x="1738160" y="805644"/>
                </a:cubicBezTo>
                <a:lnTo>
                  <a:pt x="1731817" y="827847"/>
                </a:lnTo>
                <a:cubicBezTo>
                  <a:pt x="1793138" y="846878"/>
                  <a:pt x="1823800" y="866966"/>
                  <a:pt x="1823800" y="888111"/>
                </a:cubicBezTo>
                <a:lnTo>
                  <a:pt x="1836487" y="888111"/>
                </a:lnTo>
                <a:cubicBezTo>
                  <a:pt x="1847060" y="873309"/>
                  <a:pt x="1896752" y="760181"/>
                  <a:pt x="1985562" y="548726"/>
                </a:cubicBezTo>
                <a:cubicBezTo>
                  <a:pt x="2010937" y="508550"/>
                  <a:pt x="2023624" y="482118"/>
                  <a:pt x="2023624" y="469430"/>
                </a:cubicBezTo>
                <a:lnTo>
                  <a:pt x="2023624" y="453571"/>
                </a:lnTo>
                <a:lnTo>
                  <a:pt x="2017281" y="418681"/>
                </a:lnTo>
                <a:cubicBezTo>
                  <a:pt x="2029968" y="416567"/>
                  <a:pt x="2053228" y="397536"/>
                  <a:pt x="2087061" y="361588"/>
                </a:cubicBezTo>
                <a:lnTo>
                  <a:pt x="2088819" y="361992"/>
                </a:lnTo>
                <a:lnTo>
                  <a:pt x="2088819" y="798617"/>
                </a:lnTo>
                <a:lnTo>
                  <a:pt x="2055937" y="856195"/>
                </a:lnTo>
                <a:cubicBezTo>
                  <a:pt x="2006378" y="949367"/>
                  <a:pt x="1949086" y="1075249"/>
                  <a:pt x="1884064" y="1233840"/>
                </a:cubicBezTo>
                <a:cubicBezTo>
                  <a:pt x="1875606" y="1233840"/>
                  <a:pt x="1868205" y="1259215"/>
                  <a:pt x="1861862" y="1309964"/>
                </a:cubicBezTo>
                <a:lnTo>
                  <a:pt x="1877720" y="1319480"/>
                </a:lnTo>
                <a:lnTo>
                  <a:pt x="1969703" y="1313136"/>
                </a:lnTo>
                <a:cubicBezTo>
                  <a:pt x="1998250" y="1315251"/>
                  <a:pt x="2023228" y="1318423"/>
                  <a:pt x="2044638" y="1322652"/>
                </a:cubicBezTo>
                <a:lnTo>
                  <a:pt x="2088819" y="1335742"/>
                </a:lnTo>
                <a:lnTo>
                  <a:pt x="2088819" y="1437544"/>
                </a:lnTo>
                <a:lnTo>
                  <a:pt x="2023624" y="1478071"/>
                </a:lnTo>
                <a:cubicBezTo>
                  <a:pt x="1913668" y="1478071"/>
                  <a:pt x="1794196" y="1519304"/>
                  <a:pt x="1665208" y="1601772"/>
                </a:cubicBezTo>
                <a:cubicBezTo>
                  <a:pt x="1654636" y="1612345"/>
                  <a:pt x="1638776" y="1721244"/>
                  <a:pt x="1617631" y="1928470"/>
                </a:cubicBezTo>
                <a:lnTo>
                  <a:pt x="1620803" y="2023625"/>
                </a:lnTo>
                <a:cubicBezTo>
                  <a:pt x="1620803" y="2376755"/>
                  <a:pt x="1592256" y="2608298"/>
                  <a:pt x="1535163" y="2718254"/>
                </a:cubicBezTo>
                <a:lnTo>
                  <a:pt x="1503445" y="2718254"/>
                </a:lnTo>
                <a:lnTo>
                  <a:pt x="1487586" y="2702395"/>
                </a:lnTo>
                <a:lnTo>
                  <a:pt x="1487586" y="2699223"/>
                </a:lnTo>
                <a:lnTo>
                  <a:pt x="1481242" y="2629443"/>
                </a:lnTo>
                <a:lnTo>
                  <a:pt x="1487586" y="2537460"/>
                </a:lnTo>
                <a:lnTo>
                  <a:pt x="1487586" y="2499398"/>
                </a:lnTo>
                <a:lnTo>
                  <a:pt x="1481242" y="2439134"/>
                </a:lnTo>
                <a:lnTo>
                  <a:pt x="1487586" y="2378869"/>
                </a:lnTo>
                <a:lnTo>
                  <a:pt x="1487586" y="2309089"/>
                </a:lnTo>
                <a:lnTo>
                  <a:pt x="1481242" y="2274199"/>
                </a:lnTo>
                <a:lnTo>
                  <a:pt x="1487586" y="2229793"/>
                </a:lnTo>
                <a:lnTo>
                  <a:pt x="1487586" y="2144154"/>
                </a:lnTo>
                <a:lnTo>
                  <a:pt x="1474899" y="1807940"/>
                </a:lnTo>
                <a:lnTo>
                  <a:pt x="1474899" y="1744504"/>
                </a:lnTo>
                <a:lnTo>
                  <a:pt x="1465383" y="1734988"/>
                </a:lnTo>
                <a:lnTo>
                  <a:pt x="1459040" y="1734988"/>
                </a:lnTo>
                <a:lnTo>
                  <a:pt x="1192606" y="1877721"/>
                </a:lnTo>
                <a:cubicBezTo>
                  <a:pt x="1127055" y="1898866"/>
                  <a:pt x="1067848" y="1922126"/>
                  <a:pt x="1014984" y="1947501"/>
                </a:cubicBezTo>
                <a:lnTo>
                  <a:pt x="1008640" y="1947501"/>
                </a:lnTo>
                <a:cubicBezTo>
                  <a:pt x="995953" y="1947501"/>
                  <a:pt x="985380" y="1920011"/>
                  <a:pt x="976922" y="1865033"/>
                </a:cubicBezTo>
                <a:cubicBezTo>
                  <a:pt x="998068" y="1778337"/>
                  <a:pt x="1026614" y="1721244"/>
                  <a:pt x="1062562" y="1693755"/>
                </a:cubicBezTo>
                <a:cubicBezTo>
                  <a:pt x="1189434" y="1590142"/>
                  <a:pt x="1252871" y="1523533"/>
                  <a:pt x="1252871" y="1493930"/>
                </a:cubicBezTo>
                <a:lnTo>
                  <a:pt x="1252871" y="1490758"/>
                </a:lnTo>
                <a:cubicBezTo>
                  <a:pt x="1176747" y="1444238"/>
                  <a:pt x="1138685" y="1389260"/>
                  <a:pt x="1138685" y="1325823"/>
                </a:cubicBezTo>
                <a:cubicBezTo>
                  <a:pt x="1123884" y="1308907"/>
                  <a:pt x="1093222" y="1239127"/>
                  <a:pt x="1046702" y="1116483"/>
                </a:cubicBezTo>
                <a:cubicBezTo>
                  <a:pt x="1010755" y="1072077"/>
                  <a:pt x="992781" y="1041416"/>
                  <a:pt x="992781" y="1024500"/>
                </a:cubicBezTo>
                <a:lnTo>
                  <a:pt x="992781" y="983266"/>
                </a:lnTo>
                <a:lnTo>
                  <a:pt x="1014984" y="980094"/>
                </a:lnTo>
                <a:lnTo>
                  <a:pt x="1081593" y="989610"/>
                </a:lnTo>
                <a:cubicBezTo>
                  <a:pt x="1123884" y="957891"/>
                  <a:pt x="1189434" y="879653"/>
                  <a:pt x="1278246" y="754895"/>
                </a:cubicBezTo>
                <a:cubicBezTo>
                  <a:pt x="1373400" y="617449"/>
                  <a:pt x="1479128" y="418681"/>
                  <a:pt x="1595428" y="158592"/>
                </a:cubicBezTo>
                <a:cubicBezTo>
                  <a:pt x="1616574" y="131102"/>
                  <a:pt x="1627146" y="106785"/>
                  <a:pt x="1627146" y="85640"/>
                </a:cubicBezTo>
                <a:lnTo>
                  <a:pt x="1620803" y="50749"/>
                </a:lnTo>
                <a:cubicBezTo>
                  <a:pt x="1654636" y="16917"/>
                  <a:pt x="1683182" y="0"/>
                  <a:pt x="1706442" y="0"/>
                </a:cubicBezTo>
                <a:close/>
              </a:path>
            </a:pathLst>
          </a:custGeom>
          <a:solidFill>
            <a:srgbClr val="DFDFAB">
              <a:alpha val="10000"/>
            </a:srgbClr>
          </a:solidFill>
          <a:ln>
            <a:noFill/>
          </a:ln>
          <a:effectLst>
            <a:softEdge rad="381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5000" dirty="0">
              <a:solidFill>
                <a:srgbClr val="DFDFAB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9332" y="723124"/>
            <a:ext cx="4249229" cy="1667521"/>
            <a:chOff x="7211144" y="1567435"/>
            <a:chExt cx="4249229" cy="1667521"/>
          </a:xfrm>
        </p:grpSpPr>
        <p:sp>
          <p:nvSpPr>
            <p:cNvPr id="15" name="文本框 14"/>
            <p:cNvSpPr txBox="1"/>
            <p:nvPr/>
          </p:nvSpPr>
          <p:spPr>
            <a:xfrm>
              <a:off x="8590961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211144" y="2034627"/>
              <a:ext cx="42492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pPr algn="ct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93651" y="678398"/>
            <a:ext cx="4249229" cy="1667521"/>
            <a:chOff x="7211144" y="1567435"/>
            <a:chExt cx="4249229" cy="1667521"/>
          </a:xfrm>
        </p:grpSpPr>
        <p:sp>
          <p:nvSpPr>
            <p:cNvPr id="18" name="文本框 17"/>
            <p:cNvSpPr txBox="1"/>
            <p:nvPr/>
          </p:nvSpPr>
          <p:spPr>
            <a:xfrm>
              <a:off x="8590961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1144" y="2034627"/>
              <a:ext cx="42492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pPr algn="ct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71918" y="4019699"/>
            <a:ext cx="4249229" cy="1667521"/>
            <a:chOff x="7211144" y="1567435"/>
            <a:chExt cx="4249229" cy="1667521"/>
          </a:xfrm>
        </p:grpSpPr>
        <p:sp>
          <p:nvSpPr>
            <p:cNvPr id="21" name="文本框 20"/>
            <p:cNvSpPr txBox="1"/>
            <p:nvPr/>
          </p:nvSpPr>
          <p:spPr>
            <a:xfrm>
              <a:off x="8590961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11144" y="2034627"/>
              <a:ext cx="42492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pPr algn="ct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673900" y="3876471"/>
            <a:ext cx="4249229" cy="1667521"/>
            <a:chOff x="7211144" y="1567435"/>
            <a:chExt cx="4249229" cy="1667521"/>
          </a:xfrm>
        </p:grpSpPr>
        <p:sp>
          <p:nvSpPr>
            <p:cNvPr id="24" name="文本框 23"/>
            <p:cNvSpPr txBox="1"/>
            <p:nvPr/>
          </p:nvSpPr>
          <p:spPr>
            <a:xfrm>
              <a:off x="8590961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211144" y="2034627"/>
              <a:ext cx="42492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pPr algn="ct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2508319"/>
            <a:ext cx="6867143" cy="1633860"/>
          </a:xfrm>
          <a:prstGeom prst="rect">
            <a:avLst/>
          </a:prstGeom>
          <a:blipFill dpi="0" rotWithShape="1">
            <a:blip r:embed="rId6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FDFAB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5"/>
          <a:stretch>
            <a:fillRect/>
          </a:stretch>
        </p:blipFill>
        <p:spPr>
          <a:xfrm>
            <a:off x="-20769" y="132010"/>
            <a:ext cx="4330334" cy="671936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781516" y="461866"/>
            <a:ext cx="5825167" cy="1107996"/>
            <a:chOff x="7420129" y="1567435"/>
            <a:chExt cx="5825167" cy="1107996"/>
          </a:xfrm>
        </p:grpSpPr>
        <p:sp>
          <p:nvSpPr>
            <p:cNvPr id="5" name="文本框 4"/>
            <p:cNvSpPr txBox="1"/>
            <p:nvPr/>
          </p:nvSpPr>
          <p:spPr>
            <a:xfrm>
              <a:off x="7420129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420129" y="2029100"/>
              <a:ext cx="5825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96216" y="2706861"/>
            <a:ext cx="5825167" cy="1107996"/>
            <a:chOff x="7420129" y="1567435"/>
            <a:chExt cx="5825167" cy="1107996"/>
          </a:xfrm>
        </p:grpSpPr>
        <p:sp>
          <p:nvSpPr>
            <p:cNvPr id="9" name="文本框 8"/>
            <p:cNvSpPr txBox="1"/>
            <p:nvPr/>
          </p:nvSpPr>
          <p:spPr>
            <a:xfrm>
              <a:off x="7420129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420129" y="2029100"/>
              <a:ext cx="5825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89963" y="5342998"/>
            <a:ext cx="5825167" cy="1107996"/>
            <a:chOff x="7420129" y="1567435"/>
            <a:chExt cx="5825167" cy="1107996"/>
          </a:xfrm>
        </p:grpSpPr>
        <p:sp>
          <p:nvSpPr>
            <p:cNvPr id="12" name="文本框 11"/>
            <p:cNvSpPr txBox="1"/>
            <p:nvPr/>
          </p:nvSpPr>
          <p:spPr>
            <a:xfrm>
              <a:off x="7420129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420129" y="2029100"/>
              <a:ext cx="5825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32140" y="692698"/>
            <a:ext cx="949376" cy="909288"/>
            <a:chOff x="4675801" y="1233865"/>
            <a:chExt cx="949376" cy="909288"/>
          </a:xfrm>
        </p:grpSpPr>
        <p:sp>
          <p:nvSpPr>
            <p:cNvPr id="15" name="弧形 14"/>
            <p:cNvSpPr/>
            <p:nvPr/>
          </p:nvSpPr>
          <p:spPr>
            <a:xfrm rot="20543964">
              <a:off x="4683831" y="1253957"/>
              <a:ext cx="884904" cy="884904"/>
            </a:xfrm>
            <a:prstGeom prst="arc">
              <a:avLst>
                <a:gd name="adj1" fmla="val 19478100"/>
                <a:gd name="adj2" fmla="val 1404565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 rot="9066705" flipV="1">
              <a:off x="4675801" y="1258249"/>
              <a:ext cx="905189" cy="884904"/>
            </a:xfrm>
            <a:prstGeom prst="arc">
              <a:avLst>
                <a:gd name="adj1" fmla="val 14355848"/>
                <a:gd name="adj2" fmla="val 6853647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9066705" flipV="1">
              <a:off x="5126029" y="1233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9066705" flipV="1">
              <a:off x="5454892" y="1940400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9066705" flipV="1">
              <a:off x="5553177" y="1724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9066705" flipV="1">
              <a:off x="5342420" y="1291319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733624" y="1311688"/>
              <a:ext cx="817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AD7C53"/>
                  </a:solidFill>
                  <a:latin typeface="书体坊向佳红毛笔行书" panose="02010600010101010101" pitchFamily="2" charset="-122"/>
                  <a:ea typeface="书体坊向佳红毛笔行书" panose="02010600010101010101" pitchFamily="2" charset="-122"/>
                </a:rPr>
                <a:t>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75863" y="2882243"/>
            <a:ext cx="949376" cy="909288"/>
            <a:chOff x="4675801" y="1233865"/>
            <a:chExt cx="949376" cy="909288"/>
          </a:xfrm>
        </p:grpSpPr>
        <p:sp>
          <p:nvSpPr>
            <p:cNvPr id="23" name="弧形 22"/>
            <p:cNvSpPr/>
            <p:nvPr/>
          </p:nvSpPr>
          <p:spPr>
            <a:xfrm rot="20543964">
              <a:off x="4683831" y="1253957"/>
              <a:ext cx="884904" cy="884904"/>
            </a:xfrm>
            <a:prstGeom prst="arc">
              <a:avLst>
                <a:gd name="adj1" fmla="val 19478100"/>
                <a:gd name="adj2" fmla="val 1404565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rot="9066705" flipV="1">
              <a:off x="4675801" y="1258249"/>
              <a:ext cx="905189" cy="884904"/>
            </a:xfrm>
            <a:prstGeom prst="arc">
              <a:avLst>
                <a:gd name="adj1" fmla="val 14355848"/>
                <a:gd name="adj2" fmla="val 6853647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9066705" flipV="1">
              <a:off x="5126029" y="1233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9066705" flipV="1">
              <a:off x="5454892" y="1940400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9066705" flipV="1">
              <a:off x="5553177" y="1724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9066705" flipV="1">
              <a:off x="5342420" y="1291319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691494" y="1311356"/>
              <a:ext cx="817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AD7C53"/>
                  </a:solidFill>
                  <a:latin typeface="书体坊向佳红毛笔行书" panose="02010600010101010101" pitchFamily="2" charset="-122"/>
                  <a:ea typeface="书体坊向佳红毛笔行书" panose="02010600010101010101" pitchFamily="2" charset="-122"/>
                </a:rPr>
                <a:t>贰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777717" y="5418824"/>
            <a:ext cx="949376" cy="909288"/>
            <a:chOff x="4675801" y="1233865"/>
            <a:chExt cx="949376" cy="909288"/>
          </a:xfrm>
        </p:grpSpPr>
        <p:sp>
          <p:nvSpPr>
            <p:cNvPr id="31" name="弧形 30"/>
            <p:cNvSpPr/>
            <p:nvPr/>
          </p:nvSpPr>
          <p:spPr>
            <a:xfrm rot="20543964">
              <a:off x="4683831" y="1253957"/>
              <a:ext cx="884904" cy="884904"/>
            </a:xfrm>
            <a:prstGeom prst="arc">
              <a:avLst>
                <a:gd name="adj1" fmla="val 19478100"/>
                <a:gd name="adj2" fmla="val 1404565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/>
            <p:cNvSpPr/>
            <p:nvPr/>
          </p:nvSpPr>
          <p:spPr>
            <a:xfrm rot="9066705" flipV="1">
              <a:off x="4675801" y="1258249"/>
              <a:ext cx="905189" cy="884904"/>
            </a:xfrm>
            <a:prstGeom prst="arc">
              <a:avLst>
                <a:gd name="adj1" fmla="val 14355848"/>
                <a:gd name="adj2" fmla="val 6853647"/>
              </a:avLst>
            </a:prstGeom>
            <a:ln w="12700">
              <a:solidFill>
                <a:srgbClr val="DFDF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9066705" flipV="1">
              <a:off x="5126029" y="1233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9066705" flipV="1">
              <a:off x="5454892" y="1940400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9066705" flipV="1">
              <a:off x="5553177" y="1724865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9066705" flipV="1">
              <a:off x="5342420" y="1291319"/>
              <a:ext cx="72000" cy="72000"/>
            </a:xfrm>
            <a:prstGeom prst="ellipse">
              <a:avLst/>
            </a:prstGeom>
            <a:solidFill>
              <a:srgbClr val="DFD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802026" y="1294714"/>
              <a:ext cx="817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AD7C53"/>
                  </a:solidFill>
                  <a:latin typeface="书体坊向佳红毛笔行书" panose="02010600010101010101" pitchFamily="2" charset="-122"/>
                  <a:ea typeface="书体坊向佳红毛笔行书" panose="02010600010101010101" pitchFamily="2" charset="-122"/>
                </a:rPr>
                <a:t>叁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768221" y="489573"/>
            <a:ext cx="10655559" cy="4423280"/>
            <a:chOff x="2452938" y="676185"/>
            <a:chExt cx="7286124" cy="4423280"/>
          </a:xfrm>
        </p:grpSpPr>
        <p:sp>
          <p:nvSpPr>
            <p:cNvPr id="5" name="任意多边形 195"/>
            <p:cNvSpPr/>
            <p:nvPr/>
          </p:nvSpPr>
          <p:spPr>
            <a:xfrm>
              <a:off x="2452938" y="2365687"/>
              <a:ext cx="1452153" cy="2127369"/>
            </a:xfrm>
            <a:custGeom>
              <a:avLst/>
              <a:gdLst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19595 w 2040634"/>
                <a:gd name="connsiteY195" fmla="*/ 1666875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-1" fmla="*/ 1486233 w 2040634"/>
                <a:gd name="connsiteY0-2" fmla="*/ 214312 h 2447925"/>
                <a:gd name="connsiteX1-3" fmla="*/ 1486233 w 2040634"/>
                <a:gd name="connsiteY1-4" fmla="*/ 214312 h 2447925"/>
                <a:gd name="connsiteX2-5" fmla="*/ 1443370 w 2040634"/>
                <a:gd name="connsiteY2-6" fmla="*/ 204787 h 2447925"/>
                <a:gd name="connsiteX3-7" fmla="*/ 1410033 w 2040634"/>
                <a:gd name="connsiteY3-8" fmla="*/ 219075 h 2447925"/>
                <a:gd name="connsiteX4-9" fmla="*/ 1395745 w 2040634"/>
                <a:gd name="connsiteY4-10" fmla="*/ 223837 h 2447925"/>
                <a:gd name="connsiteX5-11" fmla="*/ 1352883 w 2040634"/>
                <a:gd name="connsiteY5-12" fmla="*/ 209550 h 2447925"/>
                <a:gd name="connsiteX6-13" fmla="*/ 1338595 w 2040634"/>
                <a:gd name="connsiteY6-14" fmla="*/ 204787 h 2447925"/>
                <a:gd name="connsiteX7-15" fmla="*/ 1319545 w 2040634"/>
                <a:gd name="connsiteY7-16" fmla="*/ 200025 h 2447925"/>
                <a:gd name="connsiteX8-17" fmla="*/ 1305258 w 2040634"/>
                <a:gd name="connsiteY8-18" fmla="*/ 195262 h 2447925"/>
                <a:gd name="connsiteX9-19" fmla="*/ 1262395 w 2040634"/>
                <a:gd name="connsiteY9-20" fmla="*/ 190500 h 2447925"/>
                <a:gd name="connsiteX10-21" fmla="*/ 1214770 w 2040634"/>
                <a:gd name="connsiteY10-22" fmla="*/ 176212 h 2447925"/>
                <a:gd name="connsiteX11-23" fmla="*/ 1210008 w 2040634"/>
                <a:gd name="connsiteY11-24" fmla="*/ 161925 h 2447925"/>
                <a:gd name="connsiteX12-25" fmla="*/ 1143333 w 2040634"/>
                <a:gd name="connsiteY12-26" fmla="*/ 161925 h 2447925"/>
                <a:gd name="connsiteX13-27" fmla="*/ 1129045 w 2040634"/>
                <a:gd name="connsiteY13-28" fmla="*/ 190500 h 2447925"/>
                <a:gd name="connsiteX14-29" fmla="*/ 1124283 w 2040634"/>
                <a:gd name="connsiteY14-30" fmla="*/ 214312 h 2447925"/>
                <a:gd name="connsiteX15-31" fmla="*/ 1105233 w 2040634"/>
                <a:gd name="connsiteY15-32" fmla="*/ 242887 h 2447925"/>
                <a:gd name="connsiteX16-33" fmla="*/ 1090945 w 2040634"/>
                <a:gd name="connsiteY16-34" fmla="*/ 238125 h 2447925"/>
                <a:gd name="connsiteX17-35" fmla="*/ 1086183 w 2040634"/>
                <a:gd name="connsiteY17-36" fmla="*/ 223837 h 2447925"/>
                <a:gd name="connsiteX18-37" fmla="*/ 1067133 w 2040634"/>
                <a:gd name="connsiteY18-38" fmla="*/ 219075 h 2447925"/>
                <a:gd name="connsiteX19-39" fmla="*/ 1038558 w 2040634"/>
                <a:gd name="connsiteY19-40" fmla="*/ 209550 h 2447925"/>
                <a:gd name="connsiteX20-41" fmla="*/ 1024270 w 2040634"/>
                <a:gd name="connsiteY20-42" fmla="*/ 204787 h 2447925"/>
                <a:gd name="connsiteX21-43" fmla="*/ 1009983 w 2040634"/>
                <a:gd name="connsiteY21-44" fmla="*/ 200025 h 2447925"/>
                <a:gd name="connsiteX22-45" fmla="*/ 986170 w 2040634"/>
                <a:gd name="connsiteY22-46" fmla="*/ 204787 h 2447925"/>
                <a:gd name="connsiteX23-47" fmla="*/ 962358 w 2040634"/>
                <a:gd name="connsiteY23-48" fmla="*/ 166687 h 2447925"/>
                <a:gd name="connsiteX24-49" fmla="*/ 948070 w 2040634"/>
                <a:gd name="connsiteY24-50" fmla="*/ 152400 h 2447925"/>
                <a:gd name="connsiteX25-51" fmla="*/ 886158 w 2040634"/>
                <a:gd name="connsiteY25-52" fmla="*/ 147637 h 2447925"/>
                <a:gd name="connsiteX26-53" fmla="*/ 867108 w 2040634"/>
                <a:gd name="connsiteY26-54" fmla="*/ 142875 h 2447925"/>
                <a:gd name="connsiteX27-55" fmla="*/ 824245 w 2040634"/>
                <a:gd name="connsiteY27-56" fmla="*/ 119062 h 2447925"/>
                <a:gd name="connsiteX28-57" fmla="*/ 819483 w 2040634"/>
                <a:gd name="connsiteY28-58" fmla="*/ 104775 h 2447925"/>
                <a:gd name="connsiteX29-59" fmla="*/ 833770 w 2040634"/>
                <a:gd name="connsiteY29-60" fmla="*/ 95250 h 2447925"/>
                <a:gd name="connsiteX30-61" fmla="*/ 838533 w 2040634"/>
                <a:gd name="connsiteY30-62" fmla="*/ 80962 h 2447925"/>
                <a:gd name="connsiteX31-63" fmla="*/ 833770 w 2040634"/>
                <a:gd name="connsiteY31-64" fmla="*/ 47625 h 2447925"/>
                <a:gd name="connsiteX32-65" fmla="*/ 843295 w 2040634"/>
                <a:gd name="connsiteY32-66" fmla="*/ 19050 h 2447925"/>
                <a:gd name="connsiteX33-67" fmla="*/ 829008 w 2040634"/>
                <a:gd name="connsiteY33-68" fmla="*/ 9525 h 2447925"/>
                <a:gd name="connsiteX34-69" fmla="*/ 800433 w 2040634"/>
                <a:gd name="connsiteY34-70" fmla="*/ 0 h 2447925"/>
                <a:gd name="connsiteX35-71" fmla="*/ 690895 w 2040634"/>
                <a:gd name="connsiteY35-72" fmla="*/ 14287 h 2447925"/>
                <a:gd name="connsiteX36-73" fmla="*/ 595645 w 2040634"/>
                <a:gd name="connsiteY36-74" fmla="*/ 23812 h 2447925"/>
                <a:gd name="connsiteX37-75" fmla="*/ 562308 w 2040634"/>
                <a:gd name="connsiteY37-76" fmla="*/ 33337 h 2447925"/>
                <a:gd name="connsiteX38-77" fmla="*/ 548020 w 2040634"/>
                <a:gd name="connsiteY38-78" fmla="*/ 42862 h 2447925"/>
                <a:gd name="connsiteX39-79" fmla="*/ 519445 w 2040634"/>
                <a:gd name="connsiteY39-80" fmla="*/ 47625 h 2447925"/>
                <a:gd name="connsiteX40-81" fmla="*/ 505158 w 2040634"/>
                <a:gd name="connsiteY40-82" fmla="*/ 52387 h 2447925"/>
                <a:gd name="connsiteX41-83" fmla="*/ 490870 w 2040634"/>
                <a:gd name="connsiteY41-84" fmla="*/ 61912 h 2447925"/>
                <a:gd name="connsiteX42-85" fmla="*/ 409908 w 2040634"/>
                <a:gd name="connsiteY42-86" fmla="*/ 76200 h 2447925"/>
                <a:gd name="connsiteX43-87" fmla="*/ 376570 w 2040634"/>
                <a:gd name="connsiteY43-88" fmla="*/ 71437 h 2447925"/>
                <a:gd name="connsiteX44-89" fmla="*/ 371808 w 2040634"/>
                <a:gd name="connsiteY44-90" fmla="*/ 57150 h 2447925"/>
                <a:gd name="connsiteX45-91" fmla="*/ 362283 w 2040634"/>
                <a:gd name="connsiteY45-92" fmla="*/ 42862 h 2447925"/>
                <a:gd name="connsiteX46-93" fmla="*/ 347995 w 2040634"/>
                <a:gd name="connsiteY46-94" fmla="*/ 47625 h 2447925"/>
                <a:gd name="connsiteX47-95" fmla="*/ 343233 w 2040634"/>
                <a:gd name="connsiteY47-96" fmla="*/ 66675 h 2447925"/>
                <a:gd name="connsiteX48-97" fmla="*/ 319420 w 2040634"/>
                <a:gd name="connsiteY48-98" fmla="*/ 109537 h 2447925"/>
                <a:gd name="connsiteX49-99" fmla="*/ 290845 w 2040634"/>
                <a:gd name="connsiteY49-100" fmla="*/ 123825 h 2447925"/>
                <a:gd name="connsiteX50-101" fmla="*/ 262270 w 2040634"/>
                <a:gd name="connsiteY50-102" fmla="*/ 133350 h 2447925"/>
                <a:gd name="connsiteX51-103" fmla="*/ 247983 w 2040634"/>
                <a:gd name="connsiteY51-104" fmla="*/ 147637 h 2447925"/>
                <a:gd name="connsiteX52-105" fmla="*/ 228933 w 2040634"/>
                <a:gd name="connsiteY52-106" fmla="*/ 176212 h 2447925"/>
                <a:gd name="connsiteX53-107" fmla="*/ 233695 w 2040634"/>
                <a:gd name="connsiteY53-108" fmla="*/ 238125 h 2447925"/>
                <a:gd name="connsiteX54-109" fmla="*/ 219408 w 2040634"/>
                <a:gd name="connsiteY54-110" fmla="*/ 280987 h 2447925"/>
                <a:gd name="connsiteX55-111" fmla="*/ 162258 w 2040634"/>
                <a:gd name="connsiteY55-112" fmla="*/ 309562 h 2447925"/>
                <a:gd name="connsiteX56-113" fmla="*/ 147970 w 2040634"/>
                <a:gd name="connsiteY56-114" fmla="*/ 314325 h 2447925"/>
                <a:gd name="connsiteX57-115" fmla="*/ 133683 w 2040634"/>
                <a:gd name="connsiteY57-116" fmla="*/ 319087 h 2447925"/>
                <a:gd name="connsiteX58-117" fmla="*/ 114633 w 2040634"/>
                <a:gd name="connsiteY58-118" fmla="*/ 342900 h 2447925"/>
                <a:gd name="connsiteX59-119" fmla="*/ 95583 w 2040634"/>
                <a:gd name="connsiteY59-120" fmla="*/ 366712 h 2447925"/>
                <a:gd name="connsiteX60-121" fmla="*/ 90820 w 2040634"/>
                <a:gd name="connsiteY60-122" fmla="*/ 381000 h 2447925"/>
                <a:gd name="connsiteX61-123" fmla="*/ 76533 w 2040634"/>
                <a:gd name="connsiteY61-124" fmla="*/ 395287 h 2447925"/>
                <a:gd name="connsiteX62-125" fmla="*/ 71770 w 2040634"/>
                <a:gd name="connsiteY62-126" fmla="*/ 423862 h 2447925"/>
                <a:gd name="connsiteX63-127" fmla="*/ 62245 w 2040634"/>
                <a:gd name="connsiteY63-128" fmla="*/ 452437 h 2447925"/>
                <a:gd name="connsiteX64-129" fmla="*/ 57483 w 2040634"/>
                <a:gd name="connsiteY64-130" fmla="*/ 466725 h 2447925"/>
                <a:gd name="connsiteX65-131" fmla="*/ 52720 w 2040634"/>
                <a:gd name="connsiteY65-132" fmla="*/ 481012 h 2447925"/>
                <a:gd name="connsiteX66-133" fmla="*/ 38433 w 2040634"/>
                <a:gd name="connsiteY66-134" fmla="*/ 490537 h 2447925"/>
                <a:gd name="connsiteX67-135" fmla="*/ 19383 w 2040634"/>
                <a:gd name="connsiteY67-136" fmla="*/ 519112 h 2447925"/>
                <a:gd name="connsiteX68-137" fmla="*/ 24145 w 2040634"/>
                <a:gd name="connsiteY68-138" fmla="*/ 538162 h 2447925"/>
                <a:gd name="connsiteX69-139" fmla="*/ 33670 w 2040634"/>
                <a:gd name="connsiteY69-140" fmla="*/ 566737 h 2447925"/>
                <a:gd name="connsiteX70-141" fmla="*/ 38433 w 2040634"/>
                <a:gd name="connsiteY70-142" fmla="*/ 609600 h 2447925"/>
                <a:gd name="connsiteX71-143" fmla="*/ 38433 w 2040634"/>
                <a:gd name="connsiteY71-144" fmla="*/ 681037 h 2447925"/>
                <a:gd name="connsiteX72-145" fmla="*/ 19383 w 2040634"/>
                <a:gd name="connsiteY72-146" fmla="*/ 709612 h 2447925"/>
                <a:gd name="connsiteX73-147" fmla="*/ 9858 w 2040634"/>
                <a:gd name="connsiteY73-148" fmla="*/ 742950 h 2447925"/>
                <a:gd name="connsiteX74-149" fmla="*/ 333 w 2040634"/>
                <a:gd name="connsiteY74-150" fmla="*/ 757237 h 2447925"/>
                <a:gd name="connsiteX75-151" fmla="*/ 14620 w 2040634"/>
                <a:gd name="connsiteY75-152" fmla="*/ 790575 h 2447925"/>
                <a:gd name="connsiteX76-153" fmla="*/ 28908 w 2040634"/>
                <a:gd name="connsiteY76-154" fmla="*/ 842962 h 2447925"/>
                <a:gd name="connsiteX77-155" fmla="*/ 52720 w 2040634"/>
                <a:gd name="connsiteY77-156" fmla="*/ 866775 h 2447925"/>
                <a:gd name="connsiteX78-157" fmla="*/ 62245 w 2040634"/>
                <a:gd name="connsiteY78-158" fmla="*/ 881062 h 2447925"/>
                <a:gd name="connsiteX79-159" fmla="*/ 76533 w 2040634"/>
                <a:gd name="connsiteY79-160" fmla="*/ 909637 h 2447925"/>
                <a:gd name="connsiteX80-161" fmla="*/ 90820 w 2040634"/>
                <a:gd name="connsiteY80-162" fmla="*/ 919162 h 2447925"/>
                <a:gd name="connsiteX81-163" fmla="*/ 114633 w 2040634"/>
                <a:gd name="connsiteY81-164" fmla="*/ 952500 h 2447925"/>
                <a:gd name="connsiteX82-165" fmla="*/ 119395 w 2040634"/>
                <a:gd name="connsiteY82-166" fmla="*/ 966787 h 2447925"/>
                <a:gd name="connsiteX83-167" fmla="*/ 133683 w 2040634"/>
                <a:gd name="connsiteY83-168" fmla="*/ 976312 h 2447925"/>
                <a:gd name="connsiteX84-169" fmla="*/ 143208 w 2040634"/>
                <a:gd name="connsiteY84-170" fmla="*/ 990600 h 2447925"/>
                <a:gd name="connsiteX85-171" fmla="*/ 157495 w 2040634"/>
                <a:gd name="connsiteY85-172" fmla="*/ 1019175 h 2447925"/>
                <a:gd name="connsiteX86-173" fmla="*/ 171783 w 2040634"/>
                <a:gd name="connsiteY86-174" fmla="*/ 1028700 h 2447925"/>
                <a:gd name="connsiteX87-175" fmla="*/ 186070 w 2040634"/>
                <a:gd name="connsiteY87-176" fmla="*/ 1057275 h 2447925"/>
                <a:gd name="connsiteX88-177" fmla="*/ 214645 w 2040634"/>
                <a:gd name="connsiteY88-178" fmla="*/ 1066800 h 2447925"/>
                <a:gd name="connsiteX89-179" fmla="*/ 257508 w 2040634"/>
                <a:gd name="connsiteY89-180" fmla="*/ 1095375 h 2447925"/>
                <a:gd name="connsiteX90-181" fmla="*/ 271795 w 2040634"/>
                <a:gd name="connsiteY90-182" fmla="*/ 1104900 h 2447925"/>
                <a:gd name="connsiteX91-183" fmla="*/ 286083 w 2040634"/>
                <a:gd name="connsiteY91-184" fmla="*/ 1109662 h 2447925"/>
                <a:gd name="connsiteX92-185" fmla="*/ 305133 w 2040634"/>
                <a:gd name="connsiteY92-186" fmla="*/ 1104900 h 2447925"/>
                <a:gd name="connsiteX93-187" fmla="*/ 352758 w 2040634"/>
                <a:gd name="connsiteY93-188" fmla="*/ 1090612 h 2447925"/>
                <a:gd name="connsiteX94-189" fmla="*/ 409908 w 2040634"/>
                <a:gd name="connsiteY94-190" fmla="*/ 1095375 h 2447925"/>
                <a:gd name="connsiteX95-191" fmla="*/ 424195 w 2040634"/>
                <a:gd name="connsiteY95-192" fmla="*/ 1100137 h 2447925"/>
                <a:gd name="connsiteX96-193" fmla="*/ 452770 w 2040634"/>
                <a:gd name="connsiteY96-194" fmla="*/ 1104900 h 2447925"/>
                <a:gd name="connsiteX97-195" fmla="*/ 495633 w 2040634"/>
                <a:gd name="connsiteY97-196" fmla="*/ 1100137 h 2447925"/>
                <a:gd name="connsiteX98-197" fmla="*/ 505158 w 2040634"/>
                <a:gd name="connsiteY98-198" fmla="*/ 1085850 h 2447925"/>
                <a:gd name="connsiteX99-199" fmla="*/ 519445 w 2040634"/>
                <a:gd name="connsiteY99-200" fmla="*/ 1081087 h 2447925"/>
                <a:gd name="connsiteX100-201" fmla="*/ 548020 w 2040634"/>
                <a:gd name="connsiteY100-202" fmla="*/ 1066800 h 2447925"/>
                <a:gd name="connsiteX101-203" fmla="*/ 562308 w 2040634"/>
                <a:gd name="connsiteY101-204" fmla="*/ 1057275 h 2447925"/>
                <a:gd name="connsiteX102-205" fmla="*/ 590883 w 2040634"/>
                <a:gd name="connsiteY102-206" fmla="*/ 1047750 h 2447925"/>
                <a:gd name="connsiteX103-207" fmla="*/ 619458 w 2040634"/>
                <a:gd name="connsiteY103-208" fmla="*/ 1052512 h 2447925"/>
                <a:gd name="connsiteX104-209" fmla="*/ 648033 w 2040634"/>
                <a:gd name="connsiteY104-210" fmla="*/ 1062037 h 2447925"/>
                <a:gd name="connsiteX105-211" fmla="*/ 662320 w 2040634"/>
                <a:gd name="connsiteY105-212" fmla="*/ 1071562 h 2447925"/>
                <a:gd name="connsiteX106-213" fmla="*/ 681370 w 2040634"/>
                <a:gd name="connsiteY106-214" fmla="*/ 1100137 h 2447925"/>
                <a:gd name="connsiteX107-215" fmla="*/ 709945 w 2040634"/>
                <a:gd name="connsiteY107-216" fmla="*/ 1119187 h 2447925"/>
                <a:gd name="connsiteX108-217" fmla="*/ 733758 w 2040634"/>
                <a:gd name="connsiteY108-218" fmla="*/ 1114425 h 2447925"/>
                <a:gd name="connsiteX109-219" fmla="*/ 771858 w 2040634"/>
                <a:gd name="connsiteY109-220" fmla="*/ 1104900 h 2447925"/>
                <a:gd name="connsiteX110-221" fmla="*/ 786145 w 2040634"/>
                <a:gd name="connsiteY110-222" fmla="*/ 1109662 h 2447925"/>
                <a:gd name="connsiteX111-223" fmla="*/ 795670 w 2040634"/>
                <a:gd name="connsiteY111-224" fmla="*/ 1138237 h 2447925"/>
                <a:gd name="connsiteX112-225" fmla="*/ 805195 w 2040634"/>
                <a:gd name="connsiteY112-226" fmla="*/ 1176337 h 2447925"/>
                <a:gd name="connsiteX113-227" fmla="*/ 800433 w 2040634"/>
                <a:gd name="connsiteY113-228" fmla="*/ 1233487 h 2447925"/>
                <a:gd name="connsiteX114-229" fmla="*/ 790908 w 2040634"/>
                <a:gd name="connsiteY114-230" fmla="*/ 1262062 h 2447925"/>
                <a:gd name="connsiteX115-231" fmla="*/ 776620 w 2040634"/>
                <a:gd name="connsiteY115-232" fmla="*/ 1290637 h 2447925"/>
                <a:gd name="connsiteX116-233" fmla="*/ 800433 w 2040634"/>
                <a:gd name="connsiteY116-234" fmla="*/ 1333500 h 2447925"/>
                <a:gd name="connsiteX117-235" fmla="*/ 814720 w 2040634"/>
                <a:gd name="connsiteY117-236" fmla="*/ 1343025 h 2447925"/>
                <a:gd name="connsiteX118-237" fmla="*/ 824245 w 2040634"/>
                <a:gd name="connsiteY118-238" fmla="*/ 1371600 h 2447925"/>
                <a:gd name="connsiteX119-239" fmla="*/ 833770 w 2040634"/>
                <a:gd name="connsiteY119-240" fmla="*/ 1385887 h 2447925"/>
                <a:gd name="connsiteX120-241" fmla="*/ 838533 w 2040634"/>
                <a:gd name="connsiteY120-242" fmla="*/ 1400175 h 2447925"/>
                <a:gd name="connsiteX121-243" fmla="*/ 867108 w 2040634"/>
                <a:gd name="connsiteY121-244" fmla="*/ 1423987 h 2447925"/>
                <a:gd name="connsiteX122-245" fmla="*/ 890920 w 2040634"/>
                <a:gd name="connsiteY122-246" fmla="*/ 1466850 h 2447925"/>
                <a:gd name="connsiteX123-247" fmla="*/ 895683 w 2040634"/>
                <a:gd name="connsiteY123-248" fmla="*/ 1514475 h 2447925"/>
                <a:gd name="connsiteX124-249" fmla="*/ 900445 w 2040634"/>
                <a:gd name="connsiteY124-250" fmla="*/ 1528762 h 2447925"/>
                <a:gd name="connsiteX125-251" fmla="*/ 919495 w 2040634"/>
                <a:gd name="connsiteY125-252" fmla="*/ 1557337 h 2447925"/>
                <a:gd name="connsiteX126-253" fmla="*/ 905208 w 2040634"/>
                <a:gd name="connsiteY126-254" fmla="*/ 1595437 h 2447925"/>
                <a:gd name="connsiteX127-255" fmla="*/ 919495 w 2040634"/>
                <a:gd name="connsiteY127-256" fmla="*/ 1600200 h 2447925"/>
                <a:gd name="connsiteX128-257" fmla="*/ 933783 w 2040634"/>
                <a:gd name="connsiteY128-258" fmla="*/ 1628775 h 2447925"/>
                <a:gd name="connsiteX129-259" fmla="*/ 924258 w 2040634"/>
                <a:gd name="connsiteY129-260" fmla="*/ 1676400 h 2447925"/>
                <a:gd name="connsiteX130-261" fmla="*/ 919495 w 2040634"/>
                <a:gd name="connsiteY130-262" fmla="*/ 1695450 h 2447925"/>
                <a:gd name="connsiteX131-263" fmla="*/ 900445 w 2040634"/>
                <a:gd name="connsiteY131-264" fmla="*/ 1724025 h 2447925"/>
                <a:gd name="connsiteX132-265" fmla="*/ 890920 w 2040634"/>
                <a:gd name="connsiteY132-266" fmla="*/ 1738312 h 2447925"/>
                <a:gd name="connsiteX133-267" fmla="*/ 886158 w 2040634"/>
                <a:gd name="connsiteY133-268" fmla="*/ 1752600 h 2447925"/>
                <a:gd name="connsiteX134-269" fmla="*/ 881395 w 2040634"/>
                <a:gd name="connsiteY134-270" fmla="*/ 1785937 h 2447925"/>
                <a:gd name="connsiteX135-271" fmla="*/ 871870 w 2040634"/>
                <a:gd name="connsiteY135-272" fmla="*/ 1800225 h 2447925"/>
                <a:gd name="connsiteX136-273" fmla="*/ 876633 w 2040634"/>
                <a:gd name="connsiteY136-274" fmla="*/ 1843087 h 2447925"/>
                <a:gd name="connsiteX137-275" fmla="*/ 881395 w 2040634"/>
                <a:gd name="connsiteY137-276" fmla="*/ 1857375 h 2447925"/>
                <a:gd name="connsiteX138-277" fmla="*/ 890920 w 2040634"/>
                <a:gd name="connsiteY138-278" fmla="*/ 1919287 h 2447925"/>
                <a:gd name="connsiteX139-279" fmla="*/ 909970 w 2040634"/>
                <a:gd name="connsiteY139-280" fmla="*/ 1947862 h 2447925"/>
                <a:gd name="connsiteX140-281" fmla="*/ 914733 w 2040634"/>
                <a:gd name="connsiteY140-282" fmla="*/ 1962150 h 2447925"/>
                <a:gd name="connsiteX141-283" fmla="*/ 933783 w 2040634"/>
                <a:gd name="connsiteY141-284" fmla="*/ 1990725 h 2447925"/>
                <a:gd name="connsiteX142-285" fmla="*/ 943308 w 2040634"/>
                <a:gd name="connsiteY142-286" fmla="*/ 2024062 h 2447925"/>
                <a:gd name="connsiteX143-287" fmla="*/ 952833 w 2040634"/>
                <a:gd name="connsiteY143-288" fmla="*/ 2038350 h 2447925"/>
                <a:gd name="connsiteX144-289" fmla="*/ 967120 w 2040634"/>
                <a:gd name="connsiteY144-290" fmla="*/ 2119312 h 2447925"/>
                <a:gd name="connsiteX145-291" fmla="*/ 976645 w 2040634"/>
                <a:gd name="connsiteY145-292" fmla="*/ 2147887 h 2447925"/>
                <a:gd name="connsiteX146-293" fmla="*/ 990933 w 2040634"/>
                <a:gd name="connsiteY146-294" fmla="*/ 2209800 h 2447925"/>
                <a:gd name="connsiteX147-295" fmla="*/ 995695 w 2040634"/>
                <a:gd name="connsiteY147-296" fmla="*/ 2224087 h 2447925"/>
                <a:gd name="connsiteX148-297" fmla="*/ 1005220 w 2040634"/>
                <a:gd name="connsiteY148-298" fmla="*/ 2238375 h 2447925"/>
                <a:gd name="connsiteX149-299" fmla="*/ 1009983 w 2040634"/>
                <a:gd name="connsiteY149-300" fmla="*/ 2252662 h 2447925"/>
                <a:gd name="connsiteX150-301" fmla="*/ 1029033 w 2040634"/>
                <a:gd name="connsiteY150-302" fmla="*/ 2281237 h 2447925"/>
                <a:gd name="connsiteX151-303" fmla="*/ 1043320 w 2040634"/>
                <a:gd name="connsiteY151-304" fmla="*/ 2309812 h 2447925"/>
                <a:gd name="connsiteX152-305" fmla="*/ 1057608 w 2040634"/>
                <a:gd name="connsiteY152-306" fmla="*/ 2319337 h 2447925"/>
                <a:gd name="connsiteX153-307" fmla="*/ 1057608 w 2040634"/>
                <a:gd name="connsiteY153-308" fmla="*/ 2371725 h 2447925"/>
                <a:gd name="connsiteX154-309" fmla="*/ 1052845 w 2040634"/>
                <a:gd name="connsiteY154-310" fmla="*/ 2386012 h 2447925"/>
                <a:gd name="connsiteX155-311" fmla="*/ 1071895 w 2040634"/>
                <a:gd name="connsiteY155-312" fmla="*/ 2414587 h 2447925"/>
                <a:gd name="connsiteX156-313" fmla="*/ 1081420 w 2040634"/>
                <a:gd name="connsiteY156-314" fmla="*/ 2428875 h 2447925"/>
                <a:gd name="connsiteX157-315" fmla="*/ 1109995 w 2040634"/>
                <a:gd name="connsiteY157-316" fmla="*/ 2447925 h 2447925"/>
                <a:gd name="connsiteX158-317" fmla="*/ 1143333 w 2040634"/>
                <a:gd name="connsiteY158-318" fmla="*/ 2438400 h 2447925"/>
                <a:gd name="connsiteX159-319" fmla="*/ 1176670 w 2040634"/>
                <a:gd name="connsiteY159-320" fmla="*/ 2424112 h 2447925"/>
                <a:gd name="connsiteX160-321" fmla="*/ 1233820 w 2040634"/>
                <a:gd name="connsiteY160-322" fmla="*/ 2419350 h 2447925"/>
                <a:gd name="connsiteX161-323" fmla="*/ 1290970 w 2040634"/>
                <a:gd name="connsiteY161-324" fmla="*/ 2414587 h 2447925"/>
                <a:gd name="connsiteX162-325" fmla="*/ 1333833 w 2040634"/>
                <a:gd name="connsiteY162-326" fmla="*/ 2395537 h 2447925"/>
                <a:gd name="connsiteX163-327" fmla="*/ 1348120 w 2040634"/>
                <a:gd name="connsiteY163-328" fmla="*/ 2381250 h 2447925"/>
                <a:gd name="connsiteX164-329" fmla="*/ 1376695 w 2040634"/>
                <a:gd name="connsiteY164-330" fmla="*/ 2362200 h 2447925"/>
                <a:gd name="connsiteX165-331" fmla="*/ 1390983 w 2040634"/>
                <a:gd name="connsiteY165-332" fmla="*/ 2352675 h 2447925"/>
                <a:gd name="connsiteX166-333" fmla="*/ 1400508 w 2040634"/>
                <a:gd name="connsiteY166-334" fmla="*/ 2338387 h 2447925"/>
                <a:gd name="connsiteX167-335" fmla="*/ 1414795 w 2040634"/>
                <a:gd name="connsiteY167-336" fmla="*/ 2333625 h 2447925"/>
                <a:gd name="connsiteX168-337" fmla="*/ 1433845 w 2040634"/>
                <a:gd name="connsiteY168-338" fmla="*/ 2314575 h 2447925"/>
                <a:gd name="connsiteX169-339" fmla="*/ 1448133 w 2040634"/>
                <a:gd name="connsiteY169-340" fmla="*/ 2286000 h 2447925"/>
                <a:gd name="connsiteX170-341" fmla="*/ 1457658 w 2040634"/>
                <a:gd name="connsiteY170-342" fmla="*/ 2257425 h 2447925"/>
                <a:gd name="connsiteX171-343" fmla="*/ 1476708 w 2040634"/>
                <a:gd name="connsiteY171-344" fmla="*/ 2228850 h 2447925"/>
                <a:gd name="connsiteX172-345" fmla="*/ 1486233 w 2040634"/>
                <a:gd name="connsiteY172-346" fmla="*/ 2214562 h 2447925"/>
                <a:gd name="connsiteX173-347" fmla="*/ 1495758 w 2040634"/>
                <a:gd name="connsiteY173-348" fmla="*/ 2185987 h 2447925"/>
                <a:gd name="connsiteX174-349" fmla="*/ 1500520 w 2040634"/>
                <a:gd name="connsiteY174-350" fmla="*/ 2128837 h 2447925"/>
                <a:gd name="connsiteX175-351" fmla="*/ 1529095 w 2040634"/>
                <a:gd name="connsiteY175-352" fmla="*/ 2119312 h 2447925"/>
                <a:gd name="connsiteX176-353" fmla="*/ 1543383 w 2040634"/>
                <a:gd name="connsiteY176-354" fmla="*/ 2114550 h 2447925"/>
                <a:gd name="connsiteX177-355" fmla="*/ 1557670 w 2040634"/>
                <a:gd name="connsiteY177-356" fmla="*/ 2105025 h 2447925"/>
                <a:gd name="connsiteX178-357" fmla="*/ 1571958 w 2040634"/>
                <a:gd name="connsiteY178-358" fmla="*/ 2100262 h 2447925"/>
                <a:gd name="connsiteX179-359" fmla="*/ 1581483 w 2040634"/>
                <a:gd name="connsiteY179-360" fmla="*/ 2085975 h 2447925"/>
                <a:gd name="connsiteX180-361" fmla="*/ 1571958 w 2040634"/>
                <a:gd name="connsiteY180-362" fmla="*/ 2005012 h 2447925"/>
                <a:gd name="connsiteX181-363" fmla="*/ 1567195 w 2040634"/>
                <a:gd name="connsiteY181-364" fmla="*/ 1990725 h 2447925"/>
                <a:gd name="connsiteX182-365" fmla="*/ 1557670 w 2040634"/>
                <a:gd name="connsiteY182-366" fmla="*/ 1976437 h 2447925"/>
                <a:gd name="connsiteX183-367" fmla="*/ 1557670 w 2040634"/>
                <a:gd name="connsiteY183-368" fmla="*/ 1933575 h 2447925"/>
                <a:gd name="connsiteX184-369" fmla="*/ 1571958 w 2040634"/>
                <a:gd name="connsiteY184-370" fmla="*/ 1924050 h 2447925"/>
                <a:gd name="connsiteX185-371" fmla="*/ 1581483 w 2040634"/>
                <a:gd name="connsiteY185-372" fmla="*/ 1909762 h 2447925"/>
                <a:gd name="connsiteX186-373" fmla="*/ 1610058 w 2040634"/>
                <a:gd name="connsiteY186-374" fmla="*/ 1890712 h 2447925"/>
                <a:gd name="connsiteX187-375" fmla="*/ 1633870 w 2040634"/>
                <a:gd name="connsiteY187-376" fmla="*/ 1866900 h 2447925"/>
                <a:gd name="connsiteX188-377" fmla="*/ 1648158 w 2040634"/>
                <a:gd name="connsiteY188-378" fmla="*/ 1852612 h 2447925"/>
                <a:gd name="connsiteX189-379" fmla="*/ 1691020 w 2040634"/>
                <a:gd name="connsiteY189-380" fmla="*/ 1819275 h 2447925"/>
                <a:gd name="connsiteX190-381" fmla="*/ 1700545 w 2040634"/>
                <a:gd name="connsiteY190-382" fmla="*/ 1804987 h 2447925"/>
                <a:gd name="connsiteX191-383" fmla="*/ 1710070 w 2040634"/>
                <a:gd name="connsiteY191-384" fmla="*/ 1776412 h 2447925"/>
                <a:gd name="connsiteX192-385" fmla="*/ 1724358 w 2040634"/>
                <a:gd name="connsiteY192-386" fmla="*/ 1771650 h 2447925"/>
                <a:gd name="connsiteX193-387" fmla="*/ 1733883 w 2040634"/>
                <a:gd name="connsiteY193-388" fmla="*/ 1743075 h 2447925"/>
                <a:gd name="connsiteX194-389" fmla="*/ 1729120 w 2040634"/>
                <a:gd name="connsiteY194-390" fmla="*/ 1700212 h 2447925"/>
                <a:gd name="connsiteX195-391" fmla="*/ 1726739 w 2040634"/>
                <a:gd name="connsiteY195-392" fmla="*/ 1633537 h 2447925"/>
                <a:gd name="connsiteX196-393" fmla="*/ 1710070 w 2040634"/>
                <a:gd name="connsiteY196-394" fmla="*/ 1590675 h 2447925"/>
                <a:gd name="connsiteX197-395" fmla="*/ 1700545 w 2040634"/>
                <a:gd name="connsiteY197-396" fmla="*/ 1576387 h 2447925"/>
                <a:gd name="connsiteX198-397" fmla="*/ 1695783 w 2040634"/>
                <a:gd name="connsiteY198-398" fmla="*/ 1562100 h 2447925"/>
                <a:gd name="connsiteX199-399" fmla="*/ 1691020 w 2040634"/>
                <a:gd name="connsiteY199-400" fmla="*/ 1504950 h 2447925"/>
                <a:gd name="connsiteX200-401" fmla="*/ 1691020 w 2040634"/>
                <a:gd name="connsiteY200-402" fmla="*/ 1490662 h 2447925"/>
                <a:gd name="connsiteX201-403" fmla="*/ 1695783 w 2040634"/>
                <a:gd name="connsiteY201-404" fmla="*/ 1428750 h 2447925"/>
                <a:gd name="connsiteX202-405" fmla="*/ 1705308 w 2040634"/>
                <a:gd name="connsiteY202-406" fmla="*/ 1414462 h 2447925"/>
                <a:gd name="connsiteX203-407" fmla="*/ 1710070 w 2040634"/>
                <a:gd name="connsiteY203-408" fmla="*/ 1400175 h 2447925"/>
                <a:gd name="connsiteX204-409" fmla="*/ 1719595 w 2040634"/>
                <a:gd name="connsiteY204-410" fmla="*/ 1385887 h 2447925"/>
                <a:gd name="connsiteX205-411" fmla="*/ 1733883 w 2040634"/>
                <a:gd name="connsiteY205-412" fmla="*/ 1357312 h 2447925"/>
                <a:gd name="connsiteX206-413" fmla="*/ 1757695 w 2040634"/>
                <a:gd name="connsiteY206-414" fmla="*/ 1314450 h 2447925"/>
                <a:gd name="connsiteX207-415" fmla="*/ 1767220 w 2040634"/>
                <a:gd name="connsiteY207-416" fmla="*/ 1300162 h 2447925"/>
                <a:gd name="connsiteX208-417" fmla="*/ 1771983 w 2040634"/>
                <a:gd name="connsiteY208-418" fmla="*/ 1285875 h 2447925"/>
                <a:gd name="connsiteX209-419" fmla="*/ 1786270 w 2040634"/>
                <a:gd name="connsiteY209-420" fmla="*/ 1276350 h 2447925"/>
                <a:gd name="connsiteX210-421" fmla="*/ 1795795 w 2040634"/>
                <a:gd name="connsiteY210-422" fmla="*/ 1262062 h 2447925"/>
                <a:gd name="connsiteX211-423" fmla="*/ 1810083 w 2040634"/>
                <a:gd name="connsiteY211-424" fmla="*/ 1247775 h 2447925"/>
                <a:gd name="connsiteX212-425" fmla="*/ 1829133 w 2040634"/>
                <a:gd name="connsiteY212-426" fmla="*/ 1228725 h 2447925"/>
                <a:gd name="connsiteX213-427" fmla="*/ 1843420 w 2040634"/>
                <a:gd name="connsiteY213-428" fmla="*/ 1219200 h 2447925"/>
                <a:gd name="connsiteX214-429" fmla="*/ 1852945 w 2040634"/>
                <a:gd name="connsiteY214-430" fmla="*/ 1204912 h 2447925"/>
                <a:gd name="connsiteX215-431" fmla="*/ 1867233 w 2040634"/>
                <a:gd name="connsiteY215-432" fmla="*/ 1200150 h 2447925"/>
                <a:gd name="connsiteX216-433" fmla="*/ 1876758 w 2040634"/>
                <a:gd name="connsiteY216-434" fmla="*/ 1204912 h 2447925"/>
                <a:gd name="connsiteX217-435" fmla="*/ 1900570 w 2040634"/>
                <a:gd name="connsiteY217-436" fmla="*/ 1171575 h 2447925"/>
                <a:gd name="connsiteX218-437" fmla="*/ 1919620 w 2040634"/>
                <a:gd name="connsiteY218-438" fmla="*/ 1128712 h 2447925"/>
                <a:gd name="connsiteX219-439" fmla="*/ 1933908 w 2040634"/>
                <a:gd name="connsiteY219-440" fmla="*/ 1119187 h 2447925"/>
                <a:gd name="connsiteX220-441" fmla="*/ 1952958 w 2040634"/>
                <a:gd name="connsiteY220-442" fmla="*/ 1100137 h 2447925"/>
                <a:gd name="connsiteX221-443" fmla="*/ 1957720 w 2040634"/>
                <a:gd name="connsiteY221-444" fmla="*/ 1085850 h 2447925"/>
                <a:gd name="connsiteX222-445" fmla="*/ 1976770 w 2040634"/>
                <a:gd name="connsiteY222-446" fmla="*/ 1057275 h 2447925"/>
                <a:gd name="connsiteX223-447" fmla="*/ 1986295 w 2040634"/>
                <a:gd name="connsiteY223-448" fmla="*/ 1042987 h 2447925"/>
                <a:gd name="connsiteX224-449" fmla="*/ 1995820 w 2040634"/>
                <a:gd name="connsiteY224-450" fmla="*/ 1028700 h 2447925"/>
                <a:gd name="connsiteX225-451" fmla="*/ 2005345 w 2040634"/>
                <a:gd name="connsiteY225-452" fmla="*/ 1014412 h 2447925"/>
                <a:gd name="connsiteX226-453" fmla="*/ 2019633 w 2040634"/>
                <a:gd name="connsiteY226-454" fmla="*/ 1004887 h 2447925"/>
                <a:gd name="connsiteX227-455" fmla="*/ 2038683 w 2040634"/>
                <a:gd name="connsiteY227-456" fmla="*/ 962025 h 2447925"/>
                <a:gd name="connsiteX228-457" fmla="*/ 2033920 w 2040634"/>
                <a:gd name="connsiteY228-458" fmla="*/ 862012 h 2447925"/>
                <a:gd name="connsiteX229-459" fmla="*/ 2005345 w 2040634"/>
                <a:gd name="connsiteY229-460" fmla="*/ 881062 h 2447925"/>
                <a:gd name="connsiteX230-461" fmla="*/ 1952958 w 2040634"/>
                <a:gd name="connsiteY230-462" fmla="*/ 885825 h 2447925"/>
                <a:gd name="connsiteX231-463" fmla="*/ 1924383 w 2040634"/>
                <a:gd name="connsiteY231-464" fmla="*/ 895350 h 2447925"/>
                <a:gd name="connsiteX232-465" fmla="*/ 1895808 w 2040634"/>
                <a:gd name="connsiteY232-466" fmla="*/ 909637 h 2447925"/>
                <a:gd name="connsiteX233-467" fmla="*/ 1819608 w 2040634"/>
                <a:gd name="connsiteY233-468" fmla="*/ 904875 h 2447925"/>
                <a:gd name="connsiteX234-469" fmla="*/ 1805320 w 2040634"/>
                <a:gd name="connsiteY234-470" fmla="*/ 900112 h 2447925"/>
                <a:gd name="connsiteX235-471" fmla="*/ 1786270 w 2040634"/>
                <a:gd name="connsiteY235-472" fmla="*/ 871537 h 2447925"/>
                <a:gd name="connsiteX236-473" fmla="*/ 1800558 w 2040634"/>
                <a:gd name="connsiteY236-474" fmla="*/ 862012 h 2447925"/>
                <a:gd name="connsiteX237-475" fmla="*/ 1795795 w 2040634"/>
                <a:gd name="connsiteY237-476" fmla="*/ 833437 h 2447925"/>
                <a:gd name="connsiteX238-477" fmla="*/ 1781508 w 2040634"/>
                <a:gd name="connsiteY238-478" fmla="*/ 828675 h 2447925"/>
                <a:gd name="connsiteX239-479" fmla="*/ 1767220 w 2040634"/>
                <a:gd name="connsiteY239-480" fmla="*/ 800100 h 2447925"/>
                <a:gd name="connsiteX240-481" fmla="*/ 1752933 w 2040634"/>
                <a:gd name="connsiteY240-482" fmla="*/ 790575 h 2447925"/>
                <a:gd name="connsiteX241-483" fmla="*/ 1724358 w 2040634"/>
                <a:gd name="connsiteY241-484" fmla="*/ 766762 h 2447925"/>
                <a:gd name="connsiteX242-485" fmla="*/ 1695783 w 2040634"/>
                <a:gd name="connsiteY242-486" fmla="*/ 747712 h 2447925"/>
                <a:gd name="connsiteX243-487" fmla="*/ 1676733 w 2040634"/>
                <a:gd name="connsiteY243-488" fmla="*/ 704850 h 2447925"/>
                <a:gd name="connsiteX244-489" fmla="*/ 1662445 w 2040634"/>
                <a:gd name="connsiteY244-490" fmla="*/ 652462 h 2447925"/>
                <a:gd name="connsiteX245-491" fmla="*/ 1648158 w 2040634"/>
                <a:gd name="connsiteY245-492" fmla="*/ 647700 h 2447925"/>
                <a:gd name="connsiteX246-493" fmla="*/ 1633870 w 2040634"/>
                <a:gd name="connsiteY246-494" fmla="*/ 619125 h 2447925"/>
                <a:gd name="connsiteX247-495" fmla="*/ 1629108 w 2040634"/>
                <a:gd name="connsiteY247-496" fmla="*/ 604837 h 2447925"/>
                <a:gd name="connsiteX248-497" fmla="*/ 1624345 w 2040634"/>
                <a:gd name="connsiteY248-498" fmla="*/ 528637 h 2447925"/>
                <a:gd name="connsiteX249-499" fmla="*/ 1619583 w 2040634"/>
                <a:gd name="connsiteY249-500" fmla="*/ 514350 h 2447925"/>
                <a:gd name="connsiteX250-501" fmla="*/ 1605295 w 2040634"/>
                <a:gd name="connsiteY250-502" fmla="*/ 509587 h 2447925"/>
                <a:gd name="connsiteX251-503" fmla="*/ 1586245 w 2040634"/>
                <a:gd name="connsiteY251-504" fmla="*/ 481012 h 2447925"/>
                <a:gd name="connsiteX252-505" fmla="*/ 1581483 w 2040634"/>
                <a:gd name="connsiteY252-506" fmla="*/ 466725 h 2447925"/>
                <a:gd name="connsiteX253-507" fmla="*/ 1576720 w 2040634"/>
                <a:gd name="connsiteY253-508" fmla="*/ 438150 h 2447925"/>
                <a:gd name="connsiteX254-509" fmla="*/ 1567195 w 2040634"/>
                <a:gd name="connsiteY254-510" fmla="*/ 423862 h 2447925"/>
                <a:gd name="connsiteX255-511" fmla="*/ 1543383 w 2040634"/>
                <a:gd name="connsiteY255-512" fmla="*/ 385762 h 2447925"/>
                <a:gd name="connsiteX256-513" fmla="*/ 1529095 w 2040634"/>
                <a:gd name="connsiteY256-514" fmla="*/ 338137 h 2447925"/>
                <a:gd name="connsiteX257-515" fmla="*/ 1519570 w 2040634"/>
                <a:gd name="connsiteY257-516" fmla="*/ 323850 h 2447925"/>
                <a:gd name="connsiteX258-517" fmla="*/ 1514808 w 2040634"/>
                <a:gd name="connsiteY258-518" fmla="*/ 309562 h 2447925"/>
                <a:gd name="connsiteX259-519" fmla="*/ 1490995 w 2040634"/>
                <a:gd name="connsiteY259-520" fmla="*/ 266700 h 2447925"/>
                <a:gd name="connsiteX260-521" fmla="*/ 1486233 w 2040634"/>
                <a:gd name="connsiteY260-522" fmla="*/ 214312 h 2447925"/>
                <a:gd name="connsiteX0-523" fmla="*/ 1486233 w 2040634"/>
                <a:gd name="connsiteY0-524" fmla="*/ 214312 h 2447925"/>
                <a:gd name="connsiteX1-525" fmla="*/ 1486233 w 2040634"/>
                <a:gd name="connsiteY1-526" fmla="*/ 214312 h 2447925"/>
                <a:gd name="connsiteX2-527" fmla="*/ 1443370 w 2040634"/>
                <a:gd name="connsiteY2-528" fmla="*/ 204787 h 2447925"/>
                <a:gd name="connsiteX3-529" fmla="*/ 1410033 w 2040634"/>
                <a:gd name="connsiteY3-530" fmla="*/ 219075 h 2447925"/>
                <a:gd name="connsiteX4-531" fmla="*/ 1395745 w 2040634"/>
                <a:gd name="connsiteY4-532" fmla="*/ 223837 h 2447925"/>
                <a:gd name="connsiteX5-533" fmla="*/ 1352883 w 2040634"/>
                <a:gd name="connsiteY5-534" fmla="*/ 209550 h 2447925"/>
                <a:gd name="connsiteX6-535" fmla="*/ 1338595 w 2040634"/>
                <a:gd name="connsiteY6-536" fmla="*/ 204787 h 2447925"/>
                <a:gd name="connsiteX7-537" fmla="*/ 1319545 w 2040634"/>
                <a:gd name="connsiteY7-538" fmla="*/ 200025 h 2447925"/>
                <a:gd name="connsiteX8-539" fmla="*/ 1305258 w 2040634"/>
                <a:gd name="connsiteY8-540" fmla="*/ 195262 h 2447925"/>
                <a:gd name="connsiteX9-541" fmla="*/ 1262395 w 2040634"/>
                <a:gd name="connsiteY9-542" fmla="*/ 190500 h 2447925"/>
                <a:gd name="connsiteX10-543" fmla="*/ 1214770 w 2040634"/>
                <a:gd name="connsiteY10-544" fmla="*/ 176212 h 2447925"/>
                <a:gd name="connsiteX11-545" fmla="*/ 1210008 w 2040634"/>
                <a:gd name="connsiteY11-546" fmla="*/ 161925 h 2447925"/>
                <a:gd name="connsiteX12-547" fmla="*/ 1143333 w 2040634"/>
                <a:gd name="connsiteY12-548" fmla="*/ 161925 h 2447925"/>
                <a:gd name="connsiteX13-549" fmla="*/ 1129045 w 2040634"/>
                <a:gd name="connsiteY13-550" fmla="*/ 190500 h 2447925"/>
                <a:gd name="connsiteX14-551" fmla="*/ 1124283 w 2040634"/>
                <a:gd name="connsiteY14-552" fmla="*/ 214312 h 2447925"/>
                <a:gd name="connsiteX15-553" fmla="*/ 1105233 w 2040634"/>
                <a:gd name="connsiteY15-554" fmla="*/ 242887 h 2447925"/>
                <a:gd name="connsiteX16-555" fmla="*/ 1090945 w 2040634"/>
                <a:gd name="connsiteY16-556" fmla="*/ 238125 h 2447925"/>
                <a:gd name="connsiteX17-557" fmla="*/ 1086183 w 2040634"/>
                <a:gd name="connsiteY17-558" fmla="*/ 223837 h 2447925"/>
                <a:gd name="connsiteX18-559" fmla="*/ 1067133 w 2040634"/>
                <a:gd name="connsiteY18-560" fmla="*/ 219075 h 2447925"/>
                <a:gd name="connsiteX19-561" fmla="*/ 1038558 w 2040634"/>
                <a:gd name="connsiteY19-562" fmla="*/ 209550 h 2447925"/>
                <a:gd name="connsiteX20-563" fmla="*/ 1024270 w 2040634"/>
                <a:gd name="connsiteY20-564" fmla="*/ 204787 h 2447925"/>
                <a:gd name="connsiteX21-565" fmla="*/ 1009983 w 2040634"/>
                <a:gd name="connsiteY21-566" fmla="*/ 200025 h 2447925"/>
                <a:gd name="connsiteX22-567" fmla="*/ 986170 w 2040634"/>
                <a:gd name="connsiteY22-568" fmla="*/ 204787 h 2447925"/>
                <a:gd name="connsiteX23-569" fmla="*/ 962358 w 2040634"/>
                <a:gd name="connsiteY23-570" fmla="*/ 166687 h 2447925"/>
                <a:gd name="connsiteX24-571" fmla="*/ 948070 w 2040634"/>
                <a:gd name="connsiteY24-572" fmla="*/ 152400 h 2447925"/>
                <a:gd name="connsiteX25-573" fmla="*/ 886158 w 2040634"/>
                <a:gd name="connsiteY25-574" fmla="*/ 147637 h 2447925"/>
                <a:gd name="connsiteX26-575" fmla="*/ 867108 w 2040634"/>
                <a:gd name="connsiteY26-576" fmla="*/ 142875 h 2447925"/>
                <a:gd name="connsiteX27-577" fmla="*/ 824245 w 2040634"/>
                <a:gd name="connsiteY27-578" fmla="*/ 119062 h 2447925"/>
                <a:gd name="connsiteX28-579" fmla="*/ 819483 w 2040634"/>
                <a:gd name="connsiteY28-580" fmla="*/ 104775 h 2447925"/>
                <a:gd name="connsiteX29-581" fmla="*/ 833770 w 2040634"/>
                <a:gd name="connsiteY29-582" fmla="*/ 95250 h 2447925"/>
                <a:gd name="connsiteX30-583" fmla="*/ 838533 w 2040634"/>
                <a:gd name="connsiteY30-584" fmla="*/ 80962 h 2447925"/>
                <a:gd name="connsiteX31-585" fmla="*/ 833770 w 2040634"/>
                <a:gd name="connsiteY31-586" fmla="*/ 47625 h 2447925"/>
                <a:gd name="connsiteX32-587" fmla="*/ 843295 w 2040634"/>
                <a:gd name="connsiteY32-588" fmla="*/ 19050 h 2447925"/>
                <a:gd name="connsiteX33-589" fmla="*/ 829008 w 2040634"/>
                <a:gd name="connsiteY33-590" fmla="*/ 9525 h 2447925"/>
                <a:gd name="connsiteX34-591" fmla="*/ 800433 w 2040634"/>
                <a:gd name="connsiteY34-592" fmla="*/ 0 h 2447925"/>
                <a:gd name="connsiteX35-593" fmla="*/ 690895 w 2040634"/>
                <a:gd name="connsiteY35-594" fmla="*/ 14287 h 2447925"/>
                <a:gd name="connsiteX36-595" fmla="*/ 595645 w 2040634"/>
                <a:gd name="connsiteY36-596" fmla="*/ 23812 h 2447925"/>
                <a:gd name="connsiteX37-597" fmla="*/ 562308 w 2040634"/>
                <a:gd name="connsiteY37-598" fmla="*/ 33337 h 2447925"/>
                <a:gd name="connsiteX38-599" fmla="*/ 548020 w 2040634"/>
                <a:gd name="connsiteY38-600" fmla="*/ 42862 h 2447925"/>
                <a:gd name="connsiteX39-601" fmla="*/ 519445 w 2040634"/>
                <a:gd name="connsiteY39-602" fmla="*/ 47625 h 2447925"/>
                <a:gd name="connsiteX40-603" fmla="*/ 505158 w 2040634"/>
                <a:gd name="connsiteY40-604" fmla="*/ 52387 h 2447925"/>
                <a:gd name="connsiteX41-605" fmla="*/ 490870 w 2040634"/>
                <a:gd name="connsiteY41-606" fmla="*/ 61912 h 2447925"/>
                <a:gd name="connsiteX42-607" fmla="*/ 409908 w 2040634"/>
                <a:gd name="connsiteY42-608" fmla="*/ 76200 h 2447925"/>
                <a:gd name="connsiteX43-609" fmla="*/ 376570 w 2040634"/>
                <a:gd name="connsiteY43-610" fmla="*/ 71437 h 2447925"/>
                <a:gd name="connsiteX44-611" fmla="*/ 371808 w 2040634"/>
                <a:gd name="connsiteY44-612" fmla="*/ 57150 h 2447925"/>
                <a:gd name="connsiteX45-613" fmla="*/ 362283 w 2040634"/>
                <a:gd name="connsiteY45-614" fmla="*/ 42862 h 2447925"/>
                <a:gd name="connsiteX46-615" fmla="*/ 347995 w 2040634"/>
                <a:gd name="connsiteY46-616" fmla="*/ 47625 h 2447925"/>
                <a:gd name="connsiteX47-617" fmla="*/ 343233 w 2040634"/>
                <a:gd name="connsiteY47-618" fmla="*/ 66675 h 2447925"/>
                <a:gd name="connsiteX48-619" fmla="*/ 319420 w 2040634"/>
                <a:gd name="connsiteY48-620" fmla="*/ 109537 h 2447925"/>
                <a:gd name="connsiteX49-621" fmla="*/ 290845 w 2040634"/>
                <a:gd name="connsiteY49-622" fmla="*/ 123825 h 2447925"/>
                <a:gd name="connsiteX50-623" fmla="*/ 262270 w 2040634"/>
                <a:gd name="connsiteY50-624" fmla="*/ 133350 h 2447925"/>
                <a:gd name="connsiteX51-625" fmla="*/ 247983 w 2040634"/>
                <a:gd name="connsiteY51-626" fmla="*/ 147637 h 2447925"/>
                <a:gd name="connsiteX52-627" fmla="*/ 228933 w 2040634"/>
                <a:gd name="connsiteY52-628" fmla="*/ 176212 h 2447925"/>
                <a:gd name="connsiteX53-629" fmla="*/ 233695 w 2040634"/>
                <a:gd name="connsiteY53-630" fmla="*/ 238125 h 2447925"/>
                <a:gd name="connsiteX54-631" fmla="*/ 219408 w 2040634"/>
                <a:gd name="connsiteY54-632" fmla="*/ 280987 h 2447925"/>
                <a:gd name="connsiteX55-633" fmla="*/ 162258 w 2040634"/>
                <a:gd name="connsiteY55-634" fmla="*/ 309562 h 2447925"/>
                <a:gd name="connsiteX56-635" fmla="*/ 147970 w 2040634"/>
                <a:gd name="connsiteY56-636" fmla="*/ 314325 h 2447925"/>
                <a:gd name="connsiteX57-637" fmla="*/ 133683 w 2040634"/>
                <a:gd name="connsiteY57-638" fmla="*/ 319087 h 2447925"/>
                <a:gd name="connsiteX58-639" fmla="*/ 114633 w 2040634"/>
                <a:gd name="connsiteY58-640" fmla="*/ 342900 h 2447925"/>
                <a:gd name="connsiteX59-641" fmla="*/ 95583 w 2040634"/>
                <a:gd name="connsiteY59-642" fmla="*/ 366712 h 2447925"/>
                <a:gd name="connsiteX60-643" fmla="*/ 90820 w 2040634"/>
                <a:gd name="connsiteY60-644" fmla="*/ 381000 h 2447925"/>
                <a:gd name="connsiteX61-645" fmla="*/ 76533 w 2040634"/>
                <a:gd name="connsiteY61-646" fmla="*/ 395287 h 2447925"/>
                <a:gd name="connsiteX62-647" fmla="*/ 71770 w 2040634"/>
                <a:gd name="connsiteY62-648" fmla="*/ 423862 h 2447925"/>
                <a:gd name="connsiteX63-649" fmla="*/ 62245 w 2040634"/>
                <a:gd name="connsiteY63-650" fmla="*/ 452437 h 2447925"/>
                <a:gd name="connsiteX64-651" fmla="*/ 57483 w 2040634"/>
                <a:gd name="connsiteY64-652" fmla="*/ 466725 h 2447925"/>
                <a:gd name="connsiteX65-653" fmla="*/ 52720 w 2040634"/>
                <a:gd name="connsiteY65-654" fmla="*/ 481012 h 2447925"/>
                <a:gd name="connsiteX66-655" fmla="*/ 38433 w 2040634"/>
                <a:gd name="connsiteY66-656" fmla="*/ 490537 h 2447925"/>
                <a:gd name="connsiteX67-657" fmla="*/ 19383 w 2040634"/>
                <a:gd name="connsiteY67-658" fmla="*/ 519112 h 2447925"/>
                <a:gd name="connsiteX68-659" fmla="*/ 24145 w 2040634"/>
                <a:gd name="connsiteY68-660" fmla="*/ 538162 h 2447925"/>
                <a:gd name="connsiteX69-661" fmla="*/ 33670 w 2040634"/>
                <a:gd name="connsiteY69-662" fmla="*/ 566737 h 2447925"/>
                <a:gd name="connsiteX70-663" fmla="*/ 38433 w 2040634"/>
                <a:gd name="connsiteY70-664" fmla="*/ 609600 h 2447925"/>
                <a:gd name="connsiteX71-665" fmla="*/ 38433 w 2040634"/>
                <a:gd name="connsiteY71-666" fmla="*/ 681037 h 2447925"/>
                <a:gd name="connsiteX72-667" fmla="*/ 19383 w 2040634"/>
                <a:gd name="connsiteY72-668" fmla="*/ 709612 h 2447925"/>
                <a:gd name="connsiteX73-669" fmla="*/ 9858 w 2040634"/>
                <a:gd name="connsiteY73-670" fmla="*/ 742950 h 2447925"/>
                <a:gd name="connsiteX74-671" fmla="*/ 333 w 2040634"/>
                <a:gd name="connsiteY74-672" fmla="*/ 757237 h 2447925"/>
                <a:gd name="connsiteX75-673" fmla="*/ 14620 w 2040634"/>
                <a:gd name="connsiteY75-674" fmla="*/ 790575 h 2447925"/>
                <a:gd name="connsiteX76-675" fmla="*/ 28908 w 2040634"/>
                <a:gd name="connsiteY76-676" fmla="*/ 842962 h 2447925"/>
                <a:gd name="connsiteX77-677" fmla="*/ 52720 w 2040634"/>
                <a:gd name="connsiteY77-678" fmla="*/ 866775 h 2447925"/>
                <a:gd name="connsiteX78-679" fmla="*/ 62245 w 2040634"/>
                <a:gd name="connsiteY78-680" fmla="*/ 881062 h 2447925"/>
                <a:gd name="connsiteX79-681" fmla="*/ 76533 w 2040634"/>
                <a:gd name="connsiteY79-682" fmla="*/ 909637 h 2447925"/>
                <a:gd name="connsiteX80-683" fmla="*/ 90820 w 2040634"/>
                <a:gd name="connsiteY80-684" fmla="*/ 919162 h 2447925"/>
                <a:gd name="connsiteX81-685" fmla="*/ 114633 w 2040634"/>
                <a:gd name="connsiteY81-686" fmla="*/ 952500 h 2447925"/>
                <a:gd name="connsiteX82-687" fmla="*/ 119395 w 2040634"/>
                <a:gd name="connsiteY82-688" fmla="*/ 966787 h 2447925"/>
                <a:gd name="connsiteX83-689" fmla="*/ 133683 w 2040634"/>
                <a:gd name="connsiteY83-690" fmla="*/ 976312 h 2447925"/>
                <a:gd name="connsiteX84-691" fmla="*/ 143208 w 2040634"/>
                <a:gd name="connsiteY84-692" fmla="*/ 990600 h 2447925"/>
                <a:gd name="connsiteX85-693" fmla="*/ 157495 w 2040634"/>
                <a:gd name="connsiteY85-694" fmla="*/ 1019175 h 2447925"/>
                <a:gd name="connsiteX86-695" fmla="*/ 171783 w 2040634"/>
                <a:gd name="connsiteY86-696" fmla="*/ 1028700 h 2447925"/>
                <a:gd name="connsiteX87-697" fmla="*/ 186070 w 2040634"/>
                <a:gd name="connsiteY87-698" fmla="*/ 1057275 h 2447925"/>
                <a:gd name="connsiteX88-699" fmla="*/ 214645 w 2040634"/>
                <a:gd name="connsiteY88-700" fmla="*/ 1066800 h 2447925"/>
                <a:gd name="connsiteX89-701" fmla="*/ 257508 w 2040634"/>
                <a:gd name="connsiteY89-702" fmla="*/ 1095375 h 2447925"/>
                <a:gd name="connsiteX90-703" fmla="*/ 271795 w 2040634"/>
                <a:gd name="connsiteY90-704" fmla="*/ 1104900 h 2447925"/>
                <a:gd name="connsiteX91-705" fmla="*/ 286083 w 2040634"/>
                <a:gd name="connsiteY91-706" fmla="*/ 1109662 h 2447925"/>
                <a:gd name="connsiteX92-707" fmla="*/ 305133 w 2040634"/>
                <a:gd name="connsiteY92-708" fmla="*/ 1104900 h 2447925"/>
                <a:gd name="connsiteX93-709" fmla="*/ 352758 w 2040634"/>
                <a:gd name="connsiteY93-710" fmla="*/ 1090612 h 2447925"/>
                <a:gd name="connsiteX94-711" fmla="*/ 409908 w 2040634"/>
                <a:gd name="connsiteY94-712" fmla="*/ 1095375 h 2447925"/>
                <a:gd name="connsiteX95-713" fmla="*/ 424195 w 2040634"/>
                <a:gd name="connsiteY95-714" fmla="*/ 1100137 h 2447925"/>
                <a:gd name="connsiteX96-715" fmla="*/ 452770 w 2040634"/>
                <a:gd name="connsiteY96-716" fmla="*/ 1104900 h 2447925"/>
                <a:gd name="connsiteX97-717" fmla="*/ 495633 w 2040634"/>
                <a:gd name="connsiteY97-718" fmla="*/ 1100137 h 2447925"/>
                <a:gd name="connsiteX98-719" fmla="*/ 505158 w 2040634"/>
                <a:gd name="connsiteY98-720" fmla="*/ 1085850 h 2447925"/>
                <a:gd name="connsiteX99-721" fmla="*/ 519445 w 2040634"/>
                <a:gd name="connsiteY99-722" fmla="*/ 1081087 h 2447925"/>
                <a:gd name="connsiteX100-723" fmla="*/ 548020 w 2040634"/>
                <a:gd name="connsiteY100-724" fmla="*/ 1066800 h 2447925"/>
                <a:gd name="connsiteX101-725" fmla="*/ 562308 w 2040634"/>
                <a:gd name="connsiteY101-726" fmla="*/ 1057275 h 2447925"/>
                <a:gd name="connsiteX102-727" fmla="*/ 590883 w 2040634"/>
                <a:gd name="connsiteY102-728" fmla="*/ 1047750 h 2447925"/>
                <a:gd name="connsiteX103-729" fmla="*/ 619458 w 2040634"/>
                <a:gd name="connsiteY103-730" fmla="*/ 1052512 h 2447925"/>
                <a:gd name="connsiteX104-731" fmla="*/ 648033 w 2040634"/>
                <a:gd name="connsiteY104-732" fmla="*/ 1062037 h 2447925"/>
                <a:gd name="connsiteX105-733" fmla="*/ 662320 w 2040634"/>
                <a:gd name="connsiteY105-734" fmla="*/ 1071562 h 2447925"/>
                <a:gd name="connsiteX106-735" fmla="*/ 681370 w 2040634"/>
                <a:gd name="connsiteY106-736" fmla="*/ 1100137 h 2447925"/>
                <a:gd name="connsiteX107-737" fmla="*/ 709945 w 2040634"/>
                <a:gd name="connsiteY107-738" fmla="*/ 1119187 h 2447925"/>
                <a:gd name="connsiteX108-739" fmla="*/ 733758 w 2040634"/>
                <a:gd name="connsiteY108-740" fmla="*/ 1114425 h 2447925"/>
                <a:gd name="connsiteX109-741" fmla="*/ 771858 w 2040634"/>
                <a:gd name="connsiteY109-742" fmla="*/ 1104900 h 2447925"/>
                <a:gd name="connsiteX110-743" fmla="*/ 786145 w 2040634"/>
                <a:gd name="connsiteY110-744" fmla="*/ 1109662 h 2447925"/>
                <a:gd name="connsiteX111-745" fmla="*/ 795670 w 2040634"/>
                <a:gd name="connsiteY111-746" fmla="*/ 1138237 h 2447925"/>
                <a:gd name="connsiteX112-747" fmla="*/ 805195 w 2040634"/>
                <a:gd name="connsiteY112-748" fmla="*/ 1176337 h 2447925"/>
                <a:gd name="connsiteX113-749" fmla="*/ 800433 w 2040634"/>
                <a:gd name="connsiteY113-750" fmla="*/ 1233487 h 2447925"/>
                <a:gd name="connsiteX114-751" fmla="*/ 790908 w 2040634"/>
                <a:gd name="connsiteY114-752" fmla="*/ 1262062 h 2447925"/>
                <a:gd name="connsiteX115-753" fmla="*/ 776620 w 2040634"/>
                <a:gd name="connsiteY115-754" fmla="*/ 1290637 h 2447925"/>
                <a:gd name="connsiteX116-755" fmla="*/ 800433 w 2040634"/>
                <a:gd name="connsiteY116-756" fmla="*/ 1333500 h 2447925"/>
                <a:gd name="connsiteX117-757" fmla="*/ 814720 w 2040634"/>
                <a:gd name="connsiteY117-758" fmla="*/ 1343025 h 2447925"/>
                <a:gd name="connsiteX118-759" fmla="*/ 824245 w 2040634"/>
                <a:gd name="connsiteY118-760" fmla="*/ 1371600 h 2447925"/>
                <a:gd name="connsiteX119-761" fmla="*/ 833770 w 2040634"/>
                <a:gd name="connsiteY119-762" fmla="*/ 1385887 h 2447925"/>
                <a:gd name="connsiteX120-763" fmla="*/ 838533 w 2040634"/>
                <a:gd name="connsiteY120-764" fmla="*/ 1400175 h 2447925"/>
                <a:gd name="connsiteX121-765" fmla="*/ 867108 w 2040634"/>
                <a:gd name="connsiteY121-766" fmla="*/ 1423987 h 2447925"/>
                <a:gd name="connsiteX122-767" fmla="*/ 890920 w 2040634"/>
                <a:gd name="connsiteY122-768" fmla="*/ 1466850 h 2447925"/>
                <a:gd name="connsiteX123-769" fmla="*/ 895683 w 2040634"/>
                <a:gd name="connsiteY123-770" fmla="*/ 1514475 h 2447925"/>
                <a:gd name="connsiteX124-771" fmla="*/ 900445 w 2040634"/>
                <a:gd name="connsiteY124-772" fmla="*/ 1528762 h 2447925"/>
                <a:gd name="connsiteX125-773" fmla="*/ 919495 w 2040634"/>
                <a:gd name="connsiteY125-774" fmla="*/ 1557337 h 2447925"/>
                <a:gd name="connsiteX126-775" fmla="*/ 905208 w 2040634"/>
                <a:gd name="connsiteY126-776" fmla="*/ 1595437 h 2447925"/>
                <a:gd name="connsiteX127-777" fmla="*/ 919495 w 2040634"/>
                <a:gd name="connsiteY127-778" fmla="*/ 1600200 h 2447925"/>
                <a:gd name="connsiteX128-779" fmla="*/ 933783 w 2040634"/>
                <a:gd name="connsiteY128-780" fmla="*/ 1628775 h 2447925"/>
                <a:gd name="connsiteX129-781" fmla="*/ 924258 w 2040634"/>
                <a:gd name="connsiteY129-782" fmla="*/ 1676400 h 2447925"/>
                <a:gd name="connsiteX130-783" fmla="*/ 919495 w 2040634"/>
                <a:gd name="connsiteY130-784" fmla="*/ 1695450 h 2447925"/>
                <a:gd name="connsiteX131-785" fmla="*/ 900445 w 2040634"/>
                <a:gd name="connsiteY131-786" fmla="*/ 1724025 h 2447925"/>
                <a:gd name="connsiteX132-787" fmla="*/ 890920 w 2040634"/>
                <a:gd name="connsiteY132-788" fmla="*/ 1738312 h 2447925"/>
                <a:gd name="connsiteX133-789" fmla="*/ 886158 w 2040634"/>
                <a:gd name="connsiteY133-790" fmla="*/ 1752600 h 2447925"/>
                <a:gd name="connsiteX134-791" fmla="*/ 881395 w 2040634"/>
                <a:gd name="connsiteY134-792" fmla="*/ 1785937 h 2447925"/>
                <a:gd name="connsiteX135-793" fmla="*/ 871870 w 2040634"/>
                <a:gd name="connsiteY135-794" fmla="*/ 1800225 h 2447925"/>
                <a:gd name="connsiteX136-795" fmla="*/ 876633 w 2040634"/>
                <a:gd name="connsiteY136-796" fmla="*/ 1843087 h 2447925"/>
                <a:gd name="connsiteX137-797" fmla="*/ 881395 w 2040634"/>
                <a:gd name="connsiteY137-798" fmla="*/ 1857375 h 2447925"/>
                <a:gd name="connsiteX138-799" fmla="*/ 890920 w 2040634"/>
                <a:gd name="connsiteY138-800" fmla="*/ 1919287 h 2447925"/>
                <a:gd name="connsiteX139-801" fmla="*/ 909970 w 2040634"/>
                <a:gd name="connsiteY139-802" fmla="*/ 1947862 h 2447925"/>
                <a:gd name="connsiteX140-803" fmla="*/ 914733 w 2040634"/>
                <a:gd name="connsiteY140-804" fmla="*/ 1962150 h 2447925"/>
                <a:gd name="connsiteX141-805" fmla="*/ 933783 w 2040634"/>
                <a:gd name="connsiteY141-806" fmla="*/ 1990725 h 2447925"/>
                <a:gd name="connsiteX142-807" fmla="*/ 943308 w 2040634"/>
                <a:gd name="connsiteY142-808" fmla="*/ 2024062 h 2447925"/>
                <a:gd name="connsiteX143-809" fmla="*/ 952833 w 2040634"/>
                <a:gd name="connsiteY143-810" fmla="*/ 2038350 h 2447925"/>
                <a:gd name="connsiteX144-811" fmla="*/ 967120 w 2040634"/>
                <a:gd name="connsiteY144-812" fmla="*/ 2119312 h 2447925"/>
                <a:gd name="connsiteX145-813" fmla="*/ 976645 w 2040634"/>
                <a:gd name="connsiteY145-814" fmla="*/ 2147887 h 2447925"/>
                <a:gd name="connsiteX146-815" fmla="*/ 990933 w 2040634"/>
                <a:gd name="connsiteY146-816" fmla="*/ 2209800 h 2447925"/>
                <a:gd name="connsiteX147-817" fmla="*/ 995695 w 2040634"/>
                <a:gd name="connsiteY147-818" fmla="*/ 2224087 h 2447925"/>
                <a:gd name="connsiteX148-819" fmla="*/ 1005220 w 2040634"/>
                <a:gd name="connsiteY148-820" fmla="*/ 2238375 h 2447925"/>
                <a:gd name="connsiteX149-821" fmla="*/ 1009983 w 2040634"/>
                <a:gd name="connsiteY149-822" fmla="*/ 2252662 h 2447925"/>
                <a:gd name="connsiteX150-823" fmla="*/ 1029033 w 2040634"/>
                <a:gd name="connsiteY150-824" fmla="*/ 2281237 h 2447925"/>
                <a:gd name="connsiteX151-825" fmla="*/ 1043320 w 2040634"/>
                <a:gd name="connsiteY151-826" fmla="*/ 2309812 h 2447925"/>
                <a:gd name="connsiteX152-827" fmla="*/ 1057608 w 2040634"/>
                <a:gd name="connsiteY152-828" fmla="*/ 2319337 h 2447925"/>
                <a:gd name="connsiteX153-829" fmla="*/ 1057608 w 2040634"/>
                <a:gd name="connsiteY153-830" fmla="*/ 2371725 h 2447925"/>
                <a:gd name="connsiteX154-831" fmla="*/ 1052845 w 2040634"/>
                <a:gd name="connsiteY154-832" fmla="*/ 2386012 h 2447925"/>
                <a:gd name="connsiteX155-833" fmla="*/ 1071895 w 2040634"/>
                <a:gd name="connsiteY155-834" fmla="*/ 2414587 h 2447925"/>
                <a:gd name="connsiteX156-835" fmla="*/ 1081420 w 2040634"/>
                <a:gd name="connsiteY156-836" fmla="*/ 2428875 h 2447925"/>
                <a:gd name="connsiteX157-837" fmla="*/ 1109995 w 2040634"/>
                <a:gd name="connsiteY157-838" fmla="*/ 2447925 h 2447925"/>
                <a:gd name="connsiteX158-839" fmla="*/ 1143333 w 2040634"/>
                <a:gd name="connsiteY158-840" fmla="*/ 2438400 h 2447925"/>
                <a:gd name="connsiteX159-841" fmla="*/ 1176670 w 2040634"/>
                <a:gd name="connsiteY159-842" fmla="*/ 2424112 h 2447925"/>
                <a:gd name="connsiteX160-843" fmla="*/ 1233820 w 2040634"/>
                <a:gd name="connsiteY160-844" fmla="*/ 2419350 h 2447925"/>
                <a:gd name="connsiteX161-845" fmla="*/ 1290970 w 2040634"/>
                <a:gd name="connsiteY161-846" fmla="*/ 2414587 h 2447925"/>
                <a:gd name="connsiteX162-847" fmla="*/ 1333833 w 2040634"/>
                <a:gd name="connsiteY162-848" fmla="*/ 2395537 h 2447925"/>
                <a:gd name="connsiteX163-849" fmla="*/ 1348120 w 2040634"/>
                <a:gd name="connsiteY163-850" fmla="*/ 2381250 h 2447925"/>
                <a:gd name="connsiteX164-851" fmla="*/ 1376695 w 2040634"/>
                <a:gd name="connsiteY164-852" fmla="*/ 2362200 h 2447925"/>
                <a:gd name="connsiteX165-853" fmla="*/ 1390983 w 2040634"/>
                <a:gd name="connsiteY165-854" fmla="*/ 2352675 h 2447925"/>
                <a:gd name="connsiteX166-855" fmla="*/ 1400508 w 2040634"/>
                <a:gd name="connsiteY166-856" fmla="*/ 2338387 h 2447925"/>
                <a:gd name="connsiteX167-857" fmla="*/ 1414795 w 2040634"/>
                <a:gd name="connsiteY167-858" fmla="*/ 2333625 h 2447925"/>
                <a:gd name="connsiteX168-859" fmla="*/ 1433845 w 2040634"/>
                <a:gd name="connsiteY168-860" fmla="*/ 2314575 h 2447925"/>
                <a:gd name="connsiteX169-861" fmla="*/ 1448133 w 2040634"/>
                <a:gd name="connsiteY169-862" fmla="*/ 2286000 h 2447925"/>
                <a:gd name="connsiteX170-863" fmla="*/ 1457658 w 2040634"/>
                <a:gd name="connsiteY170-864" fmla="*/ 2257425 h 2447925"/>
                <a:gd name="connsiteX171-865" fmla="*/ 1476708 w 2040634"/>
                <a:gd name="connsiteY171-866" fmla="*/ 2228850 h 2447925"/>
                <a:gd name="connsiteX172-867" fmla="*/ 1486233 w 2040634"/>
                <a:gd name="connsiteY172-868" fmla="*/ 2214562 h 2447925"/>
                <a:gd name="connsiteX173-869" fmla="*/ 1495758 w 2040634"/>
                <a:gd name="connsiteY173-870" fmla="*/ 2185987 h 2447925"/>
                <a:gd name="connsiteX174-871" fmla="*/ 1500520 w 2040634"/>
                <a:gd name="connsiteY174-872" fmla="*/ 2128837 h 2447925"/>
                <a:gd name="connsiteX175-873" fmla="*/ 1529095 w 2040634"/>
                <a:gd name="connsiteY175-874" fmla="*/ 2119312 h 2447925"/>
                <a:gd name="connsiteX176-875" fmla="*/ 1543383 w 2040634"/>
                <a:gd name="connsiteY176-876" fmla="*/ 2114550 h 2447925"/>
                <a:gd name="connsiteX177-877" fmla="*/ 1557670 w 2040634"/>
                <a:gd name="connsiteY177-878" fmla="*/ 2105025 h 2447925"/>
                <a:gd name="connsiteX178-879" fmla="*/ 1571958 w 2040634"/>
                <a:gd name="connsiteY178-880" fmla="*/ 2100262 h 2447925"/>
                <a:gd name="connsiteX179-881" fmla="*/ 1581483 w 2040634"/>
                <a:gd name="connsiteY179-882" fmla="*/ 2085975 h 2447925"/>
                <a:gd name="connsiteX180-883" fmla="*/ 1571958 w 2040634"/>
                <a:gd name="connsiteY180-884" fmla="*/ 2005012 h 2447925"/>
                <a:gd name="connsiteX181-885" fmla="*/ 1567195 w 2040634"/>
                <a:gd name="connsiteY181-886" fmla="*/ 1990725 h 2447925"/>
                <a:gd name="connsiteX182-887" fmla="*/ 1557670 w 2040634"/>
                <a:gd name="connsiteY182-888" fmla="*/ 1976437 h 2447925"/>
                <a:gd name="connsiteX183-889" fmla="*/ 1557670 w 2040634"/>
                <a:gd name="connsiteY183-890" fmla="*/ 1933575 h 2447925"/>
                <a:gd name="connsiteX184-891" fmla="*/ 1571958 w 2040634"/>
                <a:gd name="connsiteY184-892" fmla="*/ 1924050 h 2447925"/>
                <a:gd name="connsiteX185-893" fmla="*/ 1581483 w 2040634"/>
                <a:gd name="connsiteY185-894" fmla="*/ 1909762 h 2447925"/>
                <a:gd name="connsiteX186-895" fmla="*/ 1610058 w 2040634"/>
                <a:gd name="connsiteY186-896" fmla="*/ 1890712 h 2447925"/>
                <a:gd name="connsiteX187-897" fmla="*/ 1633870 w 2040634"/>
                <a:gd name="connsiteY187-898" fmla="*/ 1866900 h 2447925"/>
                <a:gd name="connsiteX188-899" fmla="*/ 1648158 w 2040634"/>
                <a:gd name="connsiteY188-900" fmla="*/ 1852612 h 2447925"/>
                <a:gd name="connsiteX189-901" fmla="*/ 1691020 w 2040634"/>
                <a:gd name="connsiteY189-902" fmla="*/ 1819275 h 2447925"/>
                <a:gd name="connsiteX190-903" fmla="*/ 1700545 w 2040634"/>
                <a:gd name="connsiteY190-904" fmla="*/ 1804987 h 2447925"/>
                <a:gd name="connsiteX191-905" fmla="*/ 1719595 w 2040634"/>
                <a:gd name="connsiteY191-906" fmla="*/ 1793081 h 2447925"/>
                <a:gd name="connsiteX192-907" fmla="*/ 1724358 w 2040634"/>
                <a:gd name="connsiteY192-908" fmla="*/ 1771650 h 2447925"/>
                <a:gd name="connsiteX193-909" fmla="*/ 1733883 w 2040634"/>
                <a:gd name="connsiteY193-910" fmla="*/ 1743075 h 2447925"/>
                <a:gd name="connsiteX194-911" fmla="*/ 1729120 w 2040634"/>
                <a:gd name="connsiteY194-912" fmla="*/ 1700212 h 2447925"/>
                <a:gd name="connsiteX195-913" fmla="*/ 1726739 w 2040634"/>
                <a:gd name="connsiteY195-914" fmla="*/ 1633537 h 2447925"/>
                <a:gd name="connsiteX196-915" fmla="*/ 1710070 w 2040634"/>
                <a:gd name="connsiteY196-916" fmla="*/ 1590675 h 2447925"/>
                <a:gd name="connsiteX197-917" fmla="*/ 1700545 w 2040634"/>
                <a:gd name="connsiteY197-918" fmla="*/ 1576387 h 2447925"/>
                <a:gd name="connsiteX198-919" fmla="*/ 1695783 w 2040634"/>
                <a:gd name="connsiteY198-920" fmla="*/ 1562100 h 2447925"/>
                <a:gd name="connsiteX199-921" fmla="*/ 1691020 w 2040634"/>
                <a:gd name="connsiteY199-922" fmla="*/ 1504950 h 2447925"/>
                <a:gd name="connsiteX200-923" fmla="*/ 1691020 w 2040634"/>
                <a:gd name="connsiteY200-924" fmla="*/ 1490662 h 2447925"/>
                <a:gd name="connsiteX201-925" fmla="*/ 1695783 w 2040634"/>
                <a:gd name="connsiteY201-926" fmla="*/ 1428750 h 2447925"/>
                <a:gd name="connsiteX202-927" fmla="*/ 1705308 w 2040634"/>
                <a:gd name="connsiteY202-928" fmla="*/ 1414462 h 2447925"/>
                <a:gd name="connsiteX203-929" fmla="*/ 1710070 w 2040634"/>
                <a:gd name="connsiteY203-930" fmla="*/ 1400175 h 2447925"/>
                <a:gd name="connsiteX204-931" fmla="*/ 1719595 w 2040634"/>
                <a:gd name="connsiteY204-932" fmla="*/ 1385887 h 2447925"/>
                <a:gd name="connsiteX205-933" fmla="*/ 1733883 w 2040634"/>
                <a:gd name="connsiteY205-934" fmla="*/ 1357312 h 2447925"/>
                <a:gd name="connsiteX206-935" fmla="*/ 1757695 w 2040634"/>
                <a:gd name="connsiteY206-936" fmla="*/ 1314450 h 2447925"/>
                <a:gd name="connsiteX207-937" fmla="*/ 1767220 w 2040634"/>
                <a:gd name="connsiteY207-938" fmla="*/ 1300162 h 2447925"/>
                <a:gd name="connsiteX208-939" fmla="*/ 1771983 w 2040634"/>
                <a:gd name="connsiteY208-940" fmla="*/ 1285875 h 2447925"/>
                <a:gd name="connsiteX209-941" fmla="*/ 1786270 w 2040634"/>
                <a:gd name="connsiteY209-942" fmla="*/ 1276350 h 2447925"/>
                <a:gd name="connsiteX210-943" fmla="*/ 1795795 w 2040634"/>
                <a:gd name="connsiteY210-944" fmla="*/ 1262062 h 2447925"/>
                <a:gd name="connsiteX211-945" fmla="*/ 1810083 w 2040634"/>
                <a:gd name="connsiteY211-946" fmla="*/ 1247775 h 2447925"/>
                <a:gd name="connsiteX212-947" fmla="*/ 1829133 w 2040634"/>
                <a:gd name="connsiteY212-948" fmla="*/ 1228725 h 2447925"/>
                <a:gd name="connsiteX213-949" fmla="*/ 1843420 w 2040634"/>
                <a:gd name="connsiteY213-950" fmla="*/ 1219200 h 2447925"/>
                <a:gd name="connsiteX214-951" fmla="*/ 1852945 w 2040634"/>
                <a:gd name="connsiteY214-952" fmla="*/ 1204912 h 2447925"/>
                <a:gd name="connsiteX215-953" fmla="*/ 1867233 w 2040634"/>
                <a:gd name="connsiteY215-954" fmla="*/ 1200150 h 2447925"/>
                <a:gd name="connsiteX216-955" fmla="*/ 1876758 w 2040634"/>
                <a:gd name="connsiteY216-956" fmla="*/ 1204912 h 2447925"/>
                <a:gd name="connsiteX217-957" fmla="*/ 1900570 w 2040634"/>
                <a:gd name="connsiteY217-958" fmla="*/ 1171575 h 2447925"/>
                <a:gd name="connsiteX218-959" fmla="*/ 1919620 w 2040634"/>
                <a:gd name="connsiteY218-960" fmla="*/ 1128712 h 2447925"/>
                <a:gd name="connsiteX219-961" fmla="*/ 1933908 w 2040634"/>
                <a:gd name="connsiteY219-962" fmla="*/ 1119187 h 2447925"/>
                <a:gd name="connsiteX220-963" fmla="*/ 1952958 w 2040634"/>
                <a:gd name="connsiteY220-964" fmla="*/ 1100137 h 2447925"/>
                <a:gd name="connsiteX221-965" fmla="*/ 1957720 w 2040634"/>
                <a:gd name="connsiteY221-966" fmla="*/ 1085850 h 2447925"/>
                <a:gd name="connsiteX222-967" fmla="*/ 1976770 w 2040634"/>
                <a:gd name="connsiteY222-968" fmla="*/ 1057275 h 2447925"/>
                <a:gd name="connsiteX223-969" fmla="*/ 1986295 w 2040634"/>
                <a:gd name="connsiteY223-970" fmla="*/ 1042987 h 2447925"/>
                <a:gd name="connsiteX224-971" fmla="*/ 1995820 w 2040634"/>
                <a:gd name="connsiteY224-972" fmla="*/ 1028700 h 2447925"/>
                <a:gd name="connsiteX225-973" fmla="*/ 2005345 w 2040634"/>
                <a:gd name="connsiteY225-974" fmla="*/ 1014412 h 2447925"/>
                <a:gd name="connsiteX226-975" fmla="*/ 2019633 w 2040634"/>
                <a:gd name="connsiteY226-976" fmla="*/ 1004887 h 2447925"/>
                <a:gd name="connsiteX227-977" fmla="*/ 2038683 w 2040634"/>
                <a:gd name="connsiteY227-978" fmla="*/ 962025 h 2447925"/>
                <a:gd name="connsiteX228-979" fmla="*/ 2033920 w 2040634"/>
                <a:gd name="connsiteY228-980" fmla="*/ 862012 h 2447925"/>
                <a:gd name="connsiteX229-981" fmla="*/ 2005345 w 2040634"/>
                <a:gd name="connsiteY229-982" fmla="*/ 881062 h 2447925"/>
                <a:gd name="connsiteX230-983" fmla="*/ 1952958 w 2040634"/>
                <a:gd name="connsiteY230-984" fmla="*/ 885825 h 2447925"/>
                <a:gd name="connsiteX231-985" fmla="*/ 1924383 w 2040634"/>
                <a:gd name="connsiteY231-986" fmla="*/ 895350 h 2447925"/>
                <a:gd name="connsiteX232-987" fmla="*/ 1895808 w 2040634"/>
                <a:gd name="connsiteY232-988" fmla="*/ 909637 h 2447925"/>
                <a:gd name="connsiteX233-989" fmla="*/ 1819608 w 2040634"/>
                <a:gd name="connsiteY233-990" fmla="*/ 904875 h 2447925"/>
                <a:gd name="connsiteX234-991" fmla="*/ 1805320 w 2040634"/>
                <a:gd name="connsiteY234-992" fmla="*/ 900112 h 2447925"/>
                <a:gd name="connsiteX235-993" fmla="*/ 1786270 w 2040634"/>
                <a:gd name="connsiteY235-994" fmla="*/ 871537 h 2447925"/>
                <a:gd name="connsiteX236-995" fmla="*/ 1800558 w 2040634"/>
                <a:gd name="connsiteY236-996" fmla="*/ 862012 h 2447925"/>
                <a:gd name="connsiteX237-997" fmla="*/ 1795795 w 2040634"/>
                <a:gd name="connsiteY237-998" fmla="*/ 833437 h 2447925"/>
                <a:gd name="connsiteX238-999" fmla="*/ 1781508 w 2040634"/>
                <a:gd name="connsiteY238-1000" fmla="*/ 828675 h 2447925"/>
                <a:gd name="connsiteX239-1001" fmla="*/ 1767220 w 2040634"/>
                <a:gd name="connsiteY239-1002" fmla="*/ 800100 h 2447925"/>
                <a:gd name="connsiteX240-1003" fmla="*/ 1752933 w 2040634"/>
                <a:gd name="connsiteY240-1004" fmla="*/ 790575 h 2447925"/>
                <a:gd name="connsiteX241-1005" fmla="*/ 1724358 w 2040634"/>
                <a:gd name="connsiteY241-1006" fmla="*/ 766762 h 2447925"/>
                <a:gd name="connsiteX242-1007" fmla="*/ 1695783 w 2040634"/>
                <a:gd name="connsiteY242-1008" fmla="*/ 747712 h 2447925"/>
                <a:gd name="connsiteX243-1009" fmla="*/ 1676733 w 2040634"/>
                <a:gd name="connsiteY243-1010" fmla="*/ 704850 h 2447925"/>
                <a:gd name="connsiteX244-1011" fmla="*/ 1662445 w 2040634"/>
                <a:gd name="connsiteY244-1012" fmla="*/ 652462 h 2447925"/>
                <a:gd name="connsiteX245-1013" fmla="*/ 1648158 w 2040634"/>
                <a:gd name="connsiteY245-1014" fmla="*/ 647700 h 2447925"/>
                <a:gd name="connsiteX246-1015" fmla="*/ 1633870 w 2040634"/>
                <a:gd name="connsiteY246-1016" fmla="*/ 619125 h 2447925"/>
                <a:gd name="connsiteX247-1017" fmla="*/ 1629108 w 2040634"/>
                <a:gd name="connsiteY247-1018" fmla="*/ 604837 h 2447925"/>
                <a:gd name="connsiteX248-1019" fmla="*/ 1624345 w 2040634"/>
                <a:gd name="connsiteY248-1020" fmla="*/ 528637 h 2447925"/>
                <a:gd name="connsiteX249-1021" fmla="*/ 1619583 w 2040634"/>
                <a:gd name="connsiteY249-1022" fmla="*/ 514350 h 2447925"/>
                <a:gd name="connsiteX250-1023" fmla="*/ 1605295 w 2040634"/>
                <a:gd name="connsiteY250-1024" fmla="*/ 509587 h 2447925"/>
                <a:gd name="connsiteX251-1025" fmla="*/ 1586245 w 2040634"/>
                <a:gd name="connsiteY251-1026" fmla="*/ 481012 h 2447925"/>
                <a:gd name="connsiteX252-1027" fmla="*/ 1581483 w 2040634"/>
                <a:gd name="connsiteY252-1028" fmla="*/ 466725 h 2447925"/>
                <a:gd name="connsiteX253-1029" fmla="*/ 1576720 w 2040634"/>
                <a:gd name="connsiteY253-1030" fmla="*/ 438150 h 2447925"/>
                <a:gd name="connsiteX254-1031" fmla="*/ 1567195 w 2040634"/>
                <a:gd name="connsiteY254-1032" fmla="*/ 423862 h 2447925"/>
                <a:gd name="connsiteX255-1033" fmla="*/ 1543383 w 2040634"/>
                <a:gd name="connsiteY255-1034" fmla="*/ 385762 h 2447925"/>
                <a:gd name="connsiteX256-1035" fmla="*/ 1529095 w 2040634"/>
                <a:gd name="connsiteY256-1036" fmla="*/ 338137 h 2447925"/>
                <a:gd name="connsiteX257-1037" fmla="*/ 1519570 w 2040634"/>
                <a:gd name="connsiteY257-1038" fmla="*/ 323850 h 2447925"/>
                <a:gd name="connsiteX258-1039" fmla="*/ 1514808 w 2040634"/>
                <a:gd name="connsiteY258-1040" fmla="*/ 309562 h 2447925"/>
                <a:gd name="connsiteX259-1041" fmla="*/ 1490995 w 2040634"/>
                <a:gd name="connsiteY259-1042" fmla="*/ 266700 h 2447925"/>
                <a:gd name="connsiteX260-1043" fmla="*/ 1486233 w 2040634"/>
                <a:gd name="connsiteY260-1044" fmla="*/ 214312 h 2447925"/>
                <a:gd name="connsiteX0-1045" fmla="*/ 1486233 w 2040634"/>
                <a:gd name="connsiteY0-1046" fmla="*/ 214312 h 2447925"/>
                <a:gd name="connsiteX1-1047" fmla="*/ 1486233 w 2040634"/>
                <a:gd name="connsiteY1-1048" fmla="*/ 214312 h 2447925"/>
                <a:gd name="connsiteX2-1049" fmla="*/ 1443370 w 2040634"/>
                <a:gd name="connsiteY2-1050" fmla="*/ 204787 h 2447925"/>
                <a:gd name="connsiteX3-1051" fmla="*/ 1410033 w 2040634"/>
                <a:gd name="connsiteY3-1052" fmla="*/ 219075 h 2447925"/>
                <a:gd name="connsiteX4-1053" fmla="*/ 1395745 w 2040634"/>
                <a:gd name="connsiteY4-1054" fmla="*/ 223837 h 2447925"/>
                <a:gd name="connsiteX5-1055" fmla="*/ 1352883 w 2040634"/>
                <a:gd name="connsiteY5-1056" fmla="*/ 209550 h 2447925"/>
                <a:gd name="connsiteX6-1057" fmla="*/ 1338595 w 2040634"/>
                <a:gd name="connsiteY6-1058" fmla="*/ 204787 h 2447925"/>
                <a:gd name="connsiteX7-1059" fmla="*/ 1319545 w 2040634"/>
                <a:gd name="connsiteY7-1060" fmla="*/ 200025 h 2447925"/>
                <a:gd name="connsiteX8-1061" fmla="*/ 1305258 w 2040634"/>
                <a:gd name="connsiteY8-1062" fmla="*/ 195262 h 2447925"/>
                <a:gd name="connsiteX9-1063" fmla="*/ 1262395 w 2040634"/>
                <a:gd name="connsiteY9-1064" fmla="*/ 190500 h 2447925"/>
                <a:gd name="connsiteX10-1065" fmla="*/ 1214770 w 2040634"/>
                <a:gd name="connsiteY10-1066" fmla="*/ 176212 h 2447925"/>
                <a:gd name="connsiteX11-1067" fmla="*/ 1210008 w 2040634"/>
                <a:gd name="connsiteY11-1068" fmla="*/ 161925 h 2447925"/>
                <a:gd name="connsiteX12-1069" fmla="*/ 1143333 w 2040634"/>
                <a:gd name="connsiteY12-1070" fmla="*/ 161925 h 2447925"/>
                <a:gd name="connsiteX13-1071" fmla="*/ 1129045 w 2040634"/>
                <a:gd name="connsiteY13-1072" fmla="*/ 190500 h 2447925"/>
                <a:gd name="connsiteX14-1073" fmla="*/ 1124283 w 2040634"/>
                <a:gd name="connsiteY14-1074" fmla="*/ 214312 h 2447925"/>
                <a:gd name="connsiteX15-1075" fmla="*/ 1105233 w 2040634"/>
                <a:gd name="connsiteY15-1076" fmla="*/ 242887 h 2447925"/>
                <a:gd name="connsiteX16-1077" fmla="*/ 1090945 w 2040634"/>
                <a:gd name="connsiteY16-1078" fmla="*/ 238125 h 2447925"/>
                <a:gd name="connsiteX17-1079" fmla="*/ 1086183 w 2040634"/>
                <a:gd name="connsiteY17-1080" fmla="*/ 223837 h 2447925"/>
                <a:gd name="connsiteX18-1081" fmla="*/ 1067133 w 2040634"/>
                <a:gd name="connsiteY18-1082" fmla="*/ 219075 h 2447925"/>
                <a:gd name="connsiteX19-1083" fmla="*/ 1038558 w 2040634"/>
                <a:gd name="connsiteY19-1084" fmla="*/ 209550 h 2447925"/>
                <a:gd name="connsiteX20-1085" fmla="*/ 1024270 w 2040634"/>
                <a:gd name="connsiteY20-1086" fmla="*/ 204787 h 2447925"/>
                <a:gd name="connsiteX21-1087" fmla="*/ 1009983 w 2040634"/>
                <a:gd name="connsiteY21-1088" fmla="*/ 200025 h 2447925"/>
                <a:gd name="connsiteX22-1089" fmla="*/ 986170 w 2040634"/>
                <a:gd name="connsiteY22-1090" fmla="*/ 204787 h 2447925"/>
                <a:gd name="connsiteX23-1091" fmla="*/ 962358 w 2040634"/>
                <a:gd name="connsiteY23-1092" fmla="*/ 166687 h 2447925"/>
                <a:gd name="connsiteX24-1093" fmla="*/ 948070 w 2040634"/>
                <a:gd name="connsiteY24-1094" fmla="*/ 152400 h 2447925"/>
                <a:gd name="connsiteX25-1095" fmla="*/ 886158 w 2040634"/>
                <a:gd name="connsiteY25-1096" fmla="*/ 147637 h 2447925"/>
                <a:gd name="connsiteX26-1097" fmla="*/ 867108 w 2040634"/>
                <a:gd name="connsiteY26-1098" fmla="*/ 142875 h 2447925"/>
                <a:gd name="connsiteX27-1099" fmla="*/ 824245 w 2040634"/>
                <a:gd name="connsiteY27-1100" fmla="*/ 119062 h 2447925"/>
                <a:gd name="connsiteX28-1101" fmla="*/ 819483 w 2040634"/>
                <a:gd name="connsiteY28-1102" fmla="*/ 104775 h 2447925"/>
                <a:gd name="connsiteX29-1103" fmla="*/ 833770 w 2040634"/>
                <a:gd name="connsiteY29-1104" fmla="*/ 95250 h 2447925"/>
                <a:gd name="connsiteX30-1105" fmla="*/ 838533 w 2040634"/>
                <a:gd name="connsiteY30-1106" fmla="*/ 80962 h 2447925"/>
                <a:gd name="connsiteX31-1107" fmla="*/ 833770 w 2040634"/>
                <a:gd name="connsiteY31-1108" fmla="*/ 47625 h 2447925"/>
                <a:gd name="connsiteX32-1109" fmla="*/ 843295 w 2040634"/>
                <a:gd name="connsiteY32-1110" fmla="*/ 19050 h 2447925"/>
                <a:gd name="connsiteX33-1111" fmla="*/ 829008 w 2040634"/>
                <a:gd name="connsiteY33-1112" fmla="*/ 9525 h 2447925"/>
                <a:gd name="connsiteX34-1113" fmla="*/ 800433 w 2040634"/>
                <a:gd name="connsiteY34-1114" fmla="*/ 0 h 2447925"/>
                <a:gd name="connsiteX35-1115" fmla="*/ 690895 w 2040634"/>
                <a:gd name="connsiteY35-1116" fmla="*/ 14287 h 2447925"/>
                <a:gd name="connsiteX36-1117" fmla="*/ 595645 w 2040634"/>
                <a:gd name="connsiteY36-1118" fmla="*/ 23812 h 2447925"/>
                <a:gd name="connsiteX37-1119" fmla="*/ 562308 w 2040634"/>
                <a:gd name="connsiteY37-1120" fmla="*/ 33337 h 2447925"/>
                <a:gd name="connsiteX38-1121" fmla="*/ 548020 w 2040634"/>
                <a:gd name="connsiteY38-1122" fmla="*/ 42862 h 2447925"/>
                <a:gd name="connsiteX39-1123" fmla="*/ 519445 w 2040634"/>
                <a:gd name="connsiteY39-1124" fmla="*/ 47625 h 2447925"/>
                <a:gd name="connsiteX40-1125" fmla="*/ 505158 w 2040634"/>
                <a:gd name="connsiteY40-1126" fmla="*/ 52387 h 2447925"/>
                <a:gd name="connsiteX41-1127" fmla="*/ 490870 w 2040634"/>
                <a:gd name="connsiteY41-1128" fmla="*/ 61912 h 2447925"/>
                <a:gd name="connsiteX42-1129" fmla="*/ 409908 w 2040634"/>
                <a:gd name="connsiteY42-1130" fmla="*/ 76200 h 2447925"/>
                <a:gd name="connsiteX43-1131" fmla="*/ 376570 w 2040634"/>
                <a:gd name="connsiteY43-1132" fmla="*/ 71437 h 2447925"/>
                <a:gd name="connsiteX44-1133" fmla="*/ 371808 w 2040634"/>
                <a:gd name="connsiteY44-1134" fmla="*/ 57150 h 2447925"/>
                <a:gd name="connsiteX45-1135" fmla="*/ 362283 w 2040634"/>
                <a:gd name="connsiteY45-1136" fmla="*/ 42862 h 2447925"/>
                <a:gd name="connsiteX46-1137" fmla="*/ 347995 w 2040634"/>
                <a:gd name="connsiteY46-1138" fmla="*/ 47625 h 2447925"/>
                <a:gd name="connsiteX47-1139" fmla="*/ 343233 w 2040634"/>
                <a:gd name="connsiteY47-1140" fmla="*/ 66675 h 2447925"/>
                <a:gd name="connsiteX48-1141" fmla="*/ 319420 w 2040634"/>
                <a:gd name="connsiteY48-1142" fmla="*/ 109537 h 2447925"/>
                <a:gd name="connsiteX49-1143" fmla="*/ 290845 w 2040634"/>
                <a:gd name="connsiteY49-1144" fmla="*/ 123825 h 2447925"/>
                <a:gd name="connsiteX50-1145" fmla="*/ 262270 w 2040634"/>
                <a:gd name="connsiteY50-1146" fmla="*/ 133350 h 2447925"/>
                <a:gd name="connsiteX51-1147" fmla="*/ 247983 w 2040634"/>
                <a:gd name="connsiteY51-1148" fmla="*/ 147637 h 2447925"/>
                <a:gd name="connsiteX52-1149" fmla="*/ 228933 w 2040634"/>
                <a:gd name="connsiteY52-1150" fmla="*/ 176212 h 2447925"/>
                <a:gd name="connsiteX53-1151" fmla="*/ 233695 w 2040634"/>
                <a:gd name="connsiteY53-1152" fmla="*/ 238125 h 2447925"/>
                <a:gd name="connsiteX54-1153" fmla="*/ 219408 w 2040634"/>
                <a:gd name="connsiteY54-1154" fmla="*/ 280987 h 2447925"/>
                <a:gd name="connsiteX55-1155" fmla="*/ 162258 w 2040634"/>
                <a:gd name="connsiteY55-1156" fmla="*/ 309562 h 2447925"/>
                <a:gd name="connsiteX56-1157" fmla="*/ 147970 w 2040634"/>
                <a:gd name="connsiteY56-1158" fmla="*/ 314325 h 2447925"/>
                <a:gd name="connsiteX57-1159" fmla="*/ 133683 w 2040634"/>
                <a:gd name="connsiteY57-1160" fmla="*/ 319087 h 2447925"/>
                <a:gd name="connsiteX58-1161" fmla="*/ 114633 w 2040634"/>
                <a:gd name="connsiteY58-1162" fmla="*/ 342900 h 2447925"/>
                <a:gd name="connsiteX59-1163" fmla="*/ 95583 w 2040634"/>
                <a:gd name="connsiteY59-1164" fmla="*/ 366712 h 2447925"/>
                <a:gd name="connsiteX60-1165" fmla="*/ 90820 w 2040634"/>
                <a:gd name="connsiteY60-1166" fmla="*/ 381000 h 2447925"/>
                <a:gd name="connsiteX61-1167" fmla="*/ 76533 w 2040634"/>
                <a:gd name="connsiteY61-1168" fmla="*/ 395287 h 2447925"/>
                <a:gd name="connsiteX62-1169" fmla="*/ 71770 w 2040634"/>
                <a:gd name="connsiteY62-1170" fmla="*/ 423862 h 2447925"/>
                <a:gd name="connsiteX63-1171" fmla="*/ 62245 w 2040634"/>
                <a:gd name="connsiteY63-1172" fmla="*/ 452437 h 2447925"/>
                <a:gd name="connsiteX64-1173" fmla="*/ 57483 w 2040634"/>
                <a:gd name="connsiteY64-1174" fmla="*/ 466725 h 2447925"/>
                <a:gd name="connsiteX65-1175" fmla="*/ 52720 w 2040634"/>
                <a:gd name="connsiteY65-1176" fmla="*/ 481012 h 2447925"/>
                <a:gd name="connsiteX66-1177" fmla="*/ 38433 w 2040634"/>
                <a:gd name="connsiteY66-1178" fmla="*/ 490537 h 2447925"/>
                <a:gd name="connsiteX67-1179" fmla="*/ 19383 w 2040634"/>
                <a:gd name="connsiteY67-1180" fmla="*/ 519112 h 2447925"/>
                <a:gd name="connsiteX68-1181" fmla="*/ 24145 w 2040634"/>
                <a:gd name="connsiteY68-1182" fmla="*/ 538162 h 2447925"/>
                <a:gd name="connsiteX69-1183" fmla="*/ 33670 w 2040634"/>
                <a:gd name="connsiteY69-1184" fmla="*/ 566737 h 2447925"/>
                <a:gd name="connsiteX70-1185" fmla="*/ 38433 w 2040634"/>
                <a:gd name="connsiteY70-1186" fmla="*/ 609600 h 2447925"/>
                <a:gd name="connsiteX71-1187" fmla="*/ 38433 w 2040634"/>
                <a:gd name="connsiteY71-1188" fmla="*/ 681037 h 2447925"/>
                <a:gd name="connsiteX72-1189" fmla="*/ 19383 w 2040634"/>
                <a:gd name="connsiteY72-1190" fmla="*/ 709612 h 2447925"/>
                <a:gd name="connsiteX73-1191" fmla="*/ 9858 w 2040634"/>
                <a:gd name="connsiteY73-1192" fmla="*/ 742950 h 2447925"/>
                <a:gd name="connsiteX74-1193" fmla="*/ 333 w 2040634"/>
                <a:gd name="connsiteY74-1194" fmla="*/ 757237 h 2447925"/>
                <a:gd name="connsiteX75-1195" fmla="*/ 14620 w 2040634"/>
                <a:gd name="connsiteY75-1196" fmla="*/ 790575 h 2447925"/>
                <a:gd name="connsiteX76-1197" fmla="*/ 28908 w 2040634"/>
                <a:gd name="connsiteY76-1198" fmla="*/ 842962 h 2447925"/>
                <a:gd name="connsiteX77-1199" fmla="*/ 52720 w 2040634"/>
                <a:gd name="connsiteY77-1200" fmla="*/ 866775 h 2447925"/>
                <a:gd name="connsiteX78-1201" fmla="*/ 62245 w 2040634"/>
                <a:gd name="connsiteY78-1202" fmla="*/ 881062 h 2447925"/>
                <a:gd name="connsiteX79-1203" fmla="*/ 76533 w 2040634"/>
                <a:gd name="connsiteY79-1204" fmla="*/ 909637 h 2447925"/>
                <a:gd name="connsiteX80-1205" fmla="*/ 90820 w 2040634"/>
                <a:gd name="connsiteY80-1206" fmla="*/ 919162 h 2447925"/>
                <a:gd name="connsiteX81-1207" fmla="*/ 114633 w 2040634"/>
                <a:gd name="connsiteY81-1208" fmla="*/ 952500 h 2447925"/>
                <a:gd name="connsiteX82-1209" fmla="*/ 119395 w 2040634"/>
                <a:gd name="connsiteY82-1210" fmla="*/ 966787 h 2447925"/>
                <a:gd name="connsiteX83-1211" fmla="*/ 133683 w 2040634"/>
                <a:gd name="connsiteY83-1212" fmla="*/ 976312 h 2447925"/>
                <a:gd name="connsiteX84-1213" fmla="*/ 143208 w 2040634"/>
                <a:gd name="connsiteY84-1214" fmla="*/ 990600 h 2447925"/>
                <a:gd name="connsiteX85-1215" fmla="*/ 157495 w 2040634"/>
                <a:gd name="connsiteY85-1216" fmla="*/ 1019175 h 2447925"/>
                <a:gd name="connsiteX86-1217" fmla="*/ 171783 w 2040634"/>
                <a:gd name="connsiteY86-1218" fmla="*/ 1028700 h 2447925"/>
                <a:gd name="connsiteX87-1219" fmla="*/ 186070 w 2040634"/>
                <a:gd name="connsiteY87-1220" fmla="*/ 1057275 h 2447925"/>
                <a:gd name="connsiteX88-1221" fmla="*/ 214645 w 2040634"/>
                <a:gd name="connsiteY88-1222" fmla="*/ 1066800 h 2447925"/>
                <a:gd name="connsiteX89-1223" fmla="*/ 257508 w 2040634"/>
                <a:gd name="connsiteY89-1224" fmla="*/ 1095375 h 2447925"/>
                <a:gd name="connsiteX90-1225" fmla="*/ 271795 w 2040634"/>
                <a:gd name="connsiteY90-1226" fmla="*/ 1104900 h 2447925"/>
                <a:gd name="connsiteX91-1227" fmla="*/ 286083 w 2040634"/>
                <a:gd name="connsiteY91-1228" fmla="*/ 1109662 h 2447925"/>
                <a:gd name="connsiteX92-1229" fmla="*/ 305133 w 2040634"/>
                <a:gd name="connsiteY92-1230" fmla="*/ 1104900 h 2447925"/>
                <a:gd name="connsiteX93-1231" fmla="*/ 352758 w 2040634"/>
                <a:gd name="connsiteY93-1232" fmla="*/ 1090612 h 2447925"/>
                <a:gd name="connsiteX94-1233" fmla="*/ 409908 w 2040634"/>
                <a:gd name="connsiteY94-1234" fmla="*/ 1095375 h 2447925"/>
                <a:gd name="connsiteX95-1235" fmla="*/ 424195 w 2040634"/>
                <a:gd name="connsiteY95-1236" fmla="*/ 1100137 h 2447925"/>
                <a:gd name="connsiteX96-1237" fmla="*/ 452770 w 2040634"/>
                <a:gd name="connsiteY96-1238" fmla="*/ 1104900 h 2447925"/>
                <a:gd name="connsiteX97-1239" fmla="*/ 495633 w 2040634"/>
                <a:gd name="connsiteY97-1240" fmla="*/ 1100137 h 2447925"/>
                <a:gd name="connsiteX98-1241" fmla="*/ 505158 w 2040634"/>
                <a:gd name="connsiteY98-1242" fmla="*/ 1085850 h 2447925"/>
                <a:gd name="connsiteX99-1243" fmla="*/ 519445 w 2040634"/>
                <a:gd name="connsiteY99-1244" fmla="*/ 1081087 h 2447925"/>
                <a:gd name="connsiteX100-1245" fmla="*/ 548020 w 2040634"/>
                <a:gd name="connsiteY100-1246" fmla="*/ 1066800 h 2447925"/>
                <a:gd name="connsiteX101-1247" fmla="*/ 562308 w 2040634"/>
                <a:gd name="connsiteY101-1248" fmla="*/ 1057275 h 2447925"/>
                <a:gd name="connsiteX102-1249" fmla="*/ 590883 w 2040634"/>
                <a:gd name="connsiteY102-1250" fmla="*/ 1047750 h 2447925"/>
                <a:gd name="connsiteX103-1251" fmla="*/ 619458 w 2040634"/>
                <a:gd name="connsiteY103-1252" fmla="*/ 1052512 h 2447925"/>
                <a:gd name="connsiteX104-1253" fmla="*/ 648033 w 2040634"/>
                <a:gd name="connsiteY104-1254" fmla="*/ 1062037 h 2447925"/>
                <a:gd name="connsiteX105-1255" fmla="*/ 662320 w 2040634"/>
                <a:gd name="connsiteY105-1256" fmla="*/ 1071562 h 2447925"/>
                <a:gd name="connsiteX106-1257" fmla="*/ 681370 w 2040634"/>
                <a:gd name="connsiteY106-1258" fmla="*/ 1100137 h 2447925"/>
                <a:gd name="connsiteX107-1259" fmla="*/ 709945 w 2040634"/>
                <a:gd name="connsiteY107-1260" fmla="*/ 1119187 h 2447925"/>
                <a:gd name="connsiteX108-1261" fmla="*/ 733758 w 2040634"/>
                <a:gd name="connsiteY108-1262" fmla="*/ 1114425 h 2447925"/>
                <a:gd name="connsiteX109-1263" fmla="*/ 771858 w 2040634"/>
                <a:gd name="connsiteY109-1264" fmla="*/ 1104900 h 2447925"/>
                <a:gd name="connsiteX110-1265" fmla="*/ 786145 w 2040634"/>
                <a:gd name="connsiteY110-1266" fmla="*/ 1109662 h 2447925"/>
                <a:gd name="connsiteX111-1267" fmla="*/ 795670 w 2040634"/>
                <a:gd name="connsiteY111-1268" fmla="*/ 1138237 h 2447925"/>
                <a:gd name="connsiteX112-1269" fmla="*/ 805195 w 2040634"/>
                <a:gd name="connsiteY112-1270" fmla="*/ 1176337 h 2447925"/>
                <a:gd name="connsiteX113-1271" fmla="*/ 800433 w 2040634"/>
                <a:gd name="connsiteY113-1272" fmla="*/ 1233487 h 2447925"/>
                <a:gd name="connsiteX114-1273" fmla="*/ 790908 w 2040634"/>
                <a:gd name="connsiteY114-1274" fmla="*/ 1262062 h 2447925"/>
                <a:gd name="connsiteX115-1275" fmla="*/ 776620 w 2040634"/>
                <a:gd name="connsiteY115-1276" fmla="*/ 1290637 h 2447925"/>
                <a:gd name="connsiteX116-1277" fmla="*/ 800433 w 2040634"/>
                <a:gd name="connsiteY116-1278" fmla="*/ 1333500 h 2447925"/>
                <a:gd name="connsiteX117-1279" fmla="*/ 814720 w 2040634"/>
                <a:gd name="connsiteY117-1280" fmla="*/ 1343025 h 2447925"/>
                <a:gd name="connsiteX118-1281" fmla="*/ 824245 w 2040634"/>
                <a:gd name="connsiteY118-1282" fmla="*/ 1371600 h 2447925"/>
                <a:gd name="connsiteX119-1283" fmla="*/ 833770 w 2040634"/>
                <a:gd name="connsiteY119-1284" fmla="*/ 1385887 h 2447925"/>
                <a:gd name="connsiteX120-1285" fmla="*/ 838533 w 2040634"/>
                <a:gd name="connsiteY120-1286" fmla="*/ 1400175 h 2447925"/>
                <a:gd name="connsiteX121-1287" fmla="*/ 867108 w 2040634"/>
                <a:gd name="connsiteY121-1288" fmla="*/ 1423987 h 2447925"/>
                <a:gd name="connsiteX122-1289" fmla="*/ 890920 w 2040634"/>
                <a:gd name="connsiteY122-1290" fmla="*/ 1466850 h 2447925"/>
                <a:gd name="connsiteX123-1291" fmla="*/ 895683 w 2040634"/>
                <a:gd name="connsiteY123-1292" fmla="*/ 1514475 h 2447925"/>
                <a:gd name="connsiteX124-1293" fmla="*/ 900445 w 2040634"/>
                <a:gd name="connsiteY124-1294" fmla="*/ 1528762 h 2447925"/>
                <a:gd name="connsiteX125-1295" fmla="*/ 919495 w 2040634"/>
                <a:gd name="connsiteY125-1296" fmla="*/ 1557337 h 2447925"/>
                <a:gd name="connsiteX126-1297" fmla="*/ 905208 w 2040634"/>
                <a:gd name="connsiteY126-1298" fmla="*/ 1595437 h 2447925"/>
                <a:gd name="connsiteX127-1299" fmla="*/ 919495 w 2040634"/>
                <a:gd name="connsiteY127-1300" fmla="*/ 1600200 h 2447925"/>
                <a:gd name="connsiteX128-1301" fmla="*/ 933783 w 2040634"/>
                <a:gd name="connsiteY128-1302" fmla="*/ 1628775 h 2447925"/>
                <a:gd name="connsiteX129-1303" fmla="*/ 924258 w 2040634"/>
                <a:gd name="connsiteY129-1304" fmla="*/ 1676400 h 2447925"/>
                <a:gd name="connsiteX130-1305" fmla="*/ 919495 w 2040634"/>
                <a:gd name="connsiteY130-1306" fmla="*/ 1695450 h 2447925"/>
                <a:gd name="connsiteX131-1307" fmla="*/ 900445 w 2040634"/>
                <a:gd name="connsiteY131-1308" fmla="*/ 1724025 h 2447925"/>
                <a:gd name="connsiteX132-1309" fmla="*/ 890920 w 2040634"/>
                <a:gd name="connsiteY132-1310" fmla="*/ 1738312 h 2447925"/>
                <a:gd name="connsiteX133-1311" fmla="*/ 886158 w 2040634"/>
                <a:gd name="connsiteY133-1312" fmla="*/ 1752600 h 2447925"/>
                <a:gd name="connsiteX134-1313" fmla="*/ 881395 w 2040634"/>
                <a:gd name="connsiteY134-1314" fmla="*/ 1785937 h 2447925"/>
                <a:gd name="connsiteX135-1315" fmla="*/ 871870 w 2040634"/>
                <a:gd name="connsiteY135-1316" fmla="*/ 1800225 h 2447925"/>
                <a:gd name="connsiteX136-1317" fmla="*/ 876633 w 2040634"/>
                <a:gd name="connsiteY136-1318" fmla="*/ 1843087 h 2447925"/>
                <a:gd name="connsiteX137-1319" fmla="*/ 881395 w 2040634"/>
                <a:gd name="connsiteY137-1320" fmla="*/ 1857375 h 2447925"/>
                <a:gd name="connsiteX138-1321" fmla="*/ 890920 w 2040634"/>
                <a:gd name="connsiteY138-1322" fmla="*/ 1919287 h 2447925"/>
                <a:gd name="connsiteX139-1323" fmla="*/ 909970 w 2040634"/>
                <a:gd name="connsiteY139-1324" fmla="*/ 1947862 h 2447925"/>
                <a:gd name="connsiteX140-1325" fmla="*/ 914733 w 2040634"/>
                <a:gd name="connsiteY140-1326" fmla="*/ 1962150 h 2447925"/>
                <a:gd name="connsiteX141-1327" fmla="*/ 933783 w 2040634"/>
                <a:gd name="connsiteY141-1328" fmla="*/ 1990725 h 2447925"/>
                <a:gd name="connsiteX142-1329" fmla="*/ 943308 w 2040634"/>
                <a:gd name="connsiteY142-1330" fmla="*/ 2024062 h 2447925"/>
                <a:gd name="connsiteX143-1331" fmla="*/ 952833 w 2040634"/>
                <a:gd name="connsiteY143-1332" fmla="*/ 2038350 h 2447925"/>
                <a:gd name="connsiteX144-1333" fmla="*/ 967120 w 2040634"/>
                <a:gd name="connsiteY144-1334" fmla="*/ 2119312 h 2447925"/>
                <a:gd name="connsiteX145-1335" fmla="*/ 976645 w 2040634"/>
                <a:gd name="connsiteY145-1336" fmla="*/ 2147887 h 2447925"/>
                <a:gd name="connsiteX146-1337" fmla="*/ 990933 w 2040634"/>
                <a:gd name="connsiteY146-1338" fmla="*/ 2209800 h 2447925"/>
                <a:gd name="connsiteX147-1339" fmla="*/ 995695 w 2040634"/>
                <a:gd name="connsiteY147-1340" fmla="*/ 2224087 h 2447925"/>
                <a:gd name="connsiteX148-1341" fmla="*/ 1005220 w 2040634"/>
                <a:gd name="connsiteY148-1342" fmla="*/ 2238375 h 2447925"/>
                <a:gd name="connsiteX149-1343" fmla="*/ 1009983 w 2040634"/>
                <a:gd name="connsiteY149-1344" fmla="*/ 2252662 h 2447925"/>
                <a:gd name="connsiteX150-1345" fmla="*/ 1029033 w 2040634"/>
                <a:gd name="connsiteY150-1346" fmla="*/ 2281237 h 2447925"/>
                <a:gd name="connsiteX151-1347" fmla="*/ 1043320 w 2040634"/>
                <a:gd name="connsiteY151-1348" fmla="*/ 2309812 h 2447925"/>
                <a:gd name="connsiteX152-1349" fmla="*/ 1057608 w 2040634"/>
                <a:gd name="connsiteY152-1350" fmla="*/ 2319337 h 2447925"/>
                <a:gd name="connsiteX153-1351" fmla="*/ 1057608 w 2040634"/>
                <a:gd name="connsiteY153-1352" fmla="*/ 2371725 h 2447925"/>
                <a:gd name="connsiteX154-1353" fmla="*/ 1052845 w 2040634"/>
                <a:gd name="connsiteY154-1354" fmla="*/ 2386012 h 2447925"/>
                <a:gd name="connsiteX155-1355" fmla="*/ 1071895 w 2040634"/>
                <a:gd name="connsiteY155-1356" fmla="*/ 2414587 h 2447925"/>
                <a:gd name="connsiteX156-1357" fmla="*/ 1081420 w 2040634"/>
                <a:gd name="connsiteY156-1358" fmla="*/ 2428875 h 2447925"/>
                <a:gd name="connsiteX157-1359" fmla="*/ 1109995 w 2040634"/>
                <a:gd name="connsiteY157-1360" fmla="*/ 2447925 h 2447925"/>
                <a:gd name="connsiteX158-1361" fmla="*/ 1143333 w 2040634"/>
                <a:gd name="connsiteY158-1362" fmla="*/ 2438400 h 2447925"/>
                <a:gd name="connsiteX159-1363" fmla="*/ 1176670 w 2040634"/>
                <a:gd name="connsiteY159-1364" fmla="*/ 2424112 h 2447925"/>
                <a:gd name="connsiteX160-1365" fmla="*/ 1233820 w 2040634"/>
                <a:gd name="connsiteY160-1366" fmla="*/ 2419350 h 2447925"/>
                <a:gd name="connsiteX161-1367" fmla="*/ 1290970 w 2040634"/>
                <a:gd name="connsiteY161-1368" fmla="*/ 2414587 h 2447925"/>
                <a:gd name="connsiteX162-1369" fmla="*/ 1333833 w 2040634"/>
                <a:gd name="connsiteY162-1370" fmla="*/ 2395537 h 2447925"/>
                <a:gd name="connsiteX163-1371" fmla="*/ 1348120 w 2040634"/>
                <a:gd name="connsiteY163-1372" fmla="*/ 2381250 h 2447925"/>
                <a:gd name="connsiteX164-1373" fmla="*/ 1376695 w 2040634"/>
                <a:gd name="connsiteY164-1374" fmla="*/ 2362200 h 2447925"/>
                <a:gd name="connsiteX165-1375" fmla="*/ 1390983 w 2040634"/>
                <a:gd name="connsiteY165-1376" fmla="*/ 2352675 h 2447925"/>
                <a:gd name="connsiteX166-1377" fmla="*/ 1400508 w 2040634"/>
                <a:gd name="connsiteY166-1378" fmla="*/ 2338387 h 2447925"/>
                <a:gd name="connsiteX167-1379" fmla="*/ 1414795 w 2040634"/>
                <a:gd name="connsiteY167-1380" fmla="*/ 2333625 h 2447925"/>
                <a:gd name="connsiteX168-1381" fmla="*/ 1433845 w 2040634"/>
                <a:gd name="connsiteY168-1382" fmla="*/ 2314575 h 2447925"/>
                <a:gd name="connsiteX169-1383" fmla="*/ 1448133 w 2040634"/>
                <a:gd name="connsiteY169-1384" fmla="*/ 2286000 h 2447925"/>
                <a:gd name="connsiteX170-1385" fmla="*/ 1457658 w 2040634"/>
                <a:gd name="connsiteY170-1386" fmla="*/ 2257425 h 2447925"/>
                <a:gd name="connsiteX171-1387" fmla="*/ 1476708 w 2040634"/>
                <a:gd name="connsiteY171-1388" fmla="*/ 2228850 h 2447925"/>
                <a:gd name="connsiteX172-1389" fmla="*/ 1486233 w 2040634"/>
                <a:gd name="connsiteY172-1390" fmla="*/ 2214562 h 2447925"/>
                <a:gd name="connsiteX173-1391" fmla="*/ 1495758 w 2040634"/>
                <a:gd name="connsiteY173-1392" fmla="*/ 2185987 h 2447925"/>
                <a:gd name="connsiteX174-1393" fmla="*/ 1500520 w 2040634"/>
                <a:gd name="connsiteY174-1394" fmla="*/ 2128837 h 2447925"/>
                <a:gd name="connsiteX175-1395" fmla="*/ 1529095 w 2040634"/>
                <a:gd name="connsiteY175-1396" fmla="*/ 2119312 h 2447925"/>
                <a:gd name="connsiteX176-1397" fmla="*/ 1543383 w 2040634"/>
                <a:gd name="connsiteY176-1398" fmla="*/ 2114550 h 2447925"/>
                <a:gd name="connsiteX177-1399" fmla="*/ 1557670 w 2040634"/>
                <a:gd name="connsiteY177-1400" fmla="*/ 2105025 h 2447925"/>
                <a:gd name="connsiteX178-1401" fmla="*/ 1571958 w 2040634"/>
                <a:gd name="connsiteY178-1402" fmla="*/ 2100262 h 2447925"/>
                <a:gd name="connsiteX179-1403" fmla="*/ 1581483 w 2040634"/>
                <a:gd name="connsiteY179-1404" fmla="*/ 2085975 h 2447925"/>
                <a:gd name="connsiteX180-1405" fmla="*/ 1571958 w 2040634"/>
                <a:gd name="connsiteY180-1406" fmla="*/ 2005012 h 2447925"/>
                <a:gd name="connsiteX181-1407" fmla="*/ 1567195 w 2040634"/>
                <a:gd name="connsiteY181-1408" fmla="*/ 1990725 h 2447925"/>
                <a:gd name="connsiteX182-1409" fmla="*/ 1557670 w 2040634"/>
                <a:gd name="connsiteY182-1410" fmla="*/ 1976437 h 2447925"/>
                <a:gd name="connsiteX183-1411" fmla="*/ 1557670 w 2040634"/>
                <a:gd name="connsiteY183-1412" fmla="*/ 1933575 h 2447925"/>
                <a:gd name="connsiteX184-1413" fmla="*/ 1571958 w 2040634"/>
                <a:gd name="connsiteY184-1414" fmla="*/ 1924050 h 2447925"/>
                <a:gd name="connsiteX185-1415" fmla="*/ 1581483 w 2040634"/>
                <a:gd name="connsiteY185-1416" fmla="*/ 1909762 h 2447925"/>
                <a:gd name="connsiteX186-1417" fmla="*/ 1610058 w 2040634"/>
                <a:gd name="connsiteY186-1418" fmla="*/ 1890712 h 2447925"/>
                <a:gd name="connsiteX187-1419" fmla="*/ 1633870 w 2040634"/>
                <a:gd name="connsiteY187-1420" fmla="*/ 1866900 h 2447925"/>
                <a:gd name="connsiteX188-1421" fmla="*/ 1648158 w 2040634"/>
                <a:gd name="connsiteY188-1422" fmla="*/ 1852612 h 2447925"/>
                <a:gd name="connsiteX189-1423" fmla="*/ 1691020 w 2040634"/>
                <a:gd name="connsiteY189-1424" fmla="*/ 1819275 h 2447925"/>
                <a:gd name="connsiteX190-1425" fmla="*/ 1712451 w 2040634"/>
                <a:gd name="connsiteY190-1426" fmla="*/ 1819275 h 2447925"/>
                <a:gd name="connsiteX191-1427" fmla="*/ 1719595 w 2040634"/>
                <a:gd name="connsiteY191-1428" fmla="*/ 1793081 h 2447925"/>
                <a:gd name="connsiteX192-1429" fmla="*/ 1724358 w 2040634"/>
                <a:gd name="connsiteY192-1430" fmla="*/ 1771650 h 2447925"/>
                <a:gd name="connsiteX193-1431" fmla="*/ 1733883 w 2040634"/>
                <a:gd name="connsiteY193-1432" fmla="*/ 1743075 h 2447925"/>
                <a:gd name="connsiteX194-1433" fmla="*/ 1729120 w 2040634"/>
                <a:gd name="connsiteY194-1434" fmla="*/ 1700212 h 2447925"/>
                <a:gd name="connsiteX195-1435" fmla="*/ 1726739 w 2040634"/>
                <a:gd name="connsiteY195-1436" fmla="*/ 1633537 h 2447925"/>
                <a:gd name="connsiteX196-1437" fmla="*/ 1710070 w 2040634"/>
                <a:gd name="connsiteY196-1438" fmla="*/ 1590675 h 2447925"/>
                <a:gd name="connsiteX197-1439" fmla="*/ 1700545 w 2040634"/>
                <a:gd name="connsiteY197-1440" fmla="*/ 1576387 h 2447925"/>
                <a:gd name="connsiteX198-1441" fmla="*/ 1695783 w 2040634"/>
                <a:gd name="connsiteY198-1442" fmla="*/ 1562100 h 2447925"/>
                <a:gd name="connsiteX199-1443" fmla="*/ 1691020 w 2040634"/>
                <a:gd name="connsiteY199-1444" fmla="*/ 1504950 h 2447925"/>
                <a:gd name="connsiteX200-1445" fmla="*/ 1691020 w 2040634"/>
                <a:gd name="connsiteY200-1446" fmla="*/ 1490662 h 2447925"/>
                <a:gd name="connsiteX201-1447" fmla="*/ 1695783 w 2040634"/>
                <a:gd name="connsiteY201-1448" fmla="*/ 1428750 h 2447925"/>
                <a:gd name="connsiteX202-1449" fmla="*/ 1705308 w 2040634"/>
                <a:gd name="connsiteY202-1450" fmla="*/ 1414462 h 2447925"/>
                <a:gd name="connsiteX203-1451" fmla="*/ 1710070 w 2040634"/>
                <a:gd name="connsiteY203-1452" fmla="*/ 1400175 h 2447925"/>
                <a:gd name="connsiteX204-1453" fmla="*/ 1719595 w 2040634"/>
                <a:gd name="connsiteY204-1454" fmla="*/ 1385887 h 2447925"/>
                <a:gd name="connsiteX205-1455" fmla="*/ 1733883 w 2040634"/>
                <a:gd name="connsiteY205-1456" fmla="*/ 1357312 h 2447925"/>
                <a:gd name="connsiteX206-1457" fmla="*/ 1757695 w 2040634"/>
                <a:gd name="connsiteY206-1458" fmla="*/ 1314450 h 2447925"/>
                <a:gd name="connsiteX207-1459" fmla="*/ 1767220 w 2040634"/>
                <a:gd name="connsiteY207-1460" fmla="*/ 1300162 h 2447925"/>
                <a:gd name="connsiteX208-1461" fmla="*/ 1771983 w 2040634"/>
                <a:gd name="connsiteY208-1462" fmla="*/ 1285875 h 2447925"/>
                <a:gd name="connsiteX209-1463" fmla="*/ 1786270 w 2040634"/>
                <a:gd name="connsiteY209-1464" fmla="*/ 1276350 h 2447925"/>
                <a:gd name="connsiteX210-1465" fmla="*/ 1795795 w 2040634"/>
                <a:gd name="connsiteY210-1466" fmla="*/ 1262062 h 2447925"/>
                <a:gd name="connsiteX211-1467" fmla="*/ 1810083 w 2040634"/>
                <a:gd name="connsiteY211-1468" fmla="*/ 1247775 h 2447925"/>
                <a:gd name="connsiteX212-1469" fmla="*/ 1829133 w 2040634"/>
                <a:gd name="connsiteY212-1470" fmla="*/ 1228725 h 2447925"/>
                <a:gd name="connsiteX213-1471" fmla="*/ 1843420 w 2040634"/>
                <a:gd name="connsiteY213-1472" fmla="*/ 1219200 h 2447925"/>
                <a:gd name="connsiteX214-1473" fmla="*/ 1852945 w 2040634"/>
                <a:gd name="connsiteY214-1474" fmla="*/ 1204912 h 2447925"/>
                <a:gd name="connsiteX215-1475" fmla="*/ 1867233 w 2040634"/>
                <a:gd name="connsiteY215-1476" fmla="*/ 1200150 h 2447925"/>
                <a:gd name="connsiteX216-1477" fmla="*/ 1876758 w 2040634"/>
                <a:gd name="connsiteY216-1478" fmla="*/ 1204912 h 2447925"/>
                <a:gd name="connsiteX217-1479" fmla="*/ 1900570 w 2040634"/>
                <a:gd name="connsiteY217-1480" fmla="*/ 1171575 h 2447925"/>
                <a:gd name="connsiteX218-1481" fmla="*/ 1919620 w 2040634"/>
                <a:gd name="connsiteY218-1482" fmla="*/ 1128712 h 2447925"/>
                <a:gd name="connsiteX219-1483" fmla="*/ 1933908 w 2040634"/>
                <a:gd name="connsiteY219-1484" fmla="*/ 1119187 h 2447925"/>
                <a:gd name="connsiteX220-1485" fmla="*/ 1952958 w 2040634"/>
                <a:gd name="connsiteY220-1486" fmla="*/ 1100137 h 2447925"/>
                <a:gd name="connsiteX221-1487" fmla="*/ 1957720 w 2040634"/>
                <a:gd name="connsiteY221-1488" fmla="*/ 1085850 h 2447925"/>
                <a:gd name="connsiteX222-1489" fmla="*/ 1976770 w 2040634"/>
                <a:gd name="connsiteY222-1490" fmla="*/ 1057275 h 2447925"/>
                <a:gd name="connsiteX223-1491" fmla="*/ 1986295 w 2040634"/>
                <a:gd name="connsiteY223-1492" fmla="*/ 1042987 h 2447925"/>
                <a:gd name="connsiteX224-1493" fmla="*/ 1995820 w 2040634"/>
                <a:gd name="connsiteY224-1494" fmla="*/ 1028700 h 2447925"/>
                <a:gd name="connsiteX225-1495" fmla="*/ 2005345 w 2040634"/>
                <a:gd name="connsiteY225-1496" fmla="*/ 1014412 h 2447925"/>
                <a:gd name="connsiteX226-1497" fmla="*/ 2019633 w 2040634"/>
                <a:gd name="connsiteY226-1498" fmla="*/ 1004887 h 2447925"/>
                <a:gd name="connsiteX227-1499" fmla="*/ 2038683 w 2040634"/>
                <a:gd name="connsiteY227-1500" fmla="*/ 962025 h 2447925"/>
                <a:gd name="connsiteX228-1501" fmla="*/ 2033920 w 2040634"/>
                <a:gd name="connsiteY228-1502" fmla="*/ 862012 h 2447925"/>
                <a:gd name="connsiteX229-1503" fmla="*/ 2005345 w 2040634"/>
                <a:gd name="connsiteY229-1504" fmla="*/ 881062 h 2447925"/>
                <a:gd name="connsiteX230-1505" fmla="*/ 1952958 w 2040634"/>
                <a:gd name="connsiteY230-1506" fmla="*/ 885825 h 2447925"/>
                <a:gd name="connsiteX231-1507" fmla="*/ 1924383 w 2040634"/>
                <a:gd name="connsiteY231-1508" fmla="*/ 895350 h 2447925"/>
                <a:gd name="connsiteX232-1509" fmla="*/ 1895808 w 2040634"/>
                <a:gd name="connsiteY232-1510" fmla="*/ 909637 h 2447925"/>
                <a:gd name="connsiteX233-1511" fmla="*/ 1819608 w 2040634"/>
                <a:gd name="connsiteY233-1512" fmla="*/ 904875 h 2447925"/>
                <a:gd name="connsiteX234-1513" fmla="*/ 1805320 w 2040634"/>
                <a:gd name="connsiteY234-1514" fmla="*/ 900112 h 2447925"/>
                <a:gd name="connsiteX235-1515" fmla="*/ 1786270 w 2040634"/>
                <a:gd name="connsiteY235-1516" fmla="*/ 871537 h 2447925"/>
                <a:gd name="connsiteX236-1517" fmla="*/ 1800558 w 2040634"/>
                <a:gd name="connsiteY236-1518" fmla="*/ 862012 h 2447925"/>
                <a:gd name="connsiteX237-1519" fmla="*/ 1795795 w 2040634"/>
                <a:gd name="connsiteY237-1520" fmla="*/ 833437 h 2447925"/>
                <a:gd name="connsiteX238-1521" fmla="*/ 1781508 w 2040634"/>
                <a:gd name="connsiteY238-1522" fmla="*/ 828675 h 2447925"/>
                <a:gd name="connsiteX239-1523" fmla="*/ 1767220 w 2040634"/>
                <a:gd name="connsiteY239-1524" fmla="*/ 800100 h 2447925"/>
                <a:gd name="connsiteX240-1525" fmla="*/ 1752933 w 2040634"/>
                <a:gd name="connsiteY240-1526" fmla="*/ 790575 h 2447925"/>
                <a:gd name="connsiteX241-1527" fmla="*/ 1724358 w 2040634"/>
                <a:gd name="connsiteY241-1528" fmla="*/ 766762 h 2447925"/>
                <a:gd name="connsiteX242-1529" fmla="*/ 1695783 w 2040634"/>
                <a:gd name="connsiteY242-1530" fmla="*/ 747712 h 2447925"/>
                <a:gd name="connsiteX243-1531" fmla="*/ 1676733 w 2040634"/>
                <a:gd name="connsiteY243-1532" fmla="*/ 704850 h 2447925"/>
                <a:gd name="connsiteX244-1533" fmla="*/ 1662445 w 2040634"/>
                <a:gd name="connsiteY244-1534" fmla="*/ 652462 h 2447925"/>
                <a:gd name="connsiteX245-1535" fmla="*/ 1648158 w 2040634"/>
                <a:gd name="connsiteY245-1536" fmla="*/ 647700 h 2447925"/>
                <a:gd name="connsiteX246-1537" fmla="*/ 1633870 w 2040634"/>
                <a:gd name="connsiteY246-1538" fmla="*/ 619125 h 2447925"/>
                <a:gd name="connsiteX247-1539" fmla="*/ 1629108 w 2040634"/>
                <a:gd name="connsiteY247-1540" fmla="*/ 604837 h 2447925"/>
                <a:gd name="connsiteX248-1541" fmla="*/ 1624345 w 2040634"/>
                <a:gd name="connsiteY248-1542" fmla="*/ 528637 h 2447925"/>
                <a:gd name="connsiteX249-1543" fmla="*/ 1619583 w 2040634"/>
                <a:gd name="connsiteY249-1544" fmla="*/ 514350 h 2447925"/>
                <a:gd name="connsiteX250-1545" fmla="*/ 1605295 w 2040634"/>
                <a:gd name="connsiteY250-1546" fmla="*/ 509587 h 2447925"/>
                <a:gd name="connsiteX251-1547" fmla="*/ 1586245 w 2040634"/>
                <a:gd name="connsiteY251-1548" fmla="*/ 481012 h 2447925"/>
                <a:gd name="connsiteX252-1549" fmla="*/ 1581483 w 2040634"/>
                <a:gd name="connsiteY252-1550" fmla="*/ 466725 h 2447925"/>
                <a:gd name="connsiteX253-1551" fmla="*/ 1576720 w 2040634"/>
                <a:gd name="connsiteY253-1552" fmla="*/ 438150 h 2447925"/>
                <a:gd name="connsiteX254-1553" fmla="*/ 1567195 w 2040634"/>
                <a:gd name="connsiteY254-1554" fmla="*/ 423862 h 2447925"/>
                <a:gd name="connsiteX255-1555" fmla="*/ 1543383 w 2040634"/>
                <a:gd name="connsiteY255-1556" fmla="*/ 385762 h 2447925"/>
                <a:gd name="connsiteX256-1557" fmla="*/ 1529095 w 2040634"/>
                <a:gd name="connsiteY256-1558" fmla="*/ 338137 h 2447925"/>
                <a:gd name="connsiteX257-1559" fmla="*/ 1519570 w 2040634"/>
                <a:gd name="connsiteY257-1560" fmla="*/ 323850 h 2447925"/>
                <a:gd name="connsiteX258-1561" fmla="*/ 1514808 w 2040634"/>
                <a:gd name="connsiteY258-1562" fmla="*/ 309562 h 2447925"/>
                <a:gd name="connsiteX259-1563" fmla="*/ 1490995 w 2040634"/>
                <a:gd name="connsiteY259-1564" fmla="*/ 266700 h 2447925"/>
                <a:gd name="connsiteX260-1565" fmla="*/ 1486233 w 2040634"/>
                <a:gd name="connsiteY260-1566" fmla="*/ 214312 h 2447925"/>
                <a:gd name="connsiteX0-1567" fmla="*/ 1486233 w 2040634"/>
                <a:gd name="connsiteY0-1568" fmla="*/ 214312 h 2447925"/>
                <a:gd name="connsiteX1-1569" fmla="*/ 1486233 w 2040634"/>
                <a:gd name="connsiteY1-1570" fmla="*/ 214312 h 2447925"/>
                <a:gd name="connsiteX2-1571" fmla="*/ 1443370 w 2040634"/>
                <a:gd name="connsiteY2-1572" fmla="*/ 204787 h 2447925"/>
                <a:gd name="connsiteX3-1573" fmla="*/ 1410033 w 2040634"/>
                <a:gd name="connsiteY3-1574" fmla="*/ 219075 h 2447925"/>
                <a:gd name="connsiteX4-1575" fmla="*/ 1395745 w 2040634"/>
                <a:gd name="connsiteY4-1576" fmla="*/ 223837 h 2447925"/>
                <a:gd name="connsiteX5-1577" fmla="*/ 1352883 w 2040634"/>
                <a:gd name="connsiteY5-1578" fmla="*/ 209550 h 2447925"/>
                <a:gd name="connsiteX6-1579" fmla="*/ 1338595 w 2040634"/>
                <a:gd name="connsiteY6-1580" fmla="*/ 204787 h 2447925"/>
                <a:gd name="connsiteX7-1581" fmla="*/ 1319545 w 2040634"/>
                <a:gd name="connsiteY7-1582" fmla="*/ 200025 h 2447925"/>
                <a:gd name="connsiteX8-1583" fmla="*/ 1305258 w 2040634"/>
                <a:gd name="connsiteY8-1584" fmla="*/ 195262 h 2447925"/>
                <a:gd name="connsiteX9-1585" fmla="*/ 1262395 w 2040634"/>
                <a:gd name="connsiteY9-1586" fmla="*/ 190500 h 2447925"/>
                <a:gd name="connsiteX10-1587" fmla="*/ 1214770 w 2040634"/>
                <a:gd name="connsiteY10-1588" fmla="*/ 176212 h 2447925"/>
                <a:gd name="connsiteX11-1589" fmla="*/ 1210008 w 2040634"/>
                <a:gd name="connsiteY11-1590" fmla="*/ 161925 h 2447925"/>
                <a:gd name="connsiteX12-1591" fmla="*/ 1143333 w 2040634"/>
                <a:gd name="connsiteY12-1592" fmla="*/ 161925 h 2447925"/>
                <a:gd name="connsiteX13-1593" fmla="*/ 1129045 w 2040634"/>
                <a:gd name="connsiteY13-1594" fmla="*/ 190500 h 2447925"/>
                <a:gd name="connsiteX14-1595" fmla="*/ 1124283 w 2040634"/>
                <a:gd name="connsiteY14-1596" fmla="*/ 214312 h 2447925"/>
                <a:gd name="connsiteX15-1597" fmla="*/ 1105233 w 2040634"/>
                <a:gd name="connsiteY15-1598" fmla="*/ 242887 h 2447925"/>
                <a:gd name="connsiteX16-1599" fmla="*/ 1090945 w 2040634"/>
                <a:gd name="connsiteY16-1600" fmla="*/ 238125 h 2447925"/>
                <a:gd name="connsiteX17-1601" fmla="*/ 1086183 w 2040634"/>
                <a:gd name="connsiteY17-1602" fmla="*/ 223837 h 2447925"/>
                <a:gd name="connsiteX18-1603" fmla="*/ 1067133 w 2040634"/>
                <a:gd name="connsiteY18-1604" fmla="*/ 219075 h 2447925"/>
                <a:gd name="connsiteX19-1605" fmla="*/ 1038558 w 2040634"/>
                <a:gd name="connsiteY19-1606" fmla="*/ 209550 h 2447925"/>
                <a:gd name="connsiteX20-1607" fmla="*/ 1024270 w 2040634"/>
                <a:gd name="connsiteY20-1608" fmla="*/ 204787 h 2447925"/>
                <a:gd name="connsiteX21-1609" fmla="*/ 1009983 w 2040634"/>
                <a:gd name="connsiteY21-1610" fmla="*/ 200025 h 2447925"/>
                <a:gd name="connsiteX22-1611" fmla="*/ 986170 w 2040634"/>
                <a:gd name="connsiteY22-1612" fmla="*/ 204787 h 2447925"/>
                <a:gd name="connsiteX23-1613" fmla="*/ 962358 w 2040634"/>
                <a:gd name="connsiteY23-1614" fmla="*/ 166687 h 2447925"/>
                <a:gd name="connsiteX24-1615" fmla="*/ 948070 w 2040634"/>
                <a:gd name="connsiteY24-1616" fmla="*/ 152400 h 2447925"/>
                <a:gd name="connsiteX25-1617" fmla="*/ 886158 w 2040634"/>
                <a:gd name="connsiteY25-1618" fmla="*/ 147637 h 2447925"/>
                <a:gd name="connsiteX26-1619" fmla="*/ 867108 w 2040634"/>
                <a:gd name="connsiteY26-1620" fmla="*/ 142875 h 2447925"/>
                <a:gd name="connsiteX27-1621" fmla="*/ 824245 w 2040634"/>
                <a:gd name="connsiteY27-1622" fmla="*/ 119062 h 2447925"/>
                <a:gd name="connsiteX28-1623" fmla="*/ 819483 w 2040634"/>
                <a:gd name="connsiteY28-1624" fmla="*/ 104775 h 2447925"/>
                <a:gd name="connsiteX29-1625" fmla="*/ 833770 w 2040634"/>
                <a:gd name="connsiteY29-1626" fmla="*/ 95250 h 2447925"/>
                <a:gd name="connsiteX30-1627" fmla="*/ 838533 w 2040634"/>
                <a:gd name="connsiteY30-1628" fmla="*/ 80962 h 2447925"/>
                <a:gd name="connsiteX31-1629" fmla="*/ 833770 w 2040634"/>
                <a:gd name="connsiteY31-1630" fmla="*/ 47625 h 2447925"/>
                <a:gd name="connsiteX32-1631" fmla="*/ 843295 w 2040634"/>
                <a:gd name="connsiteY32-1632" fmla="*/ 19050 h 2447925"/>
                <a:gd name="connsiteX33-1633" fmla="*/ 829008 w 2040634"/>
                <a:gd name="connsiteY33-1634" fmla="*/ 9525 h 2447925"/>
                <a:gd name="connsiteX34-1635" fmla="*/ 800433 w 2040634"/>
                <a:gd name="connsiteY34-1636" fmla="*/ 0 h 2447925"/>
                <a:gd name="connsiteX35-1637" fmla="*/ 690895 w 2040634"/>
                <a:gd name="connsiteY35-1638" fmla="*/ 14287 h 2447925"/>
                <a:gd name="connsiteX36-1639" fmla="*/ 595645 w 2040634"/>
                <a:gd name="connsiteY36-1640" fmla="*/ 23812 h 2447925"/>
                <a:gd name="connsiteX37-1641" fmla="*/ 562308 w 2040634"/>
                <a:gd name="connsiteY37-1642" fmla="*/ 33337 h 2447925"/>
                <a:gd name="connsiteX38-1643" fmla="*/ 548020 w 2040634"/>
                <a:gd name="connsiteY38-1644" fmla="*/ 42862 h 2447925"/>
                <a:gd name="connsiteX39-1645" fmla="*/ 519445 w 2040634"/>
                <a:gd name="connsiteY39-1646" fmla="*/ 47625 h 2447925"/>
                <a:gd name="connsiteX40-1647" fmla="*/ 505158 w 2040634"/>
                <a:gd name="connsiteY40-1648" fmla="*/ 52387 h 2447925"/>
                <a:gd name="connsiteX41-1649" fmla="*/ 490870 w 2040634"/>
                <a:gd name="connsiteY41-1650" fmla="*/ 61912 h 2447925"/>
                <a:gd name="connsiteX42-1651" fmla="*/ 409908 w 2040634"/>
                <a:gd name="connsiteY42-1652" fmla="*/ 76200 h 2447925"/>
                <a:gd name="connsiteX43-1653" fmla="*/ 376570 w 2040634"/>
                <a:gd name="connsiteY43-1654" fmla="*/ 71437 h 2447925"/>
                <a:gd name="connsiteX44-1655" fmla="*/ 371808 w 2040634"/>
                <a:gd name="connsiteY44-1656" fmla="*/ 57150 h 2447925"/>
                <a:gd name="connsiteX45-1657" fmla="*/ 362283 w 2040634"/>
                <a:gd name="connsiteY45-1658" fmla="*/ 42862 h 2447925"/>
                <a:gd name="connsiteX46-1659" fmla="*/ 347995 w 2040634"/>
                <a:gd name="connsiteY46-1660" fmla="*/ 47625 h 2447925"/>
                <a:gd name="connsiteX47-1661" fmla="*/ 343233 w 2040634"/>
                <a:gd name="connsiteY47-1662" fmla="*/ 66675 h 2447925"/>
                <a:gd name="connsiteX48-1663" fmla="*/ 319420 w 2040634"/>
                <a:gd name="connsiteY48-1664" fmla="*/ 109537 h 2447925"/>
                <a:gd name="connsiteX49-1665" fmla="*/ 290845 w 2040634"/>
                <a:gd name="connsiteY49-1666" fmla="*/ 123825 h 2447925"/>
                <a:gd name="connsiteX50-1667" fmla="*/ 262270 w 2040634"/>
                <a:gd name="connsiteY50-1668" fmla="*/ 133350 h 2447925"/>
                <a:gd name="connsiteX51-1669" fmla="*/ 247983 w 2040634"/>
                <a:gd name="connsiteY51-1670" fmla="*/ 147637 h 2447925"/>
                <a:gd name="connsiteX52-1671" fmla="*/ 228933 w 2040634"/>
                <a:gd name="connsiteY52-1672" fmla="*/ 176212 h 2447925"/>
                <a:gd name="connsiteX53-1673" fmla="*/ 233695 w 2040634"/>
                <a:gd name="connsiteY53-1674" fmla="*/ 238125 h 2447925"/>
                <a:gd name="connsiteX54-1675" fmla="*/ 219408 w 2040634"/>
                <a:gd name="connsiteY54-1676" fmla="*/ 280987 h 2447925"/>
                <a:gd name="connsiteX55-1677" fmla="*/ 162258 w 2040634"/>
                <a:gd name="connsiteY55-1678" fmla="*/ 309562 h 2447925"/>
                <a:gd name="connsiteX56-1679" fmla="*/ 147970 w 2040634"/>
                <a:gd name="connsiteY56-1680" fmla="*/ 314325 h 2447925"/>
                <a:gd name="connsiteX57-1681" fmla="*/ 133683 w 2040634"/>
                <a:gd name="connsiteY57-1682" fmla="*/ 319087 h 2447925"/>
                <a:gd name="connsiteX58-1683" fmla="*/ 114633 w 2040634"/>
                <a:gd name="connsiteY58-1684" fmla="*/ 342900 h 2447925"/>
                <a:gd name="connsiteX59-1685" fmla="*/ 95583 w 2040634"/>
                <a:gd name="connsiteY59-1686" fmla="*/ 366712 h 2447925"/>
                <a:gd name="connsiteX60-1687" fmla="*/ 90820 w 2040634"/>
                <a:gd name="connsiteY60-1688" fmla="*/ 381000 h 2447925"/>
                <a:gd name="connsiteX61-1689" fmla="*/ 76533 w 2040634"/>
                <a:gd name="connsiteY61-1690" fmla="*/ 395287 h 2447925"/>
                <a:gd name="connsiteX62-1691" fmla="*/ 71770 w 2040634"/>
                <a:gd name="connsiteY62-1692" fmla="*/ 423862 h 2447925"/>
                <a:gd name="connsiteX63-1693" fmla="*/ 62245 w 2040634"/>
                <a:gd name="connsiteY63-1694" fmla="*/ 452437 h 2447925"/>
                <a:gd name="connsiteX64-1695" fmla="*/ 57483 w 2040634"/>
                <a:gd name="connsiteY64-1696" fmla="*/ 466725 h 2447925"/>
                <a:gd name="connsiteX65-1697" fmla="*/ 52720 w 2040634"/>
                <a:gd name="connsiteY65-1698" fmla="*/ 481012 h 2447925"/>
                <a:gd name="connsiteX66-1699" fmla="*/ 38433 w 2040634"/>
                <a:gd name="connsiteY66-1700" fmla="*/ 490537 h 2447925"/>
                <a:gd name="connsiteX67-1701" fmla="*/ 19383 w 2040634"/>
                <a:gd name="connsiteY67-1702" fmla="*/ 519112 h 2447925"/>
                <a:gd name="connsiteX68-1703" fmla="*/ 24145 w 2040634"/>
                <a:gd name="connsiteY68-1704" fmla="*/ 538162 h 2447925"/>
                <a:gd name="connsiteX69-1705" fmla="*/ 33670 w 2040634"/>
                <a:gd name="connsiteY69-1706" fmla="*/ 566737 h 2447925"/>
                <a:gd name="connsiteX70-1707" fmla="*/ 38433 w 2040634"/>
                <a:gd name="connsiteY70-1708" fmla="*/ 609600 h 2447925"/>
                <a:gd name="connsiteX71-1709" fmla="*/ 38433 w 2040634"/>
                <a:gd name="connsiteY71-1710" fmla="*/ 681037 h 2447925"/>
                <a:gd name="connsiteX72-1711" fmla="*/ 19383 w 2040634"/>
                <a:gd name="connsiteY72-1712" fmla="*/ 709612 h 2447925"/>
                <a:gd name="connsiteX73-1713" fmla="*/ 9858 w 2040634"/>
                <a:gd name="connsiteY73-1714" fmla="*/ 742950 h 2447925"/>
                <a:gd name="connsiteX74-1715" fmla="*/ 333 w 2040634"/>
                <a:gd name="connsiteY74-1716" fmla="*/ 757237 h 2447925"/>
                <a:gd name="connsiteX75-1717" fmla="*/ 14620 w 2040634"/>
                <a:gd name="connsiteY75-1718" fmla="*/ 790575 h 2447925"/>
                <a:gd name="connsiteX76-1719" fmla="*/ 28908 w 2040634"/>
                <a:gd name="connsiteY76-1720" fmla="*/ 842962 h 2447925"/>
                <a:gd name="connsiteX77-1721" fmla="*/ 52720 w 2040634"/>
                <a:gd name="connsiteY77-1722" fmla="*/ 866775 h 2447925"/>
                <a:gd name="connsiteX78-1723" fmla="*/ 62245 w 2040634"/>
                <a:gd name="connsiteY78-1724" fmla="*/ 881062 h 2447925"/>
                <a:gd name="connsiteX79-1725" fmla="*/ 76533 w 2040634"/>
                <a:gd name="connsiteY79-1726" fmla="*/ 909637 h 2447925"/>
                <a:gd name="connsiteX80-1727" fmla="*/ 90820 w 2040634"/>
                <a:gd name="connsiteY80-1728" fmla="*/ 919162 h 2447925"/>
                <a:gd name="connsiteX81-1729" fmla="*/ 114633 w 2040634"/>
                <a:gd name="connsiteY81-1730" fmla="*/ 952500 h 2447925"/>
                <a:gd name="connsiteX82-1731" fmla="*/ 119395 w 2040634"/>
                <a:gd name="connsiteY82-1732" fmla="*/ 966787 h 2447925"/>
                <a:gd name="connsiteX83-1733" fmla="*/ 133683 w 2040634"/>
                <a:gd name="connsiteY83-1734" fmla="*/ 976312 h 2447925"/>
                <a:gd name="connsiteX84-1735" fmla="*/ 143208 w 2040634"/>
                <a:gd name="connsiteY84-1736" fmla="*/ 990600 h 2447925"/>
                <a:gd name="connsiteX85-1737" fmla="*/ 157495 w 2040634"/>
                <a:gd name="connsiteY85-1738" fmla="*/ 1019175 h 2447925"/>
                <a:gd name="connsiteX86-1739" fmla="*/ 171783 w 2040634"/>
                <a:gd name="connsiteY86-1740" fmla="*/ 1028700 h 2447925"/>
                <a:gd name="connsiteX87-1741" fmla="*/ 186070 w 2040634"/>
                <a:gd name="connsiteY87-1742" fmla="*/ 1057275 h 2447925"/>
                <a:gd name="connsiteX88-1743" fmla="*/ 214645 w 2040634"/>
                <a:gd name="connsiteY88-1744" fmla="*/ 1066800 h 2447925"/>
                <a:gd name="connsiteX89-1745" fmla="*/ 257508 w 2040634"/>
                <a:gd name="connsiteY89-1746" fmla="*/ 1095375 h 2447925"/>
                <a:gd name="connsiteX90-1747" fmla="*/ 271795 w 2040634"/>
                <a:gd name="connsiteY90-1748" fmla="*/ 1104900 h 2447925"/>
                <a:gd name="connsiteX91-1749" fmla="*/ 286083 w 2040634"/>
                <a:gd name="connsiteY91-1750" fmla="*/ 1109662 h 2447925"/>
                <a:gd name="connsiteX92-1751" fmla="*/ 305133 w 2040634"/>
                <a:gd name="connsiteY92-1752" fmla="*/ 1104900 h 2447925"/>
                <a:gd name="connsiteX93-1753" fmla="*/ 352758 w 2040634"/>
                <a:gd name="connsiteY93-1754" fmla="*/ 1090612 h 2447925"/>
                <a:gd name="connsiteX94-1755" fmla="*/ 409908 w 2040634"/>
                <a:gd name="connsiteY94-1756" fmla="*/ 1095375 h 2447925"/>
                <a:gd name="connsiteX95-1757" fmla="*/ 424195 w 2040634"/>
                <a:gd name="connsiteY95-1758" fmla="*/ 1100137 h 2447925"/>
                <a:gd name="connsiteX96-1759" fmla="*/ 452770 w 2040634"/>
                <a:gd name="connsiteY96-1760" fmla="*/ 1104900 h 2447925"/>
                <a:gd name="connsiteX97-1761" fmla="*/ 495633 w 2040634"/>
                <a:gd name="connsiteY97-1762" fmla="*/ 1100137 h 2447925"/>
                <a:gd name="connsiteX98-1763" fmla="*/ 505158 w 2040634"/>
                <a:gd name="connsiteY98-1764" fmla="*/ 1085850 h 2447925"/>
                <a:gd name="connsiteX99-1765" fmla="*/ 519445 w 2040634"/>
                <a:gd name="connsiteY99-1766" fmla="*/ 1081087 h 2447925"/>
                <a:gd name="connsiteX100-1767" fmla="*/ 548020 w 2040634"/>
                <a:gd name="connsiteY100-1768" fmla="*/ 1066800 h 2447925"/>
                <a:gd name="connsiteX101-1769" fmla="*/ 562308 w 2040634"/>
                <a:gd name="connsiteY101-1770" fmla="*/ 1057275 h 2447925"/>
                <a:gd name="connsiteX102-1771" fmla="*/ 590883 w 2040634"/>
                <a:gd name="connsiteY102-1772" fmla="*/ 1047750 h 2447925"/>
                <a:gd name="connsiteX103-1773" fmla="*/ 619458 w 2040634"/>
                <a:gd name="connsiteY103-1774" fmla="*/ 1052512 h 2447925"/>
                <a:gd name="connsiteX104-1775" fmla="*/ 648033 w 2040634"/>
                <a:gd name="connsiteY104-1776" fmla="*/ 1062037 h 2447925"/>
                <a:gd name="connsiteX105-1777" fmla="*/ 662320 w 2040634"/>
                <a:gd name="connsiteY105-1778" fmla="*/ 1071562 h 2447925"/>
                <a:gd name="connsiteX106-1779" fmla="*/ 681370 w 2040634"/>
                <a:gd name="connsiteY106-1780" fmla="*/ 1100137 h 2447925"/>
                <a:gd name="connsiteX107-1781" fmla="*/ 709945 w 2040634"/>
                <a:gd name="connsiteY107-1782" fmla="*/ 1119187 h 2447925"/>
                <a:gd name="connsiteX108-1783" fmla="*/ 733758 w 2040634"/>
                <a:gd name="connsiteY108-1784" fmla="*/ 1114425 h 2447925"/>
                <a:gd name="connsiteX109-1785" fmla="*/ 771858 w 2040634"/>
                <a:gd name="connsiteY109-1786" fmla="*/ 1104900 h 2447925"/>
                <a:gd name="connsiteX110-1787" fmla="*/ 786145 w 2040634"/>
                <a:gd name="connsiteY110-1788" fmla="*/ 1109662 h 2447925"/>
                <a:gd name="connsiteX111-1789" fmla="*/ 795670 w 2040634"/>
                <a:gd name="connsiteY111-1790" fmla="*/ 1138237 h 2447925"/>
                <a:gd name="connsiteX112-1791" fmla="*/ 805195 w 2040634"/>
                <a:gd name="connsiteY112-1792" fmla="*/ 1176337 h 2447925"/>
                <a:gd name="connsiteX113-1793" fmla="*/ 800433 w 2040634"/>
                <a:gd name="connsiteY113-1794" fmla="*/ 1233487 h 2447925"/>
                <a:gd name="connsiteX114-1795" fmla="*/ 790908 w 2040634"/>
                <a:gd name="connsiteY114-1796" fmla="*/ 1262062 h 2447925"/>
                <a:gd name="connsiteX115-1797" fmla="*/ 776620 w 2040634"/>
                <a:gd name="connsiteY115-1798" fmla="*/ 1290637 h 2447925"/>
                <a:gd name="connsiteX116-1799" fmla="*/ 800433 w 2040634"/>
                <a:gd name="connsiteY116-1800" fmla="*/ 1333500 h 2447925"/>
                <a:gd name="connsiteX117-1801" fmla="*/ 814720 w 2040634"/>
                <a:gd name="connsiteY117-1802" fmla="*/ 1343025 h 2447925"/>
                <a:gd name="connsiteX118-1803" fmla="*/ 824245 w 2040634"/>
                <a:gd name="connsiteY118-1804" fmla="*/ 1371600 h 2447925"/>
                <a:gd name="connsiteX119-1805" fmla="*/ 833770 w 2040634"/>
                <a:gd name="connsiteY119-1806" fmla="*/ 1385887 h 2447925"/>
                <a:gd name="connsiteX120-1807" fmla="*/ 838533 w 2040634"/>
                <a:gd name="connsiteY120-1808" fmla="*/ 1400175 h 2447925"/>
                <a:gd name="connsiteX121-1809" fmla="*/ 867108 w 2040634"/>
                <a:gd name="connsiteY121-1810" fmla="*/ 1423987 h 2447925"/>
                <a:gd name="connsiteX122-1811" fmla="*/ 890920 w 2040634"/>
                <a:gd name="connsiteY122-1812" fmla="*/ 1466850 h 2447925"/>
                <a:gd name="connsiteX123-1813" fmla="*/ 895683 w 2040634"/>
                <a:gd name="connsiteY123-1814" fmla="*/ 1514475 h 2447925"/>
                <a:gd name="connsiteX124-1815" fmla="*/ 900445 w 2040634"/>
                <a:gd name="connsiteY124-1816" fmla="*/ 1528762 h 2447925"/>
                <a:gd name="connsiteX125-1817" fmla="*/ 919495 w 2040634"/>
                <a:gd name="connsiteY125-1818" fmla="*/ 1557337 h 2447925"/>
                <a:gd name="connsiteX126-1819" fmla="*/ 905208 w 2040634"/>
                <a:gd name="connsiteY126-1820" fmla="*/ 1595437 h 2447925"/>
                <a:gd name="connsiteX127-1821" fmla="*/ 919495 w 2040634"/>
                <a:gd name="connsiteY127-1822" fmla="*/ 1600200 h 2447925"/>
                <a:gd name="connsiteX128-1823" fmla="*/ 933783 w 2040634"/>
                <a:gd name="connsiteY128-1824" fmla="*/ 1628775 h 2447925"/>
                <a:gd name="connsiteX129-1825" fmla="*/ 924258 w 2040634"/>
                <a:gd name="connsiteY129-1826" fmla="*/ 1676400 h 2447925"/>
                <a:gd name="connsiteX130-1827" fmla="*/ 919495 w 2040634"/>
                <a:gd name="connsiteY130-1828" fmla="*/ 1695450 h 2447925"/>
                <a:gd name="connsiteX131-1829" fmla="*/ 900445 w 2040634"/>
                <a:gd name="connsiteY131-1830" fmla="*/ 1724025 h 2447925"/>
                <a:gd name="connsiteX132-1831" fmla="*/ 890920 w 2040634"/>
                <a:gd name="connsiteY132-1832" fmla="*/ 1738312 h 2447925"/>
                <a:gd name="connsiteX133-1833" fmla="*/ 886158 w 2040634"/>
                <a:gd name="connsiteY133-1834" fmla="*/ 1752600 h 2447925"/>
                <a:gd name="connsiteX134-1835" fmla="*/ 881395 w 2040634"/>
                <a:gd name="connsiteY134-1836" fmla="*/ 1785937 h 2447925"/>
                <a:gd name="connsiteX135-1837" fmla="*/ 871870 w 2040634"/>
                <a:gd name="connsiteY135-1838" fmla="*/ 1800225 h 2447925"/>
                <a:gd name="connsiteX136-1839" fmla="*/ 876633 w 2040634"/>
                <a:gd name="connsiteY136-1840" fmla="*/ 1843087 h 2447925"/>
                <a:gd name="connsiteX137-1841" fmla="*/ 881395 w 2040634"/>
                <a:gd name="connsiteY137-1842" fmla="*/ 1857375 h 2447925"/>
                <a:gd name="connsiteX138-1843" fmla="*/ 890920 w 2040634"/>
                <a:gd name="connsiteY138-1844" fmla="*/ 1919287 h 2447925"/>
                <a:gd name="connsiteX139-1845" fmla="*/ 909970 w 2040634"/>
                <a:gd name="connsiteY139-1846" fmla="*/ 1947862 h 2447925"/>
                <a:gd name="connsiteX140-1847" fmla="*/ 914733 w 2040634"/>
                <a:gd name="connsiteY140-1848" fmla="*/ 1962150 h 2447925"/>
                <a:gd name="connsiteX141-1849" fmla="*/ 933783 w 2040634"/>
                <a:gd name="connsiteY141-1850" fmla="*/ 1990725 h 2447925"/>
                <a:gd name="connsiteX142-1851" fmla="*/ 943308 w 2040634"/>
                <a:gd name="connsiteY142-1852" fmla="*/ 2024062 h 2447925"/>
                <a:gd name="connsiteX143-1853" fmla="*/ 952833 w 2040634"/>
                <a:gd name="connsiteY143-1854" fmla="*/ 2038350 h 2447925"/>
                <a:gd name="connsiteX144-1855" fmla="*/ 967120 w 2040634"/>
                <a:gd name="connsiteY144-1856" fmla="*/ 2119312 h 2447925"/>
                <a:gd name="connsiteX145-1857" fmla="*/ 976645 w 2040634"/>
                <a:gd name="connsiteY145-1858" fmla="*/ 2147887 h 2447925"/>
                <a:gd name="connsiteX146-1859" fmla="*/ 990933 w 2040634"/>
                <a:gd name="connsiteY146-1860" fmla="*/ 2209800 h 2447925"/>
                <a:gd name="connsiteX147-1861" fmla="*/ 995695 w 2040634"/>
                <a:gd name="connsiteY147-1862" fmla="*/ 2224087 h 2447925"/>
                <a:gd name="connsiteX148-1863" fmla="*/ 1005220 w 2040634"/>
                <a:gd name="connsiteY148-1864" fmla="*/ 2238375 h 2447925"/>
                <a:gd name="connsiteX149-1865" fmla="*/ 1009983 w 2040634"/>
                <a:gd name="connsiteY149-1866" fmla="*/ 2252662 h 2447925"/>
                <a:gd name="connsiteX150-1867" fmla="*/ 1029033 w 2040634"/>
                <a:gd name="connsiteY150-1868" fmla="*/ 2281237 h 2447925"/>
                <a:gd name="connsiteX151-1869" fmla="*/ 1043320 w 2040634"/>
                <a:gd name="connsiteY151-1870" fmla="*/ 2309812 h 2447925"/>
                <a:gd name="connsiteX152-1871" fmla="*/ 1057608 w 2040634"/>
                <a:gd name="connsiteY152-1872" fmla="*/ 2319337 h 2447925"/>
                <a:gd name="connsiteX153-1873" fmla="*/ 1057608 w 2040634"/>
                <a:gd name="connsiteY153-1874" fmla="*/ 2371725 h 2447925"/>
                <a:gd name="connsiteX154-1875" fmla="*/ 1052845 w 2040634"/>
                <a:gd name="connsiteY154-1876" fmla="*/ 2386012 h 2447925"/>
                <a:gd name="connsiteX155-1877" fmla="*/ 1071895 w 2040634"/>
                <a:gd name="connsiteY155-1878" fmla="*/ 2414587 h 2447925"/>
                <a:gd name="connsiteX156-1879" fmla="*/ 1081420 w 2040634"/>
                <a:gd name="connsiteY156-1880" fmla="*/ 2428875 h 2447925"/>
                <a:gd name="connsiteX157-1881" fmla="*/ 1109995 w 2040634"/>
                <a:gd name="connsiteY157-1882" fmla="*/ 2447925 h 2447925"/>
                <a:gd name="connsiteX158-1883" fmla="*/ 1143333 w 2040634"/>
                <a:gd name="connsiteY158-1884" fmla="*/ 2438400 h 2447925"/>
                <a:gd name="connsiteX159-1885" fmla="*/ 1176670 w 2040634"/>
                <a:gd name="connsiteY159-1886" fmla="*/ 2424112 h 2447925"/>
                <a:gd name="connsiteX160-1887" fmla="*/ 1233820 w 2040634"/>
                <a:gd name="connsiteY160-1888" fmla="*/ 2419350 h 2447925"/>
                <a:gd name="connsiteX161-1889" fmla="*/ 1290970 w 2040634"/>
                <a:gd name="connsiteY161-1890" fmla="*/ 2414587 h 2447925"/>
                <a:gd name="connsiteX162-1891" fmla="*/ 1333833 w 2040634"/>
                <a:gd name="connsiteY162-1892" fmla="*/ 2395537 h 2447925"/>
                <a:gd name="connsiteX163-1893" fmla="*/ 1348120 w 2040634"/>
                <a:gd name="connsiteY163-1894" fmla="*/ 2381250 h 2447925"/>
                <a:gd name="connsiteX164-1895" fmla="*/ 1376695 w 2040634"/>
                <a:gd name="connsiteY164-1896" fmla="*/ 2362200 h 2447925"/>
                <a:gd name="connsiteX165-1897" fmla="*/ 1390983 w 2040634"/>
                <a:gd name="connsiteY165-1898" fmla="*/ 2352675 h 2447925"/>
                <a:gd name="connsiteX166-1899" fmla="*/ 1400508 w 2040634"/>
                <a:gd name="connsiteY166-1900" fmla="*/ 2338387 h 2447925"/>
                <a:gd name="connsiteX167-1901" fmla="*/ 1414795 w 2040634"/>
                <a:gd name="connsiteY167-1902" fmla="*/ 2333625 h 2447925"/>
                <a:gd name="connsiteX168-1903" fmla="*/ 1433845 w 2040634"/>
                <a:gd name="connsiteY168-1904" fmla="*/ 2314575 h 2447925"/>
                <a:gd name="connsiteX169-1905" fmla="*/ 1448133 w 2040634"/>
                <a:gd name="connsiteY169-1906" fmla="*/ 2286000 h 2447925"/>
                <a:gd name="connsiteX170-1907" fmla="*/ 1457658 w 2040634"/>
                <a:gd name="connsiteY170-1908" fmla="*/ 2257425 h 2447925"/>
                <a:gd name="connsiteX171-1909" fmla="*/ 1476708 w 2040634"/>
                <a:gd name="connsiteY171-1910" fmla="*/ 2228850 h 2447925"/>
                <a:gd name="connsiteX172-1911" fmla="*/ 1486233 w 2040634"/>
                <a:gd name="connsiteY172-1912" fmla="*/ 2214562 h 2447925"/>
                <a:gd name="connsiteX173-1913" fmla="*/ 1495758 w 2040634"/>
                <a:gd name="connsiteY173-1914" fmla="*/ 2185987 h 2447925"/>
                <a:gd name="connsiteX174-1915" fmla="*/ 1500520 w 2040634"/>
                <a:gd name="connsiteY174-1916" fmla="*/ 2128837 h 2447925"/>
                <a:gd name="connsiteX175-1917" fmla="*/ 1529095 w 2040634"/>
                <a:gd name="connsiteY175-1918" fmla="*/ 2119312 h 2447925"/>
                <a:gd name="connsiteX176-1919" fmla="*/ 1543383 w 2040634"/>
                <a:gd name="connsiteY176-1920" fmla="*/ 2114550 h 2447925"/>
                <a:gd name="connsiteX177-1921" fmla="*/ 1557670 w 2040634"/>
                <a:gd name="connsiteY177-1922" fmla="*/ 2105025 h 2447925"/>
                <a:gd name="connsiteX178-1923" fmla="*/ 1571958 w 2040634"/>
                <a:gd name="connsiteY178-1924" fmla="*/ 2100262 h 2447925"/>
                <a:gd name="connsiteX179-1925" fmla="*/ 1581483 w 2040634"/>
                <a:gd name="connsiteY179-1926" fmla="*/ 2085975 h 2447925"/>
                <a:gd name="connsiteX180-1927" fmla="*/ 1571958 w 2040634"/>
                <a:gd name="connsiteY180-1928" fmla="*/ 2005012 h 2447925"/>
                <a:gd name="connsiteX181-1929" fmla="*/ 1567195 w 2040634"/>
                <a:gd name="connsiteY181-1930" fmla="*/ 1990725 h 2447925"/>
                <a:gd name="connsiteX182-1931" fmla="*/ 1557670 w 2040634"/>
                <a:gd name="connsiteY182-1932" fmla="*/ 1976437 h 2447925"/>
                <a:gd name="connsiteX183-1933" fmla="*/ 1557670 w 2040634"/>
                <a:gd name="connsiteY183-1934" fmla="*/ 1933575 h 2447925"/>
                <a:gd name="connsiteX184-1935" fmla="*/ 1571958 w 2040634"/>
                <a:gd name="connsiteY184-1936" fmla="*/ 1924050 h 2447925"/>
                <a:gd name="connsiteX185-1937" fmla="*/ 1581483 w 2040634"/>
                <a:gd name="connsiteY185-1938" fmla="*/ 1909762 h 2447925"/>
                <a:gd name="connsiteX186-1939" fmla="*/ 1610058 w 2040634"/>
                <a:gd name="connsiteY186-1940" fmla="*/ 1890712 h 2447925"/>
                <a:gd name="connsiteX187-1941" fmla="*/ 1633870 w 2040634"/>
                <a:gd name="connsiteY187-1942" fmla="*/ 1866900 h 2447925"/>
                <a:gd name="connsiteX188-1943" fmla="*/ 1648158 w 2040634"/>
                <a:gd name="connsiteY188-1944" fmla="*/ 1852612 h 2447925"/>
                <a:gd name="connsiteX189-1945" fmla="*/ 1686257 w 2040634"/>
                <a:gd name="connsiteY189-1946" fmla="*/ 1838325 h 2447925"/>
                <a:gd name="connsiteX190-1947" fmla="*/ 1712451 w 2040634"/>
                <a:gd name="connsiteY190-1948" fmla="*/ 1819275 h 2447925"/>
                <a:gd name="connsiteX191-1949" fmla="*/ 1719595 w 2040634"/>
                <a:gd name="connsiteY191-1950" fmla="*/ 1793081 h 2447925"/>
                <a:gd name="connsiteX192-1951" fmla="*/ 1724358 w 2040634"/>
                <a:gd name="connsiteY192-1952" fmla="*/ 1771650 h 2447925"/>
                <a:gd name="connsiteX193-1953" fmla="*/ 1733883 w 2040634"/>
                <a:gd name="connsiteY193-1954" fmla="*/ 1743075 h 2447925"/>
                <a:gd name="connsiteX194-1955" fmla="*/ 1729120 w 2040634"/>
                <a:gd name="connsiteY194-1956" fmla="*/ 1700212 h 2447925"/>
                <a:gd name="connsiteX195-1957" fmla="*/ 1726739 w 2040634"/>
                <a:gd name="connsiteY195-1958" fmla="*/ 1633537 h 2447925"/>
                <a:gd name="connsiteX196-1959" fmla="*/ 1710070 w 2040634"/>
                <a:gd name="connsiteY196-1960" fmla="*/ 1590675 h 2447925"/>
                <a:gd name="connsiteX197-1961" fmla="*/ 1700545 w 2040634"/>
                <a:gd name="connsiteY197-1962" fmla="*/ 1576387 h 2447925"/>
                <a:gd name="connsiteX198-1963" fmla="*/ 1695783 w 2040634"/>
                <a:gd name="connsiteY198-1964" fmla="*/ 1562100 h 2447925"/>
                <a:gd name="connsiteX199-1965" fmla="*/ 1691020 w 2040634"/>
                <a:gd name="connsiteY199-1966" fmla="*/ 1504950 h 2447925"/>
                <a:gd name="connsiteX200-1967" fmla="*/ 1691020 w 2040634"/>
                <a:gd name="connsiteY200-1968" fmla="*/ 1490662 h 2447925"/>
                <a:gd name="connsiteX201-1969" fmla="*/ 1695783 w 2040634"/>
                <a:gd name="connsiteY201-1970" fmla="*/ 1428750 h 2447925"/>
                <a:gd name="connsiteX202-1971" fmla="*/ 1705308 w 2040634"/>
                <a:gd name="connsiteY202-1972" fmla="*/ 1414462 h 2447925"/>
                <a:gd name="connsiteX203-1973" fmla="*/ 1710070 w 2040634"/>
                <a:gd name="connsiteY203-1974" fmla="*/ 1400175 h 2447925"/>
                <a:gd name="connsiteX204-1975" fmla="*/ 1719595 w 2040634"/>
                <a:gd name="connsiteY204-1976" fmla="*/ 1385887 h 2447925"/>
                <a:gd name="connsiteX205-1977" fmla="*/ 1733883 w 2040634"/>
                <a:gd name="connsiteY205-1978" fmla="*/ 1357312 h 2447925"/>
                <a:gd name="connsiteX206-1979" fmla="*/ 1757695 w 2040634"/>
                <a:gd name="connsiteY206-1980" fmla="*/ 1314450 h 2447925"/>
                <a:gd name="connsiteX207-1981" fmla="*/ 1767220 w 2040634"/>
                <a:gd name="connsiteY207-1982" fmla="*/ 1300162 h 2447925"/>
                <a:gd name="connsiteX208-1983" fmla="*/ 1771983 w 2040634"/>
                <a:gd name="connsiteY208-1984" fmla="*/ 1285875 h 2447925"/>
                <a:gd name="connsiteX209-1985" fmla="*/ 1786270 w 2040634"/>
                <a:gd name="connsiteY209-1986" fmla="*/ 1276350 h 2447925"/>
                <a:gd name="connsiteX210-1987" fmla="*/ 1795795 w 2040634"/>
                <a:gd name="connsiteY210-1988" fmla="*/ 1262062 h 2447925"/>
                <a:gd name="connsiteX211-1989" fmla="*/ 1810083 w 2040634"/>
                <a:gd name="connsiteY211-1990" fmla="*/ 1247775 h 2447925"/>
                <a:gd name="connsiteX212-1991" fmla="*/ 1829133 w 2040634"/>
                <a:gd name="connsiteY212-1992" fmla="*/ 1228725 h 2447925"/>
                <a:gd name="connsiteX213-1993" fmla="*/ 1843420 w 2040634"/>
                <a:gd name="connsiteY213-1994" fmla="*/ 1219200 h 2447925"/>
                <a:gd name="connsiteX214-1995" fmla="*/ 1852945 w 2040634"/>
                <a:gd name="connsiteY214-1996" fmla="*/ 1204912 h 2447925"/>
                <a:gd name="connsiteX215-1997" fmla="*/ 1867233 w 2040634"/>
                <a:gd name="connsiteY215-1998" fmla="*/ 1200150 h 2447925"/>
                <a:gd name="connsiteX216-1999" fmla="*/ 1876758 w 2040634"/>
                <a:gd name="connsiteY216-2000" fmla="*/ 1204912 h 2447925"/>
                <a:gd name="connsiteX217-2001" fmla="*/ 1900570 w 2040634"/>
                <a:gd name="connsiteY217-2002" fmla="*/ 1171575 h 2447925"/>
                <a:gd name="connsiteX218-2003" fmla="*/ 1919620 w 2040634"/>
                <a:gd name="connsiteY218-2004" fmla="*/ 1128712 h 2447925"/>
                <a:gd name="connsiteX219-2005" fmla="*/ 1933908 w 2040634"/>
                <a:gd name="connsiteY219-2006" fmla="*/ 1119187 h 2447925"/>
                <a:gd name="connsiteX220-2007" fmla="*/ 1952958 w 2040634"/>
                <a:gd name="connsiteY220-2008" fmla="*/ 1100137 h 2447925"/>
                <a:gd name="connsiteX221-2009" fmla="*/ 1957720 w 2040634"/>
                <a:gd name="connsiteY221-2010" fmla="*/ 1085850 h 2447925"/>
                <a:gd name="connsiteX222-2011" fmla="*/ 1976770 w 2040634"/>
                <a:gd name="connsiteY222-2012" fmla="*/ 1057275 h 2447925"/>
                <a:gd name="connsiteX223-2013" fmla="*/ 1986295 w 2040634"/>
                <a:gd name="connsiteY223-2014" fmla="*/ 1042987 h 2447925"/>
                <a:gd name="connsiteX224-2015" fmla="*/ 1995820 w 2040634"/>
                <a:gd name="connsiteY224-2016" fmla="*/ 1028700 h 2447925"/>
                <a:gd name="connsiteX225-2017" fmla="*/ 2005345 w 2040634"/>
                <a:gd name="connsiteY225-2018" fmla="*/ 1014412 h 2447925"/>
                <a:gd name="connsiteX226-2019" fmla="*/ 2019633 w 2040634"/>
                <a:gd name="connsiteY226-2020" fmla="*/ 1004887 h 2447925"/>
                <a:gd name="connsiteX227-2021" fmla="*/ 2038683 w 2040634"/>
                <a:gd name="connsiteY227-2022" fmla="*/ 962025 h 2447925"/>
                <a:gd name="connsiteX228-2023" fmla="*/ 2033920 w 2040634"/>
                <a:gd name="connsiteY228-2024" fmla="*/ 862012 h 2447925"/>
                <a:gd name="connsiteX229-2025" fmla="*/ 2005345 w 2040634"/>
                <a:gd name="connsiteY229-2026" fmla="*/ 881062 h 2447925"/>
                <a:gd name="connsiteX230-2027" fmla="*/ 1952958 w 2040634"/>
                <a:gd name="connsiteY230-2028" fmla="*/ 885825 h 2447925"/>
                <a:gd name="connsiteX231-2029" fmla="*/ 1924383 w 2040634"/>
                <a:gd name="connsiteY231-2030" fmla="*/ 895350 h 2447925"/>
                <a:gd name="connsiteX232-2031" fmla="*/ 1895808 w 2040634"/>
                <a:gd name="connsiteY232-2032" fmla="*/ 909637 h 2447925"/>
                <a:gd name="connsiteX233-2033" fmla="*/ 1819608 w 2040634"/>
                <a:gd name="connsiteY233-2034" fmla="*/ 904875 h 2447925"/>
                <a:gd name="connsiteX234-2035" fmla="*/ 1805320 w 2040634"/>
                <a:gd name="connsiteY234-2036" fmla="*/ 900112 h 2447925"/>
                <a:gd name="connsiteX235-2037" fmla="*/ 1786270 w 2040634"/>
                <a:gd name="connsiteY235-2038" fmla="*/ 871537 h 2447925"/>
                <a:gd name="connsiteX236-2039" fmla="*/ 1800558 w 2040634"/>
                <a:gd name="connsiteY236-2040" fmla="*/ 862012 h 2447925"/>
                <a:gd name="connsiteX237-2041" fmla="*/ 1795795 w 2040634"/>
                <a:gd name="connsiteY237-2042" fmla="*/ 833437 h 2447925"/>
                <a:gd name="connsiteX238-2043" fmla="*/ 1781508 w 2040634"/>
                <a:gd name="connsiteY238-2044" fmla="*/ 828675 h 2447925"/>
                <a:gd name="connsiteX239-2045" fmla="*/ 1767220 w 2040634"/>
                <a:gd name="connsiteY239-2046" fmla="*/ 800100 h 2447925"/>
                <a:gd name="connsiteX240-2047" fmla="*/ 1752933 w 2040634"/>
                <a:gd name="connsiteY240-2048" fmla="*/ 790575 h 2447925"/>
                <a:gd name="connsiteX241-2049" fmla="*/ 1724358 w 2040634"/>
                <a:gd name="connsiteY241-2050" fmla="*/ 766762 h 2447925"/>
                <a:gd name="connsiteX242-2051" fmla="*/ 1695783 w 2040634"/>
                <a:gd name="connsiteY242-2052" fmla="*/ 747712 h 2447925"/>
                <a:gd name="connsiteX243-2053" fmla="*/ 1676733 w 2040634"/>
                <a:gd name="connsiteY243-2054" fmla="*/ 704850 h 2447925"/>
                <a:gd name="connsiteX244-2055" fmla="*/ 1662445 w 2040634"/>
                <a:gd name="connsiteY244-2056" fmla="*/ 652462 h 2447925"/>
                <a:gd name="connsiteX245-2057" fmla="*/ 1648158 w 2040634"/>
                <a:gd name="connsiteY245-2058" fmla="*/ 647700 h 2447925"/>
                <a:gd name="connsiteX246-2059" fmla="*/ 1633870 w 2040634"/>
                <a:gd name="connsiteY246-2060" fmla="*/ 619125 h 2447925"/>
                <a:gd name="connsiteX247-2061" fmla="*/ 1629108 w 2040634"/>
                <a:gd name="connsiteY247-2062" fmla="*/ 604837 h 2447925"/>
                <a:gd name="connsiteX248-2063" fmla="*/ 1624345 w 2040634"/>
                <a:gd name="connsiteY248-2064" fmla="*/ 528637 h 2447925"/>
                <a:gd name="connsiteX249-2065" fmla="*/ 1619583 w 2040634"/>
                <a:gd name="connsiteY249-2066" fmla="*/ 514350 h 2447925"/>
                <a:gd name="connsiteX250-2067" fmla="*/ 1605295 w 2040634"/>
                <a:gd name="connsiteY250-2068" fmla="*/ 509587 h 2447925"/>
                <a:gd name="connsiteX251-2069" fmla="*/ 1586245 w 2040634"/>
                <a:gd name="connsiteY251-2070" fmla="*/ 481012 h 2447925"/>
                <a:gd name="connsiteX252-2071" fmla="*/ 1581483 w 2040634"/>
                <a:gd name="connsiteY252-2072" fmla="*/ 466725 h 2447925"/>
                <a:gd name="connsiteX253-2073" fmla="*/ 1576720 w 2040634"/>
                <a:gd name="connsiteY253-2074" fmla="*/ 438150 h 2447925"/>
                <a:gd name="connsiteX254-2075" fmla="*/ 1567195 w 2040634"/>
                <a:gd name="connsiteY254-2076" fmla="*/ 423862 h 2447925"/>
                <a:gd name="connsiteX255-2077" fmla="*/ 1543383 w 2040634"/>
                <a:gd name="connsiteY255-2078" fmla="*/ 385762 h 2447925"/>
                <a:gd name="connsiteX256-2079" fmla="*/ 1529095 w 2040634"/>
                <a:gd name="connsiteY256-2080" fmla="*/ 338137 h 2447925"/>
                <a:gd name="connsiteX257-2081" fmla="*/ 1519570 w 2040634"/>
                <a:gd name="connsiteY257-2082" fmla="*/ 323850 h 2447925"/>
                <a:gd name="connsiteX258-2083" fmla="*/ 1514808 w 2040634"/>
                <a:gd name="connsiteY258-2084" fmla="*/ 309562 h 2447925"/>
                <a:gd name="connsiteX259-2085" fmla="*/ 1490995 w 2040634"/>
                <a:gd name="connsiteY259-2086" fmla="*/ 266700 h 2447925"/>
                <a:gd name="connsiteX260-2087" fmla="*/ 1486233 w 2040634"/>
                <a:gd name="connsiteY260-2088" fmla="*/ 214312 h 2447925"/>
                <a:gd name="connsiteX0-2089" fmla="*/ 1486233 w 2040634"/>
                <a:gd name="connsiteY0-2090" fmla="*/ 214312 h 2447925"/>
                <a:gd name="connsiteX1-2091" fmla="*/ 1486233 w 2040634"/>
                <a:gd name="connsiteY1-2092" fmla="*/ 214312 h 2447925"/>
                <a:gd name="connsiteX2-2093" fmla="*/ 1443370 w 2040634"/>
                <a:gd name="connsiteY2-2094" fmla="*/ 204787 h 2447925"/>
                <a:gd name="connsiteX3-2095" fmla="*/ 1410033 w 2040634"/>
                <a:gd name="connsiteY3-2096" fmla="*/ 219075 h 2447925"/>
                <a:gd name="connsiteX4-2097" fmla="*/ 1395745 w 2040634"/>
                <a:gd name="connsiteY4-2098" fmla="*/ 223837 h 2447925"/>
                <a:gd name="connsiteX5-2099" fmla="*/ 1352883 w 2040634"/>
                <a:gd name="connsiteY5-2100" fmla="*/ 209550 h 2447925"/>
                <a:gd name="connsiteX6-2101" fmla="*/ 1338595 w 2040634"/>
                <a:gd name="connsiteY6-2102" fmla="*/ 204787 h 2447925"/>
                <a:gd name="connsiteX7-2103" fmla="*/ 1319545 w 2040634"/>
                <a:gd name="connsiteY7-2104" fmla="*/ 200025 h 2447925"/>
                <a:gd name="connsiteX8-2105" fmla="*/ 1305258 w 2040634"/>
                <a:gd name="connsiteY8-2106" fmla="*/ 195262 h 2447925"/>
                <a:gd name="connsiteX9-2107" fmla="*/ 1262395 w 2040634"/>
                <a:gd name="connsiteY9-2108" fmla="*/ 190500 h 2447925"/>
                <a:gd name="connsiteX10-2109" fmla="*/ 1214770 w 2040634"/>
                <a:gd name="connsiteY10-2110" fmla="*/ 176212 h 2447925"/>
                <a:gd name="connsiteX11-2111" fmla="*/ 1210008 w 2040634"/>
                <a:gd name="connsiteY11-2112" fmla="*/ 161925 h 2447925"/>
                <a:gd name="connsiteX12-2113" fmla="*/ 1143333 w 2040634"/>
                <a:gd name="connsiteY12-2114" fmla="*/ 161925 h 2447925"/>
                <a:gd name="connsiteX13-2115" fmla="*/ 1129045 w 2040634"/>
                <a:gd name="connsiteY13-2116" fmla="*/ 190500 h 2447925"/>
                <a:gd name="connsiteX14-2117" fmla="*/ 1124283 w 2040634"/>
                <a:gd name="connsiteY14-2118" fmla="*/ 214312 h 2447925"/>
                <a:gd name="connsiteX15-2119" fmla="*/ 1105233 w 2040634"/>
                <a:gd name="connsiteY15-2120" fmla="*/ 242887 h 2447925"/>
                <a:gd name="connsiteX16-2121" fmla="*/ 1090945 w 2040634"/>
                <a:gd name="connsiteY16-2122" fmla="*/ 238125 h 2447925"/>
                <a:gd name="connsiteX17-2123" fmla="*/ 1086183 w 2040634"/>
                <a:gd name="connsiteY17-2124" fmla="*/ 223837 h 2447925"/>
                <a:gd name="connsiteX18-2125" fmla="*/ 1067133 w 2040634"/>
                <a:gd name="connsiteY18-2126" fmla="*/ 219075 h 2447925"/>
                <a:gd name="connsiteX19-2127" fmla="*/ 1038558 w 2040634"/>
                <a:gd name="connsiteY19-2128" fmla="*/ 209550 h 2447925"/>
                <a:gd name="connsiteX20-2129" fmla="*/ 1024270 w 2040634"/>
                <a:gd name="connsiteY20-2130" fmla="*/ 204787 h 2447925"/>
                <a:gd name="connsiteX21-2131" fmla="*/ 1009983 w 2040634"/>
                <a:gd name="connsiteY21-2132" fmla="*/ 200025 h 2447925"/>
                <a:gd name="connsiteX22-2133" fmla="*/ 986170 w 2040634"/>
                <a:gd name="connsiteY22-2134" fmla="*/ 204787 h 2447925"/>
                <a:gd name="connsiteX23-2135" fmla="*/ 962358 w 2040634"/>
                <a:gd name="connsiteY23-2136" fmla="*/ 166687 h 2447925"/>
                <a:gd name="connsiteX24-2137" fmla="*/ 948070 w 2040634"/>
                <a:gd name="connsiteY24-2138" fmla="*/ 152400 h 2447925"/>
                <a:gd name="connsiteX25-2139" fmla="*/ 886158 w 2040634"/>
                <a:gd name="connsiteY25-2140" fmla="*/ 147637 h 2447925"/>
                <a:gd name="connsiteX26-2141" fmla="*/ 867108 w 2040634"/>
                <a:gd name="connsiteY26-2142" fmla="*/ 142875 h 2447925"/>
                <a:gd name="connsiteX27-2143" fmla="*/ 824245 w 2040634"/>
                <a:gd name="connsiteY27-2144" fmla="*/ 119062 h 2447925"/>
                <a:gd name="connsiteX28-2145" fmla="*/ 819483 w 2040634"/>
                <a:gd name="connsiteY28-2146" fmla="*/ 104775 h 2447925"/>
                <a:gd name="connsiteX29-2147" fmla="*/ 833770 w 2040634"/>
                <a:gd name="connsiteY29-2148" fmla="*/ 95250 h 2447925"/>
                <a:gd name="connsiteX30-2149" fmla="*/ 838533 w 2040634"/>
                <a:gd name="connsiteY30-2150" fmla="*/ 80962 h 2447925"/>
                <a:gd name="connsiteX31-2151" fmla="*/ 833770 w 2040634"/>
                <a:gd name="connsiteY31-2152" fmla="*/ 47625 h 2447925"/>
                <a:gd name="connsiteX32-2153" fmla="*/ 843295 w 2040634"/>
                <a:gd name="connsiteY32-2154" fmla="*/ 19050 h 2447925"/>
                <a:gd name="connsiteX33-2155" fmla="*/ 829008 w 2040634"/>
                <a:gd name="connsiteY33-2156" fmla="*/ 9525 h 2447925"/>
                <a:gd name="connsiteX34-2157" fmla="*/ 800433 w 2040634"/>
                <a:gd name="connsiteY34-2158" fmla="*/ 0 h 2447925"/>
                <a:gd name="connsiteX35-2159" fmla="*/ 690895 w 2040634"/>
                <a:gd name="connsiteY35-2160" fmla="*/ 14287 h 2447925"/>
                <a:gd name="connsiteX36-2161" fmla="*/ 595645 w 2040634"/>
                <a:gd name="connsiteY36-2162" fmla="*/ 23812 h 2447925"/>
                <a:gd name="connsiteX37-2163" fmla="*/ 562308 w 2040634"/>
                <a:gd name="connsiteY37-2164" fmla="*/ 33337 h 2447925"/>
                <a:gd name="connsiteX38-2165" fmla="*/ 548020 w 2040634"/>
                <a:gd name="connsiteY38-2166" fmla="*/ 42862 h 2447925"/>
                <a:gd name="connsiteX39-2167" fmla="*/ 519445 w 2040634"/>
                <a:gd name="connsiteY39-2168" fmla="*/ 47625 h 2447925"/>
                <a:gd name="connsiteX40-2169" fmla="*/ 505158 w 2040634"/>
                <a:gd name="connsiteY40-2170" fmla="*/ 52387 h 2447925"/>
                <a:gd name="connsiteX41-2171" fmla="*/ 490870 w 2040634"/>
                <a:gd name="connsiteY41-2172" fmla="*/ 61912 h 2447925"/>
                <a:gd name="connsiteX42-2173" fmla="*/ 409908 w 2040634"/>
                <a:gd name="connsiteY42-2174" fmla="*/ 76200 h 2447925"/>
                <a:gd name="connsiteX43-2175" fmla="*/ 376570 w 2040634"/>
                <a:gd name="connsiteY43-2176" fmla="*/ 71437 h 2447925"/>
                <a:gd name="connsiteX44-2177" fmla="*/ 371808 w 2040634"/>
                <a:gd name="connsiteY44-2178" fmla="*/ 57150 h 2447925"/>
                <a:gd name="connsiteX45-2179" fmla="*/ 362283 w 2040634"/>
                <a:gd name="connsiteY45-2180" fmla="*/ 42862 h 2447925"/>
                <a:gd name="connsiteX46-2181" fmla="*/ 347995 w 2040634"/>
                <a:gd name="connsiteY46-2182" fmla="*/ 47625 h 2447925"/>
                <a:gd name="connsiteX47-2183" fmla="*/ 343233 w 2040634"/>
                <a:gd name="connsiteY47-2184" fmla="*/ 66675 h 2447925"/>
                <a:gd name="connsiteX48-2185" fmla="*/ 319420 w 2040634"/>
                <a:gd name="connsiteY48-2186" fmla="*/ 109537 h 2447925"/>
                <a:gd name="connsiteX49-2187" fmla="*/ 290845 w 2040634"/>
                <a:gd name="connsiteY49-2188" fmla="*/ 123825 h 2447925"/>
                <a:gd name="connsiteX50-2189" fmla="*/ 262270 w 2040634"/>
                <a:gd name="connsiteY50-2190" fmla="*/ 133350 h 2447925"/>
                <a:gd name="connsiteX51-2191" fmla="*/ 247983 w 2040634"/>
                <a:gd name="connsiteY51-2192" fmla="*/ 147637 h 2447925"/>
                <a:gd name="connsiteX52-2193" fmla="*/ 228933 w 2040634"/>
                <a:gd name="connsiteY52-2194" fmla="*/ 176212 h 2447925"/>
                <a:gd name="connsiteX53-2195" fmla="*/ 233695 w 2040634"/>
                <a:gd name="connsiteY53-2196" fmla="*/ 238125 h 2447925"/>
                <a:gd name="connsiteX54-2197" fmla="*/ 219408 w 2040634"/>
                <a:gd name="connsiteY54-2198" fmla="*/ 280987 h 2447925"/>
                <a:gd name="connsiteX55-2199" fmla="*/ 162258 w 2040634"/>
                <a:gd name="connsiteY55-2200" fmla="*/ 309562 h 2447925"/>
                <a:gd name="connsiteX56-2201" fmla="*/ 147970 w 2040634"/>
                <a:gd name="connsiteY56-2202" fmla="*/ 314325 h 2447925"/>
                <a:gd name="connsiteX57-2203" fmla="*/ 133683 w 2040634"/>
                <a:gd name="connsiteY57-2204" fmla="*/ 319087 h 2447925"/>
                <a:gd name="connsiteX58-2205" fmla="*/ 114633 w 2040634"/>
                <a:gd name="connsiteY58-2206" fmla="*/ 342900 h 2447925"/>
                <a:gd name="connsiteX59-2207" fmla="*/ 95583 w 2040634"/>
                <a:gd name="connsiteY59-2208" fmla="*/ 366712 h 2447925"/>
                <a:gd name="connsiteX60-2209" fmla="*/ 90820 w 2040634"/>
                <a:gd name="connsiteY60-2210" fmla="*/ 381000 h 2447925"/>
                <a:gd name="connsiteX61-2211" fmla="*/ 76533 w 2040634"/>
                <a:gd name="connsiteY61-2212" fmla="*/ 395287 h 2447925"/>
                <a:gd name="connsiteX62-2213" fmla="*/ 71770 w 2040634"/>
                <a:gd name="connsiteY62-2214" fmla="*/ 423862 h 2447925"/>
                <a:gd name="connsiteX63-2215" fmla="*/ 62245 w 2040634"/>
                <a:gd name="connsiteY63-2216" fmla="*/ 452437 h 2447925"/>
                <a:gd name="connsiteX64-2217" fmla="*/ 57483 w 2040634"/>
                <a:gd name="connsiteY64-2218" fmla="*/ 466725 h 2447925"/>
                <a:gd name="connsiteX65-2219" fmla="*/ 52720 w 2040634"/>
                <a:gd name="connsiteY65-2220" fmla="*/ 481012 h 2447925"/>
                <a:gd name="connsiteX66-2221" fmla="*/ 38433 w 2040634"/>
                <a:gd name="connsiteY66-2222" fmla="*/ 490537 h 2447925"/>
                <a:gd name="connsiteX67-2223" fmla="*/ 19383 w 2040634"/>
                <a:gd name="connsiteY67-2224" fmla="*/ 519112 h 2447925"/>
                <a:gd name="connsiteX68-2225" fmla="*/ 24145 w 2040634"/>
                <a:gd name="connsiteY68-2226" fmla="*/ 538162 h 2447925"/>
                <a:gd name="connsiteX69-2227" fmla="*/ 33670 w 2040634"/>
                <a:gd name="connsiteY69-2228" fmla="*/ 566737 h 2447925"/>
                <a:gd name="connsiteX70-2229" fmla="*/ 38433 w 2040634"/>
                <a:gd name="connsiteY70-2230" fmla="*/ 609600 h 2447925"/>
                <a:gd name="connsiteX71-2231" fmla="*/ 38433 w 2040634"/>
                <a:gd name="connsiteY71-2232" fmla="*/ 681037 h 2447925"/>
                <a:gd name="connsiteX72-2233" fmla="*/ 19383 w 2040634"/>
                <a:gd name="connsiteY72-2234" fmla="*/ 709612 h 2447925"/>
                <a:gd name="connsiteX73-2235" fmla="*/ 9858 w 2040634"/>
                <a:gd name="connsiteY73-2236" fmla="*/ 742950 h 2447925"/>
                <a:gd name="connsiteX74-2237" fmla="*/ 333 w 2040634"/>
                <a:gd name="connsiteY74-2238" fmla="*/ 757237 h 2447925"/>
                <a:gd name="connsiteX75-2239" fmla="*/ 14620 w 2040634"/>
                <a:gd name="connsiteY75-2240" fmla="*/ 790575 h 2447925"/>
                <a:gd name="connsiteX76-2241" fmla="*/ 28908 w 2040634"/>
                <a:gd name="connsiteY76-2242" fmla="*/ 842962 h 2447925"/>
                <a:gd name="connsiteX77-2243" fmla="*/ 52720 w 2040634"/>
                <a:gd name="connsiteY77-2244" fmla="*/ 866775 h 2447925"/>
                <a:gd name="connsiteX78-2245" fmla="*/ 62245 w 2040634"/>
                <a:gd name="connsiteY78-2246" fmla="*/ 881062 h 2447925"/>
                <a:gd name="connsiteX79-2247" fmla="*/ 76533 w 2040634"/>
                <a:gd name="connsiteY79-2248" fmla="*/ 909637 h 2447925"/>
                <a:gd name="connsiteX80-2249" fmla="*/ 90820 w 2040634"/>
                <a:gd name="connsiteY80-2250" fmla="*/ 919162 h 2447925"/>
                <a:gd name="connsiteX81-2251" fmla="*/ 114633 w 2040634"/>
                <a:gd name="connsiteY81-2252" fmla="*/ 952500 h 2447925"/>
                <a:gd name="connsiteX82-2253" fmla="*/ 119395 w 2040634"/>
                <a:gd name="connsiteY82-2254" fmla="*/ 966787 h 2447925"/>
                <a:gd name="connsiteX83-2255" fmla="*/ 133683 w 2040634"/>
                <a:gd name="connsiteY83-2256" fmla="*/ 976312 h 2447925"/>
                <a:gd name="connsiteX84-2257" fmla="*/ 143208 w 2040634"/>
                <a:gd name="connsiteY84-2258" fmla="*/ 990600 h 2447925"/>
                <a:gd name="connsiteX85-2259" fmla="*/ 157495 w 2040634"/>
                <a:gd name="connsiteY85-2260" fmla="*/ 1019175 h 2447925"/>
                <a:gd name="connsiteX86-2261" fmla="*/ 171783 w 2040634"/>
                <a:gd name="connsiteY86-2262" fmla="*/ 1028700 h 2447925"/>
                <a:gd name="connsiteX87-2263" fmla="*/ 186070 w 2040634"/>
                <a:gd name="connsiteY87-2264" fmla="*/ 1057275 h 2447925"/>
                <a:gd name="connsiteX88-2265" fmla="*/ 214645 w 2040634"/>
                <a:gd name="connsiteY88-2266" fmla="*/ 1066800 h 2447925"/>
                <a:gd name="connsiteX89-2267" fmla="*/ 257508 w 2040634"/>
                <a:gd name="connsiteY89-2268" fmla="*/ 1095375 h 2447925"/>
                <a:gd name="connsiteX90-2269" fmla="*/ 271795 w 2040634"/>
                <a:gd name="connsiteY90-2270" fmla="*/ 1104900 h 2447925"/>
                <a:gd name="connsiteX91-2271" fmla="*/ 286083 w 2040634"/>
                <a:gd name="connsiteY91-2272" fmla="*/ 1109662 h 2447925"/>
                <a:gd name="connsiteX92-2273" fmla="*/ 305133 w 2040634"/>
                <a:gd name="connsiteY92-2274" fmla="*/ 1104900 h 2447925"/>
                <a:gd name="connsiteX93-2275" fmla="*/ 352758 w 2040634"/>
                <a:gd name="connsiteY93-2276" fmla="*/ 1090612 h 2447925"/>
                <a:gd name="connsiteX94-2277" fmla="*/ 409908 w 2040634"/>
                <a:gd name="connsiteY94-2278" fmla="*/ 1095375 h 2447925"/>
                <a:gd name="connsiteX95-2279" fmla="*/ 424195 w 2040634"/>
                <a:gd name="connsiteY95-2280" fmla="*/ 1100137 h 2447925"/>
                <a:gd name="connsiteX96-2281" fmla="*/ 452770 w 2040634"/>
                <a:gd name="connsiteY96-2282" fmla="*/ 1104900 h 2447925"/>
                <a:gd name="connsiteX97-2283" fmla="*/ 495633 w 2040634"/>
                <a:gd name="connsiteY97-2284" fmla="*/ 1100137 h 2447925"/>
                <a:gd name="connsiteX98-2285" fmla="*/ 505158 w 2040634"/>
                <a:gd name="connsiteY98-2286" fmla="*/ 1085850 h 2447925"/>
                <a:gd name="connsiteX99-2287" fmla="*/ 519445 w 2040634"/>
                <a:gd name="connsiteY99-2288" fmla="*/ 1081087 h 2447925"/>
                <a:gd name="connsiteX100-2289" fmla="*/ 548020 w 2040634"/>
                <a:gd name="connsiteY100-2290" fmla="*/ 1066800 h 2447925"/>
                <a:gd name="connsiteX101-2291" fmla="*/ 562308 w 2040634"/>
                <a:gd name="connsiteY101-2292" fmla="*/ 1057275 h 2447925"/>
                <a:gd name="connsiteX102-2293" fmla="*/ 590883 w 2040634"/>
                <a:gd name="connsiteY102-2294" fmla="*/ 1047750 h 2447925"/>
                <a:gd name="connsiteX103-2295" fmla="*/ 619458 w 2040634"/>
                <a:gd name="connsiteY103-2296" fmla="*/ 1052512 h 2447925"/>
                <a:gd name="connsiteX104-2297" fmla="*/ 648033 w 2040634"/>
                <a:gd name="connsiteY104-2298" fmla="*/ 1062037 h 2447925"/>
                <a:gd name="connsiteX105-2299" fmla="*/ 662320 w 2040634"/>
                <a:gd name="connsiteY105-2300" fmla="*/ 1071562 h 2447925"/>
                <a:gd name="connsiteX106-2301" fmla="*/ 681370 w 2040634"/>
                <a:gd name="connsiteY106-2302" fmla="*/ 1100137 h 2447925"/>
                <a:gd name="connsiteX107-2303" fmla="*/ 709945 w 2040634"/>
                <a:gd name="connsiteY107-2304" fmla="*/ 1119187 h 2447925"/>
                <a:gd name="connsiteX108-2305" fmla="*/ 733758 w 2040634"/>
                <a:gd name="connsiteY108-2306" fmla="*/ 1114425 h 2447925"/>
                <a:gd name="connsiteX109-2307" fmla="*/ 771858 w 2040634"/>
                <a:gd name="connsiteY109-2308" fmla="*/ 1104900 h 2447925"/>
                <a:gd name="connsiteX110-2309" fmla="*/ 786145 w 2040634"/>
                <a:gd name="connsiteY110-2310" fmla="*/ 1109662 h 2447925"/>
                <a:gd name="connsiteX111-2311" fmla="*/ 795670 w 2040634"/>
                <a:gd name="connsiteY111-2312" fmla="*/ 1138237 h 2447925"/>
                <a:gd name="connsiteX112-2313" fmla="*/ 805195 w 2040634"/>
                <a:gd name="connsiteY112-2314" fmla="*/ 1176337 h 2447925"/>
                <a:gd name="connsiteX113-2315" fmla="*/ 800433 w 2040634"/>
                <a:gd name="connsiteY113-2316" fmla="*/ 1233487 h 2447925"/>
                <a:gd name="connsiteX114-2317" fmla="*/ 790908 w 2040634"/>
                <a:gd name="connsiteY114-2318" fmla="*/ 1262062 h 2447925"/>
                <a:gd name="connsiteX115-2319" fmla="*/ 776620 w 2040634"/>
                <a:gd name="connsiteY115-2320" fmla="*/ 1290637 h 2447925"/>
                <a:gd name="connsiteX116-2321" fmla="*/ 800433 w 2040634"/>
                <a:gd name="connsiteY116-2322" fmla="*/ 1333500 h 2447925"/>
                <a:gd name="connsiteX117-2323" fmla="*/ 814720 w 2040634"/>
                <a:gd name="connsiteY117-2324" fmla="*/ 1343025 h 2447925"/>
                <a:gd name="connsiteX118-2325" fmla="*/ 824245 w 2040634"/>
                <a:gd name="connsiteY118-2326" fmla="*/ 1371600 h 2447925"/>
                <a:gd name="connsiteX119-2327" fmla="*/ 833770 w 2040634"/>
                <a:gd name="connsiteY119-2328" fmla="*/ 1385887 h 2447925"/>
                <a:gd name="connsiteX120-2329" fmla="*/ 838533 w 2040634"/>
                <a:gd name="connsiteY120-2330" fmla="*/ 1400175 h 2447925"/>
                <a:gd name="connsiteX121-2331" fmla="*/ 867108 w 2040634"/>
                <a:gd name="connsiteY121-2332" fmla="*/ 1423987 h 2447925"/>
                <a:gd name="connsiteX122-2333" fmla="*/ 890920 w 2040634"/>
                <a:gd name="connsiteY122-2334" fmla="*/ 1466850 h 2447925"/>
                <a:gd name="connsiteX123-2335" fmla="*/ 895683 w 2040634"/>
                <a:gd name="connsiteY123-2336" fmla="*/ 1514475 h 2447925"/>
                <a:gd name="connsiteX124-2337" fmla="*/ 900445 w 2040634"/>
                <a:gd name="connsiteY124-2338" fmla="*/ 1528762 h 2447925"/>
                <a:gd name="connsiteX125-2339" fmla="*/ 919495 w 2040634"/>
                <a:gd name="connsiteY125-2340" fmla="*/ 1557337 h 2447925"/>
                <a:gd name="connsiteX126-2341" fmla="*/ 905208 w 2040634"/>
                <a:gd name="connsiteY126-2342" fmla="*/ 1595437 h 2447925"/>
                <a:gd name="connsiteX127-2343" fmla="*/ 919495 w 2040634"/>
                <a:gd name="connsiteY127-2344" fmla="*/ 1600200 h 2447925"/>
                <a:gd name="connsiteX128-2345" fmla="*/ 933783 w 2040634"/>
                <a:gd name="connsiteY128-2346" fmla="*/ 1628775 h 2447925"/>
                <a:gd name="connsiteX129-2347" fmla="*/ 924258 w 2040634"/>
                <a:gd name="connsiteY129-2348" fmla="*/ 1676400 h 2447925"/>
                <a:gd name="connsiteX130-2349" fmla="*/ 919495 w 2040634"/>
                <a:gd name="connsiteY130-2350" fmla="*/ 1695450 h 2447925"/>
                <a:gd name="connsiteX131-2351" fmla="*/ 900445 w 2040634"/>
                <a:gd name="connsiteY131-2352" fmla="*/ 1724025 h 2447925"/>
                <a:gd name="connsiteX132-2353" fmla="*/ 890920 w 2040634"/>
                <a:gd name="connsiteY132-2354" fmla="*/ 1738312 h 2447925"/>
                <a:gd name="connsiteX133-2355" fmla="*/ 886158 w 2040634"/>
                <a:gd name="connsiteY133-2356" fmla="*/ 1752600 h 2447925"/>
                <a:gd name="connsiteX134-2357" fmla="*/ 881395 w 2040634"/>
                <a:gd name="connsiteY134-2358" fmla="*/ 1785937 h 2447925"/>
                <a:gd name="connsiteX135-2359" fmla="*/ 871870 w 2040634"/>
                <a:gd name="connsiteY135-2360" fmla="*/ 1800225 h 2447925"/>
                <a:gd name="connsiteX136-2361" fmla="*/ 876633 w 2040634"/>
                <a:gd name="connsiteY136-2362" fmla="*/ 1843087 h 2447925"/>
                <a:gd name="connsiteX137-2363" fmla="*/ 881395 w 2040634"/>
                <a:gd name="connsiteY137-2364" fmla="*/ 1857375 h 2447925"/>
                <a:gd name="connsiteX138-2365" fmla="*/ 890920 w 2040634"/>
                <a:gd name="connsiteY138-2366" fmla="*/ 1919287 h 2447925"/>
                <a:gd name="connsiteX139-2367" fmla="*/ 909970 w 2040634"/>
                <a:gd name="connsiteY139-2368" fmla="*/ 1947862 h 2447925"/>
                <a:gd name="connsiteX140-2369" fmla="*/ 914733 w 2040634"/>
                <a:gd name="connsiteY140-2370" fmla="*/ 1962150 h 2447925"/>
                <a:gd name="connsiteX141-2371" fmla="*/ 933783 w 2040634"/>
                <a:gd name="connsiteY141-2372" fmla="*/ 1990725 h 2447925"/>
                <a:gd name="connsiteX142-2373" fmla="*/ 943308 w 2040634"/>
                <a:gd name="connsiteY142-2374" fmla="*/ 2024062 h 2447925"/>
                <a:gd name="connsiteX143-2375" fmla="*/ 952833 w 2040634"/>
                <a:gd name="connsiteY143-2376" fmla="*/ 2038350 h 2447925"/>
                <a:gd name="connsiteX144-2377" fmla="*/ 967120 w 2040634"/>
                <a:gd name="connsiteY144-2378" fmla="*/ 2119312 h 2447925"/>
                <a:gd name="connsiteX145-2379" fmla="*/ 976645 w 2040634"/>
                <a:gd name="connsiteY145-2380" fmla="*/ 2147887 h 2447925"/>
                <a:gd name="connsiteX146-2381" fmla="*/ 990933 w 2040634"/>
                <a:gd name="connsiteY146-2382" fmla="*/ 2209800 h 2447925"/>
                <a:gd name="connsiteX147-2383" fmla="*/ 995695 w 2040634"/>
                <a:gd name="connsiteY147-2384" fmla="*/ 2224087 h 2447925"/>
                <a:gd name="connsiteX148-2385" fmla="*/ 1005220 w 2040634"/>
                <a:gd name="connsiteY148-2386" fmla="*/ 2238375 h 2447925"/>
                <a:gd name="connsiteX149-2387" fmla="*/ 1009983 w 2040634"/>
                <a:gd name="connsiteY149-2388" fmla="*/ 2252662 h 2447925"/>
                <a:gd name="connsiteX150-2389" fmla="*/ 1029033 w 2040634"/>
                <a:gd name="connsiteY150-2390" fmla="*/ 2281237 h 2447925"/>
                <a:gd name="connsiteX151-2391" fmla="*/ 1043320 w 2040634"/>
                <a:gd name="connsiteY151-2392" fmla="*/ 2309812 h 2447925"/>
                <a:gd name="connsiteX152-2393" fmla="*/ 1057608 w 2040634"/>
                <a:gd name="connsiteY152-2394" fmla="*/ 2319337 h 2447925"/>
                <a:gd name="connsiteX153-2395" fmla="*/ 1057608 w 2040634"/>
                <a:gd name="connsiteY153-2396" fmla="*/ 2371725 h 2447925"/>
                <a:gd name="connsiteX154-2397" fmla="*/ 1052845 w 2040634"/>
                <a:gd name="connsiteY154-2398" fmla="*/ 2386012 h 2447925"/>
                <a:gd name="connsiteX155-2399" fmla="*/ 1071895 w 2040634"/>
                <a:gd name="connsiteY155-2400" fmla="*/ 2414587 h 2447925"/>
                <a:gd name="connsiteX156-2401" fmla="*/ 1081420 w 2040634"/>
                <a:gd name="connsiteY156-2402" fmla="*/ 2428875 h 2447925"/>
                <a:gd name="connsiteX157-2403" fmla="*/ 1109995 w 2040634"/>
                <a:gd name="connsiteY157-2404" fmla="*/ 2447925 h 2447925"/>
                <a:gd name="connsiteX158-2405" fmla="*/ 1143333 w 2040634"/>
                <a:gd name="connsiteY158-2406" fmla="*/ 2438400 h 2447925"/>
                <a:gd name="connsiteX159-2407" fmla="*/ 1176670 w 2040634"/>
                <a:gd name="connsiteY159-2408" fmla="*/ 2424112 h 2447925"/>
                <a:gd name="connsiteX160-2409" fmla="*/ 1233820 w 2040634"/>
                <a:gd name="connsiteY160-2410" fmla="*/ 2419350 h 2447925"/>
                <a:gd name="connsiteX161-2411" fmla="*/ 1290970 w 2040634"/>
                <a:gd name="connsiteY161-2412" fmla="*/ 2414587 h 2447925"/>
                <a:gd name="connsiteX162-2413" fmla="*/ 1333833 w 2040634"/>
                <a:gd name="connsiteY162-2414" fmla="*/ 2395537 h 2447925"/>
                <a:gd name="connsiteX163-2415" fmla="*/ 1348120 w 2040634"/>
                <a:gd name="connsiteY163-2416" fmla="*/ 2381250 h 2447925"/>
                <a:gd name="connsiteX164-2417" fmla="*/ 1376695 w 2040634"/>
                <a:gd name="connsiteY164-2418" fmla="*/ 2362200 h 2447925"/>
                <a:gd name="connsiteX165-2419" fmla="*/ 1390983 w 2040634"/>
                <a:gd name="connsiteY165-2420" fmla="*/ 2352675 h 2447925"/>
                <a:gd name="connsiteX166-2421" fmla="*/ 1400508 w 2040634"/>
                <a:gd name="connsiteY166-2422" fmla="*/ 2338387 h 2447925"/>
                <a:gd name="connsiteX167-2423" fmla="*/ 1414795 w 2040634"/>
                <a:gd name="connsiteY167-2424" fmla="*/ 2333625 h 2447925"/>
                <a:gd name="connsiteX168-2425" fmla="*/ 1433845 w 2040634"/>
                <a:gd name="connsiteY168-2426" fmla="*/ 2314575 h 2447925"/>
                <a:gd name="connsiteX169-2427" fmla="*/ 1448133 w 2040634"/>
                <a:gd name="connsiteY169-2428" fmla="*/ 2286000 h 2447925"/>
                <a:gd name="connsiteX170-2429" fmla="*/ 1457658 w 2040634"/>
                <a:gd name="connsiteY170-2430" fmla="*/ 2257425 h 2447925"/>
                <a:gd name="connsiteX171-2431" fmla="*/ 1476708 w 2040634"/>
                <a:gd name="connsiteY171-2432" fmla="*/ 2228850 h 2447925"/>
                <a:gd name="connsiteX172-2433" fmla="*/ 1486233 w 2040634"/>
                <a:gd name="connsiteY172-2434" fmla="*/ 2214562 h 2447925"/>
                <a:gd name="connsiteX173-2435" fmla="*/ 1495758 w 2040634"/>
                <a:gd name="connsiteY173-2436" fmla="*/ 2185987 h 2447925"/>
                <a:gd name="connsiteX174-2437" fmla="*/ 1500520 w 2040634"/>
                <a:gd name="connsiteY174-2438" fmla="*/ 2128837 h 2447925"/>
                <a:gd name="connsiteX175-2439" fmla="*/ 1529095 w 2040634"/>
                <a:gd name="connsiteY175-2440" fmla="*/ 2119312 h 2447925"/>
                <a:gd name="connsiteX176-2441" fmla="*/ 1543383 w 2040634"/>
                <a:gd name="connsiteY176-2442" fmla="*/ 2114550 h 2447925"/>
                <a:gd name="connsiteX177-2443" fmla="*/ 1557670 w 2040634"/>
                <a:gd name="connsiteY177-2444" fmla="*/ 2105025 h 2447925"/>
                <a:gd name="connsiteX178-2445" fmla="*/ 1571958 w 2040634"/>
                <a:gd name="connsiteY178-2446" fmla="*/ 2100262 h 2447925"/>
                <a:gd name="connsiteX179-2447" fmla="*/ 1581483 w 2040634"/>
                <a:gd name="connsiteY179-2448" fmla="*/ 2085975 h 2447925"/>
                <a:gd name="connsiteX180-2449" fmla="*/ 1571958 w 2040634"/>
                <a:gd name="connsiteY180-2450" fmla="*/ 2005012 h 2447925"/>
                <a:gd name="connsiteX181-2451" fmla="*/ 1567195 w 2040634"/>
                <a:gd name="connsiteY181-2452" fmla="*/ 1990725 h 2447925"/>
                <a:gd name="connsiteX182-2453" fmla="*/ 1557670 w 2040634"/>
                <a:gd name="connsiteY182-2454" fmla="*/ 1976437 h 2447925"/>
                <a:gd name="connsiteX183-2455" fmla="*/ 1557670 w 2040634"/>
                <a:gd name="connsiteY183-2456" fmla="*/ 1933575 h 2447925"/>
                <a:gd name="connsiteX184-2457" fmla="*/ 1571958 w 2040634"/>
                <a:gd name="connsiteY184-2458" fmla="*/ 1924050 h 2447925"/>
                <a:gd name="connsiteX185-2459" fmla="*/ 1581483 w 2040634"/>
                <a:gd name="connsiteY185-2460" fmla="*/ 1909762 h 2447925"/>
                <a:gd name="connsiteX186-2461" fmla="*/ 1610058 w 2040634"/>
                <a:gd name="connsiteY186-2462" fmla="*/ 1890712 h 2447925"/>
                <a:gd name="connsiteX187-2463" fmla="*/ 1633870 w 2040634"/>
                <a:gd name="connsiteY187-2464" fmla="*/ 1866900 h 2447925"/>
                <a:gd name="connsiteX188-2465" fmla="*/ 1648158 w 2040634"/>
                <a:gd name="connsiteY188-2466" fmla="*/ 1852612 h 2447925"/>
                <a:gd name="connsiteX189-2467" fmla="*/ 1686257 w 2040634"/>
                <a:gd name="connsiteY189-2468" fmla="*/ 1838325 h 2447925"/>
                <a:gd name="connsiteX190-2469" fmla="*/ 1712451 w 2040634"/>
                <a:gd name="connsiteY190-2470" fmla="*/ 1819275 h 2447925"/>
                <a:gd name="connsiteX191-2471" fmla="*/ 1719595 w 2040634"/>
                <a:gd name="connsiteY191-2472" fmla="*/ 1793081 h 2447925"/>
                <a:gd name="connsiteX192-2473" fmla="*/ 1731502 w 2040634"/>
                <a:gd name="connsiteY192-2474" fmla="*/ 1774032 h 2447925"/>
                <a:gd name="connsiteX193-2475" fmla="*/ 1733883 w 2040634"/>
                <a:gd name="connsiteY193-2476" fmla="*/ 1743075 h 2447925"/>
                <a:gd name="connsiteX194-2477" fmla="*/ 1729120 w 2040634"/>
                <a:gd name="connsiteY194-2478" fmla="*/ 1700212 h 2447925"/>
                <a:gd name="connsiteX195-2479" fmla="*/ 1726739 w 2040634"/>
                <a:gd name="connsiteY195-2480" fmla="*/ 1633537 h 2447925"/>
                <a:gd name="connsiteX196-2481" fmla="*/ 1710070 w 2040634"/>
                <a:gd name="connsiteY196-2482" fmla="*/ 1590675 h 2447925"/>
                <a:gd name="connsiteX197-2483" fmla="*/ 1700545 w 2040634"/>
                <a:gd name="connsiteY197-2484" fmla="*/ 1576387 h 2447925"/>
                <a:gd name="connsiteX198-2485" fmla="*/ 1695783 w 2040634"/>
                <a:gd name="connsiteY198-2486" fmla="*/ 1562100 h 2447925"/>
                <a:gd name="connsiteX199-2487" fmla="*/ 1691020 w 2040634"/>
                <a:gd name="connsiteY199-2488" fmla="*/ 1504950 h 2447925"/>
                <a:gd name="connsiteX200-2489" fmla="*/ 1691020 w 2040634"/>
                <a:gd name="connsiteY200-2490" fmla="*/ 1490662 h 2447925"/>
                <a:gd name="connsiteX201-2491" fmla="*/ 1695783 w 2040634"/>
                <a:gd name="connsiteY201-2492" fmla="*/ 1428750 h 2447925"/>
                <a:gd name="connsiteX202-2493" fmla="*/ 1705308 w 2040634"/>
                <a:gd name="connsiteY202-2494" fmla="*/ 1414462 h 2447925"/>
                <a:gd name="connsiteX203-2495" fmla="*/ 1710070 w 2040634"/>
                <a:gd name="connsiteY203-2496" fmla="*/ 1400175 h 2447925"/>
                <a:gd name="connsiteX204-2497" fmla="*/ 1719595 w 2040634"/>
                <a:gd name="connsiteY204-2498" fmla="*/ 1385887 h 2447925"/>
                <a:gd name="connsiteX205-2499" fmla="*/ 1733883 w 2040634"/>
                <a:gd name="connsiteY205-2500" fmla="*/ 1357312 h 2447925"/>
                <a:gd name="connsiteX206-2501" fmla="*/ 1757695 w 2040634"/>
                <a:gd name="connsiteY206-2502" fmla="*/ 1314450 h 2447925"/>
                <a:gd name="connsiteX207-2503" fmla="*/ 1767220 w 2040634"/>
                <a:gd name="connsiteY207-2504" fmla="*/ 1300162 h 2447925"/>
                <a:gd name="connsiteX208-2505" fmla="*/ 1771983 w 2040634"/>
                <a:gd name="connsiteY208-2506" fmla="*/ 1285875 h 2447925"/>
                <a:gd name="connsiteX209-2507" fmla="*/ 1786270 w 2040634"/>
                <a:gd name="connsiteY209-2508" fmla="*/ 1276350 h 2447925"/>
                <a:gd name="connsiteX210-2509" fmla="*/ 1795795 w 2040634"/>
                <a:gd name="connsiteY210-2510" fmla="*/ 1262062 h 2447925"/>
                <a:gd name="connsiteX211-2511" fmla="*/ 1810083 w 2040634"/>
                <a:gd name="connsiteY211-2512" fmla="*/ 1247775 h 2447925"/>
                <a:gd name="connsiteX212-2513" fmla="*/ 1829133 w 2040634"/>
                <a:gd name="connsiteY212-2514" fmla="*/ 1228725 h 2447925"/>
                <a:gd name="connsiteX213-2515" fmla="*/ 1843420 w 2040634"/>
                <a:gd name="connsiteY213-2516" fmla="*/ 1219200 h 2447925"/>
                <a:gd name="connsiteX214-2517" fmla="*/ 1852945 w 2040634"/>
                <a:gd name="connsiteY214-2518" fmla="*/ 1204912 h 2447925"/>
                <a:gd name="connsiteX215-2519" fmla="*/ 1867233 w 2040634"/>
                <a:gd name="connsiteY215-2520" fmla="*/ 1200150 h 2447925"/>
                <a:gd name="connsiteX216-2521" fmla="*/ 1876758 w 2040634"/>
                <a:gd name="connsiteY216-2522" fmla="*/ 1204912 h 2447925"/>
                <a:gd name="connsiteX217-2523" fmla="*/ 1900570 w 2040634"/>
                <a:gd name="connsiteY217-2524" fmla="*/ 1171575 h 2447925"/>
                <a:gd name="connsiteX218-2525" fmla="*/ 1919620 w 2040634"/>
                <a:gd name="connsiteY218-2526" fmla="*/ 1128712 h 2447925"/>
                <a:gd name="connsiteX219-2527" fmla="*/ 1933908 w 2040634"/>
                <a:gd name="connsiteY219-2528" fmla="*/ 1119187 h 2447925"/>
                <a:gd name="connsiteX220-2529" fmla="*/ 1952958 w 2040634"/>
                <a:gd name="connsiteY220-2530" fmla="*/ 1100137 h 2447925"/>
                <a:gd name="connsiteX221-2531" fmla="*/ 1957720 w 2040634"/>
                <a:gd name="connsiteY221-2532" fmla="*/ 1085850 h 2447925"/>
                <a:gd name="connsiteX222-2533" fmla="*/ 1976770 w 2040634"/>
                <a:gd name="connsiteY222-2534" fmla="*/ 1057275 h 2447925"/>
                <a:gd name="connsiteX223-2535" fmla="*/ 1986295 w 2040634"/>
                <a:gd name="connsiteY223-2536" fmla="*/ 1042987 h 2447925"/>
                <a:gd name="connsiteX224-2537" fmla="*/ 1995820 w 2040634"/>
                <a:gd name="connsiteY224-2538" fmla="*/ 1028700 h 2447925"/>
                <a:gd name="connsiteX225-2539" fmla="*/ 2005345 w 2040634"/>
                <a:gd name="connsiteY225-2540" fmla="*/ 1014412 h 2447925"/>
                <a:gd name="connsiteX226-2541" fmla="*/ 2019633 w 2040634"/>
                <a:gd name="connsiteY226-2542" fmla="*/ 1004887 h 2447925"/>
                <a:gd name="connsiteX227-2543" fmla="*/ 2038683 w 2040634"/>
                <a:gd name="connsiteY227-2544" fmla="*/ 962025 h 2447925"/>
                <a:gd name="connsiteX228-2545" fmla="*/ 2033920 w 2040634"/>
                <a:gd name="connsiteY228-2546" fmla="*/ 862012 h 2447925"/>
                <a:gd name="connsiteX229-2547" fmla="*/ 2005345 w 2040634"/>
                <a:gd name="connsiteY229-2548" fmla="*/ 881062 h 2447925"/>
                <a:gd name="connsiteX230-2549" fmla="*/ 1952958 w 2040634"/>
                <a:gd name="connsiteY230-2550" fmla="*/ 885825 h 2447925"/>
                <a:gd name="connsiteX231-2551" fmla="*/ 1924383 w 2040634"/>
                <a:gd name="connsiteY231-2552" fmla="*/ 895350 h 2447925"/>
                <a:gd name="connsiteX232-2553" fmla="*/ 1895808 w 2040634"/>
                <a:gd name="connsiteY232-2554" fmla="*/ 909637 h 2447925"/>
                <a:gd name="connsiteX233-2555" fmla="*/ 1819608 w 2040634"/>
                <a:gd name="connsiteY233-2556" fmla="*/ 904875 h 2447925"/>
                <a:gd name="connsiteX234-2557" fmla="*/ 1805320 w 2040634"/>
                <a:gd name="connsiteY234-2558" fmla="*/ 900112 h 2447925"/>
                <a:gd name="connsiteX235-2559" fmla="*/ 1786270 w 2040634"/>
                <a:gd name="connsiteY235-2560" fmla="*/ 871537 h 2447925"/>
                <a:gd name="connsiteX236-2561" fmla="*/ 1800558 w 2040634"/>
                <a:gd name="connsiteY236-2562" fmla="*/ 862012 h 2447925"/>
                <a:gd name="connsiteX237-2563" fmla="*/ 1795795 w 2040634"/>
                <a:gd name="connsiteY237-2564" fmla="*/ 833437 h 2447925"/>
                <a:gd name="connsiteX238-2565" fmla="*/ 1781508 w 2040634"/>
                <a:gd name="connsiteY238-2566" fmla="*/ 828675 h 2447925"/>
                <a:gd name="connsiteX239-2567" fmla="*/ 1767220 w 2040634"/>
                <a:gd name="connsiteY239-2568" fmla="*/ 800100 h 2447925"/>
                <a:gd name="connsiteX240-2569" fmla="*/ 1752933 w 2040634"/>
                <a:gd name="connsiteY240-2570" fmla="*/ 790575 h 2447925"/>
                <a:gd name="connsiteX241-2571" fmla="*/ 1724358 w 2040634"/>
                <a:gd name="connsiteY241-2572" fmla="*/ 766762 h 2447925"/>
                <a:gd name="connsiteX242-2573" fmla="*/ 1695783 w 2040634"/>
                <a:gd name="connsiteY242-2574" fmla="*/ 747712 h 2447925"/>
                <a:gd name="connsiteX243-2575" fmla="*/ 1676733 w 2040634"/>
                <a:gd name="connsiteY243-2576" fmla="*/ 704850 h 2447925"/>
                <a:gd name="connsiteX244-2577" fmla="*/ 1662445 w 2040634"/>
                <a:gd name="connsiteY244-2578" fmla="*/ 652462 h 2447925"/>
                <a:gd name="connsiteX245-2579" fmla="*/ 1648158 w 2040634"/>
                <a:gd name="connsiteY245-2580" fmla="*/ 647700 h 2447925"/>
                <a:gd name="connsiteX246-2581" fmla="*/ 1633870 w 2040634"/>
                <a:gd name="connsiteY246-2582" fmla="*/ 619125 h 2447925"/>
                <a:gd name="connsiteX247-2583" fmla="*/ 1629108 w 2040634"/>
                <a:gd name="connsiteY247-2584" fmla="*/ 604837 h 2447925"/>
                <a:gd name="connsiteX248-2585" fmla="*/ 1624345 w 2040634"/>
                <a:gd name="connsiteY248-2586" fmla="*/ 528637 h 2447925"/>
                <a:gd name="connsiteX249-2587" fmla="*/ 1619583 w 2040634"/>
                <a:gd name="connsiteY249-2588" fmla="*/ 514350 h 2447925"/>
                <a:gd name="connsiteX250-2589" fmla="*/ 1605295 w 2040634"/>
                <a:gd name="connsiteY250-2590" fmla="*/ 509587 h 2447925"/>
                <a:gd name="connsiteX251-2591" fmla="*/ 1586245 w 2040634"/>
                <a:gd name="connsiteY251-2592" fmla="*/ 481012 h 2447925"/>
                <a:gd name="connsiteX252-2593" fmla="*/ 1581483 w 2040634"/>
                <a:gd name="connsiteY252-2594" fmla="*/ 466725 h 2447925"/>
                <a:gd name="connsiteX253-2595" fmla="*/ 1576720 w 2040634"/>
                <a:gd name="connsiteY253-2596" fmla="*/ 438150 h 2447925"/>
                <a:gd name="connsiteX254-2597" fmla="*/ 1567195 w 2040634"/>
                <a:gd name="connsiteY254-2598" fmla="*/ 423862 h 2447925"/>
                <a:gd name="connsiteX255-2599" fmla="*/ 1543383 w 2040634"/>
                <a:gd name="connsiteY255-2600" fmla="*/ 385762 h 2447925"/>
                <a:gd name="connsiteX256-2601" fmla="*/ 1529095 w 2040634"/>
                <a:gd name="connsiteY256-2602" fmla="*/ 338137 h 2447925"/>
                <a:gd name="connsiteX257-2603" fmla="*/ 1519570 w 2040634"/>
                <a:gd name="connsiteY257-2604" fmla="*/ 323850 h 2447925"/>
                <a:gd name="connsiteX258-2605" fmla="*/ 1514808 w 2040634"/>
                <a:gd name="connsiteY258-2606" fmla="*/ 309562 h 2447925"/>
                <a:gd name="connsiteX259-2607" fmla="*/ 1490995 w 2040634"/>
                <a:gd name="connsiteY259-2608" fmla="*/ 266700 h 2447925"/>
                <a:gd name="connsiteX260-2609" fmla="*/ 1486233 w 2040634"/>
                <a:gd name="connsiteY260-2610" fmla="*/ 214312 h 2447925"/>
                <a:gd name="connsiteX0-2611" fmla="*/ 1486233 w 2040634"/>
                <a:gd name="connsiteY0-2612" fmla="*/ 214312 h 2447925"/>
                <a:gd name="connsiteX1-2613" fmla="*/ 1486233 w 2040634"/>
                <a:gd name="connsiteY1-2614" fmla="*/ 214312 h 2447925"/>
                <a:gd name="connsiteX2-2615" fmla="*/ 1443370 w 2040634"/>
                <a:gd name="connsiteY2-2616" fmla="*/ 204787 h 2447925"/>
                <a:gd name="connsiteX3-2617" fmla="*/ 1410033 w 2040634"/>
                <a:gd name="connsiteY3-2618" fmla="*/ 219075 h 2447925"/>
                <a:gd name="connsiteX4-2619" fmla="*/ 1395745 w 2040634"/>
                <a:gd name="connsiteY4-2620" fmla="*/ 223837 h 2447925"/>
                <a:gd name="connsiteX5-2621" fmla="*/ 1352883 w 2040634"/>
                <a:gd name="connsiteY5-2622" fmla="*/ 209550 h 2447925"/>
                <a:gd name="connsiteX6-2623" fmla="*/ 1338595 w 2040634"/>
                <a:gd name="connsiteY6-2624" fmla="*/ 204787 h 2447925"/>
                <a:gd name="connsiteX7-2625" fmla="*/ 1319545 w 2040634"/>
                <a:gd name="connsiteY7-2626" fmla="*/ 200025 h 2447925"/>
                <a:gd name="connsiteX8-2627" fmla="*/ 1305258 w 2040634"/>
                <a:gd name="connsiteY8-2628" fmla="*/ 195262 h 2447925"/>
                <a:gd name="connsiteX9-2629" fmla="*/ 1262395 w 2040634"/>
                <a:gd name="connsiteY9-2630" fmla="*/ 190500 h 2447925"/>
                <a:gd name="connsiteX10-2631" fmla="*/ 1214770 w 2040634"/>
                <a:gd name="connsiteY10-2632" fmla="*/ 176212 h 2447925"/>
                <a:gd name="connsiteX11-2633" fmla="*/ 1210008 w 2040634"/>
                <a:gd name="connsiteY11-2634" fmla="*/ 161925 h 2447925"/>
                <a:gd name="connsiteX12-2635" fmla="*/ 1143333 w 2040634"/>
                <a:gd name="connsiteY12-2636" fmla="*/ 161925 h 2447925"/>
                <a:gd name="connsiteX13-2637" fmla="*/ 1129045 w 2040634"/>
                <a:gd name="connsiteY13-2638" fmla="*/ 190500 h 2447925"/>
                <a:gd name="connsiteX14-2639" fmla="*/ 1124283 w 2040634"/>
                <a:gd name="connsiteY14-2640" fmla="*/ 214312 h 2447925"/>
                <a:gd name="connsiteX15-2641" fmla="*/ 1105233 w 2040634"/>
                <a:gd name="connsiteY15-2642" fmla="*/ 242887 h 2447925"/>
                <a:gd name="connsiteX16-2643" fmla="*/ 1090945 w 2040634"/>
                <a:gd name="connsiteY16-2644" fmla="*/ 238125 h 2447925"/>
                <a:gd name="connsiteX17-2645" fmla="*/ 1086183 w 2040634"/>
                <a:gd name="connsiteY17-2646" fmla="*/ 223837 h 2447925"/>
                <a:gd name="connsiteX18-2647" fmla="*/ 1067133 w 2040634"/>
                <a:gd name="connsiteY18-2648" fmla="*/ 219075 h 2447925"/>
                <a:gd name="connsiteX19-2649" fmla="*/ 1038558 w 2040634"/>
                <a:gd name="connsiteY19-2650" fmla="*/ 209550 h 2447925"/>
                <a:gd name="connsiteX20-2651" fmla="*/ 1024270 w 2040634"/>
                <a:gd name="connsiteY20-2652" fmla="*/ 204787 h 2447925"/>
                <a:gd name="connsiteX21-2653" fmla="*/ 1009983 w 2040634"/>
                <a:gd name="connsiteY21-2654" fmla="*/ 200025 h 2447925"/>
                <a:gd name="connsiteX22-2655" fmla="*/ 986170 w 2040634"/>
                <a:gd name="connsiteY22-2656" fmla="*/ 204787 h 2447925"/>
                <a:gd name="connsiteX23-2657" fmla="*/ 962358 w 2040634"/>
                <a:gd name="connsiteY23-2658" fmla="*/ 166687 h 2447925"/>
                <a:gd name="connsiteX24-2659" fmla="*/ 948070 w 2040634"/>
                <a:gd name="connsiteY24-2660" fmla="*/ 152400 h 2447925"/>
                <a:gd name="connsiteX25-2661" fmla="*/ 886158 w 2040634"/>
                <a:gd name="connsiteY25-2662" fmla="*/ 147637 h 2447925"/>
                <a:gd name="connsiteX26-2663" fmla="*/ 867108 w 2040634"/>
                <a:gd name="connsiteY26-2664" fmla="*/ 142875 h 2447925"/>
                <a:gd name="connsiteX27-2665" fmla="*/ 824245 w 2040634"/>
                <a:gd name="connsiteY27-2666" fmla="*/ 119062 h 2447925"/>
                <a:gd name="connsiteX28-2667" fmla="*/ 819483 w 2040634"/>
                <a:gd name="connsiteY28-2668" fmla="*/ 104775 h 2447925"/>
                <a:gd name="connsiteX29-2669" fmla="*/ 833770 w 2040634"/>
                <a:gd name="connsiteY29-2670" fmla="*/ 95250 h 2447925"/>
                <a:gd name="connsiteX30-2671" fmla="*/ 838533 w 2040634"/>
                <a:gd name="connsiteY30-2672" fmla="*/ 80962 h 2447925"/>
                <a:gd name="connsiteX31-2673" fmla="*/ 833770 w 2040634"/>
                <a:gd name="connsiteY31-2674" fmla="*/ 47625 h 2447925"/>
                <a:gd name="connsiteX32-2675" fmla="*/ 843295 w 2040634"/>
                <a:gd name="connsiteY32-2676" fmla="*/ 19050 h 2447925"/>
                <a:gd name="connsiteX33-2677" fmla="*/ 829008 w 2040634"/>
                <a:gd name="connsiteY33-2678" fmla="*/ 9525 h 2447925"/>
                <a:gd name="connsiteX34-2679" fmla="*/ 800433 w 2040634"/>
                <a:gd name="connsiteY34-2680" fmla="*/ 0 h 2447925"/>
                <a:gd name="connsiteX35-2681" fmla="*/ 690895 w 2040634"/>
                <a:gd name="connsiteY35-2682" fmla="*/ 14287 h 2447925"/>
                <a:gd name="connsiteX36-2683" fmla="*/ 595645 w 2040634"/>
                <a:gd name="connsiteY36-2684" fmla="*/ 23812 h 2447925"/>
                <a:gd name="connsiteX37-2685" fmla="*/ 562308 w 2040634"/>
                <a:gd name="connsiteY37-2686" fmla="*/ 33337 h 2447925"/>
                <a:gd name="connsiteX38-2687" fmla="*/ 548020 w 2040634"/>
                <a:gd name="connsiteY38-2688" fmla="*/ 42862 h 2447925"/>
                <a:gd name="connsiteX39-2689" fmla="*/ 519445 w 2040634"/>
                <a:gd name="connsiteY39-2690" fmla="*/ 47625 h 2447925"/>
                <a:gd name="connsiteX40-2691" fmla="*/ 505158 w 2040634"/>
                <a:gd name="connsiteY40-2692" fmla="*/ 52387 h 2447925"/>
                <a:gd name="connsiteX41-2693" fmla="*/ 490870 w 2040634"/>
                <a:gd name="connsiteY41-2694" fmla="*/ 61912 h 2447925"/>
                <a:gd name="connsiteX42-2695" fmla="*/ 409908 w 2040634"/>
                <a:gd name="connsiteY42-2696" fmla="*/ 76200 h 2447925"/>
                <a:gd name="connsiteX43-2697" fmla="*/ 376570 w 2040634"/>
                <a:gd name="connsiteY43-2698" fmla="*/ 71437 h 2447925"/>
                <a:gd name="connsiteX44-2699" fmla="*/ 371808 w 2040634"/>
                <a:gd name="connsiteY44-2700" fmla="*/ 57150 h 2447925"/>
                <a:gd name="connsiteX45-2701" fmla="*/ 362283 w 2040634"/>
                <a:gd name="connsiteY45-2702" fmla="*/ 42862 h 2447925"/>
                <a:gd name="connsiteX46-2703" fmla="*/ 347995 w 2040634"/>
                <a:gd name="connsiteY46-2704" fmla="*/ 47625 h 2447925"/>
                <a:gd name="connsiteX47-2705" fmla="*/ 343233 w 2040634"/>
                <a:gd name="connsiteY47-2706" fmla="*/ 66675 h 2447925"/>
                <a:gd name="connsiteX48-2707" fmla="*/ 319420 w 2040634"/>
                <a:gd name="connsiteY48-2708" fmla="*/ 109537 h 2447925"/>
                <a:gd name="connsiteX49-2709" fmla="*/ 290845 w 2040634"/>
                <a:gd name="connsiteY49-2710" fmla="*/ 123825 h 2447925"/>
                <a:gd name="connsiteX50-2711" fmla="*/ 262270 w 2040634"/>
                <a:gd name="connsiteY50-2712" fmla="*/ 133350 h 2447925"/>
                <a:gd name="connsiteX51-2713" fmla="*/ 247983 w 2040634"/>
                <a:gd name="connsiteY51-2714" fmla="*/ 147637 h 2447925"/>
                <a:gd name="connsiteX52-2715" fmla="*/ 228933 w 2040634"/>
                <a:gd name="connsiteY52-2716" fmla="*/ 176212 h 2447925"/>
                <a:gd name="connsiteX53-2717" fmla="*/ 233695 w 2040634"/>
                <a:gd name="connsiteY53-2718" fmla="*/ 238125 h 2447925"/>
                <a:gd name="connsiteX54-2719" fmla="*/ 219408 w 2040634"/>
                <a:gd name="connsiteY54-2720" fmla="*/ 280987 h 2447925"/>
                <a:gd name="connsiteX55-2721" fmla="*/ 162258 w 2040634"/>
                <a:gd name="connsiteY55-2722" fmla="*/ 309562 h 2447925"/>
                <a:gd name="connsiteX56-2723" fmla="*/ 147970 w 2040634"/>
                <a:gd name="connsiteY56-2724" fmla="*/ 314325 h 2447925"/>
                <a:gd name="connsiteX57-2725" fmla="*/ 133683 w 2040634"/>
                <a:gd name="connsiteY57-2726" fmla="*/ 319087 h 2447925"/>
                <a:gd name="connsiteX58-2727" fmla="*/ 114633 w 2040634"/>
                <a:gd name="connsiteY58-2728" fmla="*/ 342900 h 2447925"/>
                <a:gd name="connsiteX59-2729" fmla="*/ 95583 w 2040634"/>
                <a:gd name="connsiteY59-2730" fmla="*/ 366712 h 2447925"/>
                <a:gd name="connsiteX60-2731" fmla="*/ 90820 w 2040634"/>
                <a:gd name="connsiteY60-2732" fmla="*/ 381000 h 2447925"/>
                <a:gd name="connsiteX61-2733" fmla="*/ 76533 w 2040634"/>
                <a:gd name="connsiteY61-2734" fmla="*/ 395287 h 2447925"/>
                <a:gd name="connsiteX62-2735" fmla="*/ 71770 w 2040634"/>
                <a:gd name="connsiteY62-2736" fmla="*/ 423862 h 2447925"/>
                <a:gd name="connsiteX63-2737" fmla="*/ 62245 w 2040634"/>
                <a:gd name="connsiteY63-2738" fmla="*/ 452437 h 2447925"/>
                <a:gd name="connsiteX64-2739" fmla="*/ 57483 w 2040634"/>
                <a:gd name="connsiteY64-2740" fmla="*/ 466725 h 2447925"/>
                <a:gd name="connsiteX65-2741" fmla="*/ 52720 w 2040634"/>
                <a:gd name="connsiteY65-2742" fmla="*/ 481012 h 2447925"/>
                <a:gd name="connsiteX66-2743" fmla="*/ 38433 w 2040634"/>
                <a:gd name="connsiteY66-2744" fmla="*/ 490537 h 2447925"/>
                <a:gd name="connsiteX67-2745" fmla="*/ 19383 w 2040634"/>
                <a:gd name="connsiteY67-2746" fmla="*/ 519112 h 2447925"/>
                <a:gd name="connsiteX68-2747" fmla="*/ 24145 w 2040634"/>
                <a:gd name="connsiteY68-2748" fmla="*/ 538162 h 2447925"/>
                <a:gd name="connsiteX69-2749" fmla="*/ 33670 w 2040634"/>
                <a:gd name="connsiteY69-2750" fmla="*/ 566737 h 2447925"/>
                <a:gd name="connsiteX70-2751" fmla="*/ 38433 w 2040634"/>
                <a:gd name="connsiteY70-2752" fmla="*/ 609600 h 2447925"/>
                <a:gd name="connsiteX71-2753" fmla="*/ 38433 w 2040634"/>
                <a:gd name="connsiteY71-2754" fmla="*/ 681037 h 2447925"/>
                <a:gd name="connsiteX72-2755" fmla="*/ 19383 w 2040634"/>
                <a:gd name="connsiteY72-2756" fmla="*/ 709612 h 2447925"/>
                <a:gd name="connsiteX73-2757" fmla="*/ 9858 w 2040634"/>
                <a:gd name="connsiteY73-2758" fmla="*/ 742950 h 2447925"/>
                <a:gd name="connsiteX74-2759" fmla="*/ 333 w 2040634"/>
                <a:gd name="connsiteY74-2760" fmla="*/ 757237 h 2447925"/>
                <a:gd name="connsiteX75-2761" fmla="*/ 14620 w 2040634"/>
                <a:gd name="connsiteY75-2762" fmla="*/ 790575 h 2447925"/>
                <a:gd name="connsiteX76-2763" fmla="*/ 28908 w 2040634"/>
                <a:gd name="connsiteY76-2764" fmla="*/ 842962 h 2447925"/>
                <a:gd name="connsiteX77-2765" fmla="*/ 52720 w 2040634"/>
                <a:gd name="connsiteY77-2766" fmla="*/ 866775 h 2447925"/>
                <a:gd name="connsiteX78-2767" fmla="*/ 62245 w 2040634"/>
                <a:gd name="connsiteY78-2768" fmla="*/ 881062 h 2447925"/>
                <a:gd name="connsiteX79-2769" fmla="*/ 76533 w 2040634"/>
                <a:gd name="connsiteY79-2770" fmla="*/ 909637 h 2447925"/>
                <a:gd name="connsiteX80-2771" fmla="*/ 90820 w 2040634"/>
                <a:gd name="connsiteY80-2772" fmla="*/ 919162 h 2447925"/>
                <a:gd name="connsiteX81-2773" fmla="*/ 114633 w 2040634"/>
                <a:gd name="connsiteY81-2774" fmla="*/ 952500 h 2447925"/>
                <a:gd name="connsiteX82-2775" fmla="*/ 119395 w 2040634"/>
                <a:gd name="connsiteY82-2776" fmla="*/ 966787 h 2447925"/>
                <a:gd name="connsiteX83-2777" fmla="*/ 133683 w 2040634"/>
                <a:gd name="connsiteY83-2778" fmla="*/ 976312 h 2447925"/>
                <a:gd name="connsiteX84-2779" fmla="*/ 143208 w 2040634"/>
                <a:gd name="connsiteY84-2780" fmla="*/ 990600 h 2447925"/>
                <a:gd name="connsiteX85-2781" fmla="*/ 157495 w 2040634"/>
                <a:gd name="connsiteY85-2782" fmla="*/ 1019175 h 2447925"/>
                <a:gd name="connsiteX86-2783" fmla="*/ 171783 w 2040634"/>
                <a:gd name="connsiteY86-2784" fmla="*/ 1028700 h 2447925"/>
                <a:gd name="connsiteX87-2785" fmla="*/ 186070 w 2040634"/>
                <a:gd name="connsiteY87-2786" fmla="*/ 1057275 h 2447925"/>
                <a:gd name="connsiteX88-2787" fmla="*/ 214645 w 2040634"/>
                <a:gd name="connsiteY88-2788" fmla="*/ 1066800 h 2447925"/>
                <a:gd name="connsiteX89-2789" fmla="*/ 257508 w 2040634"/>
                <a:gd name="connsiteY89-2790" fmla="*/ 1095375 h 2447925"/>
                <a:gd name="connsiteX90-2791" fmla="*/ 271795 w 2040634"/>
                <a:gd name="connsiteY90-2792" fmla="*/ 1104900 h 2447925"/>
                <a:gd name="connsiteX91-2793" fmla="*/ 286083 w 2040634"/>
                <a:gd name="connsiteY91-2794" fmla="*/ 1109662 h 2447925"/>
                <a:gd name="connsiteX92-2795" fmla="*/ 305133 w 2040634"/>
                <a:gd name="connsiteY92-2796" fmla="*/ 1104900 h 2447925"/>
                <a:gd name="connsiteX93-2797" fmla="*/ 352758 w 2040634"/>
                <a:gd name="connsiteY93-2798" fmla="*/ 1090612 h 2447925"/>
                <a:gd name="connsiteX94-2799" fmla="*/ 409908 w 2040634"/>
                <a:gd name="connsiteY94-2800" fmla="*/ 1095375 h 2447925"/>
                <a:gd name="connsiteX95-2801" fmla="*/ 424195 w 2040634"/>
                <a:gd name="connsiteY95-2802" fmla="*/ 1100137 h 2447925"/>
                <a:gd name="connsiteX96-2803" fmla="*/ 452770 w 2040634"/>
                <a:gd name="connsiteY96-2804" fmla="*/ 1104900 h 2447925"/>
                <a:gd name="connsiteX97-2805" fmla="*/ 495633 w 2040634"/>
                <a:gd name="connsiteY97-2806" fmla="*/ 1100137 h 2447925"/>
                <a:gd name="connsiteX98-2807" fmla="*/ 505158 w 2040634"/>
                <a:gd name="connsiteY98-2808" fmla="*/ 1085850 h 2447925"/>
                <a:gd name="connsiteX99-2809" fmla="*/ 519445 w 2040634"/>
                <a:gd name="connsiteY99-2810" fmla="*/ 1081087 h 2447925"/>
                <a:gd name="connsiteX100-2811" fmla="*/ 548020 w 2040634"/>
                <a:gd name="connsiteY100-2812" fmla="*/ 1066800 h 2447925"/>
                <a:gd name="connsiteX101-2813" fmla="*/ 562308 w 2040634"/>
                <a:gd name="connsiteY101-2814" fmla="*/ 1057275 h 2447925"/>
                <a:gd name="connsiteX102-2815" fmla="*/ 590883 w 2040634"/>
                <a:gd name="connsiteY102-2816" fmla="*/ 1047750 h 2447925"/>
                <a:gd name="connsiteX103-2817" fmla="*/ 619458 w 2040634"/>
                <a:gd name="connsiteY103-2818" fmla="*/ 1052512 h 2447925"/>
                <a:gd name="connsiteX104-2819" fmla="*/ 648033 w 2040634"/>
                <a:gd name="connsiteY104-2820" fmla="*/ 1062037 h 2447925"/>
                <a:gd name="connsiteX105-2821" fmla="*/ 662320 w 2040634"/>
                <a:gd name="connsiteY105-2822" fmla="*/ 1071562 h 2447925"/>
                <a:gd name="connsiteX106-2823" fmla="*/ 681370 w 2040634"/>
                <a:gd name="connsiteY106-2824" fmla="*/ 1100137 h 2447925"/>
                <a:gd name="connsiteX107-2825" fmla="*/ 709945 w 2040634"/>
                <a:gd name="connsiteY107-2826" fmla="*/ 1119187 h 2447925"/>
                <a:gd name="connsiteX108-2827" fmla="*/ 733758 w 2040634"/>
                <a:gd name="connsiteY108-2828" fmla="*/ 1114425 h 2447925"/>
                <a:gd name="connsiteX109-2829" fmla="*/ 771858 w 2040634"/>
                <a:gd name="connsiteY109-2830" fmla="*/ 1104900 h 2447925"/>
                <a:gd name="connsiteX110-2831" fmla="*/ 786145 w 2040634"/>
                <a:gd name="connsiteY110-2832" fmla="*/ 1109662 h 2447925"/>
                <a:gd name="connsiteX111-2833" fmla="*/ 795670 w 2040634"/>
                <a:gd name="connsiteY111-2834" fmla="*/ 1138237 h 2447925"/>
                <a:gd name="connsiteX112-2835" fmla="*/ 805195 w 2040634"/>
                <a:gd name="connsiteY112-2836" fmla="*/ 1176337 h 2447925"/>
                <a:gd name="connsiteX113-2837" fmla="*/ 800433 w 2040634"/>
                <a:gd name="connsiteY113-2838" fmla="*/ 1233487 h 2447925"/>
                <a:gd name="connsiteX114-2839" fmla="*/ 790908 w 2040634"/>
                <a:gd name="connsiteY114-2840" fmla="*/ 1262062 h 2447925"/>
                <a:gd name="connsiteX115-2841" fmla="*/ 776620 w 2040634"/>
                <a:gd name="connsiteY115-2842" fmla="*/ 1290637 h 2447925"/>
                <a:gd name="connsiteX116-2843" fmla="*/ 800433 w 2040634"/>
                <a:gd name="connsiteY116-2844" fmla="*/ 1333500 h 2447925"/>
                <a:gd name="connsiteX117-2845" fmla="*/ 814720 w 2040634"/>
                <a:gd name="connsiteY117-2846" fmla="*/ 1343025 h 2447925"/>
                <a:gd name="connsiteX118-2847" fmla="*/ 824245 w 2040634"/>
                <a:gd name="connsiteY118-2848" fmla="*/ 1371600 h 2447925"/>
                <a:gd name="connsiteX119-2849" fmla="*/ 833770 w 2040634"/>
                <a:gd name="connsiteY119-2850" fmla="*/ 1385887 h 2447925"/>
                <a:gd name="connsiteX120-2851" fmla="*/ 838533 w 2040634"/>
                <a:gd name="connsiteY120-2852" fmla="*/ 1400175 h 2447925"/>
                <a:gd name="connsiteX121-2853" fmla="*/ 867108 w 2040634"/>
                <a:gd name="connsiteY121-2854" fmla="*/ 1423987 h 2447925"/>
                <a:gd name="connsiteX122-2855" fmla="*/ 890920 w 2040634"/>
                <a:gd name="connsiteY122-2856" fmla="*/ 1466850 h 2447925"/>
                <a:gd name="connsiteX123-2857" fmla="*/ 895683 w 2040634"/>
                <a:gd name="connsiteY123-2858" fmla="*/ 1514475 h 2447925"/>
                <a:gd name="connsiteX124-2859" fmla="*/ 900445 w 2040634"/>
                <a:gd name="connsiteY124-2860" fmla="*/ 1528762 h 2447925"/>
                <a:gd name="connsiteX125-2861" fmla="*/ 919495 w 2040634"/>
                <a:gd name="connsiteY125-2862" fmla="*/ 1557337 h 2447925"/>
                <a:gd name="connsiteX126-2863" fmla="*/ 905208 w 2040634"/>
                <a:gd name="connsiteY126-2864" fmla="*/ 1595437 h 2447925"/>
                <a:gd name="connsiteX127-2865" fmla="*/ 919495 w 2040634"/>
                <a:gd name="connsiteY127-2866" fmla="*/ 1600200 h 2447925"/>
                <a:gd name="connsiteX128-2867" fmla="*/ 933783 w 2040634"/>
                <a:gd name="connsiteY128-2868" fmla="*/ 1628775 h 2447925"/>
                <a:gd name="connsiteX129-2869" fmla="*/ 924258 w 2040634"/>
                <a:gd name="connsiteY129-2870" fmla="*/ 1676400 h 2447925"/>
                <a:gd name="connsiteX130-2871" fmla="*/ 919495 w 2040634"/>
                <a:gd name="connsiteY130-2872" fmla="*/ 1695450 h 2447925"/>
                <a:gd name="connsiteX131-2873" fmla="*/ 900445 w 2040634"/>
                <a:gd name="connsiteY131-2874" fmla="*/ 1724025 h 2447925"/>
                <a:gd name="connsiteX132-2875" fmla="*/ 890920 w 2040634"/>
                <a:gd name="connsiteY132-2876" fmla="*/ 1738312 h 2447925"/>
                <a:gd name="connsiteX133-2877" fmla="*/ 886158 w 2040634"/>
                <a:gd name="connsiteY133-2878" fmla="*/ 1752600 h 2447925"/>
                <a:gd name="connsiteX134-2879" fmla="*/ 881395 w 2040634"/>
                <a:gd name="connsiteY134-2880" fmla="*/ 1785937 h 2447925"/>
                <a:gd name="connsiteX135-2881" fmla="*/ 871870 w 2040634"/>
                <a:gd name="connsiteY135-2882" fmla="*/ 1800225 h 2447925"/>
                <a:gd name="connsiteX136-2883" fmla="*/ 876633 w 2040634"/>
                <a:gd name="connsiteY136-2884" fmla="*/ 1843087 h 2447925"/>
                <a:gd name="connsiteX137-2885" fmla="*/ 881395 w 2040634"/>
                <a:gd name="connsiteY137-2886" fmla="*/ 1857375 h 2447925"/>
                <a:gd name="connsiteX138-2887" fmla="*/ 890920 w 2040634"/>
                <a:gd name="connsiteY138-2888" fmla="*/ 1919287 h 2447925"/>
                <a:gd name="connsiteX139-2889" fmla="*/ 909970 w 2040634"/>
                <a:gd name="connsiteY139-2890" fmla="*/ 1947862 h 2447925"/>
                <a:gd name="connsiteX140-2891" fmla="*/ 914733 w 2040634"/>
                <a:gd name="connsiteY140-2892" fmla="*/ 1962150 h 2447925"/>
                <a:gd name="connsiteX141-2893" fmla="*/ 933783 w 2040634"/>
                <a:gd name="connsiteY141-2894" fmla="*/ 1990725 h 2447925"/>
                <a:gd name="connsiteX142-2895" fmla="*/ 943308 w 2040634"/>
                <a:gd name="connsiteY142-2896" fmla="*/ 2024062 h 2447925"/>
                <a:gd name="connsiteX143-2897" fmla="*/ 952833 w 2040634"/>
                <a:gd name="connsiteY143-2898" fmla="*/ 2038350 h 2447925"/>
                <a:gd name="connsiteX144-2899" fmla="*/ 967120 w 2040634"/>
                <a:gd name="connsiteY144-2900" fmla="*/ 2119312 h 2447925"/>
                <a:gd name="connsiteX145-2901" fmla="*/ 976645 w 2040634"/>
                <a:gd name="connsiteY145-2902" fmla="*/ 2147887 h 2447925"/>
                <a:gd name="connsiteX146-2903" fmla="*/ 990933 w 2040634"/>
                <a:gd name="connsiteY146-2904" fmla="*/ 2209800 h 2447925"/>
                <a:gd name="connsiteX147-2905" fmla="*/ 995695 w 2040634"/>
                <a:gd name="connsiteY147-2906" fmla="*/ 2224087 h 2447925"/>
                <a:gd name="connsiteX148-2907" fmla="*/ 1005220 w 2040634"/>
                <a:gd name="connsiteY148-2908" fmla="*/ 2238375 h 2447925"/>
                <a:gd name="connsiteX149-2909" fmla="*/ 1009983 w 2040634"/>
                <a:gd name="connsiteY149-2910" fmla="*/ 2252662 h 2447925"/>
                <a:gd name="connsiteX150-2911" fmla="*/ 1029033 w 2040634"/>
                <a:gd name="connsiteY150-2912" fmla="*/ 2281237 h 2447925"/>
                <a:gd name="connsiteX151-2913" fmla="*/ 1043320 w 2040634"/>
                <a:gd name="connsiteY151-2914" fmla="*/ 2309812 h 2447925"/>
                <a:gd name="connsiteX152-2915" fmla="*/ 1057608 w 2040634"/>
                <a:gd name="connsiteY152-2916" fmla="*/ 2319337 h 2447925"/>
                <a:gd name="connsiteX153-2917" fmla="*/ 1057608 w 2040634"/>
                <a:gd name="connsiteY153-2918" fmla="*/ 2371725 h 2447925"/>
                <a:gd name="connsiteX154-2919" fmla="*/ 1052845 w 2040634"/>
                <a:gd name="connsiteY154-2920" fmla="*/ 2386012 h 2447925"/>
                <a:gd name="connsiteX155-2921" fmla="*/ 1071895 w 2040634"/>
                <a:gd name="connsiteY155-2922" fmla="*/ 2414587 h 2447925"/>
                <a:gd name="connsiteX156-2923" fmla="*/ 1081420 w 2040634"/>
                <a:gd name="connsiteY156-2924" fmla="*/ 2428875 h 2447925"/>
                <a:gd name="connsiteX157-2925" fmla="*/ 1109995 w 2040634"/>
                <a:gd name="connsiteY157-2926" fmla="*/ 2447925 h 2447925"/>
                <a:gd name="connsiteX158-2927" fmla="*/ 1143333 w 2040634"/>
                <a:gd name="connsiteY158-2928" fmla="*/ 2438400 h 2447925"/>
                <a:gd name="connsiteX159-2929" fmla="*/ 1176670 w 2040634"/>
                <a:gd name="connsiteY159-2930" fmla="*/ 2424112 h 2447925"/>
                <a:gd name="connsiteX160-2931" fmla="*/ 1233820 w 2040634"/>
                <a:gd name="connsiteY160-2932" fmla="*/ 2419350 h 2447925"/>
                <a:gd name="connsiteX161-2933" fmla="*/ 1290970 w 2040634"/>
                <a:gd name="connsiteY161-2934" fmla="*/ 2414587 h 2447925"/>
                <a:gd name="connsiteX162-2935" fmla="*/ 1333833 w 2040634"/>
                <a:gd name="connsiteY162-2936" fmla="*/ 2395537 h 2447925"/>
                <a:gd name="connsiteX163-2937" fmla="*/ 1348120 w 2040634"/>
                <a:gd name="connsiteY163-2938" fmla="*/ 2381250 h 2447925"/>
                <a:gd name="connsiteX164-2939" fmla="*/ 1376695 w 2040634"/>
                <a:gd name="connsiteY164-2940" fmla="*/ 2362200 h 2447925"/>
                <a:gd name="connsiteX165-2941" fmla="*/ 1390983 w 2040634"/>
                <a:gd name="connsiteY165-2942" fmla="*/ 2352675 h 2447925"/>
                <a:gd name="connsiteX166-2943" fmla="*/ 1400508 w 2040634"/>
                <a:gd name="connsiteY166-2944" fmla="*/ 2338387 h 2447925"/>
                <a:gd name="connsiteX167-2945" fmla="*/ 1414795 w 2040634"/>
                <a:gd name="connsiteY167-2946" fmla="*/ 2333625 h 2447925"/>
                <a:gd name="connsiteX168-2947" fmla="*/ 1433845 w 2040634"/>
                <a:gd name="connsiteY168-2948" fmla="*/ 2314575 h 2447925"/>
                <a:gd name="connsiteX169-2949" fmla="*/ 1448133 w 2040634"/>
                <a:gd name="connsiteY169-2950" fmla="*/ 2286000 h 2447925"/>
                <a:gd name="connsiteX170-2951" fmla="*/ 1457658 w 2040634"/>
                <a:gd name="connsiteY170-2952" fmla="*/ 2257425 h 2447925"/>
                <a:gd name="connsiteX171-2953" fmla="*/ 1476708 w 2040634"/>
                <a:gd name="connsiteY171-2954" fmla="*/ 2228850 h 2447925"/>
                <a:gd name="connsiteX172-2955" fmla="*/ 1486233 w 2040634"/>
                <a:gd name="connsiteY172-2956" fmla="*/ 2214562 h 2447925"/>
                <a:gd name="connsiteX173-2957" fmla="*/ 1495758 w 2040634"/>
                <a:gd name="connsiteY173-2958" fmla="*/ 2185987 h 2447925"/>
                <a:gd name="connsiteX174-2959" fmla="*/ 1500520 w 2040634"/>
                <a:gd name="connsiteY174-2960" fmla="*/ 2128837 h 2447925"/>
                <a:gd name="connsiteX175-2961" fmla="*/ 1529095 w 2040634"/>
                <a:gd name="connsiteY175-2962" fmla="*/ 2119312 h 2447925"/>
                <a:gd name="connsiteX176-2963" fmla="*/ 1543383 w 2040634"/>
                <a:gd name="connsiteY176-2964" fmla="*/ 2114550 h 2447925"/>
                <a:gd name="connsiteX177-2965" fmla="*/ 1557670 w 2040634"/>
                <a:gd name="connsiteY177-2966" fmla="*/ 2105025 h 2447925"/>
                <a:gd name="connsiteX178-2967" fmla="*/ 1571958 w 2040634"/>
                <a:gd name="connsiteY178-2968" fmla="*/ 2100262 h 2447925"/>
                <a:gd name="connsiteX179-2969" fmla="*/ 1581483 w 2040634"/>
                <a:gd name="connsiteY179-2970" fmla="*/ 2085975 h 2447925"/>
                <a:gd name="connsiteX180-2971" fmla="*/ 1571958 w 2040634"/>
                <a:gd name="connsiteY180-2972" fmla="*/ 2005012 h 2447925"/>
                <a:gd name="connsiteX181-2973" fmla="*/ 1567195 w 2040634"/>
                <a:gd name="connsiteY181-2974" fmla="*/ 1990725 h 2447925"/>
                <a:gd name="connsiteX182-2975" fmla="*/ 1557670 w 2040634"/>
                <a:gd name="connsiteY182-2976" fmla="*/ 1976437 h 2447925"/>
                <a:gd name="connsiteX183-2977" fmla="*/ 1557670 w 2040634"/>
                <a:gd name="connsiteY183-2978" fmla="*/ 1933575 h 2447925"/>
                <a:gd name="connsiteX184-2979" fmla="*/ 1571958 w 2040634"/>
                <a:gd name="connsiteY184-2980" fmla="*/ 1924050 h 2447925"/>
                <a:gd name="connsiteX185-2981" fmla="*/ 1581483 w 2040634"/>
                <a:gd name="connsiteY185-2982" fmla="*/ 1909762 h 2447925"/>
                <a:gd name="connsiteX186-2983" fmla="*/ 1610058 w 2040634"/>
                <a:gd name="connsiteY186-2984" fmla="*/ 1890712 h 2447925"/>
                <a:gd name="connsiteX187-2985" fmla="*/ 1633870 w 2040634"/>
                <a:gd name="connsiteY187-2986" fmla="*/ 1866900 h 2447925"/>
                <a:gd name="connsiteX188-2987" fmla="*/ 1648158 w 2040634"/>
                <a:gd name="connsiteY188-2988" fmla="*/ 1852612 h 2447925"/>
                <a:gd name="connsiteX189-2989" fmla="*/ 1686257 w 2040634"/>
                <a:gd name="connsiteY189-2990" fmla="*/ 1838325 h 2447925"/>
                <a:gd name="connsiteX190-2991" fmla="*/ 1712451 w 2040634"/>
                <a:gd name="connsiteY190-2992" fmla="*/ 1819275 h 2447925"/>
                <a:gd name="connsiteX191-2993" fmla="*/ 1719595 w 2040634"/>
                <a:gd name="connsiteY191-2994" fmla="*/ 1793081 h 2447925"/>
                <a:gd name="connsiteX192-2995" fmla="*/ 1731502 w 2040634"/>
                <a:gd name="connsiteY192-2996" fmla="*/ 1774032 h 2447925"/>
                <a:gd name="connsiteX193-2997" fmla="*/ 1733883 w 2040634"/>
                <a:gd name="connsiteY193-2998" fmla="*/ 1743075 h 2447925"/>
                <a:gd name="connsiteX194-2999" fmla="*/ 1729120 w 2040634"/>
                <a:gd name="connsiteY194-3000" fmla="*/ 1700212 h 2447925"/>
                <a:gd name="connsiteX195-3001" fmla="*/ 1726739 w 2040634"/>
                <a:gd name="connsiteY195-3002" fmla="*/ 1633537 h 2447925"/>
                <a:gd name="connsiteX196-3003" fmla="*/ 1710070 w 2040634"/>
                <a:gd name="connsiteY196-3004" fmla="*/ 1590675 h 2447925"/>
                <a:gd name="connsiteX197-3005" fmla="*/ 1700545 w 2040634"/>
                <a:gd name="connsiteY197-3006" fmla="*/ 1576387 h 2447925"/>
                <a:gd name="connsiteX198-3007" fmla="*/ 1695783 w 2040634"/>
                <a:gd name="connsiteY198-3008" fmla="*/ 1562100 h 2447925"/>
                <a:gd name="connsiteX199-3009" fmla="*/ 1695783 w 2040634"/>
                <a:gd name="connsiteY199-3010" fmla="*/ 1535906 h 2447925"/>
                <a:gd name="connsiteX200-3011" fmla="*/ 1691020 w 2040634"/>
                <a:gd name="connsiteY200-3012" fmla="*/ 1504950 h 2447925"/>
                <a:gd name="connsiteX201-3013" fmla="*/ 1691020 w 2040634"/>
                <a:gd name="connsiteY201-3014" fmla="*/ 1490662 h 2447925"/>
                <a:gd name="connsiteX202-3015" fmla="*/ 1695783 w 2040634"/>
                <a:gd name="connsiteY202-3016" fmla="*/ 1428750 h 2447925"/>
                <a:gd name="connsiteX203-3017" fmla="*/ 1705308 w 2040634"/>
                <a:gd name="connsiteY203-3018" fmla="*/ 1414462 h 2447925"/>
                <a:gd name="connsiteX204-3019" fmla="*/ 1710070 w 2040634"/>
                <a:gd name="connsiteY204-3020" fmla="*/ 1400175 h 2447925"/>
                <a:gd name="connsiteX205-3021" fmla="*/ 1719595 w 2040634"/>
                <a:gd name="connsiteY205-3022" fmla="*/ 1385887 h 2447925"/>
                <a:gd name="connsiteX206-3023" fmla="*/ 1733883 w 2040634"/>
                <a:gd name="connsiteY206-3024" fmla="*/ 1357312 h 2447925"/>
                <a:gd name="connsiteX207-3025" fmla="*/ 1757695 w 2040634"/>
                <a:gd name="connsiteY207-3026" fmla="*/ 1314450 h 2447925"/>
                <a:gd name="connsiteX208-3027" fmla="*/ 1767220 w 2040634"/>
                <a:gd name="connsiteY208-3028" fmla="*/ 1300162 h 2447925"/>
                <a:gd name="connsiteX209-3029" fmla="*/ 1771983 w 2040634"/>
                <a:gd name="connsiteY209-3030" fmla="*/ 1285875 h 2447925"/>
                <a:gd name="connsiteX210-3031" fmla="*/ 1786270 w 2040634"/>
                <a:gd name="connsiteY210-3032" fmla="*/ 1276350 h 2447925"/>
                <a:gd name="connsiteX211-3033" fmla="*/ 1795795 w 2040634"/>
                <a:gd name="connsiteY211-3034" fmla="*/ 1262062 h 2447925"/>
                <a:gd name="connsiteX212-3035" fmla="*/ 1810083 w 2040634"/>
                <a:gd name="connsiteY212-3036" fmla="*/ 1247775 h 2447925"/>
                <a:gd name="connsiteX213-3037" fmla="*/ 1829133 w 2040634"/>
                <a:gd name="connsiteY213-3038" fmla="*/ 1228725 h 2447925"/>
                <a:gd name="connsiteX214-3039" fmla="*/ 1843420 w 2040634"/>
                <a:gd name="connsiteY214-3040" fmla="*/ 1219200 h 2447925"/>
                <a:gd name="connsiteX215-3041" fmla="*/ 1852945 w 2040634"/>
                <a:gd name="connsiteY215-3042" fmla="*/ 1204912 h 2447925"/>
                <a:gd name="connsiteX216-3043" fmla="*/ 1867233 w 2040634"/>
                <a:gd name="connsiteY216-3044" fmla="*/ 1200150 h 2447925"/>
                <a:gd name="connsiteX217-3045" fmla="*/ 1876758 w 2040634"/>
                <a:gd name="connsiteY217-3046" fmla="*/ 1204912 h 2447925"/>
                <a:gd name="connsiteX218-3047" fmla="*/ 1900570 w 2040634"/>
                <a:gd name="connsiteY218-3048" fmla="*/ 1171575 h 2447925"/>
                <a:gd name="connsiteX219-3049" fmla="*/ 1919620 w 2040634"/>
                <a:gd name="connsiteY219-3050" fmla="*/ 1128712 h 2447925"/>
                <a:gd name="connsiteX220-3051" fmla="*/ 1933908 w 2040634"/>
                <a:gd name="connsiteY220-3052" fmla="*/ 1119187 h 2447925"/>
                <a:gd name="connsiteX221-3053" fmla="*/ 1952958 w 2040634"/>
                <a:gd name="connsiteY221-3054" fmla="*/ 1100137 h 2447925"/>
                <a:gd name="connsiteX222-3055" fmla="*/ 1957720 w 2040634"/>
                <a:gd name="connsiteY222-3056" fmla="*/ 1085850 h 2447925"/>
                <a:gd name="connsiteX223-3057" fmla="*/ 1976770 w 2040634"/>
                <a:gd name="connsiteY223-3058" fmla="*/ 1057275 h 2447925"/>
                <a:gd name="connsiteX224-3059" fmla="*/ 1986295 w 2040634"/>
                <a:gd name="connsiteY224-3060" fmla="*/ 1042987 h 2447925"/>
                <a:gd name="connsiteX225-3061" fmla="*/ 1995820 w 2040634"/>
                <a:gd name="connsiteY225-3062" fmla="*/ 1028700 h 2447925"/>
                <a:gd name="connsiteX226-3063" fmla="*/ 2005345 w 2040634"/>
                <a:gd name="connsiteY226-3064" fmla="*/ 1014412 h 2447925"/>
                <a:gd name="connsiteX227-3065" fmla="*/ 2019633 w 2040634"/>
                <a:gd name="connsiteY227-3066" fmla="*/ 1004887 h 2447925"/>
                <a:gd name="connsiteX228-3067" fmla="*/ 2038683 w 2040634"/>
                <a:gd name="connsiteY228-3068" fmla="*/ 962025 h 2447925"/>
                <a:gd name="connsiteX229-3069" fmla="*/ 2033920 w 2040634"/>
                <a:gd name="connsiteY229-3070" fmla="*/ 862012 h 2447925"/>
                <a:gd name="connsiteX230-3071" fmla="*/ 2005345 w 2040634"/>
                <a:gd name="connsiteY230-3072" fmla="*/ 881062 h 2447925"/>
                <a:gd name="connsiteX231-3073" fmla="*/ 1952958 w 2040634"/>
                <a:gd name="connsiteY231-3074" fmla="*/ 885825 h 2447925"/>
                <a:gd name="connsiteX232-3075" fmla="*/ 1924383 w 2040634"/>
                <a:gd name="connsiteY232-3076" fmla="*/ 895350 h 2447925"/>
                <a:gd name="connsiteX233-3077" fmla="*/ 1895808 w 2040634"/>
                <a:gd name="connsiteY233-3078" fmla="*/ 909637 h 2447925"/>
                <a:gd name="connsiteX234-3079" fmla="*/ 1819608 w 2040634"/>
                <a:gd name="connsiteY234-3080" fmla="*/ 904875 h 2447925"/>
                <a:gd name="connsiteX235-3081" fmla="*/ 1805320 w 2040634"/>
                <a:gd name="connsiteY235-3082" fmla="*/ 900112 h 2447925"/>
                <a:gd name="connsiteX236-3083" fmla="*/ 1786270 w 2040634"/>
                <a:gd name="connsiteY236-3084" fmla="*/ 871537 h 2447925"/>
                <a:gd name="connsiteX237-3085" fmla="*/ 1800558 w 2040634"/>
                <a:gd name="connsiteY237-3086" fmla="*/ 862012 h 2447925"/>
                <a:gd name="connsiteX238-3087" fmla="*/ 1795795 w 2040634"/>
                <a:gd name="connsiteY238-3088" fmla="*/ 833437 h 2447925"/>
                <a:gd name="connsiteX239-3089" fmla="*/ 1781508 w 2040634"/>
                <a:gd name="connsiteY239-3090" fmla="*/ 828675 h 2447925"/>
                <a:gd name="connsiteX240-3091" fmla="*/ 1767220 w 2040634"/>
                <a:gd name="connsiteY240-3092" fmla="*/ 800100 h 2447925"/>
                <a:gd name="connsiteX241-3093" fmla="*/ 1752933 w 2040634"/>
                <a:gd name="connsiteY241-3094" fmla="*/ 790575 h 2447925"/>
                <a:gd name="connsiteX242-3095" fmla="*/ 1724358 w 2040634"/>
                <a:gd name="connsiteY242-3096" fmla="*/ 766762 h 2447925"/>
                <a:gd name="connsiteX243-3097" fmla="*/ 1695783 w 2040634"/>
                <a:gd name="connsiteY243-3098" fmla="*/ 747712 h 2447925"/>
                <a:gd name="connsiteX244-3099" fmla="*/ 1676733 w 2040634"/>
                <a:gd name="connsiteY244-3100" fmla="*/ 704850 h 2447925"/>
                <a:gd name="connsiteX245-3101" fmla="*/ 1662445 w 2040634"/>
                <a:gd name="connsiteY245-3102" fmla="*/ 652462 h 2447925"/>
                <a:gd name="connsiteX246-3103" fmla="*/ 1648158 w 2040634"/>
                <a:gd name="connsiteY246-3104" fmla="*/ 647700 h 2447925"/>
                <a:gd name="connsiteX247-3105" fmla="*/ 1633870 w 2040634"/>
                <a:gd name="connsiteY247-3106" fmla="*/ 619125 h 2447925"/>
                <a:gd name="connsiteX248-3107" fmla="*/ 1629108 w 2040634"/>
                <a:gd name="connsiteY248-3108" fmla="*/ 604837 h 2447925"/>
                <a:gd name="connsiteX249-3109" fmla="*/ 1624345 w 2040634"/>
                <a:gd name="connsiteY249-3110" fmla="*/ 528637 h 2447925"/>
                <a:gd name="connsiteX250-3111" fmla="*/ 1619583 w 2040634"/>
                <a:gd name="connsiteY250-3112" fmla="*/ 514350 h 2447925"/>
                <a:gd name="connsiteX251-3113" fmla="*/ 1605295 w 2040634"/>
                <a:gd name="connsiteY251-3114" fmla="*/ 509587 h 2447925"/>
                <a:gd name="connsiteX252-3115" fmla="*/ 1586245 w 2040634"/>
                <a:gd name="connsiteY252-3116" fmla="*/ 481012 h 2447925"/>
                <a:gd name="connsiteX253-3117" fmla="*/ 1581483 w 2040634"/>
                <a:gd name="connsiteY253-3118" fmla="*/ 466725 h 2447925"/>
                <a:gd name="connsiteX254-3119" fmla="*/ 1576720 w 2040634"/>
                <a:gd name="connsiteY254-3120" fmla="*/ 438150 h 2447925"/>
                <a:gd name="connsiteX255-3121" fmla="*/ 1567195 w 2040634"/>
                <a:gd name="connsiteY255-3122" fmla="*/ 423862 h 2447925"/>
                <a:gd name="connsiteX256-3123" fmla="*/ 1543383 w 2040634"/>
                <a:gd name="connsiteY256-3124" fmla="*/ 385762 h 2447925"/>
                <a:gd name="connsiteX257-3125" fmla="*/ 1529095 w 2040634"/>
                <a:gd name="connsiteY257-3126" fmla="*/ 338137 h 2447925"/>
                <a:gd name="connsiteX258-3127" fmla="*/ 1519570 w 2040634"/>
                <a:gd name="connsiteY258-3128" fmla="*/ 323850 h 2447925"/>
                <a:gd name="connsiteX259-3129" fmla="*/ 1514808 w 2040634"/>
                <a:gd name="connsiteY259-3130" fmla="*/ 309562 h 2447925"/>
                <a:gd name="connsiteX260-3131" fmla="*/ 1490995 w 2040634"/>
                <a:gd name="connsiteY260-3132" fmla="*/ 266700 h 2447925"/>
                <a:gd name="connsiteX261" fmla="*/ 1486233 w 2040634"/>
                <a:gd name="connsiteY261" fmla="*/ 214312 h 2447925"/>
                <a:gd name="connsiteX0-3133" fmla="*/ 1486233 w 2040634"/>
                <a:gd name="connsiteY0-3134" fmla="*/ 214312 h 2447925"/>
                <a:gd name="connsiteX1-3135" fmla="*/ 1486233 w 2040634"/>
                <a:gd name="connsiteY1-3136" fmla="*/ 214312 h 2447925"/>
                <a:gd name="connsiteX2-3137" fmla="*/ 1443370 w 2040634"/>
                <a:gd name="connsiteY2-3138" fmla="*/ 204787 h 2447925"/>
                <a:gd name="connsiteX3-3139" fmla="*/ 1410033 w 2040634"/>
                <a:gd name="connsiteY3-3140" fmla="*/ 219075 h 2447925"/>
                <a:gd name="connsiteX4-3141" fmla="*/ 1395745 w 2040634"/>
                <a:gd name="connsiteY4-3142" fmla="*/ 223837 h 2447925"/>
                <a:gd name="connsiteX5-3143" fmla="*/ 1352883 w 2040634"/>
                <a:gd name="connsiteY5-3144" fmla="*/ 209550 h 2447925"/>
                <a:gd name="connsiteX6-3145" fmla="*/ 1338595 w 2040634"/>
                <a:gd name="connsiteY6-3146" fmla="*/ 204787 h 2447925"/>
                <a:gd name="connsiteX7-3147" fmla="*/ 1319545 w 2040634"/>
                <a:gd name="connsiteY7-3148" fmla="*/ 200025 h 2447925"/>
                <a:gd name="connsiteX8-3149" fmla="*/ 1305258 w 2040634"/>
                <a:gd name="connsiteY8-3150" fmla="*/ 195262 h 2447925"/>
                <a:gd name="connsiteX9-3151" fmla="*/ 1262395 w 2040634"/>
                <a:gd name="connsiteY9-3152" fmla="*/ 190500 h 2447925"/>
                <a:gd name="connsiteX10-3153" fmla="*/ 1214770 w 2040634"/>
                <a:gd name="connsiteY10-3154" fmla="*/ 176212 h 2447925"/>
                <a:gd name="connsiteX11-3155" fmla="*/ 1210008 w 2040634"/>
                <a:gd name="connsiteY11-3156" fmla="*/ 161925 h 2447925"/>
                <a:gd name="connsiteX12-3157" fmla="*/ 1143333 w 2040634"/>
                <a:gd name="connsiteY12-3158" fmla="*/ 161925 h 2447925"/>
                <a:gd name="connsiteX13-3159" fmla="*/ 1129045 w 2040634"/>
                <a:gd name="connsiteY13-3160" fmla="*/ 190500 h 2447925"/>
                <a:gd name="connsiteX14-3161" fmla="*/ 1124283 w 2040634"/>
                <a:gd name="connsiteY14-3162" fmla="*/ 214312 h 2447925"/>
                <a:gd name="connsiteX15-3163" fmla="*/ 1105233 w 2040634"/>
                <a:gd name="connsiteY15-3164" fmla="*/ 242887 h 2447925"/>
                <a:gd name="connsiteX16-3165" fmla="*/ 1090945 w 2040634"/>
                <a:gd name="connsiteY16-3166" fmla="*/ 238125 h 2447925"/>
                <a:gd name="connsiteX17-3167" fmla="*/ 1086183 w 2040634"/>
                <a:gd name="connsiteY17-3168" fmla="*/ 223837 h 2447925"/>
                <a:gd name="connsiteX18-3169" fmla="*/ 1067133 w 2040634"/>
                <a:gd name="connsiteY18-3170" fmla="*/ 219075 h 2447925"/>
                <a:gd name="connsiteX19-3171" fmla="*/ 1038558 w 2040634"/>
                <a:gd name="connsiteY19-3172" fmla="*/ 209550 h 2447925"/>
                <a:gd name="connsiteX20-3173" fmla="*/ 1024270 w 2040634"/>
                <a:gd name="connsiteY20-3174" fmla="*/ 204787 h 2447925"/>
                <a:gd name="connsiteX21-3175" fmla="*/ 1009983 w 2040634"/>
                <a:gd name="connsiteY21-3176" fmla="*/ 200025 h 2447925"/>
                <a:gd name="connsiteX22-3177" fmla="*/ 986170 w 2040634"/>
                <a:gd name="connsiteY22-3178" fmla="*/ 204787 h 2447925"/>
                <a:gd name="connsiteX23-3179" fmla="*/ 962358 w 2040634"/>
                <a:gd name="connsiteY23-3180" fmla="*/ 166687 h 2447925"/>
                <a:gd name="connsiteX24-3181" fmla="*/ 948070 w 2040634"/>
                <a:gd name="connsiteY24-3182" fmla="*/ 152400 h 2447925"/>
                <a:gd name="connsiteX25-3183" fmla="*/ 886158 w 2040634"/>
                <a:gd name="connsiteY25-3184" fmla="*/ 147637 h 2447925"/>
                <a:gd name="connsiteX26-3185" fmla="*/ 867108 w 2040634"/>
                <a:gd name="connsiteY26-3186" fmla="*/ 142875 h 2447925"/>
                <a:gd name="connsiteX27-3187" fmla="*/ 824245 w 2040634"/>
                <a:gd name="connsiteY27-3188" fmla="*/ 119062 h 2447925"/>
                <a:gd name="connsiteX28-3189" fmla="*/ 819483 w 2040634"/>
                <a:gd name="connsiteY28-3190" fmla="*/ 104775 h 2447925"/>
                <a:gd name="connsiteX29-3191" fmla="*/ 833770 w 2040634"/>
                <a:gd name="connsiteY29-3192" fmla="*/ 95250 h 2447925"/>
                <a:gd name="connsiteX30-3193" fmla="*/ 838533 w 2040634"/>
                <a:gd name="connsiteY30-3194" fmla="*/ 80962 h 2447925"/>
                <a:gd name="connsiteX31-3195" fmla="*/ 833770 w 2040634"/>
                <a:gd name="connsiteY31-3196" fmla="*/ 47625 h 2447925"/>
                <a:gd name="connsiteX32-3197" fmla="*/ 843295 w 2040634"/>
                <a:gd name="connsiteY32-3198" fmla="*/ 19050 h 2447925"/>
                <a:gd name="connsiteX33-3199" fmla="*/ 829008 w 2040634"/>
                <a:gd name="connsiteY33-3200" fmla="*/ 9525 h 2447925"/>
                <a:gd name="connsiteX34-3201" fmla="*/ 800433 w 2040634"/>
                <a:gd name="connsiteY34-3202" fmla="*/ 0 h 2447925"/>
                <a:gd name="connsiteX35-3203" fmla="*/ 690895 w 2040634"/>
                <a:gd name="connsiteY35-3204" fmla="*/ 14287 h 2447925"/>
                <a:gd name="connsiteX36-3205" fmla="*/ 595645 w 2040634"/>
                <a:gd name="connsiteY36-3206" fmla="*/ 23812 h 2447925"/>
                <a:gd name="connsiteX37-3207" fmla="*/ 562308 w 2040634"/>
                <a:gd name="connsiteY37-3208" fmla="*/ 33337 h 2447925"/>
                <a:gd name="connsiteX38-3209" fmla="*/ 548020 w 2040634"/>
                <a:gd name="connsiteY38-3210" fmla="*/ 42862 h 2447925"/>
                <a:gd name="connsiteX39-3211" fmla="*/ 519445 w 2040634"/>
                <a:gd name="connsiteY39-3212" fmla="*/ 47625 h 2447925"/>
                <a:gd name="connsiteX40-3213" fmla="*/ 505158 w 2040634"/>
                <a:gd name="connsiteY40-3214" fmla="*/ 52387 h 2447925"/>
                <a:gd name="connsiteX41-3215" fmla="*/ 490870 w 2040634"/>
                <a:gd name="connsiteY41-3216" fmla="*/ 61912 h 2447925"/>
                <a:gd name="connsiteX42-3217" fmla="*/ 409908 w 2040634"/>
                <a:gd name="connsiteY42-3218" fmla="*/ 76200 h 2447925"/>
                <a:gd name="connsiteX43-3219" fmla="*/ 376570 w 2040634"/>
                <a:gd name="connsiteY43-3220" fmla="*/ 71437 h 2447925"/>
                <a:gd name="connsiteX44-3221" fmla="*/ 371808 w 2040634"/>
                <a:gd name="connsiteY44-3222" fmla="*/ 57150 h 2447925"/>
                <a:gd name="connsiteX45-3223" fmla="*/ 362283 w 2040634"/>
                <a:gd name="connsiteY45-3224" fmla="*/ 42862 h 2447925"/>
                <a:gd name="connsiteX46-3225" fmla="*/ 347995 w 2040634"/>
                <a:gd name="connsiteY46-3226" fmla="*/ 47625 h 2447925"/>
                <a:gd name="connsiteX47-3227" fmla="*/ 343233 w 2040634"/>
                <a:gd name="connsiteY47-3228" fmla="*/ 66675 h 2447925"/>
                <a:gd name="connsiteX48-3229" fmla="*/ 319420 w 2040634"/>
                <a:gd name="connsiteY48-3230" fmla="*/ 109537 h 2447925"/>
                <a:gd name="connsiteX49-3231" fmla="*/ 290845 w 2040634"/>
                <a:gd name="connsiteY49-3232" fmla="*/ 123825 h 2447925"/>
                <a:gd name="connsiteX50-3233" fmla="*/ 262270 w 2040634"/>
                <a:gd name="connsiteY50-3234" fmla="*/ 133350 h 2447925"/>
                <a:gd name="connsiteX51-3235" fmla="*/ 247983 w 2040634"/>
                <a:gd name="connsiteY51-3236" fmla="*/ 147637 h 2447925"/>
                <a:gd name="connsiteX52-3237" fmla="*/ 228933 w 2040634"/>
                <a:gd name="connsiteY52-3238" fmla="*/ 176212 h 2447925"/>
                <a:gd name="connsiteX53-3239" fmla="*/ 233695 w 2040634"/>
                <a:gd name="connsiteY53-3240" fmla="*/ 238125 h 2447925"/>
                <a:gd name="connsiteX54-3241" fmla="*/ 219408 w 2040634"/>
                <a:gd name="connsiteY54-3242" fmla="*/ 280987 h 2447925"/>
                <a:gd name="connsiteX55-3243" fmla="*/ 162258 w 2040634"/>
                <a:gd name="connsiteY55-3244" fmla="*/ 309562 h 2447925"/>
                <a:gd name="connsiteX56-3245" fmla="*/ 147970 w 2040634"/>
                <a:gd name="connsiteY56-3246" fmla="*/ 314325 h 2447925"/>
                <a:gd name="connsiteX57-3247" fmla="*/ 133683 w 2040634"/>
                <a:gd name="connsiteY57-3248" fmla="*/ 319087 h 2447925"/>
                <a:gd name="connsiteX58-3249" fmla="*/ 114633 w 2040634"/>
                <a:gd name="connsiteY58-3250" fmla="*/ 342900 h 2447925"/>
                <a:gd name="connsiteX59-3251" fmla="*/ 95583 w 2040634"/>
                <a:gd name="connsiteY59-3252" fmla="*/ 366712 h 2447925"/>
                <a:gd name="connsiteX60-3253" fmla="*/ 90820 w 2040634"/>
                <a:gd name="connsiteY60-3254" fmla="*/ 381000 h 2447925"/>
                <a:gd name="connsiteX61-3255" fmla="*/ 76533 w 2040634"/>
                <a:gd name="connsiteY61-3256" fmla="*/ 395287 h 2447925"/>
                <a:gd name="connsiteX62-3257" fmla="*/ 71770 w 2040634"/>
                <a:gd name="connsiteY62-3258" fmla="*/ 423862 h 2447925"/>
                <a:gd name="connsiteX63-3259" fmla="*/ 62245 w 2040634"/>
                <a:gd name="connsiteY63-3260" fmla="*/ 452437 h 2447925"/>
                <a:gd name="connsiteX64-3261" fmla="*/ 57483 w 2040634"/>
                <a:gd name="connsiteY64-3262" fmla="*/ 466725 h 2447925"/>
                <a:gd name="connsiteX65-3263" fmla="*/ 52720 w 2040634"/>
                <a:gd name="connsiteY65-3264" fmla="*/ 481012 h 2447925"/>
                <a:gd name="connsiteX66-3265" fmla="*/ 38433 w 2040634"/>
                <a:gd name="connsiteY66-3266" fmla="*/ 490537 h 2447925"/>
                <a:gd name="connsiteX67-3267" fmla="*/ 19383 w 2040634"/>
                <a:gd name="connsiteY67-3268" fmla="*/ 519112 h 2447925"/>
                <a:gd name="connsiteX68-3269" fmla="*/ 24145 w 2040634"/>
                <a:gd name="connsiteY68-3270" fmla="*/ 538162 h 2447925"/>
                <a:gd name="connsiteX69-3271" fmla="*/ 33670 w 2040634"/>
                <a:gd name="connsiteY69-3272" fmla="*/ 566737 h 2447925"/>
                <a:gd name="connsiteX70-3273" fmla="*/ 38433 w 2040634"/>
                <a:gd name="connsiteY70-3274" fmla="*/ 609600 h 2447925"/>
                <a:gd name="connsiteX71-3275" fmla="*/ 38433 w 2040634"/>
                <a:gd name="connsiteY71-3276" fmla="*/ 681037 h 2447925"/>
                <a:gd name="connsiteX72-3277" fmla="*/ 19383 w 2040634"/>
                <a:gd name="connsiteY72-3278" fmla="*/ 709612 h 2447925"/>
                <a:gd name="connsiteX73-3279" fmla="*/ 9858 w 2040634"/>
                <a:gd name="connsiteY73-3280" fmla="*/ 742950 h 2447925"/>
                <a:gd name="connsiteX74-3281" fmla="*/ 333 w 2040634"/>
                <a:gd name="connsiteY74-3282" fmla="*/ 757237 h 2447925"/>
                <a:gd name="connsiteX75-3283" fmla="*/ 14620 w 2040634"/>
                <a:gd name="connsiteY75-3284" fmla="*/ 790575 h 2447925"/>
                <a:gd name="connsiteX76-3285" fmla="*/ 28908 w 2040634"/>
                <a:gd name="connsiteY76-3286" fmla="*/ 842962 h 2447925"/>
                <a:gd name="connsiteX77-3287" fmla="*/ 52720 w 2040634"/>
                <a:gd name="connsiteY77-3288" fmla="*/ 866775 h 2447925"/>
                <a:gd name="connsiteX78-3289" fmla="*/ 62245 w 2040634"/>
                <a:gd name="connsiteY78-3290" fmla="*/ 881062 h 2447925"/>
                <a:gd name="connsiteX79-3291" fmla="*/ 76533 w 2040634"/>
                <a:gd name="connsiteY79-3292" fmla="*/ 909637 h 2447925"/>
                <a:gd name="connsiteX80-3293" fmla="*/ 90820 w 2040634"/>
                <a:gd name="connsiteY80-3294" fmla="*/ 919162 h 2447925"/>
                <a:gd name="connsiteX81-3295" fmla="*/ 114633 w 2040634"/>
                <a:gd name="connsiteY81-3296" fmla="*/ 952500 h 2447925"/>
                <a:gd name="connsiteX82-3297" fmla="*/ 119395 w 2040634"/>
                <a:gd name="connsiteY82-3298" fmla="*/ 966787 h 2447925"/>
                <a:gd name="connsiteX83-3299" fmla="*/ 133683 w 2040634"/>
                <a:gd name="connsiteY83-3300" fmla="*/ 976312 h 2447925"/>
                <a:gd name="connsiteX84-3301" fmla="*/ 143208 w 2040634"/>
                <a:gd name="connsiteY84-3302" fmla="*/ 990600 h 2447925"/>
                <a:gd name="connsiteX85-3303" fmla="*/ 157495 w 2040634"/>
                <a:gd name="connsiteY85-3304" fmla="*/ 1019175 h 2447925"/>
                <a:gd name="connsiteX86-3305" fmla="*/ 171783 w 2040634"/>
                <a:gd name="connsiteY86-3306" fmla="*/ 1028700 h 2447925"/>
                <a:gd name="connsiteX87-3307" fmla="*/ 186070 w 2040634"/>
                <a:gd name="connsiteY87-3308" fmla="*/ 1057275 h 2447925"/>
                <a:gd name="connsiteX88-3309" fmla="*/ 214645 w 2040634"/>
                <a:gd name="connsiteY88-3310" fmla="*/ 1066800 h 2447925"/>
                <a:gd name="connsiteX89-3311" fmla="*/ 257508 w 2040634"/>
                <a:gd name="connsiteY89-3312" fmla="*/ 1095375 h 2447925"/>
                <a:gd name="connsiteX90-3313" fmla="*/ 271795 w 2040634"/>
                <a:gd name="connsiteY90-3314" fmla="*/ 1104900 h 2447925"/>
                <a:gd name="connsiteX91-3315" fmla="*/ 286083 w 2040634"/>
                <a:gd name="connsiteY91-3316" fmla="*/ 1109662 h 2447925"/>
                <a:gd name="connsiteX92-3317" fmla="*/ 305133 w 2040634"/>
                <a:gd name="connsiteY92-3318" fmla="*/ 1104900 h 2447925"/>
                <a:gd name="connsiteX93-3319" fmla="*/ 352758 w 2040634"/>
                <a:gd name="connsiteY93-3320" fmla="*/ 1090612 h 2447925"/>
                <a:gd name="connsiteX94-3321" fmla="*/ 409908 w 2040634"/>
                <a:gd name="connsiteY94-3322" fmla="*/ 1095375 h 2447925"/>
                <a:gd name="connsiteX95-3323" fmla="*/ 424195 w 2040634"/>
                <a:gd name="connsiteY95-3324" fmla="*/ 1100137 h 2447925"/>
                <a:gd name="connsiteX96-3325" fmla="*/ 452770 w 2040634"/>
                <a:gd name="connsiteY96-3326" fmla="*/ 1104900 h 2447925"/>
                <a:gd name="connsiteX97-3327" fmla="*/ 495633 w 2040634"/>
                <a:gd name="connsiteY97-3328" fmla="*/ 1100137 h 2447925"/>
                <a:gd name="connsiteX98-3329" fmla="*/ 505158 w 2040634"/>
                <a:gd name="connsiteY98-3330" fmla="*/ 1085850 h 2447925"/>
                <a:gd name="connsiteX99-3331" fmla="*/ 519445 w 2040634"/>
                <a:gd name="connsiteY99-3332" fmla="*/ 1081087 h 2447925"/>
                <a:gd name="connsiteX100-3333" fmla="*/ 548020 w 2040634"/>
                <a:gd name="connsiteY100-3334" fmla="*/ 1066800 h 2447925"/>
                <a:gd name="connsiteX101-3335" fmla="*/ 562308 w 2040634"/>
                <a:gd name="connsiteY101-3336" fmla="*/ 1057275 h 2447925"/>
                <a:gd name="connsiteX102-3337" fmla="*/ 590883 w 2040634"/>
                <a:gd name="connsiteY102-3338" fmla="*/ 1047750 h 2447925"/>
                <a:gd name="connsiteX103-3339" fmla="*/ 619458 w 2040634"/>
                <a:gd name="connsiteY103-3340" fmla="*/ 1052512 h 2447925"/>
                <a:gd name="connsiteX104-3341" fmla="*/ 648033 w 2040634"/>
                <a:gd name="connsiteY104-3342" fmla="*/ 1062037 h 2447925"/>
                <a:gd name="connsiteX105-3343" fmla="*/ 662320 w 2040634"/>
                <a:gd name="connsiteY105-3344" fmla="*/ 1071562 h 2447925"/>
                <a:gd name="connsiteX106-3345" fmla="*/ 681370 w 2040634"/>
                <a:gd name="connsiteY106-3346" fmla="*/ 1100137 h 2447925"/>
                <a:gd name="connsiteX107-3347" fmla="*/ 709945 w 2040634"/>
                <a:gd name="connsiteY107-3348" fmla="*/ 1119187 h 2447925"/>
                <a:gd name="connsiteX108-3349" fmla="*/ 733758 w 2040634"/>
                <a:gd name="connsiteY108-3350" fmla="*/ 1114425 h 2447925"/>
                <a:gd name="connsiteX109-3351" fmla="*/ 771858 w 2040634"/>
                <a:gd name="connsiteY109-3352" fmla="*/ 1104900 h 2447925"/>
                <a:gd name="connsiteX110-3353" fmla="*/ 786145 w 2040634"/>
                <a:gd name="connsiteY110-3354" fmla="*/ 1109662 h 2447925"/>
                <a:gd name="connsiteX111-3355" fmla="*/ 795670 w 2040634"/>
                <a:gd name="connsiteY111-3356" fmla="*/ 1138237 h 2447925"/>
                <a:gd name="connsiteX112-3357" fmla="*/ 805195 w 2040634"/>
                <a:gd name="connsiteY112-3358" fmla="*/ 1176337 h 2447925"/>
                <a:gd name="connsiteX113-3359" fmla="*/ 800433 w 2040634"/>
                <a:gd name="connsiteY113-3360" fmla="*/ 1233487 h 2447925"/>
                <a:gd name="connsiteX114-3361" fmla="*/ 790908 w 2040634"/>
                <a:gd name="connsiteY114-3362" fmla="*/ 1262062 h 2447925"/>
                <a:gd name="connsiteX115-3363" fmla="*/ 776620 w 2040634"/>
                <a:gd name="connsiteY115-3364" fmla="*/ 1290637 h 2447925"/>
                <a:gd name="connsiteX116-3365" fmla="*/ 800433 w 2040634"/>
                <a:gd name="connsiteY116-3366" fmla="*/ 1333500 h 2447925"/>
                <a:gd name="connsiteX117-3367" fmla="*/ 814720 w 2040634"/>
                <a:gd name="connsiteY117-3368" fmla="*/ 1343025 h 2447925"/>
                <a:gd name="connsiteX118-3369" fmla="*/ 824245 w 2040634"/>
                <a:gd name="connsiteY118-3370" fmla="*/ 1371600 h 2447925"/>
                <a:gd name="connsiteX119-3371" fmla="*/ 833770 w 2040634"/>
                <a:gd name="connsiteY119-3372" fmla="*/ 1385887 h 2447925"/>
                <a:gd name="connsiteX120-3373" fmla="*/ 838533 w 2040634"/>
                <a:gd name="connsiteY120-3374" fmla="*/ 1400175 h 2447925"/>
                <a:gd name="connsiteX121-3375" fmla="*/ 867108 w 2040634"/>
                <a:gd name="connsiteY121-3376" fmla="*/ 1423987 h 2447925"/>
                <a:gd name="connsiteX122-3377" fmla="*/ 890920 w 2040634"/>
                <a:gd name="connsiteY122-3378" fmla="*/ 1466850 h 2447925"/>
                <a:gd name="connsiteX123-3379" fmla="*/ 895683 w 2040634"/>
                <a:gd name="connsiteY123-3380" fmla="*/ 1514475 h 2447925"/>
                <a:gd name="connsiteX124-3381" fmla="*/ 900445 w 2040634"/>
                <a:gd name="connsiteY124-3382" fmla="*/ 1528762 h 2447925"/>
                <a:gd name="connsiteX125-3383" fmla="*/ 919495 w 2040634"/>
                <a:gd name="connsiteY125-3384" fmla="*/ 1557337 h 2447925"/>
                <a:gd name="connsiteX126-3385" fmla="*/ 905208 w 2040634"/>
                <a:gd name="connsiteY126-3386" fmla="*/ 1595437 h 2447925"/>
                <a:gd name="connsiteX127-3387" fmla="*/ 919495 w 2040634"/>
                <a:gd name="connsiteY127-3388" fmla="*/ 1600200 h 2447925"/>
                <a:gd name="connsiteX128-3389" fmla="*/ 933783 w 2040634"/>
                <a:gd name="connsiteY128-3390" fmla="*/ 1628775 h 2447925"/>
                <a:gd name="connsiteX129-3391" fmla="*/ 924258 w 2040634"/>
                <a:gd name="connsiteY129-3392" fmla="*/ 1676400 h 2447925"/>
                <a:gd name="connsiteX130-3393" fmla="*/ 919495 w 2040634"/>
                <a:gd name="connsiteY130-3394" fmla="*/ 1695450 h 2447925"/>
                <a:gd name="connsiteX131-3395" fmla="*/ 900445 w 2040634"/>
                <a:gd name="connsiteY131-3396" fmla="*/ 1724025 h 2447925"/>
                <a:gd name="connsiteX132-3397" fmla="*/ 890920 w 2040634"/>
                <a:gd name="connsiteY132-3398" fmla="*/ 1738312 h 2447925"/>
                <a:gd name="connsiteX133-3399" fmla="*/ 886158 w 2040634"/>
                <a:gd name="connsiteY133-3400" fmla="*/ 1752600 h 2447925"/>
                <a:gd name="connsiteX134-3401" fmla="*/ 881395 w 2040634"/>
                <a:gd name="connsiteY134-3402" fmla="*/ 1785937 h 2447925"/>
                <a:gd name="connsiteX135-3403" fmla="*/ 871870 w 2040634"/>
                <a:gd name="connsiteY135-3404" fmla="*/ 1800225 h 2447925"/>
                <a:gd name="connsiteX136-3405" fmla="*/ 876633 w 2040634"/>
                <a:gd name="connsiteY136-3406" fmla="*/ 1843087 h 2447925"/>
                <a:gd name="connsiteX137-3407" fmla="*/ 881395 w 2040634"/>
                <a:gd name="connsiteY137-3408" fmla="*/ 1857375 h 2447925"/>
                <a:gd name="connsiteX138-3409" fmla="*/ 890920 w 2040634"/>
                <a:gd name="connsiteY138-3410" fmla="*/ 1919287 h 2447925"/>
                <a:gd name="connsiteX139-3411" fmla="*/ 909970 w 2040634"/>
                <a:gd name="connsiteY139-3412" fmla="*/ 1947862 h 2447925"/>
                <a:gd name="connsiteX140-3413" fmla="*/ 914733 w 2040634"/>
                <a:gd name="connsiteY140-3414" fmla="*/ 1962150 h 2447925"/>
                <a:gd name="connsiteX141-3415" fmla="*/ 933783 w 2040634"/>
                <a:gd name="connsiteY141-3416" fmla="*/ 1990725 h 2447925"/>
                <a:gd name="connsiteX142-3417" fmla="*/ 943308 w 2040634"/>
                <a:gd name="connsiteY142-3418" fmla="*/ 2024062 h 2447925"/>
                <a:gd name="connsiteX143-3419" fmla="*/ 952833 w 2040634"/>
                <a:gd name="connsiteY143-3420" fmla="*/ 2038350 h 2447925"/>
                <a:gd name="connsiteX144-3421" fmla="*/ 967120 w 2040634"/>
                <a:gd name="connsiteY144-3422" fmla="*/ 2119312 h 2447925"/>
                <a:gd name="connsiteX145-3423" fmla="*/ 969501 w 2040634"/>
                <a:gd name="connsiteY145-3424" fmla="*/ 2152650 h 2447925"/>
                <a:gd name="connsiteX146-3425" fmla="*/ 990933 w 2040634"/>
                <a:gd name="connsiteY146-3426" fmla="*/ 2209800 h 2447925"/>
                <a:gd name="connsiteX147-3427" fmla="*/ 995695 w 2040634"/>
                <a:gd name="connsiteY147-3428" fmla="*/ 2224087 h 2447925"/>
                <a:gd name="connsiteX148-3429" fmla="*/ 1005220 w 2040634"/>
                <a:gd name="connsiteY148-3430" fmla="*/ 2238375 h 2447925"/>
                <a:gd name="connsiteX149-3431" fmla="*/ 1009983 w 2040634"/>
                <a:gd name="connsiteY149-3432" fmla="*/ 2252662 h 2447925"/>
                <a:gd name="connsiteX150-3433" fmla="*/ 1029033 w 2040634"/>
                <a:gd name="connsiteY150-3434" fmla="*/ 2281237 h 2447925"/>
                <a:gd name="connsiteX151-3435" fmla="*/ 1043320 w 2040634"/>
                <a:gd name="connsiteY151-3436" fmla="*/ 2309812 h 2447925"/>
                <a:gd name="connsiteX152-3437" fmla="*/ 1057608 w 2040634"/>
                <a:gd name="connsiteY152-3438" fmla="*/ 2319337 h 2447925"/>
                <a:gd name="connsiteX153-3439" fmla="*/ 1057608 w 2040634"/>
                <a:gd name="connsiteY153-3440" fmla="*/ 2371725 h 2447925"/>
                <a:gd name="connsiteX154-3441" fmla="*/ 1052845 w 2040634"/>
                <a:gd name="connsiteY154-3442" fmla="*/ 2386012 h 2447925"/>
                <a:gd name="connsiteX155-3443" fmla="*/ 1071895 w 2040634"/>
                <a:gd name="connsiteY155-3444" fmla="*/ 2414587 h 2447925"/>
                <a:gd name="connsiteX156-3445" fmla="*/ 1081420 w 2040634"/>
                <a:gd name="connsiteY156-3446" fmla="*/ 2428875 h 2447925"/>
                <a:gd name="connsiteX157-3447" fmla="*/ 1109995 w 2040634"/>
                <a:gd name="connsiteY157-3448" fmla="*/ 2447925 h 2447925"/>
                <a:gd name="connsiteX158-3449" fmla="*/ 1143333 w 2040634"/>
                <a:gd name="connsiteY158-3450" fmla="*/ 2438400 h 2447925"/>
                <a:gd name="connsiteX159-3451" fmla="*/ 1176670 w 2040634"/>
                <a:gd name="connsiteY159-3452" fmla="*/ 2424112 h 2447925"/>
                <a:gd name="connsiteX160-3453" fmla="*/ 1233820 w 2040634"/>
                <a:gd name="connsiteY160-3454" fmla="*/ 2419350 h 2447925"/>
                <a:gd name="connsiteX161-3455" fmla="*/ 1290970 w 2040634"/>
                <a:gd name="connsiteY161-3456" fmla="*/ 2414587 h 2447925"/>
                <a:gd name="connsiteX162-3457" fmla="*/ 1333833 w 2040634"/>
                <a:gd name="connsiteY162-3458" fmla="*/ 2395537 h 2447925"/>
                <a:gd name="connsiteX163-3459" fmla="*/ 1348120 w 2040634"/>
                <a:gd name="connsiteY163-3460" fmla="*/ 2381250 h 2447925"/>
                <a:gd name="connsiteX164-3461" fmla="*/ 1376695 w 2040634"/>
                <a:gd name="connsiteY164-3462" fmla="*/ 2362200 h 2447925"/>
                <a:gd name="connsiteX165-3463" fmla="*/ 1390983 w 2040634"/>
                <a:gd name="connsiteY165-3464" fmla="*/ 2352675 h 2447925"/>
                <a:gd name="connsiteX166-3465" fmla="*/ 1400508 w 2040634"/>
                <a:gd name="connsiteY166-3466" fmla="*/ 2338387 h 2447925"/>
                <a:gd name="connsiteX167-3467" fmla="*/ 1414795 w 2040634"/>
                <a:gd name="connsiteY167-3468" fmla="*/ 2333625 h 2447925"/>
                <a:gd name="connsiteX168-3469" fmla="*/ 1433845 w 2040634"/>
                <a:gd name="connsiteY168-3470" fmla="*/ 2314575 h 2447925"/>
                <a:gd name="connsiteX169-3471" fmla="*/ 1448133 w 2040634"/>
                <a:gd name="connsiteY169-3472" fmla="*/ 2286000 h 2447925"/>
                <a:gd name="connsiteX170-3473" fmla="*/ 1457658 w 2040634"/>
                <a:gd name="connsiteY170-3474" fmla="*/ 2257425 h 2447925"/>
                <a:gd name="connsiteX171-3475" fmla="*/ 1476708 w 2040634"/>
                <a:gd name="connsiteY171-3476" fmla="*/ 2228850 h 2447925"/>
                <a:gd name="connsiteX172-3477" fmla="*/ 1486233 w 2040634"/>
                <a:gd name="connsiteY172-3478" fmla="*/ 2214562 h 2447925"/>
                <a:gd name="connsiteX173-3479" fmla="*/ 1495758 w 2040634"/>
                <a:gd name="connsiteY173-3480" fmla="*/ 2185987 h 2447925"/>
                <a:gd name="connsiteX174-3481" fmla="*/ 1500520 w 2040634"/>
                <a:gd name="connsiteY174-3482" fmla="*/ 2128837 h 2447925"/>
                <a:gd name="connsiteX175-3483" fmla="*/ 1529095 w 2040634"/>
                <a:gd name="connsiteY175-3484" fmla="*/ 2119312 h 2447925"/>
                <a:gd name="connsiteX176-3485" fmla="*/ 1543383 w 2040634"/>
                <a:gd name="connsiteY176-3486" fmla="*/ 2114550 h 2447925"/>
                <a:gd name="connsiteX177-3487" fmla="*/ 1557670 w 2040634"/>
                <a:gd name="connsiteY177-3488" fmla="*/ 2105025 h 2447925"/>
                <a:gd name="connsiteX178-3489" fmla="*/ 1571958 w 2040634"/>
                <a:gd name="connsiteY178-3490" fmla="*/ 2100262 h 2447925"/>
                <a:gd name="connsiteX179-3491" fmla="*/ 1581483 w 2040634"/>
                <a:gd name="connsiteY179-3492" fmla="*/ 2085975 h 2447925"/>
                <a:gd name="connsiteX180-3493" fmla="*/ 1571958 w 2040634"/>
                <a:gd name="connsiteY180-3494" fmla="*/ 2005012 h 2447925"/>
                <a:gd name="connsiteX181-3495" fmla="*/ 1567195 w 2040634"/>
                <a:gd name="connsiteY181-3496" fmla="*/ 1990725 h 2447925"/>
                <a:gd name="connsiteX182-3497" fmla="*/ 1557670 w 2040634"/>
                <a:gd name="connsiteY182-3498" fmla="*/ 1976437 h 2447925"/>
                <a:gd name="connsiteX183-3499" fmla="*/ 1557670 w 2040634"/>
                <a:gd name="connsiteY183-3500" fmla="*/ 1933575 h 2447925"/>
                <a:gd name="connsiteX184-3501" fmla="*/ 1571958 w 2040634"/>
                <a:gd name="connsiteY184-3502" fmla="*/ 1924050 h 2447925"/>
                <a:gd name="connsiteX185-3503" fmla="*/ 1581483 w 2040634"/>
                <a:gd name="connsiteY185-3504" fmla="*/ 1909762 h 2447925"/>
                <a:gd name="connsiteX186-3505" fmla="*/ 1610058 w 2040634"/>
                <a:gd name="connsiteY186-3506" fmla="*/ 1890712 h 2447925"/>
                <a:gd name="connsiteX187-3507" fmla="*/ 1633870 w 2040634"/>
                <a:gd name="connsiteY187-3508" fmla="*/ 1866900 h 2447925"/>
                <a:gd name="connsiteX188-3509" fmla="*/ 1648158 w 2040634"/>
                <a:gd name="connsiteY188-3510" fmla="*/ 1852612 h 2447925"/>
                <a:gd name="connsiteX189-3511" fmla="*/ 1686257 w 2040634"/>
                <a:gd name="connsiteY189-3512" fmla="*/ 1838325 h 2447925"/>
                <a:gd name="connsiteX190-3513" fmla="*/ 1712451 w 2040634"/>
                <a:gd name="connsiteY190-3514" fmla="*/ 1819275 h 2447925"/>
                <a:gd name="connsiteX191-3515" fmla="*/ 1719595 w 2040634"/>
                <a:gd name="connsiteY191-3516" fmla="*/ 1793081 h 2447925"/>
                <a:gd name="connsiteX192-3517" fmla="*/ 1731502 w 2040634"/>
                <a:gd name="connsiteY192-3518" fmla="*/ 1774032 h 2447925"/>
                <a:gd name="connsiteX193-3519" fmla="*/ 1733883 w 2040634"/>
                <a:gd name="connsiteY193-3520" fmla="*/ 1743075 h 2447925"/>
                <a:gd name="connsiteX194-3521" fmla="*/ 1729120 w 2040634"/>
                <a:gd name="connsiteY194-3522" fmla="*/ 1700212 h 2447925"/>
                <a:gd name="connsiteX195-3523" fmla="*/ 1726739 w 2040634"/>
                <a:gd name="connsiteY195-3524" fmla="*/ 1633537 h 2447925"/>
                <a:gd name="connsiteX196-3525" fmla="*/ 1710070 w 2040634"/>
                <a:gd name="connsiteY196-3526" fmla="*/ 1590675 h 2447925"/>
                <a:gd name="connsiteX197-3527" fmla="*/ 1700545 w 2040634"/>
                <a:gd name="connsiteY197-3528" fmla="*/ 1576387 h 2447925"/>
                <a:gd name="connsiteX198-3529" fmla="*/ 1695783 w 2040634"/>
                <a:gd name="connsiteY198-3530" fmla="*/ 1562100 h 2447925"/>
                <a:gd name="connsiteX199-3531" fmla="*/ 1695783 w 2040634"/>
                <a:gd name="connsiteY199-3532" fmla="*/ 1535906 h 2447925"/>
                <a:gd name="connsiteX200-3533" fmla="*/ 1691020 w 2040634"/>
                <a:gd name="connsiteY200-3534" fmla="*/ 1504950 h 2447925"/>
                <a:gd name="connsiteX201-3535" fmla="*/ 1691020 w 2040634"/>
                <a:gd name="connsiteY201-3536" fmla="*/ 1490662 h 2447925"/>
                <a:gd name="connsiteX202-3537" fmla="*/ 1695783 w 2040634"/>
                <a:gd name="connsiteY202-3538" fmla="*/ 1428750 h 2447925"/>
                <a:gd name="connsiteX203-3539" fmla="*/ 1705308 w 2040634"/>
                <a:gd name="connsiteY203-3540" fmla="*/ 1414462 h 2447925"/>
                <a:gd name="connsiteX204-3541" fmla="*/ 1710070 w 2040634"/>
                <a:gd name="connsiteY204-3542" fmla="*/ 1400175 h 2447925"/>
                <a:gd name="connsiteX205-3543" fmla="*/ 1719595 w 2040634"/>
                <a:gd name="connsiteY205-3544" fmla="*/ 1385887 h 2447925"/>
                <a:gd name="connsiteX206-3545" fmla="*/ 1733883 w 2040634"/>
                <a:gd name="connsiteY206-3546" fmla="*/ 1357312 h 2447925"/>
                <a:gd name="connsiteX207-3547" fmla="*/ 1757695 w 2040634"/>
                <a:gd name="connsiteY207-3548" fmla="*/ 1314450 h 2447925"/>
                <a:gd name="connsiteX208-3549" fmla="*/ 1767220 w 2040634"/>
                <a:gd name="connsiteY208-3550" fmla="*/ 1300162 h 2447925"/>
                <a:gd name="connsiteX209-3551" fmla="*/ 1771983 w 2040634"/>
                <a:gd name="connsiteY209-3552" fmla="*/ 1285875 h 2447925"/>
                <a:gd name="connsiteX210-3553" fmla="*/ 1786270 w 2040634"/>
                <a:gd name="connsiteY210-3554" fmla="*/ 1276350 h 2447925"/>
                <a:gd name="connsiteX211-3555" fmla="*/ 1795795 w 2040634"/>
                <a:gd name="connsiteY211-3556" fmla="*/ 1262062 h 2447925"/>
                <a:gd name="connsiteX212-3557" fmla="*/ 1810083 w 2040634"/>
                <a:gd name="connsiteY212-3558" fmla="*/ 1247775 h 2447925"/>
                <a:gd name="connsiteX213-3559" fmla="*/ 1829133 w 2040634"/>
                <a:gd name="connsiteY213-3560" fmla="*/ 1228725 h 2447925"/>
                <a:gd name="connsiteX214-3561" fmla="*/ 1843420 w 2040634"/>
                <a:gd name="connsiteY214-3562" fmla="*/ 1219200 h 2447925"/>
                <a:gd name="connsiteX215-3563" fmla="*/ 1852945 w 2040634"/>
                <a:gd name="connsiteY215-3564" fmla="*/ 1204912 h 2447925"/>
                <a:gd name="connsiteX216-3565" fmla="*/ 1867233 w 2040634"/>
                <a:gd name="connsiteY216-3566" fmla="*/ 1200150 h 2447925"/>
                <a:gd name="connsiteX217-3567" fmla="*/ 1876758 w 2040634"/>
                <a:gd name="connsiteY217-3568" fmla="*/ 1204912 h 2447925"/>
                <a:gd name="connsiteX218-3569" fmla="*/ 1900570 w 2040634"/>
                <a:gd name="connsiteY218-3570" fmla="*/ 1171575 h 2447925"/>
                <a:gd name="connsiteX219-3571" fmla="*/ 1919620 w 2040634"/>
                <a:gd name="connsiteY219-3572" fmla="*/ 1128712 h 2447925"/>
                <a:gd name="connsiteX220-3573" fmla="*/ 1933908 w 2040634"/>
                <a:gd name="connsiteY220-3574" fmla="*/ 1119187 h 2447925"/>
                <a:gd name="connsiteX221-3575" fmla="*/ 1952958 w 2040634"/>
                <a:gd name="connsiteY221-3576" fmla="*/ 1100137 h 2447925"/>
                <a:gd name="connsiteX222-3577" fmla="*/ 1957720 w 2040634"/>
                <a:gd name="connsiteY222-3578" fmla="*/ 1085850 h 2447925"/>
                <a:gd name="connsiteX223-3579" fmla="*/ 1976770 w 2040634"/>
                <a:gd name="connsiteY223-3580" fmla="*/ 1057275 h 2447925"/>
                <a:gd name="connsiteX224-3581" fmla="*/ 1986295 w 2040634"/>
                <a:gd name="connsiteY224-3582" fmla="*/ 1042987 h 2447925"/>
                <a:gd name="connsiteX225-3583" fmla="*/ 1995820 w 2040634"/>
                <a:gd name="connsiteY225-3584" fmla="*/ 1028700 h 2447925"/>
                <a:gd name="connsiteX226-3585" fmla="*/ 2005345 w 2040634"/>
                <a:gd name="connsiteY226-3586" fmla="*/ 1014412 h 2447925"/>
                <a:gd name="connsiteX227-3587" fmla="*/ 2019633 w 2040634"/>
                <a:gd name="connsiteY227-3588" fmla="*/ 1004887 h 2447925"/>
                <a:gd name="connsiteX228-3589" fmla="*/ 2038683 w 2040634"/>
                <a:gd name="connsiteY228-3590" fmla="*/ 962025 h 2447925"/>
                <a:gd name="connsiteX229-3591" fmla="*/ 2033920 w 2040634"/>
                <a:gd name="connsiteY229-3592" fmla="*/ 862012 h 2447925"/>
                <a:gd name="connsiteX230-3593" fmla="*/ 2005345 w 2040634"/>
                <a:gd name="connsiteY230-3594" fmla="*/ 881062 h 2447925"/>
                <a:gd name="connsiteX231-3595" fmla="*/ 1952958 w 2040634"/>
                <a:gd name="connsiteY231-3596" fmla="*/ 885825 h 2447925"/>
                <a:gd name="connsiteX232-3597" fmla="*/ 1924383 w 2040634"/>
                <a:gd name="connsiteY232-3598" fmla="*/ 895350 h 2447925"/>
                <a:gd name="connsiteX233-3599" fmla="*/ 1895808 w 2040634"/>
                <a:gd name="connsiteY233-3600" fmla="*/ 909637 h 2447925"/>
                <a:gd name="connsiteX234-3601" fmla="*/ 1819608 w 2040634"/>
                <a:gd name="connsiteY234-3602" fmla="*/ 904875 h 2447925"/>
                <a:gd name="connsiteX235-3603" fmla="*/ 1805320 w 2040634"/>
                <a:gd name="connsiteY235-3604" fmla="*/ 900112 h 2447925"/>
                <a:gd name="connsiteX236-3605" fmla="*/ 1786270 w 2040634"/>
                <a:gd name="connsiteY236-3606" fmla="*/ 871537 h 2447925"/>
                <a:gd name="connsiteX237-3607" fmla="*/ 1800558 w 2040634"/>
                <a:gd name="connsiteY237-3608" fmla="*/ 862012 h 2447925"/>
                <a:gd name="connsiteX238-3609" fmla="*/ 1795795 w 2040634"/>
                <a:gd name="connsiteY238-3610" fmla="*/ 833437 h 2447925"/>
                <a:gd name="connsiteX239-3611" fmla="*/ 1781508 w 2040634"/>
                <a:gd name="connsiteY239-3612" fmla="*/ 828675 h 2447925"/>
                <a:gd name="connsiteX240-3613" fmla="*/ 1767220 w 2040634"/>
                <a:gd name="connsiteY240-3614" fmla="*/ 800100 h 2447925"/>
                <a:gd name="connsiteX241-3615" fmla="*/ 1752933 w 2040634"/>
                <a:gd name="connsiteY241-3616" fmla="*/ 790575 h 2447925"/>
                <a:gd name="connsiteX242-3617" fmla="*/ 1724358 w 2040634"/>
                <a:gd name="connsiteY242-3618" fmla="*/ 766762 h 2447925"/>
                <a:gd name="connsiteX243-3619" fmla="*/ 1695783 w 2040634"/>
                <a:gd name="connsiteY243-3620" fmla="*/ 747712 h 2447925"/>
                <a:gd name="connsiteX244-3621" fmla="*/ 1676733 w 2040634"/>
                <a:gd name="connsiteY244-3622" fmla="*/ 704850 h 2447925"/>
                <a:gd name="connsiteX245-3623" fmla="*/ 1662445 w 2040634"/>
                <a:gd name="connsiteY245-3624" fmla="*/ 652462 h 2447925"/>
                <a:gd name="connsiteX246-3625" fmla="*/ 1648158 w 2040634"/>
                <a:gd name="connsiteY246-3626" fmla="*/ 647700 h 2447925"/>
                <a:gd name="connsiteX247-3627" fmla="*/ 1633870 w 2040634"/>
                <a:gd name="connsiteY247-3628" fmla="*/ 619125 h 2447925"/>
                <a:gd name="connsiteX248-3629" fmla="*/ 1629108 w 2040634"/>
                <a:gd name="connsiteY248-3630" fmla="*/ 604837 h 2447925"/>
                <a:gd name="connsiteX249-3631" fmla="*/ 1624345 w 2040634"/>
                <a:gd name="connsiteY249-3632" fmla="*/ 528637 h 2447925"/>
                <a:gd name="connsiteX250-3633" fmla="*/ 1619583 w 2040634"/>
                <a:gd name="connsiteY250-3634" fmla="*/ 514350 h 2447925"/>
                <a:gd name="connsiteX251-3635" fmla="*/ 1605295 w 2040634"/>
                <a:gd name="connsiteY251-3636" fmla="*/ 509587 h 2447925"/>
                <a:gd name="connsiteX252-3637" fmla="*/ 1586245 w 2040634"/>
                <a:gd name="connsiteY252-3638" fmla="*/ 481012 h 2447925"/>
                <a:gd name="connsiteX253-3639" fmla="*/ 1581483 w 2040634"/>
                <a:gd name="connsiteY253-3640" fmla="*/ 466725 h 2447925"/>
                <a:gd name="connsiteX254-3641" fmla="*/ 1576720 w 2040634"/>
                <a:gd name="connsiteY254-3642" fmla="*/ 438150 h 2447925"/>
                <a:gd name="connsiteX255-3643" fmla="*/ 1567195 w 2040634"/>
                <a:gd name="connsiteY255-3644" fmla="*/ 423862 h 2447925"/>
                <a:gd name="connsiteX256-3645" fmla="*/ 1543383 w 2040634"/>
                <a:gd name="connsiteY256-3646" fmla="*/ 385762 h 2447925"/>
                <a:gd name="connsiteX257-3647" fmla="*/ 1529095 w 2040634"/>
                <a:gd name="connsiteY257-3648" fmla="*/ 338137 h 2447925"/>
                <a:gd name="connsiteX258-3649" fmla="*/ 1519570 w 2040634"/>
                <a:gd name="connsiteY258-3650" fmla="*/ 323850 h 2447925"/>
                <a:gd name="connsiteX259-3651" fmla="*/ 1514808 w 2040634"/>
                <a:gd name="connsiteY259-3652" fmla="*/ 309562 h 2447925"/>
                <a:gd name="connsiteX260-3653" fmla="*/ 1490995 w 2040634"/>
                <a:gd name="connsiteY260-3654" fmla="*/ 266700 h 2447925"/>
                <a:gd name="connsiteX261-3655" fmla="*/ 1486233 w 2040634"/>
                <a:gd name="connsiteY261-3656" fmla="*/ 214312 h 2447925"/>
                <a:gd name="connsiteX0-3657" fmla="*/ 1486233 w 2040634"/>
                <a:gd name="connsiteY0-3658" fmla="*/ 214312 h 2447925"/>
                <a:gd name="connsiteX1-3659" fmla="*/ 1486233 w 2040634"/>
                <a:gd name="connsiteY1-3660" fmla="*/ 214312 h 2447925"/>
                <a:gd name="connsiteX2-3661" fmla="*/ 1443370 w 2040634"/>
                <a:gd name="connsiteY2-3662" fmla="*/ 204787 h 2447925"/>
                <a:gd name="connsiteX3-3663" fmla="*/ 1410033 w 2040634"/>
                <a:gd name="connsiteY3-3664" fmla="*/ 219075 h 2447925"/>
                <a:gd name="connsiteX4-3665" fmla="*/ 1395745 w 2040634"/>
                <a:gd name="connsiteY4-3666" fmla="*/ 223837 h 2447925"/>
                <a:gd name="connsiteX5-3667" fmla="*/ 1352883 w 2040634"/>
                <a:gd name="connsiteY5-3668" fmla="*/ 209550 h 2447925"/>
                <a:gd name="connsiteX6-3669" fmla="*/ 1338595 w 2040634"/>
                <a:gd name="connsiteY6-3670" fmla="*/ 204787 h 2447925"/>
                <a:gd name="connsiteX7-3671" fmla="*/ 1319545 w 2040634"/>
                <a:gd name="connsiteY7-3672" fmla="*/ 200025 h 2447925"/>
                <a:gd name="connsiteX8-3673" fmla="*/ 1305258 w 2040634"/>
                <a:gd name="connsiteY8-3674" fmla="*/ 195262 h 2447925"/>
                <a:gd name="connsiteX9-3675" fmla="*/ 1262395 w 2040634"/>
                <a:gd name="connsiteY9-3676" fmla="*/ 190500 h 2447925"/>
                <a:gd name="connsiteX10-3677" fmla="*/ 1214770 w 2040634"/>
                <a:gd name="connsiteY10-3678" fmla="*/ 176212 h 2447925"/>
                <a:gd name="connsiteX11-3679" fmla="*/ 1210008 w 2040634"/>
                <a:gd name="connsiteY11-3680" fmla="*/ 161925 h 2447925"/>
                <a:gd name="connsiteX12-3681" fmla="*/ 1143333 w 2040634"/>
                <a:gd name="connsiteY12-3682" fmla="*/ 161925 h 2447925"/>
                <a:gd name="connsiteX13-3683" fmla="*/ 1129045 w 2040634"/>
                <a:gd name="connsiteY13-3684" fmla="*/ 190500 h 2447925"/>
                <a:gd name="connsiteX14-3685" fmla="*/ 1124283 w 2040634"/>
                <a:gd name="connsiteY14-3686" fmla="*/ 214312 h 2447925"/>
                <a:gd name="connsiteX15-3687" fmla="*/ 1105233 w 2040634"/>
                <a:gd name="connsiteY15-3688" fmla="*/ 242887 h 2447925"/>
                <a:gd name="connsiteX16-3689" fmla="*/ 1090945 w 2040634"/>
                <a:gd name="connsiteY16-3690" fmla="*/ 238125 h 2447925"/>
                <a:gd name="connsiteX17-3691" fmla="*/ 1086183 w 2040634"/>
                <a:gd name="connsiteY17-3692" fmla="*/ 223837 h 2447925"/>
                <a:gd name="connsiteX18-3693" fmla="*/ 1067133 w 2040634"/>
                <a:gd name="connsiteY18-3694" fmla="*/ 219075 h 2447925"/>
                <a:gd name="connsiteX19-3695" fmla="*/ 1038558 w 2040634"/>
                <a:gd name="connsiteY19-3696" fmla="*/ 209550 h 2447925"/>
                <a:gd name="connsiteX20-3697" fmla="*/ 1024270 w 2040634"/>
                <a:gd name="connsiteY20-3698" fmla="*/ 204787 h 2447925"/>
                <a:gd name="connsiteX21-3699" fmla="*/ 1009983 w 2040634"/>
                <a:gd name="connsiteY21-3700" fmla="*/ 200025 h 2447925"/>
                <a:gd name="connsiteX22-3701" fmla="*/ 986170 w 2040634"/>
                <a:gd name="connsiteY22-3702" fmla="*/ 204787 h 2447925"/>
                <a:gd name="connsiteX23-3703" fmla="*/ 962358 w 2040634"/>
                <a:gd name="connsiteY23-3704" fmla="*/ 166687 h 2447925"/>
                <a:gd name="connsiteX24-3705" fmla="*/ 948070 w 2040634"/>
                <a:gd name="connsiteY24-3706" fmla="*/ 152400 h 2447925"/>
                <a:gd name="connsiteX25-3707" fmla="*/ 886158 w 2040634"/>
                <a:gd name="connsiteY25-3708" fmla="*/ 147637 h 2447925"/>
                <a:gd name="connsiteX26-3709" fmla="*/ 867108 w 2040634"/>
                <a:gd name="connsiteY26-3710" fmla="*/ 142875 h 2447925"/>
                <a:gd name="connsiteX27-3711" fmla="*/ 824245 w 2040634"/>
                <a:gd name="connsiteY27-3712" fmla="*/ 119062 h 2447925"/>
                <a:gd name="connsiteX28-3713" fmla="*/ 819483 w 2040634"/>
                <a:gd name="connsiteY28-3714" fmla="*/ 104775 h 2447925"/>
                <a:gd name="connsiteX29-3715" fmla="*/ 833770 w 2040634"/>
                <a:gd name="connsiteY29-3716" fmla="*/ 95250 h 2447925"/>
                <a:gd name="connsiteX30-3717" fmla="*/ 838533 w 2040634"/>
                <a:gd name="connsiteY30-3718" fmla="*/ 80962 h 2447925"/>
                <a:gd name="connsiteX31-3719" fmla="*/ 833770 w 2040634"/>
                <a:gd name="connsiteY31-3720" fmla="*/ 47625 h 2447925"/>
                <a:gd name="connsiteX32-3721" fmla="*/ 843295 w 2040634"/>
                <a:gd name="connsiteY32-3722" fmla="*/ 19050 h 2447925"/>
                <a:gd name="connsiteX33-3723" fmla="*/ 829008 w 2040634"/>
                <a:gd name="connsiteY33-3724" fmla="*/ 9525 h 2447925"/>
                <a:gd name="connsiteX34-3725" fmla="*/ 800433 w 2040634"/>
                <a:gd name="connsiteY34-3726" fmla="*/ 0 h 2447925"/>
                <a:gd name="connsiteX35-3727" fmla="*/ 690895 w 2040634"/>
                <a:gd name="connsiteY35-3728" fmla="*/ 14287 h 2447925"/>
                <a:gd name="connsiteX36-3729" fmla="*/ 595645 w 2040634"/>
                <a:gd name="connsiteY36-3730" fmla="*/ 23812 h 2447925"/>
                <a:gd name="connsiteX37-3731" fmla="*/ 562308 w 2040634"/>
                <a:gd name="connsiteY37-3732" fmla="*/ 33337 h 2447925"/>
                <a:gd name="connsiteX38-3733" fmla="*/ 548020 w 2040634"/>
                <a:gd name="connsiteY38-3734" fmla="*/ 42862 h 2447925"/>
                <a:gd name="connsiteX39-3735" fmla="*/ 519445 w 2040634"/>
                <a:gd name="connsiteY39-3736" fmla="*/ 47625 h 2447925"/>
                <a:gd name="connsiteX40-3737" fmla="*/ 505158 w 2040634"/>
                <a:gd name="connsiteY40-3738" fmla="*/ 52387 h 2447925"/>
                <a:gd name="connsiteX41-3739" fmla="*/ 490870 w 2040634"/>
                <a:gd name="connsiteY41-3740" fmla="*/ 61912 h 2447925"/>
                <a:gd name="connsiteX42-3741" fmla="*/ 409908 w 2040634"/>
                <a:gd name="connsiteY42-3742" fmla="*/ 76200 h 2447925"/>
                <a:gd name="connsiteX43-3743" fmla="*/ 376570 w 2040634"/>
                <a:gd name="connsiteY43-3744" fmla="*/ 71437 h 2447925"/>
                <a:gd name="connsiteX44-3745" fmla="*/ 371808 w 2040634"/>
                <a:gd name="connsiteY44-3746" fmla="*/ 57150 h 2447925"/>
                <a:gd name="connsiteX45-3747" fmla="*/ 362283 w 2040634"/>
                <a:gd name="connsiteY45-3748" fmla="*/ 42862 h 2447925"/>
                <a:gd name="connsiteX46-3749" fmla="*/ 347995 w 2040634"/>
                <a:gd name="connsiteY46-3750" fmla="*/ 47625 h 2447925"/>
                <a:gd name="connsiteX47-3751" fmla="*/ 343233 w 2040634"/>
                <a:gd name="connsiteY47-3752" fmla="*/ 66675 h 2447925"/>
                <a:gd name="connsiteX48-3753" fmla="*/ 319420 w 2040634"/>
                <a:gd name="connsiteY48-3754" fmla="*/ 109537 h 2447925"/>
                <a:gd name="connsiteX49-3755" fmla="*/ 290845 w 2040634"/>
                <a:gd name="connsiteY49-3756" fmla="*/ 123825 h 2447925"/>
                <a:gd name="connsiteX50-3757" fmla="*/ 262270 w 2040634"/>
                <a:gd name="connsiteY50-3758" fmla="*/ 133350 h 2447925"/>
                <a:gd name="connsiteX51-3759" fmla="*/ 247983 w 2040634"/>
                <a:gd name="connsiteY51-3760" fmla="*/ 147637 h 2447925"/>
                <a:gd name="connsiteX52-3761" fmla="*/ 228933 w 2040634"/>
                <a:gd name="connsiteY52-3762" fmla="*/ 176212 h 2447925"/>
                <a:gd name="connsiteX53-3763" fmla="*/ 233695 w 2040634"/>
                <a:gd name="connsiteY53-3764" fmla="*/ 238125 h 2447925"/>
                <a:gd name="connsiteX54-3765" fmla="*/ 219408 w 2040634"/>
                <a:gd name="connsiteY54-3766" fmla="*/ 280987 h 2447925"/>
                <a:gd name="connsiteX55-3767" fmla="*/ 162258 w 2040634"/>
                <a:gd name="connsiteY55-3768" fmla="*/ 309562 h 2447925"/>
                <a:gd name="connsiteX56-3769" fmla="*/ 147970 w 2040634"/>
                <a:gd name="connsiteY56-3770" fmla="*/ 314325 h 2447925"/>
                <a:gd name="connsiteX57-3771" fmla="*/ 133683 w 2040634"/>
                <a:gd name="connsiteY57-3772" fmla="*/ 319087 h 2447925"/>
                <a:gd name="connsiteX58-3773" fmla="*/ 114633 w 2040634"/>
                <a:gd name="connsiteY58-3774" fmla="*/ 342900 h 2447925"/>
                <a:gd name="connsiteX59-3775" fmla="*/ 95583 w 2040634"/>
                <a:gd name="connsiteY59-3776" fmla="*/ 366712 h 2447925"/>
                <a:gd name="connsiteX60-3777" fmla="*/ 90820 w 2040634"/>
                <a:gd name="connsiteY60-3778" fmla="*/ 381000 h 2447925"/>
                <a:gd name="connsiteX61-3779" fmla="*/ 76533 w 2040634"/>
                <a:gd name="connsiteY61-3780" fmla="*/ 395287 h 2447925"/>
                <a:gd name="connsiteX62-3781" fmla="*/ 71770 w 2040634"/>
                <a:gd name="connsiteY62-3782" fmla="*/ 423862 h 2447925"/>
                <a:gd name="connsiteX63-3783" fmla="*/ 62245 w 2040634"/>
                <a:gd name="connsiteY63-3784" fmla="*/ 452437 h 2447925"/>
                <a:gd name="connsiteX64-3785" fmla="*/ 57483 w 2040634"/>
                <a:gd name="connsiteY64-3786" fmla="*/ 466725 h 2447925"/>
                <a:gd name="connsiteX65-3787" fmla="*/ 52720 w 2040634"/>
                <a:gd name="connsiteY65-3788" fmla="*/ 481012 h 2447925"/>
                <a:gd name="connsiteX66-3789" fmla="*/ 38433 w 2040634"/>
                <a:gd name="connsiteY66-3790" fmla="*/ 490537 h 2447925"/>
                <a:gd name="connsiteX67-3791" fmla="*/ 19383 w 2040634"/>
                <a:gd name="connsiteY67-3792" fmla="*/ 519112 h 2447925"/>
                <a:gd name="connsiteX68-3793" fmla="*/ 24145 w 2040634"/>
                <a:gd name="connsiteY68-3794" fmla="*/ 538162 h 2447925"/>
                <a:gd name="connsiteX69-3795" fmla="*/ 33670 w 2040634"/>
                <a:gd name="connsiteY69-3796" fmla="*/ 566737 h 2447925"/>
                <a:gd name="connsiteX70-3797" fmla="*/ 38433 w 2040634"/>
                <a:gd name="connsiteY70-3798" fmla="*/ 609600 h 2447925"/>
                <a:gd name="connsiteX71-3799" fmla="*/ 38433 w 2040634"/>
                <a:gd name="connsiteY71-3800" fmla="*/ 681037 h 2447925"/>
                <a:gd name="connsiteX72-3801" fmla="*/ 19383 w 2040634"/>
                <a:gd name="connsiteY72-3802" fmla="*/ 709612 h 2447925"/>
                <a:gd name="connsiteX73-3803" fmla="*/ 9858 w 2040634"/>
                <a:gd name="connsiteY73-3804" fmla="*/ 742950 h 2447925"/>
                <a:gd name="connsiteX74-3805" fmla="*/ 333 w 2040634"/>
                <a:gd name="connsiteY74-3806" fmla="*/ 757237 h 2447925"/>
                <a:gd name="connsiteX75-3807" fmla="*/ 14620 w 2040634"/>
                <a:gd name="connsiteY75-3808" fmla="*/ 790575 h 2447925"/>
                <a:gd name="connsiteX76-3809" fmla="*/ 28908 w 2040634"/>
                <a:gd name="connsiteY76-3810" fmla="*/ 842962 h 2447925"/>
                <a:gd name="connsiteX77-3811" fmla="*/ 52720 w 2040634"/>
                <a:gd name="connsiteY77-3812" fmla="*/ 866775 h 2447925"/>
                <a:gd name="connsiteX78-3813" fmla="*/ 62245 w 2040634"/>
                <a:gd name="connsiteY78-3814" fmla="*/ 881062 h 2447925"/>
                <a:gd name="connsiteX79-3815" fmla="*/ 76533 w 2040634"/>
                <a:gd name="connsiteY79-3816" fmla="*/ 909637 h 2447925"/>
                <a:gd name="connsiteX80-3817" fmla="*/ 90820 w 2040634"/>
                <a:gd name="connsiteY80-3818" fmla="*/ 919162 h 2447925"/>
                <a:gd name="connsiteX81-3819" fmla="*/ 114633 w 2040634"/>
                <a:gd name="connsiteY81-3820" fmla="*/ 952500 h 2447925"/>
                <a:gd name="connsiteX82-3821" fmla="*/ 119395 w 2040634"/>
                <a:gd name="connsiteY82-3822" fmla="*/ 966787 h 2447925"/>
                <a:gd name="connsiteX83-3823" fmla="*/ 133683 w 2040634"/>
                <a:gd name="connsiteY83-3824" fmla="*/ 976312 h 2447925"/>
                <a:gd name="connsiteX84-3825" fmla="*/ 143208 w 2040634"/>
                <a:gd name="connsiteY84-3826" fmla="*/ 990600 h 2447925"/>
                <a:gd name="connsiteX85-3827" fmla="*/ 157495 w 2040634"/>
                <a:gd name="connsiteY85-3828" fmla="*/ 1019175 h 2447925"/>
                <a:gd name="connsiteX86-3829" fmla="*/ 171783 w 2040634"/>
                <a:gd name="connsiteY86-3830" fmla="*/ 1028700 h 2447925"/>
                <a:gd name="connsiteX87-3831" fmla="*/ 186070 w 2040634"/>
                <a:gd name="connsiteY87-3832" fmla="*/ 1057275 h 2447925"/>
                <a:gd name="connsiteX88-3833" fmla="*/ 214645 w 2040634"/>
                <a:gd name="connsiteY88-3834" fmla="*/ 1066800 h 2447925"/>
                <a:gd name="connsiteX89-3835" fmla="*/ 257508 w 2040634"/>
                <a:gd name="connsiteY89-3836" fmla="*/ 1095375 h 2447925"/>
                <a:gd name="connsiteX90-3837" fmla="*/ 271795 w 2040634"/>
                <a:gd name="connsiteY90-3838" fmla="*/ 1104900 h 2447925"/>
                <a:gd name="connsiteX91-3839" fmla="*/ 286083 w 2040634"/>
                <a:gd name="connsiteY91-3840" fmla="*/ 1109662 h 2447925"/>
                <a:gd name="connsiteX92-3841" fmla="*/ 305133 w 2040634"/>
                <a:gd name="connsiteY92-3842" fmla="*/ 1104900 h 2447925"/>
                <a:gd name="connsiteX93-3843" fmla="*/ 352758 w 2040634"/>
                <a:gd name="connsiteY93-3844" fmla="*/ 1090612 h 2447925"/>
                <a:gd name="connsiteX94-3845" fmla="*/ 409908 w 2040634"/>
                <a:gd name="connsiteY94-3846" fmla="*/ 1095375 h 2447925"/>
                <a:gd name="connsiteX95-3847" fmla="*/ 424195 w 2040634"/>
                <a:gd name="connsiteY95-3848" fmla="*/ 1100137 h 2447925"/>
                <a:gd name="connsiteX96-3849" fmla="*/ 452770 w 2040634"/>
                <a:gd name="connsiteY96-3850" fmla="*/ 1104900 h 2447925"/>
                <a:gd name="connsiteX97-3851" fmla="*/ 495633 w 2040634"/>
                <a:gd name="connsiteY97-3852" fmla="*/ 1100137 h 2447925"/>
                <a:gd name="connsiteX98-3853" fmla="*/ 505158 w 2040634"/>
                <a:gd name="connsiteY98-3854" fmla="*/ 1085850 h 2447925"/>
                <a:gd name="connsiteX99-3855" fmla="*/ 519445 w 2040634"/>
                <a:gd name="connsiteY99-3856" fmla="*/ 1081087 h 2447925"/>
                <a:gd name="connsiteX100-3857" fmla="*/ 548020 w 2040634"/>
                <a:gd name="connsiteY100-3858" fmla="*/ 1066800 h 2447925"/>
                <a:gd name="connsiteX101-3859" fmla="*/ 562308 w 2040634"/>
                <a:gd name="connsiteY101-3860" fmla="*/ 1057275 h 2447925"/>
                <a:gd name="connsiteX102-3861" fmla="*/ 590883 w 2040634"/>
                <a:gd name="connsiteY102-3862" fmla="*/ 1047750 h 2447925"/>
                <a:gd name="connsiteX103-3863" fmla="*/ 619458 w 2040634"/>
                <a:gd name="connsiteY103-3864" fmla="*/ 1052512 h 2447925"/>
                <a:gd name="connsiteX104-3865" fmla="*/ 648033 w 2040634"/>
                <a:gd name="connsiteY104-3866" fmla="*/ 1062037 h 2447925"/>
                <a:gd name="connsiteX105-3867" fmla="*/ 662320 w 2040634"/>
                <a:gd name="connsiteY105-3868" fmla="*/ 1071562 h 2447925"/>
                <a:gd name="connsiteX106-3869" fmla="*/ 681370 w 2040634"/>
                <a:gd name="connsiteY106-3870" fmla="*/ 1100137 h 2447925"/>
                <a:gd name="connsiteX107-3871" fmla="*/ 709945 w 2040634"/>
                <a:gd name="connsiteY107-3872" fmla="*/ 1119187 h 2447925"/>
                <a:gd name="connsiteX108-3873" fmla="*/ 733758 w 2040634"/>
                <a:gd name="connsiteY108-3874" fmla="*/ 1114425 h 2447925"/>
                <a:gd name="connsiteX109-3875" fmla="*/ 771858 w 2040634"/>
                <a:gd name="connsiteY109-3876" fmla="*/ 1104900 h 2447925"/>
                <a:gd name="connsiteX110-3877" fmla="*/ 786145 w 2040634"/>
                <a:gd name="connsiteY110-3878" fmla="*/ 1109662 h 2447925"/>
                <a:gd name="connsiteX111-3879" fmla="*/ 795670 w 2040634"/>
                <a:gd name="connsiteY111-3880" fmla="*/ 1138237 h 2447925"/>
                <a:gd name="connsiteX112-3881" fmla="*/ 805195 w 2040634"/>
                <a:gd name="connsiteY112-3882" fmla="*/ 1176337 h 2447925"/>
                <a:gd name="connsiteX113-3883" fmla="*/ 800433 w 2040634"/>
                <a:gd name="connsiteY113-3884" fmla="*/ 1233487 h 2447925"/>
                <a:gd name="connsiteX114-3885" fmla="*/ 790908 w 2040634"/>
                <a:gd name="connsiteY114-3886" fmla="*/ 1262062 h 2447925"/>
                <a:gd name="connsiteX115-3887" fmla="*/ 776620 w 2040634"/>
                <a:gd name="connsiteY115-3888" fmla="*/ 1290637 h 2447925"/>
                <a:gd name="connsiteX116-3889" fmla="*/ 800433 w 2040634"/>
                <a:gd name="connsiteY116-3890" fmla="*/ 1333500 h 2447925"/>
                <a:gd name="connsiteX117-3891" fmla="*/ 814720 w 2040634"/>
                <a:gd name="connsiteY117-3892" fmla="*/ 1343025 h 2447925"/>
                <a:gd name="connsiteX118-3893" fmla="*/ 824245 w 2040634"/>
                <a:gd name="connsiteY118-3894" fmla="*/ 1371600 h 2447925"/>
                <a:gd name="connsiteX119-3895" fmla="*/ 833770 w 2040634"/>
                <a:gd name="connsiteY119-3896" fmla="*/ 1385887 h 2447925"/>
                <a:gd name="connsiteX120-3897" fmla="*/ 838533 w 2040634"/>
                <a:gd name="connsiteY120-3898" fmla="*/ 1400175 h 2447925"/>
                <a:gd name="connsiteX121-3899" fmla="*/ 867108 w 2040634"/>
                <a:gd name="connsiteY121-3900" fmla="*/ 1423987 h 2447925"/>
                <a:gd name="connsiteX122-3901" fmla="*/ 890920 w 2040634"/>
                <a:gd name="connsiteY122-3902" fmla="*/ 1466850 h 2447925"/>
                <a:gd name="connsiteX123-3903" fmla="*/ 895683 w 2040634"/>
                <a:gd name="connsiteY123-3904" fmla="*/ 1514475 h 2447925"/>
                <a:gd name="connsiteX124-3905" fmla="*/ 900445 w 2040634"/>
                <a:gd name="connsiteY124-3906" fmla="*/ 1528762 h 2447925"/>
                <a:gd name="connsiteX125-3907" fmla="*/ 919495 w 2040634"/>
                <a:gd name="connsiteY125-3908" fmla="*/ 1557337 h 2447925"/>
                <a:gd name="connsiteX126-3909" fmla="*/ 905208 w 2040634"/>
                <a:gd name="connsiteY126-3910" fmla="*/ 1595437 h 2447925"/>
                <a:gd name="connsiteX127-3911" fmla="*/ 919495 w 2040634"/>
                <a:gd name="connsiteY127-3912" fmla="*/ 1600200 h 2447925"/>
                <a:gd name="connsiteX128-3913" fmla="*/ 933783 w 2040634"/>
                <a:gd name="connsiteY128-3914" fmla="*/ 1628775 h 2447925"/>
                <a:gd name="connsiteX129-3915" fmla="*/ 924258 w 2040634"/>
                <a:gd name="connsiteY129-3916" fmla="*/ 1676400 h 2447925"/>
                <a:gd name="connsiteX130-3917" fmla="*/ 919495 w 2040634"/>
                <a:gd name="connsiteY130-3918" fmla="*/ 1695450 h 2447925"/>
                <a:gd name="connsiteX131-3919" fmla="*/ 900445 w 2040634"/>
                <a:gd name="connsiteY131-3920" fmla="*/ 1724025 h 2447925"/>
                <a:gd name="connsiteX132-3921" fmla="*/ 890920 w 2040634"/>
                <a:gd name="connsiteY132-3922" fmla="*/ 1738312 h 2447925"/>
                <a:gd name="connsiteX133-3923" fmla="*/ 886158 w 2040634"/>
                <a:gd name="connsiteY133-3924" fmla="*/ 1752600 h 2447925"/>
                <a:gd name="connsiteX134-3925" fmla="*/ 881395 w 2040634"/>
                <a:gd name="connsiteY134-3926" fmla="*/ 1785937 h 2447925"/>
                <a:gd name="connsiteX135-3927" fmla="*/ 871870 w 2040634"/>
                <a:gd name="connsiteY135-3928" fmla="*/ 1800225 h 2447925"/>
                <a:gd name="connsiteX136-3929" fmla="*/ 876633 w 2040634"/>
                <a:gd name="connsiteY136-3930" fmla="*/ 1843087 h 2447925"/>
                <a:gd name="connsiteX137-3931" fmla="*/ 881395 w 2040634"/>
                <a:gd name="connsiteY137-3932" fmla="*/ 1857375 h 2447925"/>
                <a:gd name="connsiteX138-3933" fmla="*/ 890920 w 2040634"/>
                <a:gd name="connsiteY138-3934" fmla="*/ 1919287 h 2447925"/>
                <a:gd name="connsiteX139-3935" fmla="*/ 909970 w 2040634"/>
                <a:gd name="connsiteY139-3936" fmla="*/ 1947862 h 2447925"/>
                <a:gd name="connsiteX140-3937" fmla="*/ 914733 w 2040634"/>
                <a:gd name="connsiteY140-3938" fmla="*/ 1962150 h 2447925"/>
                <a:gd name="connsiteX141-3939" fmla="*/ 933783 w 2040634"/>
                <a:gd name="connsiteY141-3940" fmla="*/ 1990725 h 2447925"/>
                <a:gd name="connsiteX142-3941" fmla="*/ 943308 w 2040634"/>
                <a:gd name="connsiteY142-3942" fmla="*/ 2024062 h 2447925"/>
                <a:gd name="connsiteX143-3943" fmla="*/ 952833 w 2040634"/>
                <a:gd name="connsiteY143-3944" fmla="*/ 2038350 h 2447925"/>
                <a:gd name="connsiteX144-3945" fmla="*/ 955214 w 2040634"/>
                <a:gd name="connsiteY144-3946" fmla="*/ 2093118 h 2447925"/>
                <a:gd name="connsiteX145-3947" fmla="*/ 969501 w 2040634"/>
                <a:gd name="connsiteY145-3948" fmla="*/ 2152650 h 2447925"/>
                <a:gd name="connsiteX146-3949" fmla="*/ 990933 w 2040634"/>
                <a:gd name="connsiteY146-3950" fmla="*/ 2209800 h 2447925"/>
                <a:gd name="connsiteX147-3951" fmla="*/ 995695 w 2040634"/>
                <a:gd name="connsiteY147-3952" fmla="*/ 2224087 h 2447925"/>
                <a:gd name="connsiteX148-3953" fmla="*/ 1005220 w 2040634"/>
                <a:gd name="connsiteY148-3954" fmla="*/ 2238375 h 2447925"/>
                <a:gd name="connsiteX149-3955" fmla="*/ 1009983 w 2040634"/>
                <a:gd name="connsiteY149-3956" fmla="*/ 2252662 h 2447925"/>
                <a:gd name="connsiteX150-3957" fmla="*/ 1029033 w 2040634"/>
                <a:gd name="connsiteY150-3958" fmla="*/ 2281237 h 2447925"/>
                <a:gd name="connsiteX151-3959" fmla="*/ 1043320 w 2040634"/>
                <a:gd name="connsiteY151-3960" fmla="*/ 2309812 h 2447925"/>
                <a:gd name="connsiteX152-3961" fmla="*/ 1057608 w 2040634"/>
                <a:gd name="connsiteY152-3962" fmla="*/ 2319337 h 2447925"/>
                <a:gd name="connsiteX153-3963" fmla="*/ 1057608 w 2040634"/>
                <a:gd name="connsiteY153-3964" fmla="*/ 2371725 h 2447925"/>
                <a:gd name="connsiteX154-3965" fmla="*/ 1052845 w 2040634"/>
                <a:gd name="connsiteY154-3966" fmla="*/ 2386012 h 2447925"/>
                <a:gd name="connsiteX155-3967" fmla="*/ 1071895 w 2040634"/>
                <a:gd name="connsiteY155-3968" fmla="*/ 2414587 h 2447925"/>
                <a:gd name="connsiteX156-3969" fmla="*/ 1081420 w 2040634"/>
                <a:gd name="connsiteY156-3970" fmla="*/ 2428875 h 2447925"/>
                <a:gd name="connsiteX157-3971" fmla="*/ 1109995 w 2040634"/>
                <a:gd name="connsiteY157-3972" fmla="*/ 2447925 h 2447925"/>
                <a:gd name="connsiteX158-3973" fmla="*/ 1143333 w 2040634"/>
                <a:gd name="connsiteY158-3974" fmla="*/ 2438400 h 2447925"/>
                <a:gd name="connsiteX159-3975" fmla="*/ 1176670 w 2040634"/>
                <a:gd name="connsiteY159-3976" fmla="*/ 2424112 h 2447925"/>
                <a:gd name="connsiteX160-3977" fmla="*/ 1233820 w 2040634"/>
                <a:gd name="connsiteY160-3978" fmla="*/ 2419350 h 2447925"/>
                <a:gd name="connsiteX161-3979" fmla="*/ 1290970 w 2040634"/>
                <a:gd name="connsiteY161-3980" fmla="*/ 2414587 h 2447925"/>
                <a:gd name="connsiteX162-3981" fmla="*/ 1333833 w 2040634"/>
                <a:gd name="connsiteY162-3982" fmla="*/ 2395537 h 2447925"/>
                <a:gd name="connsiteX163-3983" fmla="*/ 1348120 w 2040634"/>
                <a:gd name="connsiteY163-3984" fmla="*/ 2381250 h 2447925"/>
                <a:gd name="connsiteX164-3985" fmla="*/ 1376695 w 2040634"/>
                <a:gd name="connsiteY164-3986" fmla="*/ 2362200 h 2447925"/>
                <a:gd name="connsiteX165-3987" fmla="*/ 1390983 w 2040634"/>
                <a:gd name="connsiteY165-3988" fmla="*/ 2352675 h 2447925"/>
                <a:gd name="connsiteX166-3989" fmla="*/ 1400508 w 2040634"/>
                <a:gd name="connsiteY166-3990" fmla="*/ 2338387 h 2447925"/>
                <a:gd name="connsiteX167-3991" fmla="*/ 1414795 w 2040634"/>
                <a:gd name="connsiteY167-3992" fmla="*/ 2333625 h 2447925"/>
                <a:gd name="connsiteX168-3993" fmla="*/ 1433845 w 2040634"/>
                <a:gd name="connsiteY168-3994" fmla="*/ 2314575 h 2447925"/>
                <a:gd name="connsiteX169-3995" fmla="*/ 1448133 w 2040634"/>
                <a:gd name="connsiteY169-3996" fmla="*/ 2286000 h 2447925"/>
                <a:gd name="connsiteX170-3997" fmla="*/ 1457658 w 2040634"/>
                <a:gd name="connsiteY170-3998" fmla="*/ 2257425 h 2447925"/>
                <a:gd name="connsiteX171-3999" fmla="*/ 1476708 w 2040634"/>
                <a:gd name="connsiteY171-4000" fmla="*/ 2228850 h 2447925"/>
                <a:gd name="connsiteX172-4001" fmla="*/ 1486233 w 2040634"/>
                <a:gd name="connsiteY172-4002" fmla="*/ 2214562 h 2447925"/>
                <a:gd name="connsiteX173-4003" fmla="*/ 1495758 w 2040634"/>
                <a:gd name="connsiteY173-4004" fmla="*/ 2185987 h 2447925"/>
                <a:gd name="connsiteX174-4005" fmla="*/ 1500520 w 2040634"/>
                <a:gd name="connsiteY174-4006" fmla="*/ 2128837 h 2447925"/>
                <a:gd name="connsiteX175-4007" fmla="*/ 1529095 w 2040634"/>
                <a:gd name="connsiteY175-4008" fmla="*/ 2119312 h 2447925"/>
                <a:gd name="connsiteX176-4009" fmla="*/ 1543383 w 2040634"/>
                <a:gd name="connsiteY176-4010" fmla="*/ 2114550 h 2447925"/>
                <a:gd name="connsiteX177-4011" fmla="*/ 1557670 w 2040634"/>
                <a:gd name="connsiteY177-4012" fmla="*/ 2105025 h 2447925"/>
                <a:gd name="connsiteX178-4013" fmla="*/ 1571958 w 2040634"/>
                <a:gd name="connsiteY178-4014" fmla="*/ 2100262 h 2447925"/>
                <a:gd name="connsiteX179-4015" fmla="*/ 1581483 w 2040634"/>
                <a:gd name="connsiteY179-4016" fmla="*/ 2085975 h 2447925"/>
                <a:gd name="connsiteX180-4017" fmla="*/ 1571958 w 2040634"/>
                <a:gd name="connsiteY180-4018" fmla="*/ 2005012 h 2447925"/>
                <a:gd name="connsiteX181-4019" fmla="*/ 1567195 w 2040634"/>
                <a:gd name="connsiteY181-4020" fmla="*/ 1990725 h 2447925"/>
                <a:gd name="connsiteX182-4021" fmla="*/ 1557670 w 2040634"/>
                <a:gd name="connsiteY182-4022" fmla="*/ 1976437 h 2447925"/>
                <a:gd name="connsiteX183-4023" fmla="*/ 1557670 w 2040634"/>
                <a:gd name="connsiteY183-4024" fmla="*/ 1933575 h 2447925"/>
                <a:gd name="connsiteX184-4025" fmla="*/ 1571958 w 2040634"/>
                <a:gd name="connsiteY184-4026" fmla="*/ 1924050 h 2447925"/>
                <a:gd name="connsiteX185-4027" fmla="*/ 1581483 w 2040634"/>
                <a:gd name="connsiteY185-4028" fmla="*/ 1909762 h 2447925"/>
                <a:gd name="connsiteX186-4029" fmla="*/ 1610058 w 2040634"/>
                <a:gd name="connsiteY186-4030" fmla="*/ 1890712 h 2447925"/>
                <a:gd name="connsiteX187-4031" fmla="*/ 1633870 w 2040634"/>
                <a:gd name="connsiteY187-4032" fmla="*/ 1866900 h 2447925"/>
                <a:gd name="connsiteX188-4033" fmla="*/ 1648158 w 2040634"/>
                <a:gd name="connsiteY188-4034" fmla="*/ 1852612 h 2447925"/>
                <a:gd name="connsiteX189-4035" fmla="*/ 1686257 w 2040634"/>
                <a:gd name="connsiteY189-4036" fmla="*/ 1838325 h 2447925"/>
                <a:gd name="connsiteX190-4037" fmla="*/ 1712451 w 2040634"/>
                <a:gd name="connsiteY190-4038" fmla="*/ 1819275 h 2447925"/>
                <a:gd name="connsiteX191-4039" fmla="*/ 1719595 w 2040634"/>
                <a:gd name="connsiteY191-4040" fmla="*/ 1793081 h 2447925"/>
                <a:gd name="connsiteX192-4041" fmla="*/ 1731502 w 2040634"/>
                <a:gd name="connsiteY192-4042" fmla="*/ 1774032 h 2447925"/>
                <a:gd name="connsiteX193-4043" fmla="*/ 1733883 w 2040634"/>
                <a:gd name="connsiteY193-4044" fmla="*/ 1743075 h 2447925"/>
                <a:gd name="connsiteX194-4045" fmla="*/ 1729120 w 2040634"/>
                <a:gd name="connsiteY194-4046" fmla="*/ 1700212 h 2447925"/>
                <a:gd name="connsiteX195-4047" fmla="*/ 1726739 w 2040634"/>
                <a:gd name="connsiteY195-4048" fmla="*/ 1633537 h 2447925"/>
                <a:gd name="connsiteX196-4049" fmla="*/ 1710070 w 2040634"/>
                <a:gd name="connsiteY196-4050" fmla="*/ 1590675 h 2447925"/>
                <a:gd name="connsiteX197-4051" fmla="*/ 1700545 w 2040634"/>
                <a:gd name="connsiteY197-4052" fmla="*/ 1576387 h 2447925"/>
                <a:gd name="connsiteX198-4053" fmla="*/ 1695783 w 2040634"/>
                <a:gd name="connsiteY198-4054" fmla="*/ 1562100 h 2447925"/>
                <a:gd name="connsiteX199-4055" fmla="*/ 1695783 w 2040634"/>
                <a:gd name="connsiteY199-4056" fmla="*/ 1535906 h 2447925"/>
                <a:gd name="connsiteX200-4057" fmla="*/ 1691020 w 2040634"/>
                <a:gd name="connsiteY200-4058" fmla="*/ 1504950 h 2447925"/>
                <a:gd name="connsiteX201-4059" fmla="*/ 1691020 w 2040634"/>
                <a:gd name="connsiteY201-4060" fmla="*/ 1490662 h 2447925"/>
                <a:gd name="connsiteX202-4061" fmla="*/ 1695783 w 2040634"/>
                <a:gd name="connsiteY202-4062" fmla="*/ 1428750 h 2447925"/>
                <a:gd name="connsiteX203-4063" fmla="*/ 1705308 w 2040634"/>
                <a:gd name="connsiteY203-4064" fmla="*/ 1414462 h 2447925"/>
                <a:gd name="connsiteX204-4065" fmla="*/ 1710070 w 2040634"/>
                <a:gd name="connsiteY204-4066" fmla="*/ 1400175 h 2447925"/>
                <a:gd name="connsiteX205-4067" fmla="*/ 1719595 w 2040634"/>
                <a:gd name="connsiteY205-4068" fmla="*/ 1385887 h 2447925"/>
                <a:gd name="connsiteX206-4069" fmla="*/ 1733883 w 2040634"/>
                <a:gd name="connsiteY206-4070" fmla="*/ 1357312 h 2447925"/>
                <a:gd name="connsiteX207-4071" fmla="*/ 1757695 w 2040634"/>
                <a:gd name="connsiteY207-4072" fmla="*/ 1314450 h 2447925"/>
                <a:gd name="connsiteX208-4073" fmla="*/ 1767220 w 2040634"/>
                <a:gd name="connsiteY208-4074" fmla="*/ 1300162 h 2447925"/>
                <a:gd name="connsiteX209-4075" fmla="*/ 1771983 w 2040634"/>
                <a:gd name="connsiteY209-4076" fmla="*/ 1285875 h 2447925"/>
                <a:gd name="connsiteX210-4077" fmla="*/ 1786270 w 2040634"/>
                <a:gd name="connsiteY210-4078" fmla="*/ 1276350 h 2447925"/>
                <a:gd name="connsiteX211-4079" fmla="*/ 1795795 w 2040634"/>
                <a:gd name="connsiteY211-4080" fmla="*/ 1262062 h 2447925"/>
                <a:gd name="connsiteX212-4081" fmla="*/ 1810083 w 2040634"/>
                <a:gd name="connsiteY212-4082" fmla="*/ 1247775 h 2447925"/>
                <a:gd name="connsiteX213-4083" fmla="*/ 1829133 w 2040634"/>
                <a:gd name="connsiteY213-4084" fmla="*/ 1228725 h 2447925"/>
                <a:gd name="connsiteX214-4085" fmla="*/ 1843420 w 2040634"/>
                <a:gd name="connsiteY214-4086" fmla="*/ 1219200 h 2447925"/>
                <a:gd name="connsiteX215-4087" fmla="*/ 1852945 w 2040634"/>
                <a:gd name="connsiteY215-4088" fmla="*/ 1204912 h 2447925"/>
                <a:gd name="connsiteX216-4089" fmla="*/ 1867233 w 2040634"/>
                <a:gd name="connsiteY216-4090" fmla="*/ 1200150 h 2447925"/>
                <a:gd name="connsiteX217-4091" fmla="*/ 1876758 w 2040634"/>
                <a:gd name="connsiteY217-4092" fmla="*/ 1204912 h 2447925"/>
                <a:gd name="connsiteX218-4093" fmla="*/ 1900570 w 2040634"/>
                <a:gd name="connsiteY218-4094" fmla="*/ 1171575 h 2447925"/>
                <a:gd name="connsiteX219-4095" fmla="*/ 1919620 w 2040634"/>
                <a:gd name="connsiteY219-4096" fmla="*/ 1128712 h 2447925"/>
                <a:gd name="connsiteX220-4097" fmla="*/ 1933908 w 2040634"/>
                <a:gd name="connsiteY220-4098" fmla="*/ 1119187 h 2447925"/>
                <a:gd name="connsiteX221-4099" fmla="*/ 1952958 w 2040634"/>
                <a:gd name="connsiteY221-4100" fmla="*/ 1100137 h 2447925"/>
                <a:gd name="connsiteX222-4101" fmla="*/ 1957720 w 2040634"/>
                <a:gd name="connsiteY222-4102" fmla="*/ 1085850 h 2447925"/>
                <a:gd name="connsiteX223-4103" fmla="*/ 1976770 w 2040634"/>
                <a:gd name="connsiteY223-4104" fmla="*/ 1057275 h 2447925"/>
                <a:gd name="connsiteX224-4105" fmla="*/ 1986295 w 2040634"/>
                <a:gd name="connsiteY224-4106" fmla="*/ 1042987 h 2447925"/>
                <a:gd name="connsiteX225-4107" fmla="*/ 1995820 w 2040634"/>
                <a:gd name="connsiteY225-4108" fmla="*/ 1028700 h 2447925"/>
                <a:gd name="connsiteX226-4109" fmla="*/ 2005345 w 2040634"/>
                <a:gd name="connsiteY226-4110" fmla="*/ 1014412 h 2447925"/>
                <a:gd name="connsiteX227-4111" fmla="*/ 2019633 w 2040634"/>
                <a:gd name="connsiteY227-4112" fmla="*/ 1004887 h 2447925"/>
                <a:gd name="connsiteX228-4113" fmla="*/ 2038683 w 2040634"/>
                <a:gd name="connsiteY228-4114" fmla="*/ 962025 h 2447925"/>
                <a:gd name="connsiteX229-4115" fmla="*/ 2033920 w 2040634"/>
                <a:gd name="connsiteY229-4116" fmla="*/ 862012 h 2447925"/>
                <a:gd name="connsiteX230-4117" fmla="*/ 2005345 w 2040634"/>
                <a:gd name="connsiteY230-4118" fmla="*/ 881062 h 2447925"/>
                <a:gd name="connsiteX231-4119" fmla="*/ 1952958 w 2040634"/>
                <a:gd name="connsiteY231-4120" fmla="*/ 885825 h 2447925"/>
                <a:gd name="connsiteX232-4121" fmla="*/ 1924383 w 2040634"/>
                <a:gd name="connsiteY232-4122" fmla="*/ 895350 h 2447925"/>
                <a:gd name="connsiteX233-4123" fmla="*/ 1895808 w 2040634"/>
                <a:gd name="connsiteY233-4124" fmla="*/ 909637 h 2447925"/>
                <a:gd name="connsiteX234-4125" fmla="*/ 1819608 w 2040634"/>
                <a:gd name="connsiteY234-4126" fmla="*/ 904875 h 2447925"/>
                <a:gd name="connsiteX235-4127" fmla="*/ 1805320 w 2040634"/>
                <a:gd name="connsiteY235-4128" fmla="*/ 900112 h 2447925"/>
                <a:gd name="connsiteX236-4129" fmla="*/ 1786270 w 2040634"/>
                <a:gd name="connsiteY236-4130" fmla="*/ 871537 h 2447925"/>
                <a:gd name="connsiteX237-4131" fmla="*/ 1800558 w 2040634"/>
                <a:gd name="connsiteY237-4132" fmla="*/ 862012 h 2447925"/>
                <a:gd name="connsiteX238-4133" fmla="*/ 1795795 w 2040634"/>
                <a:gd name="connsiteY238-4134" fmla="*/ 833437 h 2447925"/>
                <a:gd name="connsiteX239-4135" fmla="*/ 1781508 w 2040634"/>
                <a:gd name="connsiteY239-4136" fmla="*/ 828675 h 2447925"/>
                <a:gd name="connsiteX240-4137" fmla="*/ 1767220 w 2040634"/>
                <a:gd name="connsiteY240-4138" fmla="*/ 800100 h 2447925"/>
                <a:gd name="connsiteX241-4139" fmla="*/ 1752933 w 2040634"/>
                <a:gd name="connsiteY241-4140" fmla="*/ 790575 h 2447925"/>
                <a:gd name="connsiteX242-4141" fmla="*/ 1724358 w 2040634"/>
                <a:gd name="connsiteY242-4142" fmla="*/ 766762 h 2447925"/>
                <a:gd name="connsiteX243-4143" fmla="*/ 1695783 w 2040634"/>
                <a:gd name="connsiteY243-4144" fmla="*/ 747712 h 2447925"/>
                <a:gd name="connsiteX244-4145" fmla="*/ 1676733 w 2040634"/>
                <a:gd name="connsiteY244-4146" fmla="*/ 704850 h 2447925"/>
                <a:gd name="connsiteX245-4147" fmla="*/ 1662445 w 2040634"/>
                <a:gd name="connsiteY245-4148" fmla="*/ 652462 h 2447925"/>
                <a:gd name="connsiteX246-4149" fmla="*/ 1648158 w 2040634"/>
                <a:gd name="connsiteY246-4150" fmla="*/ 647700 h 2447925"/>
                <a:gd name="connsiteX247-4151" fmla="*/ 1633870 w 2040634"/>
                <a:gd name="connsiteY247-4152" fmla="*/ 619125 h 2447925"/>
                <a:gd name="connsiteX248-4153" fmla="*/ 1629108 w 2040634"/>
                <a:gd name="connsiteY248-4154" fmla="*/ 604837 h 2447925"/>
                <a:gd name="connsiteX249-4155" fmla="*/ 1624345 w 2040634"/>
                <a:gd name="connsiteY249-4156" fmla="*/ 528637 h 2447925"/>
                <a:gd name="connsiteX250-4157" fmla="*/ 1619583 w 2040634"/>
                <a:gd name="connsiteY250-4158" fmla="*/ 514350 h 2447925"/>
                <a:gd name="connsiteX251-4159" fmla="*/ 1605295 w 2040634"/>
                <a:gd name="connsiteY251-4160" fmla="*/ 509587 h 2447925"/>
                <a:gd name="connsiteX252-4161" fmla="*/ 1586245 w 2040634"/>
                <a:gd name="connsiteY252-4162" fmla="*/ 481012 h 2447925"/>
                <a:gd name="connsiteX253-4163" fmla="*/ 1581483 w 2040634"/>
                <a:gd name="connsiteY253-4164" fmla="*/ 466725 h 2447925"/>
                <a:gd name="connsiteX254-4165" fmla="*/ 1576720 w 2040634"/>
                <a:gd name="connsiteY254-4166" fmla="*/ 438150 h 2447925"/>
                <a:gd name="connsiteX255-4167" fmla="*/ 1567195 w 2040634"/>
                <a:gd name="connsiteY255-4168" fmla="*/ 423862 h 2447925"/>
                <a:gd name="connsiteX256-4169" fmla="*/ 1543383 w 2040634"/>
                <a:gd name="connsiteY256-4170" fmla="*/ 385762 h 2447925"/>
                <a:gd name="connsiteX257-4171" fmla="*/ 1529095 w 2040634"/>
                <a:gd name="connsiteY257-4172" fmla="*/ 338137 h 2447925"/>
                <a:gd name="connsiteX258-4173" fmla="*/ 1519570 w 2040634"/>
                <a:gd name="connsiteY258-4174" fmla="*/ 323850 h 2447925"/>
                <a:gd name="connsiteX259-4175" fmla="*/ 1514808 w 2040634"/>
                <a:gd name="connsiteY259-4176" fmla="*/ 309562 h 2447925"/>
                <a:gd name="connsiteX260-4177" fmla="*/ 1490995 w 2040634"/>
                <a:gd name="connsiteY260-4178" fmla="*/ 266700 h 2447925"/>
                <a:gd name="connsiteX261-4179" fmla="*/ 1486233 w 2040634"/>
                <a:gd name="connsiteY261-4180" fmla="*/ 214312 h 2447925"/>
                <a:gd name="connsiteX0-4181" fmla="*/ 1486233 w 2040634"/>
                <a:gd name="connsiteY0-4182" fmla="*/ 214312 h 2447925"/>
                <a:gd name="connsiteX1-4183" fmla="*/ 1486233 w 2040634"/>
                <a:gd name="connsiteY1-4184" fmla="*/ 214312 h 2447925"/>
                <a:gd name="connsiteX2-4185" fmla="*/ 1443370 w 2040634"/>
                <a:gd name="connsiteY2-4186" fmla="*/ 204787 h 2447925"/>
                <a:gd name="connsiteX3-4187" fmla="*/ 1410033 w 2040634"/>
                <a:gd name="connsiteY3-4188" fmla="*/ 219075 h 2447925"/>
                <a:gd name="connsiteX4-4189" fmla="*/ 1395745 w 2040634"/>
                <a:gd name="connsiteY4-4190" fmla="*/ 223837 h 2447925"/>
                <a:gd name="connsiteX5-4191" fmla="*/ 1352883 w 2040634"/>
                <a:gd name="connsiteY5-4192" fmla="*/ 209550 h 2447925"/>
                <a:gd name="connsiteX6-4193" fmla="*/ 1338595 w 2040634"/>
                <a:gd name="connsiteY6-4194" fmla="*/ 204787 h 2447925"/>
                <a:gd name="connsiteX7-4195" fmla="*/ 1319545 w 2040634"/>
                <a:gd name="connsiteY7-4196" fmla="*/ 200025 h 2447925"/>
                <a:gd name="connsiteX8-4197" fmla="*/ 1305258 w 2040634"/>
                <a:gd name="connsiteY8-4198" fmla="*/ 195262 h 2447925"/>
                <a:gd name="connsiteX9-4199" fmla="*/ 1262395 w 2040634"/>
                <a:gd name="connsiteY9-4200" fmla="*/ 190500 h 2447925"/>
                <a:gd name="connsiteX10-4201" fmla="*/ 1214770 w 2040634"/>
                <a:gd name="connsiteY10-4202" fmla="*/ 176212 h 2447925"/>
                <a:gd name="connsiteX11-4203" fmla="*/ 1210008 w 2040634"/>
                <a:gd name="connsiteY11-4204" fmla="*/ 161925 h 2447925"/>
                <a:gd name="connsiteX12-4205" fmla="*/ 1143333 w 2040634"/>
                <a:gd name="connsiteY12-4206" fmla="*/ 161925 h 2447925"/>
                <a:gd name="connsiteX13-4207" fmla="*/ 1129045 w 2040634"/>
                <a:gd name="connsiteY13-4208" fmla="*/ 190500 h 2447925"/>
                <a:gd name="connsiteX14-4209" fmla="*/ 1124283 w 2040634"/>
                <a:gd name="connsiteY14-4210" fmla="*/ 214312 h 2447925"/>
                <a:gd name="connsiteX15-4211" fmla="*/ 1105233 w 2040634"/>
                <a:gd name="connsiteY15-4212" fmla="*/ 242887 h 2447925"/>
                <a:gd name="connsiteX16-4213" fmla="*/ 1090945 w 2040634"/>
                <a:gd name="connsiteY16-4214" fmla="*/ 238125 h 2447925"/>
                <a:gd name="connsiteX17-4215" fmla="*/ 1086183 w 2040634"/>
                <a:gd name="connsiteY17-4216" fmla="*/ 223837 h 2447925"/>
                <a:gd name="connsiteX18-4217" fmla="*/ 1067133 w 2040634"/>
                <a:gd name="connsiteY18-4218" fmla="*/ 219075 h 2447925"/>
                <a:gd name="connsiteX19-4219" fmla="*/ 1038558 w 2040634"/>
                <a:gd name="connsiteY19-4220" fmla="*/ 209550 h 2447925"/>
                <a:gd name="connsiteX20-4221" fmla="*/ 1024270 w 2040634"/>
                <a:gd name="connsiteY20-4222" fmla="*/ 204787 h 2447925"/>
                <a:gd name="connsiteX21-4223" fmla="*/ 1009983 w 2040634"/>
                <a:gd name="connsiteY21-4224" fmla="*/ 200025 h 2447925"/>
                <a:gd name="connsiteX22-4225" fmla="*/ 986170 w 2040634"/>
                <a:gd name="connsiteY22-4226" fmla="*/ 204787 h 2447925"/>
                <a:gd name="connsiteX23-4227" fmla="*/ 962358 w 2040634"/>
                <a:gd name="connsiteY23-4228" fmla="*/ 166687 h 2447925"/>
                <a:gd name="connsiteX24-4229" fmla="*/ 948070 w 2040634"/>
                <a:gd name="connsiteY24-4230" fmla="*/ 152400 h 2447925"/>
                <a:gd name="connsiteX25-4231" fmla="*/ 886158 w 2040634"/>
                <a:gd name="connsiteY25-4232" fmla="*/ 147637 h 2447925"/>
                <a:gd name="connsiteX26-4233" fmla="*/ 867108 w 2040634"/>
                <a:gd name="connsiteY26-4234" fmla="*/ 142875 h 2447925"/>
                <a:gd name="connsiteX27-4235" fmla="*/ 824245 w 2040634"/>
                <a:gd name="connsiteY27-4236" fmla="*/ 119062 h 2447925"/>
                <a:gd name="connsiteX28-4237" fmla="*/ 819483 w 2040634"/>
                <a:gd name="connsiteY28-4238" fmla="*/ 104775 h 2447925"/>
                <a:gd name="connsiteX29-4239" fmla="*/ 833770 w 2040634"/>
                <a:gd name="connsiteY29-4240" fmla="*/ 95250 h 2447925"/>
                <a:gd name="connsiteX30-4241" fmla="*/ 838533 w 2040634"/>
                <a:gd name="connsiteY30-4242" fmla="*/ 80962 h 2447925"/>
                <a:gd name="connsiteX31-4243" fmla="*/ 833770 w 2040634"/>
                <a:gd name="connsiteY31-4244" fmla="*/ 47625 h 2447925"/>
                <a:gd name="connsiteX32-4245" fmla="*/ 843295 w 2040634"/>
                <a:gd name="connsiteY32-4246" fmla="*/ 19050 h 2447925"/>
                <a:gd name="connsiteX33-4247" fmla="*/ 829008 w 2040634"/>
                <a:gd name="connsiteY33-4248" fmla="*/ 9525 h 2447925"/>
                <a:gd name="connsiteX34-4249" fmla="*/ 800433 w 2040634"/>
                <a:gd name="connsiteY34-4250" fmla="*/ 0 h 2447925"/>
                <a:gd name="connsiteX35-4251" fmla="*/ 690895 w 2040634"/>
                <a:gd name="connsiteY35-4252" fmla="*/ 14287 h 2447925"/>
                <a:gd name="connsiteX36-4253" fmla="*/ 595645 w 2040634"/>
                <a:gd name="connsiteY36-4254" fmla="*/ 23812 h 2447925"/>
                <a:gd name="connsiteX37-4255" fmla="*/ 562308 w 2040634"/>
                <a:gd name="connsiteY37-4256" fmla="*/ 33337 h 2447925"/>
                <a:gd name="connsiteX38-4257" fmla="*/ 548020 w 2040634"/>
                <a:gd name="connsiteY38-4258" fmla="*/ 42862 h 2447925"/>
                <a:gd name="connsiteX39-4259" fmla="*/ 519445 w 2040634"/>
                <a:gd name="connsiteY39-4260" fmla="*/ 47625 h 2447925"/>
                <a:gd name="connsiteX40-4261" fmla="*/ 505158 w 2040634"/>
                <a:gd name="connsiteY40-4262" fmla="*/ 52387 h 2447925"/>
                <a:gd name="connsiteX41-4263" fmla="*/ 490870 w 2040634"/>
                <a:gd name="connsiteY41-4264" fmla="*/ 61912 h 2447925"/>
                <a:gd name="connsiteX42-4265" fmla="*/ 409908 w 2040634"/>
                <a:gd name="connsiteY42-4266" fmla="*/ 76200 h 2447925"/>
                <a:gd name="connsiteX43-4267" fmla="*/ 376570 w 2040634"/>
                <a:gd name="connsiteY43-4268" fmla="*/ 71437 h 2447925"/>
                <a:gd name="connsiteX44-4269" fmla="*/ 371808 w 2040634"/>
                <a:gd name="connsiteY44-4270" fmla="*/ 57150 h 2447925"/>
                <a:gd name="connsiteX45-4271" fmla="*/ 362283 w 2040634"/>
                <a:gd name="connsiteY45-4272" fmla="*/ 42862 h 2447925"/>
                <a:gd name="connsiteX46-4273" fmla="*/ 347995 w 2040634"/>
                <a:gd name="connsiteY46-4274" fmla="*/ 47625 h 2447925"/>
                <a:gd name="connsiteX47-4275" fmla="*/ 343233 w 2040634"/>
                <a:gd name="connsiteY47-4276" fmla="*/ 66675 h 2447925"/>
                <a:gd name="connsiteX48-4277" fmla="*/ 319420 w 2040634"/>
                <a:gd name="connsiteY48-4278" fmla="*/ 109537 h 2447925"/>
                <a:gd name="connsiteX49-4279" fmla="*/ 290845 w 2040634"/>
                <a:gd name="connsiteY49-4280" fmla="*/ 123825 h 2447925"/>
                <a:gd name="connsiteX50-4281" fmla="*/ 262270 w 2040634"/>
                <a:gd name="connsiteY50-4282" fmla="*/ 133350 h 2447925"/>
                <a:gd name="connsiteX51-4283" fmla="*/ 247983 w 2040634"/>
                <a:gd name="connsiteY51-4284" fmla="*/ 147637 h 2447925"/>
                <a:gd name="connsiteX52-4285" fmla="*/ 228933 w 2040634"/>
                <a:gd name="connsiteY52-4286" fmla="*/ 176212 h 2447925"/>
                <a:gd name="connsiteX53-4287" fmla="*/ 233695 w 2040634"/>
                <a:gd name="connsiteY53-4288" fmla="*/ 238125 h 2447925"/>
                <a:gd name="connsiteX54-4289" fmla="*/ 219408 w 2040634"/>
                <a:gd name="connsiteY54-4290" fmla="*/ 280987 h 2447925"/>
                <a:gd name="connsiteX55-4291" fmla="*/ 162258 w 2040634"/>
                <a:gd name="connsiteY55-4292" fmla="*/ 309562 h 2447925"/>
                <a:gd name="connsiteX56-4293" fmla="*/ 147970 w 2040634"/>
                <a:gd name="connsiteY56-4294" fmla="*/ 314325 h 2447925"/>
                <a:gd name="connsiteX57-4295" fmla="*/ 133683 w 2040634"/>
                <a:gd name="connsiteY57-4296" fmla="*/ 319087 h 2447925"/>
                <a:gd name="connsiteX58-4297" fmla="*/ 114633 w 2040634"/>
                <a:gd name="connsiteY58-4298" fmla="*/ 342900 h 2447925"/>
                <a:gd name="connsiteX59-4299" fmla="*/ 95583 w 2040634"/>
                <a:gd name="connsiteY59-4300" fmla="*/ 366712 h 2447925"/>
                <a:gd name="connsiteX60-4301" fmla="*/ 90820 w 2040634"/>
                <a:gd name="connsiteY60-4302" fmla="*/ 381000 h 2447925"/>
                <a:gd name="connsiteX61-4303" fmla="*/ 76533 w 2040634"/>
                <a:gd name="connsiteY61-4304" fmla="*/ 395287 h 2447925"/>
                <a:gd name="connsiteX62-4305" fmla="*/ 71770 w 2040634"/>
                <a:gd name="connsiteY62-4306" fmla="*/ 423862 h 2447925"/>
                <a:gd name="connsiteX63-4307" fmla="*/ 62245 w 2040634"/>
                <a:gd name="connsiteY63-4308" fmla="*/ 452437 h 2447925"/>
                <a:gd name="connsiteX64-4309" fmla="*/ 57483 w 2040634"/>
                <a:gd name="connsiteY64-4310" fmla="*/ 466725 h 2447925"/>
                <a:gd name="connsiteX65-4311" fmla="*/ 52720 w 2040634"/>
                <a:gd name="connsiteY65-4312" fmla="*/ 481012 h 2447925"/>
                <a:gd name="connsiteX66-4313" fmla="*/ 38433 w 2040634"/>
                <a:gd name="connsiteY66-4314" fmla="*/ 490537 h 2447925"/>
                <a:gd name="connsiteX67-4315" fmla="*/ 19383 w 2040634"/>
                <a:gd name="connsiteY67-4316" fmla="*/ 519112 h 2447925"/>
                <a:gd name="connsiteX68-4317" fmla="*/ 24145 w 2040634"/>
                <a:gd name="connsiteY68-4318" fmla="*/ 538162 h 2447925"/>
                <a:gd name="connsiteX69-4319" fmla="*/ 33670 w 2040634"/>
                <a:gd name="connsiteY69-4320" fmla="*/ 566737 h 2447925"/>
                <a:gd name="connsiteX70-4321" fmla="*/ 38433 w 2040634"/>
                <a:gd name="connsiteY70-4322" fmla="*/ 609600 h 2447925"/>
                <a:gd name="connsiteX71-4323" fmla="*/ 38433 w 2040634"/>
                <a:gd name="connsiteY71-4324" fmla="*/ 681037 h 2447925"/>
                <a:gd name="connsiteX72-4325" fmla="*/ 19383 w 2040634"/>
                <a:gd name="connsiteY72-4326" fmla="*/ 709612 h 2447925"/>
                <a:gd name="connsiteX73-4327" fmla="*/ 9858 w 2040634"/>
                <a:gd name="connsiteY73-4328" fmla="*/ 742950 h 2447925"/>
                <a:gd name="connsiteX74-4329" fmla="*/ 333 w 2040634"/>
                <a:gd name="connsiteY74-4330" fmla="*/ 757237 h 2447925"/>
                <a:gd name="connsiteX75-4331" fmla="*/ 14620 w 2040634"/>
                <a:gd name="connsiteY75-4332" fmla="*/ 790575 h 2447925"/>
                <a:gd name="connsiteX76-4333" fmla="*/ 28908 w 2040634"/>
                <a:gd name="connsiteY76-4334" fmla="*/ 842962 h 2447925"/>
                <a:gd name="connsiteX77-4335" fmla="*/ 52720 w 2040634"/>
                <a:gd name="connsiteY77-4336" fmla="*/ 866775 h 2447925"/>
                <a:gd name="connsiteX78-4337" fmla="*/ 62245 w 2040634"/>
                <a:gd name="connsiteY78-4338" fmla="*/ 881062 h 2447925"/>
                <a:gd name="connsiteX79-4339" fmla="*/ 76533 w 2040634"/>
                <a:gd name="connsiteY79-4340" fmla="*/ 909637 h 2447925"/>
                <a:gd name="connsiteX80-4341" fmla="*/ 90820 w 2040634"/>
                <a:gd name="connsiteY80-4342" fmla="*/ 919162 h 2447925"/>
                <a:gd name="connsiteX81-4343" fmla="*/ 114633 w 2040634"/>
                <a:gd name="connsiteY81-4344" fmla="*/ 952500 h 2447925"/>
                <a:gd name="connsiteX82-4345" fmla="*/ 119395 w 2040634"/>
                <a:gd name="connsiteY82-4346" fmla="*/ 966787 h 2447925"/>
                <a:gd name="connsiteX83-4347" fmla="*/ 133683 w 2040634"/>
                <a:gd name="connsiteY83-4348" fmla="*/ 976312 h 2447925"/>
                <a:gd name="connsiteX84-4349" fmla="*/ 143208 w 2040634"/>
                <a:gd name="connsiteY84-4350" fmla="*/ 990600 h 2447925"/>
                <a:gd name="connsiteX85-4351" fmla="*/ 157495 w 2040634"/>
                <a:gd name="connsiteY85-4352" fmla="*/ 1019175 h 2447925"/>
                <a:gd name="connsiteX86-4353" fmla="*/ 171783 w 2040634"/>
                <a:gd name="connsiteY86-4354" fmla="*/ 1028700 h 2447925"/>
                <a:gd name="connsiteX87-4355" fmla="*/ 186070 w 2040634"/>
                <a:gd name="connsiteY87-4356" fmla="*/ 1057275 h 2447925"/>
                <a:gd name="connsiteX88-4357" fmla="*/ 214645 w 2040634"/>
                <a:gd name="connsiteY88-4358" fmla="*/ 1066800 h 2447925"/>
                <a:gd name="connsiteX89-4359" fmla="*/ 257508 w 2040634"/>
                <a:gd name="connsiteY89-4360" fmla="*/ 1095375 h 2447925"/>
                <a:gd name="connsiteX90-4361" fmla="*/ 271795 w 2040634"/>
                <a:gd name="connsiteY90-4362" fmla="*/ 1104900 h 2447925"/>
                <a:gd name="connsiteX91-4363" fmla="*/ 286083 w 2040634"/>
                <a:gd name="connsiteY91-4364" fmla="*/ 1109662 h 2447925"/>
                <a:gd name="connsiteX92-4365" fmla="*/ 305133 w 2040634"/>
                <a:gd name="connsiteY92-4366" fmla="*/ 1104900 h 2447925"/>
                <a:gd name="connsiteX93-4367" fmla="*/ 352758 w 2040634"/>
                <a:gd name="connsiteY93-4368" fmla="*/ 1090612 h 2447925"/>
                <a:gd name="connsiteX94-4369" fmla="*/ 409908 w 2040634"/>
                <a:gd name="connsiteY94-4370" fmla="*/ 1095375 h 2447925"/>
                <a:gd name="connsiteX95-4371" fmla="*/ 424195 w 2040634"/>
                <a:gd name="connsiteY95-4372" fmla="*/ 1100137 h 2447925"/>
                <a:gd name="connsiteX96-4373" fmla="*/ 452770 w 2040634"/>
                <a:gd name="connsiteY96-4374" fmla="*/ 1104900 h 2447925"/>
                <a:gd name="connsiteX97-4375" fmla="*/ 495633 w 2040634"/>
                <a:gd name="connsiteY97-4376" fmla="*/ 1100137 h 2447925"/>
                <a:gd name="connsiteX98-4377" fmla="*/ 505158 w 2040634"/>
                <a:gd name="connsiteY98-4378" fmla="*/ 1085850 h 2447925"/>
                <a:gd name="connsiteX99-4379" fmla="*/ 519445 w 2040634"/>
                <a:gd name="connsiteY99-4380" fmla="*/ 1081087 h 2447925"/>
                <a:gd name="connsiteX100-4381" fmla="*/ 548020 w 2040634"/>
                <a:gd name="connsiteY100-4382" fmla="*/ 1066800 h 2447925"/>
                <a:gd name="connsiteX101-4383" fmla="*/ 562308 w 2040634"/>
                <a:gd name="connsiteY101-4384" fmla="*/ 1057275 h 2447925"/>
                <a:gd name="connsiteX102-4385" fmla="*/ 590883 w 2040634"/>
                <a:gd name="connsiteY102-4386" fmla="*/ 1047750 h 2447925"/>
                <a:gd name="connsiteX103-4387" fmla="*/ 619458 w 2040634"/>
                <a:gd name="connsiteY103-4388" fmla="*/ 1052512 h 2447925"/>
                <a:gd name="connsiteX104-4389" fmla="*/ 648033 w 2040634"/>
                <a:gd name="connsiteY104-4390" fmla="*/ 1062037 h 2447925"/>
                <a:gd name="connsiteX105-4391" fmla="*/ 662320 w 2040634"/>
                <a:gd name="connsiteY105-4392" fmla="*/ 1071562 h 2447925"/>
                <a:gd name="connsiteX106-4393" fmla="*/ 681370 w 2040634"/>
                <a:gd name="connsiteY106-4394" fmla="*/ 1100137 h 2447925"/>
                <a:gd name="connsiteX107-4395" fmla="*/ 709945 w 2040634"/>
                <a:gd name="connsiteY107-4396" fmla="*/ 1119187 h 2447925"/>
                <a:gd name="connsiteX108-4397" fmla="*/ 733758 w 2040634"/>
                <a:gd name="connsiteY108-4398" fmla="*/ 1114425 h 2447925"/>
                <a:gd name="connsiteX109-4399" fmla="*/ 771858 w 2040634"/>
                <a:gd name="connsiteY109-4400" fmla="*/ 1104900 h 2447925"/>
                <a:gd name="connsiteX110-4401" fmla="*/ 786145 w 2040634"/>
                <a:gd name="connsiteY110-4402" fmla="*/ 1109662 h 2447925"/>
                <a:gd name="connsiteX111-4403" fmla="*/ 795670 w 2040634"/>
                <a:gd name="connsiteY111-4404" fmla="*/ 1138237 h 2447925"/>
                <a:gd name="connsiteX112-4405" fmla="*/ 805195 w 2040634"/>
                <a:gd name="connsiteY112-4406" fmla="*/ 1176337 h 2447925"/>
                <a:gd name="connsiteX113-4407" fmla="*/ 800433 w 2040634"/>
                <a:gd name="connsiteY113-4408" fmla="*/ 1233487 h 2447925"/>
                <a:gd name="connsiteX114-4409" fmla="*/ 790908 w 2040634"/>
                <a:gd name="connsiteY114-4410" fmla="*/ 1262062 h 2447925"/>
                <a:gd name="connsiteX115-4411" fmla="*/ 776620 w 2040634"/>
                <a:gd name="connsiteY115-4412" fmla="*/ 1290637 h 2447925"/>
                <a:gd name="connsiteX116-4413" fmla="*/ 800433 w 2040634"/>
                <a:gd name="connsiteY116-4414" fmla="*/ 1333500 h 2447925"/>
                <a:gd name="connsiteX117-4415" fmla="*/ 814720 w 2040634"/>
                <a:gd name="connsiteY117-4416" fmla="*/ 1343025 h 2447925"/>
                <a:gd name="connsiteX118-4417" fmla="*/ 824245 w 2040634"/>
                <a:gd name="connsiteY118-4418" fmla="*/ 1371600 h 2447925"/>
                <a:gd name="connsiteX119-4419" fmla="*/ 833770 w 2040634"/>
                <a:gd name="connsiteY119-4420" fmla="*/ 1385887 h 2447925"/>
                <a:gd name="connsiteX120-4421" fmla="*/ 838533 w 2040634"/>
                <a:gd name="connsiteY120-4422" fmla="*/ 1400175 h 2447925"/>
                <a:gd name="connsiteX121-4423" fmla="*/ 867108 w 2040634"/>
                <a:gd name="connsiteY121-4424" fmla="*/ 1423987 h 2447925"/>
                <a:gd name="connsiteX122-4425" fmla="*/ 890920 w 2040634"/>
                <a:gd name="connsiteY122-4426" fmla="*/ 1466850 h 2447925"/>
                <a:gd name="connsiteX123-4427" fmla="*/ 895683 w 2040634"/>
                <a:gd name="connsiteY123-4428" fmla="*/ 1514475 h 2447925"/>
                <a:gd name="connsiteX124-4429" fmla="*/ 900445 w 2040634"/>
                <a:gd name="connsiteY124-4430" fmla="*/ 1528762 h 2447925"/>
                <a:gd name="connsiteX125-4431" fmla="*/ 919495 w 2040634"/>
                <a:gd name="connsiteY125-4432" fmla="*/ 1557337 h 2447925"/>
                <a:gd name="connsiteX126-4433" fmla="*/ 905208 w 2040634"/>
                <a:gd name="connsiteY126-4434" fmla="*/ 1595437 h 2447925"/>
                <a:gd name="connsiteX127-4435" fmla="*/ 919495 w 2040634"/>
                <a:gd name="connsiteY127-4436" fmla="*/ 1600200 h 2447925"/>
                <a:gd name="connsiteX128-4437" fmla="*/ 933783 w 2040634"/>
                <a:gd name="connsiteY128-4438" fmla="*/ 1628775 h 2447925"/>
                <a:gd name="connsiteX129-4439" fmla="*/ 924258 w 2040634"/>
                <a:gd name="connsiteY129-4440" fmla="*/ 1676400 h 2447925"/>
                <a:gd name="connsiteX130-4441" fmla="*/ 919495 w 2040634"/>
                <a:gd name="connsiteY130-4442" fmla="*/ 1695450 h 2447925"/>
                <a:gd name="connsiteX131-4443" fmla="*/ 900445 w 2040634"/>
                <a:gd name="connsiteY131-4444" fmla="*/ 1724025 h 2447925"/>
                <a:gd name="connsiteX132-4445" fmla="*/ 890920 w 2040634"/>
                <a:gd name="connsiteY132-4446" fmla="*/ 1738312 h 2447925"/>
                <a:gd name="connsiteX133-4447" fmla="*/ 886158 w 2040634"/>
                <a:gd name="connsiteY133-4448" fmla="*/ 1752600 h 2447925"/>
                <a:gd name="connsiteX134-4449" fmla="*/ 881395 w 2040634"/>
                <a:gd name="connsiteY134-4450" fmla="*/ 1785937 h 2447925"/>
                <a:gd name="connsiteX135-4451" fmla="*/ 871870 w 2040634"/>
                <a:gd name="connsiteY135-4452" fmla="*/ 1800225 h 2447925"/>
                <a:gd name="connsiteX136-4453" fmla="*/ 876633 w 2040634"/>
                <a:gd name="connsiteY136-4454" fmla="*/ 1843087 h 2447925"/>
                <a:gd name="connsiteX137-4455" fmla="*/ 881395 w 2040634"/>
                <a:gd name="connsiteY137-4456" fmla="*/ 1857375 h 2447925"/>
                <a:gd name="connsiteX138-4457" fmla="*/ 890920 w 2040634"/>
                <a:gd name="connsiteY138-4458" fmla="*/ 1919287 h 2447925"/>
                <a:gd name="connsiteX139-4459" fmla="*/ 909970 w 2040634"/>
                <a:gd name="connsiteY139-4460" fmla="*/ 1947862 h 2447925"/>
                <a:gd name="connsiteX140-4461" fmla="*/ 914733 w 2040634"/>
                <a:gd name="connsiteY140-4462" fmla="*/ 1962150 h 2447925"/>
                <a:gd name="connsiteX141-4463" fmla="*/ 933783 w 2040634"/>
                <a:gd name="connsiteY141-4464" fmla="*/ 1990725 h 2447925"/>
                <a:gd name="connsiteX142-4465" fmla="*/ 943308 w 2040634"/>
                <a:gd name="connsiteY142-4466" fmla="*/ 2024062 h 2447925"/>
                <a:gd name="connsiteX143-4467" fmla="*/ 952833 w 2040634"/>
                <a:gd name="connsiteY143-4468" fmla="*/ 2038350 h 2447925"/>
                <a:gd name="connsiteX144-4469" fmla="*/ 955214 w 2040634"/>
                <a:gd name="connsiteY144-4470" fmla="*/ 2093118 h 2447925"/>
                <a:gd name="connsiteX145-4471" fmla="*/ 969501 w 2040634"/>
                <a:gd name="connsiteY145-4472" fmla="*/ 2171700 h 2447925"/>
                <a:gd name="connsiteX146-4473" fmla="*/ 990933 w 2040634"/>
                <a:gd name="connsiteY146-4474" fmla="*/ 2209800 h 2447925"/>
                <a:gd name="connsiteX147-4475" fmla="*/ 995695 w 2040634"/>
                <a:gd name="connsiteY147-4476" fmla="*/ 2224087 h 2447925"/>
                <a:gd name="connsiteX148-4477" fmla="*/ 1005220 w 2040634"/>
                <a:gd name="connsiteY148-4478" fmla="*/ 2238375 h 2447925"/>
                <a:gd name="connsiteX149-4479" fmla="*/ 1009983 w 2040634"/>
                <a:gd name="connsiteY149-4480" fmla="*/ 2252662 h 2447925"/>
                <a:gd name="connsiteX150-4481" fmla="*/ 1029033 w 2040634"/>
                <a:gd name="connsiteY150-4482" fmla="*/ 2281237 h 2447925"/>
                <a:gd name="connsiteX151-4483" fmla="*/ 1043320 w 2040634"/>
                <a:gd name="connsiteY151-4484" fmla="*/ 2309812 h 2447925"/>
                <a:gd name="connsiteX152-4485" fmla="*/ 1057608 w 2040634"/>
                <a:gd name="connsiteY152-4486" fmla="*/ 2319337 h 2447925"/>
                <a:gd name="connsiteX153-4487" fmla="*/ 1057608 w 2040634"/>
                <a:gd name="connsiteY153-4488" fmla="*/ 2371725 h 2447925"/>
                <a:gd name="connsiteX154-4489" fmla="*/ 1052845 w 2040634"/>
                <a:gd name="connsiteY154-4490" fmla="*/ 2386012 h 2447925"/>
                <a:gd name="connsiteX155-4491" fmla="*/ 1071895 w 2040634"/>
                <a:gd name="connsiteY155-4492" fmla="*/ 2414587 h 2447925"/>
                <a:gd name="connsiteX156-4493" fmla="*/ 1081420 w 2040634"/>
                <a:gd name="connsiteY156-4494" fmla="*/ 2428875 h 2447925"/>
                <a:gd name="connsiteX157-4495" fmla="*/ 1109995 w 2040634"/>
                <a:gd name="connsiteY157-4496" fmla="*/ 2447925 h 2447925"/>
                <a:gd name="connsiteX158-4497" fmla="*/ 1143333 w 2040634"/>
                <a:gd name="connsiteY158-4498" fmla="*/ 2438400 h 2447925"/>
                <a:gd name="connsiteX159-4499" fmla="*/ 1176670 w 2040634"/>
                <a:gd name="connsiteY159-4500" fmla="*/ 2424112 h 2447925"/>
                <a:gd name="connsiteX160-4501" fmla="*/ 1233820 w 2040634"/>
                <a:gd name="connsiteY160-4502" fmla="*/ 2419350 h 2447925"/>
                <a:gd name="connsiteX161-4503" fmla="*/ 1290970 w 2040634"/>
                <a:gd name="connsiteY161-4504" fmla="*/ 2414587 h 2447925"/>
                <a:gd name="connsiteX162-4505" fmla="*/ 1333833 w 2040634"/>
                <a:gd name="connsiteY162-4506" fmla="*/ 2395537 h 2447925"/>
                <a:gd name="connsiteX163-4507" fmla="*/ 1348120 w 2040634"/>
                <a:gd name="connsiteY163-4508" fmla="*/ 2381250 h 2447925"/>
                <a:gd name="connsiteX164-4509" fmla="*/ 1376695 w 2040634"/>
                <a:gd name="connsiteY164-4510" fmla="*/ 2362200 h 2447925"/>
                <a:gd name="connsiteX165-4511" fmla="*/ 1390983 w 2040634"/>
                <a:gd name="connsiteY165-4512" fmla="*/ 2352675 h 2447925"/>
                <a:gd name="connsiteX166-4513" fmla="*/ 1400508 w 2040634"/>
                <a:gd name="connsiteY166-4514" fmla="*/ 2338387 h 2447925"/>
                <a:gd name="connsiteX167-4515" fmla="*/ 1414795 w 2040634"/>
                <a:gd name="connsiteY167-4516" fmla="*/ 2333625 h 2447925"/>
                <a:gd name="connsiteX168-4517" fmla="*/ 1433845 w 2040634"/>
                <a:gd name="connsiteY168-4518" fmla="*/ 2314575 h 2447925"/>
                <a:gd name="connsiteX169-4519" fmla="*/ 1448133 w 2040634"/>
                <a:gd name="connsiteY169-4520" fmla="*/ 2286000 h 2447925"/>
                <a:gd name="connsiteX170-4521" fmla="*/ 1457658 w 2040634"/>
                <a:gd name="connsiteY170-4522" fmla="*/ 2257425 h 2447925"/>
                <a:gd name="connsiteX171-4523" fmla="*/ 1476708 w 2040634"/>
                <a:gd name="connsiteY171-4524" fmla="*/ 2228850 h 2447925"/>
                <a:gd name="connsiteX172-4525" fmla="*/ 1486233 w 2040634"/>
                <a:gd name="connsiteY172-4526" fmla="*/ 2214562 h 2447925"/>
                <a:gd name="connsiteX173-4527" fmla="*/ 1495758 w 2040634"/>
                <a:gd name="connsiteY173-4528" fmla="*/ 2185987 h 2447925"/>
                <a:gd name="connsiteX174-4529" fmla="*/ 1500520 w 2040634"/>
                <a:gd name="connsiteY174-4530" fmla="*/ 2128837 h 2447925"/>
                <a:gd name="connsiteX175-4531" fmla="*/ 1529095 w 2040634"/>
                <a:gd name="connsiteY175-4532" fmla="*/ 2119312 h 2447925"/>
                <a:gd name="connsiteX176-4533" fmla="*/ 1543383 w 2040634"/>
                <a:gd name="connsiteY176-4534" fmla="*/ 2114550 h 2447925"/>
                <a:gd name="connsiteX177-4535" fmla="*/ 1557670 w 2040634"/>
                <a:gd name="connsiteY177-4536" fmla="*/ 2105025 h 2447925"/>
                <a:gd name="connsiteX178-4537" fmla="*/ 1571958 w 2040634"/>
                <a:gd name="connsiteY178-4538" fmla="*/ 2100262 h 2447925"/>
                <a:gd name="connsiteX179-4539" fmla="*/ 1581483 w 2040634"/>
                <a:gd name="connsiteY179-4540" fmla="*/ 2085975 h 2447925"/>
                <a:gd name="connsiteX180-4541" fmla="*/ 1571958 w 2040634"/>
                <a:gd name="connsiteY180-4542" fmla="*/ 2005012 h 2447925"/>
                <a:gd name="connsiteX181-4543" fmla="*/ 1567195 w 2040634"/>
                <a:gd name="connsiteY181-4544" fmla="*/ 1990725 h 2447925"/>
                <a:gd name="connsiteX182-4545" fmla="*/ 1557670 w 2040634"/>
                <a:gd name="connsiteY182-4546" fmla="*/ 1976437 h 2447925"/>
                <a:gd name="connsiteX183-4547" fmla="*/ 1557670 w 2040634"/>
                <a:gd name="connsiteY183-4548" fmla="*/ 1933575 h 2447925"/>
                <a:gd name="connsiteX184-4549" fmla="*/ 1571958 w 2040634"/>
                <a:gd name="connsiteY184-4550" fmla="*/ 1924050 h 2447925"/>
                <a:gd name="connsiteX185-4551" fmla="*/ 1581483 w 2040634"/>
                <a:gd name="connsiteY185-4552" fmla="*/ 1909762 h 2447925"/>
                <a:gd name="connsiteX186-4553" fmla="*/ 1610058 w 2040634"/>
                <a:gd name="connsiteY186-4554" fmla="*/ 1890712 h 2447925"/>
                <a:gd name="connsiteX187-4555" fmla="*/ 1633870 w 2040634"/>
                <a:gd name="connsiteY187-4556" fmla="*/ 1866900 h 2447925"/>
                <a:gd name="connsiteX188-4557" fmla="*/ 1648158 w 2040634"/>
                <a:gd name="connsiteY188-4558" fmla="*/ 1852612 h 2447925"/>
                <a:gd name="connsiteX189-4559" fmla="*/ 1686257 w 2040634"/>
                <a:gd name="connsiteY189-4560" fmla="*/ 1838325 h 2447925"/>
                <a:gd name="connsiteX190-4561" fmla="*/ 1712451 w 2040634"/>
                <a:gd name="connsiteY190-4562" fmla="*/ 1819275 h 2447925"/>
                <a:gd name="connsiteX191-4563" fmla="*/ 1719595 w 2040634"/>
                <a:gd name="connsiteY191-4564" fmla="*/ 1793081 h 2447925"/>
                <a:gd name="connsiteX192-4565" fmla="*/ 1731502 w 2040634"/>
                <a:gd name="connsiteY192-4566" fmla="*/ 1774032 h 2447925"/>
                <a:gd name="connsiteX193-4567" fmla="*/ 1733883 w 2040634"/>
                <a:gd name="connsiteY193-4568" fmla="*/ 1743075 h 2447925"/>
                <a:gd name="connsiteX194-4569" fmla="*/ 1729120 w 2040634"/>
                <a:gd name="connsiteY194-4570" fmla="*/ 1700212 h 2447925"/>
                <a:gd name="connsiteX195-4571" fmla="*/ 1726739 w 2040634"/>
                <a:gd name="connsiteY195-4572" fmla="*/ 1633537 h 2447925"/>
                <a:gd name="connsiteX196-4573" fmla="*/ 1710070 w 2040634"/>
                <a:gd name="connsiteY196-4574" fmla="*/ 1590675 h 2447925"/>
                <a:gd name="connsiteX197-4575" fmla="*/ 1700545 w 2040634"/>
                <a:gd name="connsiteY197-4576" fmla="*/ 1576387 h 2447925"/>
                <a:gd name="connsiteX198-4577" fmla="*/ 1695783 w 2040634"/>
                <a:gd name="connsiteY198-4578" fmla="*/ 1562100 h 2447925"/>
                <a:gd name="connsiteX199-4579" fmla="*/ 1695783 w 2040634"/>
                <a:gd name="connsiteY199-4580" fmla="*/ 1535906 h 2447925"/>
                <a:gd name="connsiteX200-4581" fmla="*/ 1691020 w 2040634"/>
                <a:gd name="connsiteY200-4582" fmla="*/ 1504950 h 2447925"/>
                <a:gd name="connsiteX201-4583" fmla="*/ 1691020 w 2040634"/>
                <a:gd name="connsiteY201-4584" fmla="*/ 1490662 h 2447925"/>
                <a:gd name="connsiteX202-4585" fmla="*/ 1695783 w 2040634"/>
                <a:gd name="connsiteY202-4586" fmla="*/ 1428750 h 2447925"/>
                <a:gd name="connsiteX203-4587" fmla="*/ 1705308 w 2040634"/>
                <a:gd name="connsiteY203-4588" fmla="*/ 1414462 h 2447925"/>
                <a:gd name="connsiteX204-4589" fmla="*/ 1710070 w 2040634"/>
                <a:gd name="connsiteY204-4590" fmla="*/ 1400175 h 2447925"/>
                <a:gd name="connsiteX205-4591" fmla="*/ 1719595 w 2040634"/>
                <a:gd name="connsiteY205-4592" fmla="*/ 1385887 h 2447925"/>
                <a:gd name="connsiteX206-4593" fmla="*/ 1733883 w 2040634"/>
                <a:gd name="connsiteY206-4594" fmla="*/ 1357312 h 2447925"/>
                <a:gd name="connsiteX207-4595" fmla="*/ 1757695 w 2040634"/>
                <a:gd name="connsiteY207-4596" fmla="*/ 1314450 h 2447925"/>
                <a:gd name="connsiteX208-4597" fmla="*/ 1767220 w 2040634"/>
                <a:gd name="connsiteY208-4598" fmla="*/ 1300162 h 2447925"/>
                <a:gd name="connsiteX209-4599" fmla="*/ 1771983 w 2040634"/>
                <a:gd name="connsiteY209-4600" fmla="*/ 1285875 h 2447925"/>
                <a:gd name="connsiteX210-4601" fmla="*/ 1786270 w 2040634"/>
                <a:gd name="connsiteY210-4602" fmla="*/ 1276350 h 2447925"/>
                <a:gd name="connsiteX211-4603" fmla="*/ 1795795 w 2040634"/>
                <a:gd name="connsiteY211-4604" fmla="*/ 1262062 h 2447925"/>
                <a:gd name="connsiteX212-4605" fmla="*/ 1810083 w 2040634"/>
                <a:gd name="connsiteY212-4606" fmla="*/ 1247775 h 2447925"/>
                <a:gd name="connsiteX213-4607" fmla="*/ 1829133 w 2040634"/>
                <a:gd name="connsiteY213-4608" fmla="*/ 1228725 h 2447925"/>
                <a:gd name="connsiteX214-4609" fmla="*/ 1843420 w 2040634"/>
                <a:gd name="connsiteY214-4610" fmla="*/ 1219200 h 2447925"/>
                <a:gd name="connsiteX215-4611" fmla="*/ 1852945 w 2040634"/>
                <a:gd name="connsiteY215-4612" fmla="*/ 1204912 h 2447925"/>
                <a:gd name="connsiteX216-4613" fmla="*/ 1867233 w 2040634"/>
                <a:gd name="connsiteY216-4614" fmla="*/ 1200150 h 2447925"/>
                <a:gd name="connsiteX217-4615" fmla="*/ 1876758 w 2040634"/>
                <a:gd name="connsiteY217-4616" fmla="*/ 1204912 h 2447925"/>
                <a:gd name="connsiteX218-4617" fmla="*/ 1900570 w 2040634"/>
                <a:gd name="connsiteY218-4618" fmla="*/ 1171575 h 2447925"/>
                <a:gd name="connsiteX219-4619" fmla="*/ 1919620 w 2040634"/>
                <a:gd name="connsiteY219-4620" fmla="*/ 1128712 h 2447925"/>
                <a:gd name="connsiteX220-4621" fmla="*/ 1933908 w 2040634"/>
                <a:gd name="connsiteY220-4622" fmla="*/ 1119187 h 2447925"/>
                <a:gd name="connsiteX221-4623" fmla="*/ 1952958 w 2040634"/>
                <a:gd name="connsiteY221-4624" fmla="*/ 1100137 h 2447925"/>
                <a:gd name="connsiteX222-4625" fmla="*/ 1957720 w 2040634"/>
                <a:gd name="connsiteY222-4626" fmla="*/ 1085850 h 2447925"/>
                <a:gd name="connsiteX223-4627" fmla="*/ 1976770 w 2040634"/>
                <a:gd name="connsiteY223-4628" fmla="*/ 1057275 h 2447925"/>
                <a:gd name="connsiteX224-4629" fmla="*/ 1986295 w 2040634"/>
                <a:gd name="connsiteY224-4630" fmla="*/ 1042987 h 2447925"/>
                <a:gd name="connsiteX225-4631" fmla="*/ 1995820 w 2040634"/>
                <a:gd name="connsiteY225-4632" fmla="*/ 1028700 h 2447925"/>
                <a:gd name="connsiteX226-4633" fmla="*/ 2005345 w 2040634"/>
                <a:gd name="connsiteY226-4634" fmla="*/ 1014412 h 2447925"/>
                <a:gd name="connsiteX227-4635" fmla="*/ 2019633 w 2040634"/>
                <a:gd name="connsiteY227-4636" fmla="*/ 1004887 h 2447925"/>
                <a:gd name="connsiteX228-4637" fmla="*/ 2038683 w 2040634"/>
                <a:gd name="connsiteY228-4638" fmla="*/ 962025 h 2447925"/>
                <a:gd name="connsiteX229-4639" fmla="*/ 2033920 w 2040634"/>
                <a:gd name="connsiteY229-4640" fmla="*/ 862012 h 2447925"/>
                <a:gd name="connsiteX230-4641" fmla="*/ 2005345 w 2040634"/>
                <a:gd name="connsiteY230-4642" fmla="*/ 881062 h 2447925"/>
                <a:gd name="connsiteX231-4643" fmla="*/ 1952958 w 2040634"/>
                <a:gd name="connsiteY231-4644" fmla="*/ 885825 h 2447925"/>
                <a:gd name="connsiteX232-4645" fmla="*/ 1924383 w 2040634"/>
                <a:gd name="connsiteY232-4646" fmla="*/ 895350 h 2447925"/>
                <a:gd name="connsiteX233-4647" fmla="*/ 1895808 w 2040634"/>
                <a:gd name="connsiteY233-4648" fmla="*/ 909637 h 2447925"/>
                <a:gd name="connsiteX234-4649" fmla="*/ 1819608 w 2040634"/>
                <a:gd name="connsiteY234-4650" fmla="*/ 904875 h 2447925"/>
                <a:gd name="connsiteX235-4651" fmla="*/ 1805320 w 2040634"/>
                <a:gd name="connsiteY235-4652" fmla="*/ 900112 h 2447925"/>
                <a:gd name="connsiteX236-4653" fmla="*/ 1786270 w 2040634"/>
                <a:gd name="connsiteY236-4654" fmla="*/ 871537 h 2447925"/>
                <a:gd name="connsiteX237-4655" fmla="*/ 1800558 w 2040634"/>
                <a:gd name="connsiteY237-4656" fmla="*/ 862012 h 2447925"/>
                <a:gd name="connsiteX238-4657" fmla="*/ 1795795 w 2040634"/>
                <a:gd name="connsiteY238-4658" fmla="*/ 833437 h 2447925"/>
                <a:gd name="connsiteX239-4659" fmla="*/ 1781508 w 2040634"/>
                <a:gd name="connsiteY239-4660" fmla="*/ 828675 h 2447925"/>
                <a:gd name="connsiteX240-4661" fmla="*/ 1767220 w 2040634"/>
                <a:gd name="connsiteY240-4662" fmla="*/ 800100 h 2447925"/>
                <a:gd name="connsiteX241-4663" fmla="*/ 1752933 w 2040634"/>
                <a:gd name="connsiteY241-4664" fmla="*/ 790575 h 2447925"/>
                <a:gd name="connsiteX242-4665" fmla="*/ 1724358 w 2040634"/>
                <a:gd name="connsiteY242-4666" fmla="*/ 766762 h 2447925"/>
                <a:gd name="connsiteX243-4667" fmla="*/ 1695783 w 2040634"/>
                <a:gd name="connsiteY243-4668" fmla="*/ 747712 h 2447925"/>
                <a:gd name="connsiteX244-4669" fmla="*/ 1676733 w 2040634"/>
                <a:gd name="connsiteY244-4670" fmla="*/ 704850 h 2447925"/>
                <a:gd name="connsiteX245-4671" fmla="*/ 1662445 w 2040634"/>
                <a:gd name="connsiteY245-4672" fmla="*/ 652462 h 2447925"/>
                <a:gd name="connsiteX246-4673" fmla="*/ 1648158 w 2040634"/>
                <a:gd name="connsiteY246-4674" fmla="*/ 647700 h 2447925"/>
                <a:gd name="connsiteX247-4675" fmla="*/ 1633870 w 2040634"/>
                <a:gd name="connsiteY247-4676" fmla="*/ 619125 h 2447925"/>
                <a:gd name="connsiteX248-4677" fmla="*/ 1629108 w 2040634"/>
                <a:gd name="connsiteY248-4678" fmla="*/ 604837 h 2447925"/>
                <a:gd name="connsiteX249-4679" fmla="*/ 1624345 w 2040634"/>
                <a:gd name="connsiteY249-4680" fmla="*/ 528637 h 2447925"/>
                <a:gd name="connsiteX250-4681" fmla="*/ 1619583 w 2040634"/>
                <a:gd name="connsiteY250-4682" fmla="*/ 514350 h 2447925"/>
                <a:gd name="connsiteX251-4683" fmla="*/ 1605295 w 2040634"/>
                <a:gd name="connsiteY251-4684" fmla="*/ 509587 h 2447925"/>
                <a:gd name="connsiteX252-4685" fmla="*/ 1586245 w 2040634"/>
                <a:gd name="connsiteY252-4686" fmla="*/ 481012 h 2447925"/>
                <a:gd name="connsiteX253-4687" fmla="*/ 1581483 w 2040634"/>
                <a:gd name="connsiteY253-4688" fmla="*/ 466725 h 2447925"/>
                <a:gd name="connsiteX254-4689" fmla="*/ 1576720 w 2040634"/>
                <a:gd name="connsiteY254-4690" fmla="*/ 438150 h 2447925"/>
                <a:gd name="connsiteX255-4691" fmla="*/ 1567195 w 2040634"/>
                <a:gd name="connsiteY255-4692" fmla="*/ 423862 h 2447925"/>
                <a:gd name="connsiteX256-4693" fmla="*/ 1543383 w 2040634"/>
                <a:gd name="connsiteY256-4694" fmla="*/ 385762 h 2447925"/>
                <a:gd name="connsiteX257-4695" fmla="*/ 1529095 w 2040634"/>
                <a:gd name="connsiteY257-4696" fmla="*/ 338137 h 2447925"/>
                <a:gd name="connsiteX258-4697" fmla="*/ 1519570 w 2040634"/>
                <a:gd name="connsiteY258-4698" fmla="*/ 323850 h 2447925"/>
                <a:gd name="connsiteX259-4699" fmla="*/ 1514808 w 2040634"/>
                <a:gd name="connsiteY259-4700" fmla="*/ 309562 h 2447925"/>
                <a:gd name="connsiteX260-4701" fmla="*/ 1490995 w 2040634"/>
                <a:gd name="connsiteY260-4702" fmla="*/ 266700 h 2447925"/>
                <a:gd name="connsiteX261-4703" fmla="*/ 1486233 w 2040634"/>
                <a:gd name="connsiteY261-4704" fmla="*/ 214312 h 2447925"/>
                <a:gd name="connsiteX0-4705" fmla="*/ 1486233 w 2040634"/>
                <a:gd name="connsiteY0-4706" fmla="*/ 214312 h 2447925"/>
                <a:gd name="connsiteX1-4707" fmla="*/ 1486233 w 2040634"/>
                <a:gd name="connsiteY1-4708" fmla="*/ 214312 h 2447925"/>
                <a:gd name="connsiteX2-4709" fmla="*/ 1443370 w 2040634"/>
                <a:gd name="connsiteY2-4710" fmla="*/ 204787 h 2447925"/>
                <a:gd name="connsiteX3-4711" fmla="*/ 1410033 w 2040634"/>
                <a:gd name="connsiteY3-4712" fmla="*/ 219075 h 2447925"/>
                <a:gd name="connsiteX4-4713" fmla="*/ 1395745 w 2040634"/>
                <a:gd name="connsiteY4-4714" fmla="*/ 223837 h 2447925"/>
                <a:gd name="connsiteX5-4715" fmla="*/ 1352883 w 2040634"/>
                <a:gd name="connsiteY5-4716" fmla="*/ 209550 h 2447925"/>
                <a:gd name="connsiteX6-4717" fmla="*/ 1338595 w 2040634"/>
                <a:gd name="connsiteY6-4718" fmla="*/ 204787 h 2447925"/>
                <a:gd name="connsiteX7-4719" fmla="*/ 1319545 w 2040634"/>
                <a:gd name="connsiteY7-4720" fmla="*/ 200025 h 2447925"/>
                <a:gd name="connsiteX8-4721" fmla="*/ 1305258 w 2040634"/>
                <a:gd name="connsiteY8-4722" fmla="*/ 195262 h 2447925"/>
                <a:gd name="connsiteX9-4723" fmla="*/ 1262395 w 2040634"/>
                <a:gd name="connsiteY9-4724" fmla="*/ 190500 h 2447925"/>
                <a:gd name="connsiteX10-4725" fmla="*/ 1214770 w 2040634"/>
                <a:gd name="connsiteY10-4726" fmla="*/ 176212 h 2447925"/>
                <a:gd name="connsiteX11-4727" fmla="*/ 1210008 w 2040634"/>
                <a:gd name="connsiteY11-4728" fmla="*/ 161925 h 2447925"/>
                <a:gd name="connsiteX12-4729" fmla="*/ 1143333 w 2040634"/>
                <a:gd name="connsiteY12-4730" fmla="*/ 161925 h 2447925"/>
                <a:gd name="connsiteX13-4731" fmla="*/ 1129045 w 2040634"/>
                <a:gd name="connsiteY13-4732" fmla="*/ 190500 h 2447925"/>
                <a:gd name="connsiteX14-4733" fmla="*/ 1124283 w 2040634"/>
                <a:gd name="connsiteY14-4734" fmla="*/ 214312 h 2447925"/>
                <a:gd name="connsiteX15-4735" fmla="*/ 1105233 w 2040634"/>
                <a:gd name="connsiteY15-4736" fmla="*/ 242887 h 2447925"/>
                <a:gd name="connsiteX16-4737" fmla="*/ 1090945 w 2040634"/>
                <a:gd name="connsiteY16-4738" fmla="*/ 238125 h 2447925"/>
                <a:gd name="connsiteX17-4739" fmla="*/ 1086183 w 2040634"/>
                <a:gd name="connsiteY17-4740" fmla="*/ 223837 h 2447925"/>
                <a:gd name="connsiteX18-4741" fmla="*/ 1067133 w 2040634"/>
                <a:gd name="connsiteY18-4742" fmla="*/ 219075 h 2447925"/>
                <a:gd name="connsiteX19-4743" fmla="*/ 1038558 w 2040634"/>
                <a:gd name="connsiteY19-4744" fmla="*/ 209550 h 2447925"/>
                <a:gd name="connsiteX20-4745" fmla="*/ 1024270 w 2040634"/>
                <a:gd name="connsiteY20-4746" fmla="*/ 204787 h 2447925"/>
                <a:gd name="connsiteX21-4747" fmla="*/ 1009983 w 2040634"/>
                <a:gd name="connsiteY21-4748" fmla="*/ 200025 h 2447925"/>
                <a:gd name="connsiteX22-4749" fmla="*/ 986170 w 2040634"/>
                <a:gd name="connsiteY22-4750" fmla="*/ 204787 h 2447925"/>
                <a:gd name="connsiteX23-4751" fmla="*/ 962358 w 2040634"/>
                <a:gd name="connsiteY23-4752" fmla="*/ 166687 h 2447925"/>
                <a:gd name="connsiteX24-4753" fmla="*/ 948070 w 2040634"/>
                <a:gd name="connsiteY24-4754" fmla="*/ 152400 h 2447925"/>
                <a:gd name="connsiteX25-4755" fmla="*/ 886158 w 2040634"/>
                <a:gd name="connsiteY25-4756" fmla="*/ 147637 h 2447925"/>
                <a:gd name="connsiteX26-4757" fmla="*/ 867108 w 2040634"/>
                <a:gd name="connsiteY26-4758" fmla="*/ 142875 h 2447925"/>
                <a:gd name="connsiteX27-4759" fmla="*/ 824245 w 2040634"/>
                <a:gd name="connsiteY27-4760" fmla="*/ 119062 h 2447925"/>
                <a:gd name="connsiteX28-4761" fmla="*/ 819483 w 2040634"/>
                <a:gd name="connsiteY28-4762" fmla="*/ 104775 h 2447925"/>
                <a:gd name="connsiteX29-4763" fmla="*/ 833770 w 2040634"/>
                <a:gd name="connsiteY29-4764" fmla="*/ 95250 h 2447925"/>
                <a:gd name="connsiteX30-4765" fmla="*/ 838533 w 2040634"/>
                <a:gd name="connsiteY30-4766" fmla="*/ 80962 h 2447925"/>
                <a:gd name="connsiteX31-4767" fmla="*/ 833770 w 2040634"/>
                <a:gd name="connsiteY31-4768" fmla="*/ 47625 h 2447925"/>
                <a:gd name="connsiteX32-4769" fmla="*/ 843295 w 2040634"/>
                <a:gd name="connsiteY32-4770" fmla="*/ 19050 h 2447925"/>
                <a:gd name="connsiteX33-4771" fmla="*/ 829008 w 2040634"/>
                <a:gd name="connsiteY33-4772" fmla="*/ 9525 h 2447925"/>
                <a:gd name="connsiteX34-4773" fmla="*/ 800433 w 2040634"/>
                <a:gd name="connsiteY34-4774" fmla="*/ 0 h 2447925"/>
                <a:gd name="connsiteX35-4775" fmla="*/ 690895 w 2040634"/>
                <a:gd name="connsiteY35-4776" fmla="*/ 14287 h 2447925"/>
                <a:gd name="connsiteX36-4777" fmla="*/ 595645 w 2040634"/>
                <a:gd name="connsiteY36-4778" fmla="*/ 23812 h 2447925"/>
                <a:gd name="connsiteX37-4779" fmla="*/ 562308 w 2040634"/>
                <a:gd name="connsiteY37-4780" fmla="*/ 33337 h 2447925"/>
                <a:gd name="connsiteX38-4781" fmla="*/ 548020 w 2040634"/>
                <a:gd name="connsiteY38-4782" fmla="*/ 42862 h 2447925"/>
                <a:gd name="connsiteX39-4783" fmla="*/ 519445 w 2040634"/>
                <a:gd name="connsiteY39-4784" fmla="*/ 47625 h 2447925"/>
                <a:gd name="connsiteX40-4785" fmla="*/ 505158 w 2040634"/>
                <a:gd name="connsiteY40-4786" fmla="*/ 52387 h 2447925"/>
                <a:gd name="connsiteX41-4787" fmla="*/ 490870 w 2040634"/>
                <a:gd name="connsiteY41-4788" fmla="*/ 61912 h 2447925"/>
                <a:gd name="connsiteX42-4789" fmla="*/ 409908 w 2040634"/>
                <a:gd name="connsiteY42-4790" fmla="*/ 76200 h 2447925"/>
                <a:gd name="connsiteX43-4791" fmla="*/ 376570 w 2040634"/>
                <a:gd name="connsiteY43-4792" fmla="*/ 71437 h 2447925"/>
                <a:gd name="connsiteX44-4793" fmla="*/ 371808 w 2040634"/>
                <a:gd name="connsiteY44-4794" fmla="*/ 57150 h 2447925"/>
                <a:gd name="connsiteX45-4795" fmla="*/ 362283 w 2040634"/>
                <a:gd name="connsiteY45-4796" fmla="*/ 42862 h 2447925"/>
                <a:gd name="connsiteX46-4797" fmla="*/ 347995 w 2040634"/>
                <a:gd name="connsiteY46-4798" fmla="*/ 47625 h 2447925"/>
                <a:gd name="connsiteX47-4799" fmla="*/ 343233 w 2040634"/>
                <a:gd name="connsiteY47-4800" fmla="*/ 66675 h 2447925"/>
                <a:gd name="connsiteX48-4801" fmla="*/ 319420 w 2040634"/>
                <a:gd name="connsiteY48-4802" fmla="*/ 109537 h 2447925"/>
                <a:gd name="connsiteX49-4803" fmla="*/ 290845 w 2040634"/>
                <a:gd name="connsiteY49-4804" fmla="*/ 123825 h 2447925"/>
                <a:gd name="connsiteX50-4805" fmla="*/ 262270 w 2040634"/>
                <a:gd name="connsiteY50-4806" fmla="*/ 133350 h 2447925"/>
                <a:gd name="connsiteX51-4807" fmla="*/ 247983 w 2040634"/>
                <a:gd name="connsiteY51-4808" fmla="*/ 147637 h 2447925"/>
                <a:gd name="connsiteX52-4809" fmla="*/ 228933 w 2040634"/>
                <a:gd name="connsiteY52-4810" fmla="*/ 176212 h 2447925"/>
                <a:gd name="connsiteX53-4811" fmla="*/ 233695 w 2040634"/>
                <a:gd name="connsiteY53-4812" fmla="*/ 238125 h 2447925"/>
                <a:gd name="connsiteX54-4813" fmla="*/ 219408 w 2040634"/>
                <a:gd name="connsiteY54-4814" fmla="*/ 280987 h 2447925"/>
                <a:gd name="connsiteX55-4815" fmla="*/ 162258 w 2040634"/>
                <a:gd name="connsiteY55-4816" fmla="*/ 309562 h 2447925"/>
                <a:gd name="connsiteX56-4817" fmla="*/ 147970 w 2040634"/>
                <a:gd name="connsiteY56-4818" fmla="*/ 314325 h 2447925"/>
                <a:gd name="connsiteX57-4819" fmla="*/ 133683 w 2040634"/>
                <a:gd name="connsiteY57-4820" fmla="*/ 319087 h 2447925"/>
                <a:gd name="connsiteX58-4821" fmla="*/ 114633 w 2040634"/>
                <a:gd name="connsiteY58-4822" fmla="*/ 342900 h 2447925"/>
                <a:gd name="connsiteX59-4823" fmla="*/ 95583 w 2040634"/>
                <a:gd name="connsiteY59-4824" fmla="*/ 366712 h 2447925"/>
                <a:gd name="connsiteX60-4825" fmla="*/ 90820 w 2040634"/>
                <a:gd name="connsiteY60-4826" fmla="*/ 381000 h 2447925"/>
                <a:gd name="connsiteX61-4827" fmla="*/ 76533 w 2040634"/>
                <a:gd name="connsiteY61-4828" fmla="*/ 395287 h 2447925"/>
                <a:gd name="connsiteX62-4829" fmla="*/ 71770 w 2040634"/>
                <a:gd name="connsiteY62-4830" fmla="*/ 423862 h 2447925"/>
                <a:gd name="connsiteX63-4831" fmla="*/ 62245 w 2040634"/>
                <a:gd name="connsiteY63-4832" fmla="*/ 452437 h 2447925"/>
                <a:gd name="connsiteX64-4833" fmla="*/ 57483 w 2040634"/>
                <a:gd name="connsiteY64-4834" fmla="*/ 466725 h 2447925"/>
                <a:gd name="connsiteX65-4835" fmla="*/ 52720 w 2040634"/>
                <a:gd name="connsiteY65-4836" fmla="*/ 481012 h 2447925"/>
                <a:gd name="connsiteX66-4837" fmla="*/ 38433 w 2040634"/>
                <a:gd name="connsiteY66-4838" fmla="*/ 490537 h 2447925"/>
                <a:gd name="connsiteX67-4839" fmla="*/ 19383 w 2040634"/>
                <a:gd name="connsiteY67-4840" fmla="*/ 519112 h 2447925"/>
                <a:gd name="connsiteX68-4841" fmla="*/ 24145 w 2040634"/>
                <a:gd name="connsiteY68-4842" fmla="*/ 538162 h 2447925"/>
                <a:gd name="connsiteX69-4843" fmla="*/ 33670 w 2040634"/>
                <a:gd name="connsiteY69-4844" fmla="*/ 566737 h 2447925"/>
                <a:gd name="connsiteX70-4845" fmla="*/ 38433 w 2040634"/>
                <a:gd name="connsiteY70-4846" fmla="*/ 609600 h 2447925"/>
                <a:gd name="connsiteX71-4847" fmla="*/ 38433 w 2040634"/>
                <a:gd name="connsiteY71-4848" fmla="*/ 681037 h 2447925"/>
                <a:gd name="connsiteX72-4849" fmla="*/ 19383 w 2040634"/>
                <a:gd name="connsiteY72-4850" fmla="*/ 709612 h 2447925"/>
                <a:gd name="connsiteX73-4851" fmla="*/ 9858 w 2040634"/>
                <a:gd name="connsiteY73-4852" fmla="*/ 742950 h 2447925"/>
                <a:gd name="connsiteX74-4853" fmla="*/ 333 w 2040634"/>
                <a:gd name="connsiteY74-4854" fmla="*/ 757237 h 2447925"/>
                <a:gd name="connsiteX75-4855" fmla="*/ 14620 w 2040634"/>
                <a:gd name="connsiteY75-4856" fmla="*/ 790575 h 2447925"/>
                <a:gd name="connsiteX76-4857" fmla="*/ 28908 w 2040634"/>
                <a:gd name="connsiteY76-4858" fmla="*/ 842962 h 2447925"/>
                <a:gd name="connsiteX77-4859" fmla="*/ 52720 w 2040634"/>
                <a:gd name="connsiteY77-4860" fmla="*/ 866775 h 2447925"/>
                <a:gd name="connsiteX78-4861" fmla="*/ 62245 w 2040634"/>
                <a:gd name="connsiteY78-4862" fmla="*/ 881062 h 2447925"/>
                <a:gd name="connsiteX79-4863" fmla="*/ 76533 w 2040634"/>
                <a:gd name="connsiteY79-4864" fmla="*/ 909637 h 2447925"/>
                <a:gd name="connsiteX80-4865" fmla="*/ 90820 w 2040634"/>
                <a:gd name="connsiteY80-4866" fmla="*/ 919162 h 2447925"/>
                <a:gd name="connsiteX81-4867" fmla="*/ 114633 w 2040634"/>
                <a:gd name="connsiteY81-4868" fmla="*/ 952500 h 2447925"/>
                <a:gd name="connsiteX82-4869" fmla="*/ 119395 w 2040634"/>
                <a:gd name="connsiteY82-4870" fmla="*/ 966787 h 2447925"/>
                <a:gd name="connsiteX83-4871" fmla="*/ 133683 w 2040634"/>
                <a:gd name="connsiteY83-4872" fmla="*/ 976312 h 2447925"/>
                <a:gd name="connsiteX84-4873" fmla="*/ 143208 w 2040634"/>
                <a:gd name="connsiteY84-4874" fmla="*/ 990600 h 2447925"/>
                <a:gd name="connsiteX85-4875" fmla="*/ 157495 w 2040634"/>
                <a:gd name="connsiteY85-4876" fmla="*/ 1019175 h 2447925"/>
                <a:gd name="connsiteX86-4877" fmla="*/ 171783 w 2040634"/>
                <a:gd name="connsiteY86-4878" fmla="*/ 1028700 h 2447925"/>
                <a:gd name="connsiteX87-4879" fmla="*/ 186070 w 2040634"/>
                <a:gd name="connsiteY87-4880" fmla="*/ 1057275 h 2447925"/>
                <a:gd name="connsiteX88-4881" fmla="*/ 214645 w 2040634"/>
                <a:gd name="connsiteY88-4882" fmla="*/ 1066800 h 2447925"/>
                <a:gd name="connsiteX89-4883" fmla="*/ 257508 w 2040634"/>
                <a:gd name="connsiteY89-4884" fmla="*/ 1095375 h 2447925"/>
                <a:gd name="connsiteX90-4885" fmla="*/ 271795 w 2040634"/>
                <a:gd name="connsiteY90-4886" fmla="*/ 1104900 h 2447925"/>
                <a:gd name="connsiteX91-4887" fmla="*/ 286083 w 2040634"/>
                <a:gd name="connsiteY91-4888" fmla="*/ 1109662 h 2447925"/>
                <a:gd name="connsiteX92-4889" fmla="*/ 305133 w 2040634"/>
                <a:gd name="connsiteY92-4890" fmla="*/ 1104900 h 2447925"/>
                <a:gd name="connsiteX93-4891" fmla="*/ 352758 w 2040634"/>
                <a:gd name="connsiteY93-4892" fmla="*/ 1090612 h 2447925"/>
                <a:gd name="connsiteX94-4893" fmla="*/ 409908 w 2040634"/>
                <a:gd name="connsiteY94-4894" fmla="*/ 1095375 h 2447925"/>
                <a:gd name="connsiteX95-4895" fmla="*/ 424195 w 2040634"/>
                <a:gd name="connsiteY95-4896" fmla="*/ 1100137 h 2447925"/>
                <a:gd name="connsiteX96-4897" fmla="*/ 452770 w 2040634"/>
                <a:gd name="connsiteY96-4898" fmla="*/ 1104900 h 2447925"/>
                <a:gd name="connsiteX97-4899" fmla="*/ 495633 w 2040634"/>
                <a:gd name="connsiteY97-4900" fmla="*/ 1100137 h 2447925"/>
                <a:gd name="connsiteX98-4901" fmla="*/ 505158 w 2040634"/>
                <a:gd name="connsiteY98-4902" fmla="*/ 1085850 h 2447925"/>
                <a:gd name="connsiteX99-4903" fmla="*/ 519445 w 2040634"/>
                <a:gd name="connsiteY99-4904" fmla="*/ 1081087 h 2447925"/>
                <a:gd name="connsiteX100-4905" fmla="*/ 548020 w 2040634"/>
                <a:gd name="connsiteY100-4906" fmla="*/ 1066800 h 2447925"/>
                <a:gd name="connsiteX101-4907" fmla="*/ 562308 w 2040634"/>
                <a:gd name="connsiteY101-4908" fmla="*/ 1057275 h 2447925"/>
                <a:gd name="connsiteX102-4909" fmla="*/ 590883 w 2040634"/>
                <a:gd name="connsiteY102-4910" fmla="*/ 1047750 h 2447925"/>
                <a:gd name="connsiteX103-4911" fmla="*/ 619458 w 2040634"/>
                <a:gd name="connsiteY103-4912" fmla="*/ 1052512 h 2447925"/>
                <a:gd name="connsiteX104-4913" fmla="*/ 648033 w 2040634"/>
                <a:gd name="connsiteY104-4914" fmla="*/ 1062037 h 2447925"/>
                <a:gd name="connsiteX105-4915" fmla="*/ 662320 w 2040634"/>
                <a:gd name="connsiteY105-4916" fmla="*/ 1071562 h 2447925"/>
                <a:gd name="connsiteX106-4917" fmla="*/ 681370 w 2040634"/>
                <a:gd name="connsiteY106-4918" fmla="*/ 1100137 h 2447925"/>
                <a:gd name="connsiteX107-4919" fmla="*/ 709945 w 2040634"/>
                <a:gd name="connsiteY107-4920" fmla="*/ 1119187 h 2447925"/>
                <a:gd name="connsiteX108-4921" fmla="*/ 733758 w 2040634"/>
                <a:gd name="connsiteY108-4922" fmla="*/ 1114425 h 2447925"/>
                <a:gd name="connsiteX109-4923" fmla="*/ 771858 w 2040634"/>
                <a:gd name="connsiteY109-4924" fmla="*/ 1104900 h 2447925"/>
                <a:gd name="connsiteX110-4925" fmla="*/ 786145 w 2040634"/>
                <a:gd name="connsiteY110-4926" fmla="*/ 1109662 h 2447925"/>
                <a:gd name="connsiteX111-4927" fmla="*/ 795670 w 2040634"/>
                <a:gd name="connsiteY111-4928" fmla="*/ 1138237 h 2447925"/>
                <a:gd name="connsiteX112-4929" fmla="*/ 805195 w 2040634"/>
                <a:gd name="connsiteY112-4930" fmla="*/ 1176337 h 2447925"/>
                <a:gd name="connsiteX113-4931" fmla="*/ 800433 w 2040634"/>
                <a:gd name="connsiteY113-4932" fmla="*/ 1233487 h 2447925"/>
                <a:gd name="connsiteX114-4933" fmla="*/ 790908 w 2040634"/>
                <a:gd name="connsiteY114-4934" fmla="*/ 1262062 h 2447925"/>
                <a:gd name="connsiteX115-4935" fmla="*/ 776620 w 2040634"/>
                <a:gd name="connsiteY115-4936" fmla="*/ 1290637 h 2447925"/>
                <a:gd name="connsiteX116-4937" fmla="*/ 800433 w 2040634"/>
                <a:gd name="connsiteY116-4938" fmla="*/ 1333500 h 2447925"/>
                <a:gd name="connsiteX117-4939" fmla="*/ 814720 w 2040634"/>
                <a:gd name="connsiteY117-4940" fmla="*/ 1343025 h 2447925"/>
                <a:gd name="connsiteX118-4941" fmla="*/ 824245 w 2040634"/>
                <a:gd name="connsiteY118-4942" fmla="*/ 1371600 h 2447925"/>
                <a:gd name="connsiteX119-4943" fmla="*/ 833770 w 2040634"/>
                <a:gd name="connsiteY119-4944" fmla="*/ 1385887 h 2447925"/>
                <a:gd name="connsiteX120-4945" fmla="*/ 838533 w 2040634"/>
                <a:gd name="connsiteY120-4946" fmla="*/ 1400175 h 2447925"/>
                <a:gd name="connsiteX121-4947" fmla="*/ 867108 w 2040634"/>
                <a:gd name="connsiteY121-4948" fmla="*/ 1423987 h 2447925"/>
                <a:gd name="connsiteX122-4949" fmla="*/ 890920 w 2040634"/>
                <a:gd name="connsiteY122-4950" fmla="*/ 1466850 h 2447925"/>
                <a:gd name="connsiteX123-4951" fmla="*/ 895683 w 2040634"/>
                <a:gd name="connsiteY123-4952" fmla="*/ 1514475 h 2447925"/>
                <a:gd name="connsiteX124-4953" fmla="*/ 900445 w 2040634"/>
                <a:gd name="connsiteY124-4954" fmla="*/ 1528762 h 2447925"/>
                <a:gd name="connsiteX125-4955" fmla="*/ 919495 w 2040634"/>
                <a:gd name="connsiteY125-4956" fmla="*/ 1557337 h 2447925"/>
                <a:gd name="connsiteX126-4957" fmla="*/ 905208 w 2040634"/>
                <a:gd name="connsiteY126-4958" fmla="*/ 1595437 h 2447925"/>
                <a:gd name="connsiteX127-4959" fmla="*/ 919495 w 2040634"/>
                <a:gd name="connsiteY127-4960" fmla="*/ 1600200 h 2447925"/>
                <a:gd name="connsiteX128-4961" fmla="*/ 933783 w 2040634"/>
                <a:gd name="connsiteY128-4962" fmla="*/ 1628775 h 2447925"/>
                <a:gd name="connsiteX129-4963" fmla="*/ 924258 w 2040634"/>
                <a:gd name="connsiteY129-4964" fmla="*/ 1676400 h 2447925"/>
                <a:gd name="connsiteX130-4965" fmla="*/ 919495 w 2040634"/>
                <a:gd name="connsiteY130-4966" fmla="*/ 1695450 h 2447925"/>
                <a:gd name="connsiteX131-4967" fmla="*/ 900445 w 2040634"/>
                <a:gd name="connsiteY131-4968" fmla="*/ 1724025 h 2447925"/>
                <a:gd name="connsiteX132-4969" fmla="*/ 890920 w 2040634"/>
                <a:gd name="connsiteY132-4970" fmla="*/ 1738312 h 2447925"/>
                <a:gd name="connsiteX133-4971" fmla="*/ 886158 w 2040634"/>
                <a:gd name="connsiteY133-4972" fmla="*/ 1752600 h 2447925"/>
                <a:gd name="connsiteX134-4973" fmla="*/ 881395 w 2040634"/>
                <a:gd name="connsiteY134-4974" fmla="*/ 1785937 h 2447925"/>
                <a:gd name="connsiteX135-4975" fmla="*/ 871870 w 2040634"/>
                <a:gd name="connsiteY135-4976" fmla="*/ 1800225 h 2447925"/>
                <a:gd name="connsiteX136-4977" fmla="*/ 876633 w 2040634"/>
                <a:gd name="connsiteY136-4978" fmla="*/ 1843087 h 2447925"/>
                <a:gd name="connsiteX137-4979" fmla="*/ 871870 w 2040634"/>
                <a:gd name="connsiteY137-4980" fmla="*/ 1866900 h 2447925"/>
                <a:gd name="connsiteX138-4981" fmla="*/ 890920 w 2040634"/>
                <a:gd name="connsiteY138-4982" fmla="*/ 1919287 h 2447925"/>
                <a:gd name="connsiteX139-4983" fmla="*/ 909970 w 2040634"/>
                <a:gd name="connsiteY139-4984" fmla="*/ 1947862 h 2447925"/>
                <a:gd name="connsiteX140-4985" fmla="*/ 914733 w 2040634"/>
                <a:gd name="connsiteY140-4986" fmla="*/ 1962150 h 2447925"/>
                <a:gd name="connsiteX141-4987" fmla="*/ 933783 w 2040634"/>
                <a:gd name="connsiteY141-4988" fmla="*/ 1990725 h 2447925"/>
                <a:gd name="connsiteX142-4989" fmla="*/ 943308 w 2040634"/>
                <a:gd name="connsiteY142-4990" fmla="*/ 2024062 h 2447925"/>
                <a:gd name="connsiteX143-4991" fmla="*/ 952833 w 2040634"/>
                <a:gd name="connsiteY143-4992" fmla="*/ 2038350 h 2447925"/>
                <a:gd name="connsiteX144-4993" fmla="*/ 955214 w 2040634"/>
                <a:gd name="connsiteY144-4994" fmla="*/ 2093118 h 2447925"/>
                <a:gd name="connsiteX145-4995" fmla="*/ 969501 w 2040634"/>
                <a:gd name="connsiteY145-4996" fmla="*/ 2171700 h 2447925"/>
                <a:gd name="connsiteX146-4997" fmla="*/ 990933 w 2040634"/>
                <a:gd name="connsiteY146-4998" fmla="*/ 2209800 h 2447925"/>
                <a:gd name="connsiteX147-4999" fmla="*/ 995695 w 2040634"/>
                <a:gd name="connsiteY147-5000" fmla="*/ 2224087 h 2447925"/>
                <a:gd name="connsiteX148-5001" fmla="*/ 1005220 w 2040634"/>
                <a:gd name="connsiteY148-5002" fmla="*/ 2238375 h 2447925"/>
                <a:gd name="connsiteX149-5003" fmla="*/ 1009983 w 2040634"/>
                <a:gd name="connsiteY149-5004" fmla="*/ 2252662 h 2447925"/>
                <a:gd name="connsiteX150-5005" fmla="*/ 1029033 w 2040634"/>
                <a:gd name="connsiteY150-5006" fmla="*/ 2281237 h 2447925"/>
                <a:gd name="connsiteX151-5007" fmla="*/ 1043320 w 2040634"/>
                <a:gd name="connsiteY151-5008" fmla="*/ 2309812 h 2447925"/>
                <a:gd name="connsiteX152-5009" fmla="*/ 1057608 w 2040634"/>
                <a:gd name="connsiteY152-5010" fmla="*/ 2319337 h 2447925"/>
                <a:gd name="connsiteX153-5011" fmla="*/ 1057608 w 2040634"/>
                <a:gd name="connsiteY153-5012" fmla="*/ 2371725 h 2447925"/>
                <a:gd name="connsiteX154-5013" fmla="*/ 1052845 w 2040634"/>
                <a:gd name="connsiteY154-5014" fmla="*/ 2386012 h 2447925"/>
                <a:gd name="connsiteX155-5015" fmla="*/ 1071895 w 2040634"/>
                <a:gd name="connsiteY155-5016" fmla="*/ 2414587 h 2447925"/>
                <a:gd name="connsiteX156-5017" fmla="*/ 1081420 w 2040634"/>
                <a:gd name="connsiteY156-5018" fmla="*/ 2428875 h 2447925"/>
                <a:gd name="connsiteX157-5019" fmla="*/ 1109995 w 2040634"/>
                <a:gd name="connsiteY157-5020" fmla="*/ 2447925 h 2447925"/>
                <a:gd name="connsiteX158-5021" fmla="*/ 1143333 w 2040634"/>
                <a:gd name="connsiteY158-5022" fmla="*/ 2438400 h 2447925"/>
                <a:gd name="connsiteX159-5023" fmla="*/ 1176670 w 2040634"/>
                <a:gd name="connsiteY159-5024" fmla="*/ 2424112 h 2447925"/>
                <a:gd name="connsiteX160-5025" fmla="*/ 1233820 w 2040634"/>
                <a:gd name="connsiteY160-5026" fmla="*/ 2419350 h 2447925"/>
                <a:gd name="connsiteX161-5027" fmla="*/ 1290970 w 2040634"/>
                <a:gd name="connsiteY161-5028" fmla="*/ 2414587 h 2447925"/>
                <a:gd name="connsiteX162-5029" fmla="*/ 1333833 w 2040634"/>
                <a:gd name="connsiteY162-5030" fmla="*/ 2395537 h 2447925"/>
                <a:gd name="connsiteX163-5031" fmla="*/ 1348120 w 2040634"/>
                <a:gd name="connsiteY163-5032" fmla="*/ 2381250 h 2447925"/>
                <a:gd name="connsiteX164-5033" fmla="*/ 1376695 w 2040634"/>
                <a:gd name="connsiteY164-5034" fmla="*/ 2362200 h 2447925"/>
                <a:gd name="connsiteX165-5035" fmla="*/ 1390983 w 2040634"/>
                <a:gd name="connsiteY165-5036" fmla="*/ 2352675 h 2447925"/>
                <a:gd name="connsiteX166-5037" fmla="*/ 1400508 w 2040634"/>
                <a:gd name="connsiteY166-5038" fmla="*/ 2338387 h 2447925"/>
                <a:gd name="connsiteX167-5039" fmla="*/ 1414795 w 2040634"/>
                <a:gd name="connsiteY167-5040" fmla="*/ 2333625 h 2447925"/>
                <a:gd name="connsiteX168-5041" fmla="*/ 1433845 w 2040634"/>
                <a:gd name="connsiteY168-5042" fmla="*/ 2314575 h 2447925"/>
                <a:gd name="connsiteX169-5043" fmla="*/ 1448133 w 2040634"/>
                <a:gd name="connsiteY169-5044" fmla="*/ 2286000 h 2447925"/>
                <a:gd name="connsiteX170-5045" fmla="*/ 1457658 w 2040634"/>
                <a:gd name="connsiteY170-5046" fmla="*/ 2257425 h 2447925"/>
                <a:gd name="connsiteX171-5047" fmla="*/ 1476708 w 2040634"/>
                <a:gd name="connsiteY171-5048" fmla="*/ 2228850 h 2447925"/>
                <a:gd name="connsiteX172-5049" fmla="*/ 1486233 w 2040634"/>
                <a:gd name="connsiteY172-5050" fmla="*/ 2214562 h 2447925"/>
                <a:gd name="connsiteX173-5051" fmla="*/ 1495758 w 2040634"/>
                <a:gd name="connsiteY173-5052" fmla="*/ 2185987 h 2447925"/>
                <a:gd name="connsiteX174-5053" fmla="*/ 1500520 w 2040634"/>
                <a:gd name="connsiteY174-5054" fmla="*/ 2128837 h 2447925"/>
                <a:gd name="connsiteX175-5055" fmla="*/ 1529095 w 2040634"/>
                <a:gd name="connsiteY175-5056" fmla="*/ 2119312 h 2447925"/>
                <a:gd name="connsiteX176-5057" fmla="*/ 1543383 w 2040634"/>
                <a:gd name="connsiteY176-5058" fmla="*/ 2114550 h 2447925"/>
                <a:gd name="connsiteX177-5059" fmla="*/ 1557670 w 2040634"/>
                <a:gd name="connsiteY177-5060" fmla="*/ 2105025 h 2447925"/>
                <a:gd name="connsiteX178-5061" fmla="*/ 1571958 w 2040634"/>
                <a:gd name="connsiteY178-5062" fmla="*/ 2100262 h 2447925"/>
                <a:gd name="connsiteX179-5063" fmla="*/ 1581483 w 2040634"/>
                <a:gd name="connsiteY179-5064" fmla="*/ 2085975 h 2447925"/>
                <a:gd name="connsiteX180-5065" fmla="*/ 1571958 w 2040634"/>
                <a:gd name="connsiteY180-5066" fmla="*/ 2005012 h 2447925"/>
                <a:gd name="connsiteX181-5067" fmla="*/ 1567195 w 2040634"/>
                <a:gd name="connsiteY181-5068" fmla="*/ 1990725 h 2447925"/>
                <a:gd name="connsiteX182-5069" fmla="*/ 1557670 w 2040634"/>
                <a:gd name="connsiteY182-5070" fmla="*/ 1976437 h 2447925"/>
                <a:gd name="connsiteX183-5071" fmla="*/ 1557670 w 2040634"/>
                <a:gd name="connsiteY183-5072" fmla="*/ 1933575 h 2447925"/>
                <a:gd name="connsiteX184-5073" fmla="*/ 1571958 w 2040634"/>
                <a:gd name="connsiteY184-5074" fmla="*/ 1924050 h 2447925"/>
                <a:gd name="connsiteX185-5075" fmla="*/ 1581483 w 2040634"/>
                <a:gd name="connsiteY185-5076" fmla="*/ 1909762 h 2447925"/>
                <a:gd name="connsiteX186-5077" fmla="*/ 1610058 w 2040634"/>
                <a:gd name="connsiteY186-5078" fmla="*/ 1890712 h 2447925"/>
                <a:gd name="connsiteX187-5079" fmla="*/ 1633870 w 2040634"/>
                <a:gd name="connsiteY187-5080" fmla="*/ 1866900 h 2447925"/>
                <a:gd name="connsiteX188-5081" fmla="*/ 1648158 w 2040634"/>
                <a:gd name="connsiteY188-5082" fmla="*/ 1852612 h 2447925"/>
                <a:gd name="connsiteX189-5083" fmla="*/ 1686257 w 2040634"/>
                <a:gd name="connsiteY189-5084" fmla="*/ 1838325 h 2447925"/>
                <a:gd name="connsiteX190-5085" fmla="*/ 1712451 w 2040634"/>
                <a:gd name="connsiteY190-5086" fmla="*/ 1819275 h 2447925"/>
                <a:gd name="connsiteX191-5087" fmla="*/ 1719595 w 2040634"/>
                <a:gd name="connsiteY191-5088" fmla="*/ 1793081 h 2447925"/>
                <a:gd name="connsiteX192-5089" fmla="*/ 1731502 w 2040634"/>
                <a:gd name="connsiteY192-5090" fmla="*/ 1774032 h 2447925"/>
                <a:gd name="connsiteX193-5091" fmla="*/ 1733883 w 2040634"/>
                <a:gd name="connsiteY193-5092" fmla="*/ 1743075 h 2447925"/>
                <a:gd name="connsiteX194-5093" fmla="*/ 1729120 w 2040634"/>
                <a:gd name="connsiteY194-5094" fmla="*/ 1700212 h 2447925"/>
                <a:gd name="connsiteX195-5095" fmla="*/ 1726739 w 2040634"/>
                <a:gd name="connsiteY195-5096" fmla="*/ 1633537 h 2447925"/>
                <a:gd name="connsiteX196-5097" fmla="*/ 1710070 w 2040634"/>
                <a:gd name="connsiteY196-5098" fmla="*/ 1590675 h 2447925"/>
                <a:gd name="connsiteX197-5099" fmla="*/ 1700545 w 2040634"/>
                <a:gd name="connsiteY197-5100" fmla="*/ 1576387 h 2447925"/>
                <a:gd name="connsiteX198-5101" fmla="*/ 1695783 w 2040634"/>
                <a:gd name="connsiteY198-5102" fmla="*/ 1562100 h 2447925"/>
                <a:gd name="connsiteX199-5103" fmla="*/ 1695783 w 2040634"/>
                <a:gd name="connsiteY199-5104" fmla="*/ 1535906 h 2447925"/>
                <a:gd name="connsiteX200-5105" fmla="*/ 1691020 w 2040634"/>
                <a:gd name="connsiteY200-5106" fmla="*/ 1504950 h 2447925"/>
                <a:gd name="connsiteX201-5107" fmla="*/ 1691020 w 2040634"/>
                <a:gd name="connsiteY201-5108" fmla="*/ 1490662 h 2447925"/>
                <a:gd name="connsiteX202-5109" fmla="*/ 1695783 w 2040634"/>
                <a:gd name="connsiteY202-5110" fmla="*/ 1428750 h 2447925"/>
                <a:gd name="connsiteX203-5111" fmla="*/ 1705308 w 2040634"/>
                <a:gd name="connsiteY203-5112" fmla="*/ 1414462 h 2447925"/>
                <a:gd name="connsiteX204-5113" fmla="*/ 1710070 w 2040634"/>
                <a:gd name="connsiteY204-5114" fmla="*/ 1400175 h 2447925"/>
                <a:gd name="connsiteX205-5115" fmla="*/ 1719595 w 2040634"/>
                <a:gd name="connsiteY205-5116" fmla="*/ 1385887 h 2447925"/>
                <a:gd name="connsiteX206-5117" fmla="*/ 1733883 w 2040634"/>
                <a:gd name="connsiteY206-5118" fmla="*/ 1357312 h 2447925"/>
                <a:gd name="connsiteX207-5119" fmla="*/ 1757695 w 2040634"/>
                <a:gd name="connsiteY207-5120" fmla="*/ 1314450 h 2447925"/>
                <a:gd name="connsiteX208-5121" fmla="*/ 1767220 w 2040634"/>
                <a:gd name="connsiteY208-5122" fmla="*/ 1300162 h 2447925"/>
                <a:gd name="connsiteX209-5123" fmla="*/ 1771983 w 2040634"/>
                <a:gd name="connsiteY209-5124" fmla="*/ 1285875 h 2447925"/>
                <a:gd name="connsiteX210-5125" fmla="*/ 1786270 w 2040634"/>
                <a:gd name="connsiteY210-5126" fmla="*/ 1276350 h 2447925"/>
                <a:gd name="connsiteX211-5127" fmla="*/ 1795795 w 2040634"/>
                <a:gd name="connsiteY211-5128" fmla="*/ 1262062 h 2447925"/>
                <a:gd name="connsiteX212-5129" fmla="*/ 1810083 w 2040634"/>
                <a:gd name="connsiteY212-5130" fmla="*/ 1247775 h 2447925"/>
                <a:gd name="connsiteX213-5131" fmla="*/ 1829133 w 2040634"/>
                <a:gd name="connsiteY213-5132" fmla="*/ 1228725 h 2447925"/>
                <a:gd name="connsiteX214-5133" fmla="*/ 1843420 w 2040634"/>
                <a:gd name="connsiteY214-5134" fmla="*/ 1219200 h 2447925"/>
                <a:gd name="connsiteX215-5135" fmla="*/ 1852945 w 2040634"/>
                <a:gd name="connsiteY215-5136" fmla="*/ 1204912 h 2447925"/>
                <a:gd name="connsiteX216-5137" fmla="*/ 1867233 w 2040634"/>
                <a:gd name="connsiteY216-5138" fmla="*/ 1200150 h 2447925"/>
                <a:gd name="connsiteX217-5139" fmla="*/ 1876758 w 2040634"/>
                <a:gd name="connsiteY217-5140" fmla="*/ 1204912 h 2447925"/>
                <a:gd name="connsiteX218-5141" fmla="*/ 1900570 w 2040634"/>
                <a:gd name="connsiteY218-5142" fmla="*/ 1171575 h 2447925"/>
                <a:gd name="connsiteX219-5143" fmla="*/ 1919620 w 2040634"/>
                <a:gd name="connsiteY219-5144" fmla="*/ 1128712 h 2447925"/>
                <a:gd name="connsiteX220-5145" fmla="*/ 1933908 w 2040634"/>
                <a:gd name="connsiteY220-5146" fmla="*/ 1119187 h 2447925"/>
                <a:gd name="connsiteX221-5147" fmla="*/ 1952958 w 2040634"/>
                <a:gd name="connsiteY221-5148" fmla="*/ 1100137 h 2447925"/>
                <a:gd name="connsiteX222-5149" fmla="*/ 1957720 w 2040634"/>
                <a:gd name="connsiteY222-5150" fmla="*/ 1085850 h 2447925"/>
                <a:gd name="connsiteX223-5151" fmla="*/ 1976770 w 2040634"/>
                <a:gd name="connsiteY223-5152" fmla="*/ 1057275 h 2447925"/>
                <a:gd name="connsiteX224-5153" fmla="*/ 1986295 w 2040634"/>
                <a:gd name="connsiteY224-5154" fmla="*/ 1042987 h 2447925"/>
                <a:gd name="connsiteX225-5155" fmla="*/ 1995820 w 2040634"/>
                <a:gd name="connsiteY225-5156" fmla="*/ 1028700 h 2447925"/>
                <a:gd name="connsiteX226-5157" fmla="*/ 2005345 w 2040634"/>
                <a:gd name="connsiteY226-5158" fmla="*/ 1014412 h 2447925"/>
                <a:gd name="connsiteX227-5159" fmla="*/ 2019633 w 2040634"/>
                <a:gd name="connsiteY227-5160" fmla="*/ 1004887 h 2447925"/>
                <a:gd name="connsiteX228-5161" fmla="*/ 2038683 w 2040634"/>
                <a:gd name="connsiteY228-5162" fmla="*/ 962025 h 2447925"/>
                <a:gd name="connsiteX229-5163" fmla="*/ 2033920 w 2040634"/>
                <a:gd name="connsiteY229-5164" fmla="*/ 862012 h 2447925"/>
                <a:gd name="connsiteX230-5165" fmla="*/ 2005345 w 2040634"/>
                <a:gd name="connsiteY230-5166" fmla="*/ 881062 h 2447925"/>
                <a:gd name="connsiteX231-5167" fmla="*/ 1952958 w 2040634"/>
                <a:gd name="connsiteY231-5168" fmla="*/ 885825 h 2447925"/>
                <a:gd name="connsiteX232-5169" fmla="*/ 1924383 w 2040634"/>
                <a:gd name="connsiteY232-5170" fmla="*/ 895350 h 2447925"/>
                <a:gd name="connsiteX233-5171" fmla="*/ 1895808 w 2040634"/>
                <a:gd name="connsiteY233-5172" fmla="*/ 909637 h 2447925"/>
                <a:gd name="connsiteX234-5173" fmla="*/ 1819608 w 2040634"/>
                <a:gd name="connsiteY234-5174" fmla="*/ 904875 h 2447925"/>
                <a:gd name="connsiteX235-5175" fmla="*/ 1805320 w 2040634"/>
                <a:gd name="connsiteY235-5176" fmla="*/ 900112 h 2447925"/>
                <a:gd name="connsiteX236-5177" fmla="*/ 1786270 w 2040634"/>
                <a:gd name="connsiteY236-5178" fmla="*/ 871537 h 2447925"/>
                <a:gd name="connsiteX237-5179" fmla="*/ 1800558 w 2040634"/>
                <a:gd name="connsiteY237-5180" fmla="*/ 862012 h 2447925"/>
                <a:gd name="connsiteX238-5181" fmla="*/ 1795795 w 2040634"/>
                <a:gd name="connsiteY238-5182" fmla="*/ 833437 h 2447925"/>
                <a:gd name="connsiteX239-5183" fmla="*/ 1781508 w 2040634"/>
                <a:gd name="connsiteY239-5184" fmla="*/ 828675 h 2447925"/>
                <a:gd name="connsiteX240-5185" fmla="*/ 1767220 w 2040634"/>
                <a:gd name="connsiteY240-5186" fmla="*/ 800100 h 2447925"/>
                <a:gd name="connsiteX241-5187" fmla="*/ 1752933 w 2040634"/>
                <a:gd name="connsiteY241-5188" fmla="*/ 790575 h 2447925"/>
                <a:gd name="connsiteX242-5189" fmla="*/ 1724358 w 2040634"/>
                <a:gd name="connsiteY242-5190" fmla="*/ 766762 h 2447925"/>
                <a:gd name="connsiteX243-5191" fmla="*/ 1695783 w 2040634"/>
                <a:gd name="connsiteY243-5192" fmla="*/ 747712 h 2447925"/>
                <a:gd name="connsiteX244-5193" fmla="*/ 1676733 w 2040634"/>
                <a:gd name="connsiteY244-5194" fmla="*/ 704850 h 2447925"/>
                <a:gd name="connsiteX245-5195" fmla="*/ 1662445 w 2040634"/>
                <a:gd name="connsiteY245-5196" fmla="*/ 652462 h 2447925"/>
                <a:gd name="connsiteX246-5197" fmla="*/ 1648158 w 2040634"/>
                <a:gd name="connsiteY246-5198" fmla="*/ 647700 h 2447925"/>
                <a:gd name="connsiteX247-5199" fmla="*/ 1633870 w 2040634"/>
                <a:gd name="connsiteY247-5200" fmla="*/ 619125 h 2447925"/>
                <a:gd name="connsiteX248-5201" fmla="*/ 1629108 w 2040634"/>
                <a:gd name="connsiteY248-5202" fmla="*/ 604837 h 2447925"/>
                <a:gd name="connsiteX249-5203" fmla="*/ 1624345 w 2040634"/>
                <a:gd name="connsiteY249-5204" fmla="*/ 528637 h 2447925"/>
                <a:gd name="connsiteX250-5205" fmla="*/ 1619583 w 2040634"/>
                <a:gd name="connsiteY250-5206" fmla="*/ 514350 h 2447925"/>
                <a:gd name="connsiteX251-5207" fmla="*/ 1605295 w 2040634"/>
                <a:gd name="connsiteY251-5208" fmla="*/ 509587 h 2447925"/>
                <a:gd name="connsiteX252-5209" fmla="*/ 1586245 w 2040634"/>
                <a:gd name="connsiteY252-5210" fmla="*/ 481012 h 2447925"/>
                <a:gd name="connsiteX253-5211" fmla="*/ 1581483 w 2040634"/>
                <a:gd name="connsiteY253-5212" fmla="*/ 466725 h 2447925"/>
                <a:gd name="connsiteX254-5213" fmla="*/ 1576720 w 2040634"/>
                <a:gd name="connsiteY254-5214" fmla="*/ 438150 h 2447925"/>
                <a:gd name="connsiteX255-5215" fmla="*/ 1567195 w 2040634"/>
                <a:gd name="connsiteY255-5216" fmla="*/ 423862 h 2447925"/>
                <a:gd name="connsiteX256-5217" fmla="*/ 1543383 w 2040634"/>
                <a:gd name="connsiteY256-5218" fmla="*/ 385762 h 2447925"/>
                <a:gd name="connsiteX257-5219" fmla="*/ 1529095 w 2040634"/>
                <a:gd name="connsiteY257-5220" fmla="*/ 338137 h 2447925"/>
                <a:gd name="connsiteX258-5221" fmla="*/ 1519570 w 2040634"/>
                <a:gd name="connsiteY258-5222" fmla="*/ 323850 h 2447925"/>
                <a:gd name="connsiteX259-5223" fmla="*/ 1514808 w 2040634"/>
                <a:gd name="connsiteY259-5224" fmla="*/ 309562 h 2447925"/>
                <a:gd name="connsiteX260-5225" fmla="*/ 1490995 w 2040634"/>
                <a:gd name="connsiteY260-5226" fmla="*/ 266700 h 2447925"/>
                <a:gd name="connsiteX261-5227" fmla="*/ 1486233 w 2040634"/>
                <a:gd name="connsiteY261-5228" fmla="*/ 214312 h 2447925"/>
                <a:gd name="connsiteX0-5229" fmla="*/ 1486233 w 2040634"/>
                <a:gd name="connsiteY0-5230" fmla="*/ 214312 h 2447925"/>
                <a:gd name="connsiteX1-5231" fmla="*/ 1486233 w 2040634"/>
                <a:gd name="connsiteY1-5232" fmla="*/ 214312 h 2447925"/>
                <a:gd name="connsiteX2-5233" fmla="*/ 1443370 w 2040634"/>
                <a:gd name="connsiteY2-5234" fmla="*/ 204787 h 2447925"/>
                <a:gd name="connsiteX3-5235" fmla="*/ 1410033 w 2040634"/>
                <a:gd name="connsiteY3-5236" fmla="*/ 219075 h 2447925"/>
                <a:gd name="connsiteX4-5237" fmla="*/ 1395745 w 2040634"/>
                <a:gd name="connsiteY4-5238" fmla="*/ 223837 h 2447925"/>
                <a:gd name="connsiteX5-5239" fmla="*/ 1352883 w 2040634"/>
                <a:gd name="connsiteY5-5240" fmla="*/ 209550 h 2447925"/>
                <a:gd name="connsiteX6-5241" fmla="*/ 1338595 w 2040634"/>
                <a:gd name="connsiteY6-5242" fmla="*/ 204787 h 2447925"/>
                <a:gd name="connsiteX7-5243" fmla="*/ 1319545 w 2040634"/>
                <a:gd name="connsiteY7-5244" fmla="*/ 200025 h 2447925"/>
                <a:gd name="connsiteX8-5245" fmla="*/ 1305258 w 2040634"/>
                <a:gd name="connsiteY8-5246" fmla="*/ 195262 h 2447925"/>
                <a:gd name="connsiteX9-5247" fmla="*/ 1262395 w 2040634"/>
                <a:gd name="connsiteY9-5248" fmla="*/ 190500 h 2447925"/>
                <a:gd name="connsiteX10-5249" fmla="*/ 1214770 w 2040634"/>
                <a:gd name="connsiteY10-5250" fmla="*/ 176212 h 2447925"/>
                <a:gd name="connsiteX11-5251" fmla="*/ 1210008 w 2040634"/>
                <a:gd name="connsiteY11-5252" fmla="*/ 161925 h 2447925"/>
                <a:gd name="connsiteX12-5253" fmla="*/ 1143333 w 2040634"/>
                <a:gd name="connsiteY12-5254" fmla="*/ 161925 h 2447925"/>
                <a:gd name="connsiteX13-5255" fmla="*/ 1129045 w 2040634"/>
                <a:gd name="connsiteY13-5256" fmla="*/ 190500 h 2447925"/>
                <a:gd name="connsiteX14-5257" fmla="*/ 1124283 w 2040634"/>
                <a:gd name="connsiteY14-5258" fmla="*/ 214312 h 2447925"/>
                <a:gd name="connsiteX15-5259" fmla="*/ 1105233 w 2040634"/>
                <a:gd name="connsiteY15-5260" fmla="*/ 242887 h 2447925"/>
                <a:gd name="connsiteX16-5261" fmla="*/ 1090945 w 2040634"/>
                <a:gd name="connsiteY16-5262" fmla="*/ 238125 h 2447925"/>
                <a:gd name="connsiteX17-5263" fmla="*/ 1086183 w 2040634"/>
                <a:gd name="connsiteY17-5264" fmla="*/ 223837 h 2447925"/>
                <a:gd name="connsiteX18-5265" fmla="*/ 1067133 w 2040634"/>
                <a:gd name="connsiteY18-5266" fmla="*/ 219075 h 2447925"/>
                <a:gd name="connsiteX19-5267" fmla="*/ 1038558 w 2040634"/>
                <a:gd name="connsiteY19-5268" fmla="*/ 209550 h 2447925"/>
                <a:gd name="connsiteX20-5269" fmla="*/ 1024270 w 2040634"/>
                <a:gd name="connsiteY20-5270" fmla="*/ 204787 h 2447925"/>
                <a:gd name="connsiteX21-5271" fmla="*/ 1009983 w 2040634"/>
                <a:gd name="connsiteY21-5272" fmla="*/ 200025 h 2447925"/>
                <a:gd name="connsiteX22-5273" fmla="*/ 986170 w 2040634"/>
                <a:gd name="connsiteY22-5274" fmla="*/ 204787 h 2447925"/>
                <a:gd name="connsiteX23-5275" fmla="*/ 962358 w 2040634"/>
                <a:gd name="connsiteY23-5276" fmla="*/ 166687 h 2447925"/>
                <a:gd name="connsiteX24-5277" fmla="*/ 948070 w 2040634"/>
                <a:gd name="connsiteY24-5278" fmla="*/ 152400 h 2447925"/>
                <a:gd name="connsiteX25-5279" fmla="*/ 886158 w 2040634"/>
                <a:gd name="connsiteY25-5280" fmla="*/ 147637 h 2447925"/>
                <a:gd name="connsiteX26-5281" fmla="*/ 867108 w 2040634"/>
                <a:gd name="connsiteY26-5282" fmla="*/ 142875 h 2447925"/>
                <a:gd name="connsiteX27-5283" fmla="*/ 824245 w 2040634"/>
                <a:gd name="connsiteY27-5284" fmla="*/ 119062 h 2447925"/>
                <a:gd name="connsiteX28-5285" fmla="*/ 819483 w 2040634"/>
                <a:gd name="connsiteY28-5286" fmla="*/ 104775 h 2447925"/>
                <a:gd name="connsiteX29-5287" fmla="*/ 833770 w 2040634"/>
                <a:gd name="connsiteY29-5288" fmla="*/ 95250 h 2447925"/>
                <a:gd name="connsiteX30-5289" fmla="*/ 838533 w 2040634"/>
                <a:gd name="connsiteY30-5290" fmla="*/ 80962 h 2447925"/>
                <a:gd name="connsiteX31-5291" fmla="*/ 833770 w 2040634"/>
                <a:gd name="connsiteY31-5292" fmla="*/ 47625 h 2447925"/>
                <a:gd name="connsiteX32-5293" fmla="*/ 843295 w 2040634"/>
                <a:gd name="connsiteY32-5294" fmla="*/ 19050 h 2447925"/>
                <a:gd name="connsiteX33-5295" fmla="*/ 829008 w 2040634"/>
                <a:gd name="connsiteY33-5296" fmla="*/ 9525 h 2447925"/>
                <a:gd name="connsiteX34-5297" fmla="*/ 800433 w 2040634"/>
                <a:gd name="connsiteY34-5298" fmla="*/ 0 h 2447925"/>
                <a:gd name="connsiteX35-5299" fmla="*/ 690895 w 2040634"/>
                <a:gd name="connsiteY35-5300" fmla="*/ 14287 h 2447925"/>
                <a:gd name="connsiteX36-5301" fmla="*/ 595645 w 2040634"/>
                <a:gd name="connsiteY36-5302" fmla="*/ 23812 h 2447925"/>
                <a:gd name="connsiteX37-5303" fmla="*/ 562308 w 2040634"/>
                <a:gd name="connsiteY37-5304" fmla="*/ 33337 h 2447925"/>
                <a:gd name="connsiteX38-5305" fmla="*/ 548020 w 2040634"/>
                <a:gd name="connsiteY38-5306" fmla="*/ 42862 h 2447925"/>
                <a:gd name="connsiteX39-5307" fmla="*/ 519445 w 2040634"/>
                <a:gd name="connsiteY39-5308" fmla="*/ 47625 h 2447925"/>
                <a:gd name="connsiteX40-5309" fmla="*/ 505158 w 2040634"/>
                <a:gd name="connsiteY40-5310" fmla="*/ 52387 h 2447925"/>
                <a:gd name="connsiteX41-5311" fmla="*/ 490870 w 2040634"/>
                <a:gd name="connsiteY41-5312" fmla="*/ 61912 h 2447925"/>
                <a:gd name="connsiteX42-5313" fmla="*/ 409908 w 2040634"/>
                <a:gd name="connsiteY42-5314" fmla="*/ 76200 h 2447925"/>
                <a:gd name="connsiteX43-5315" fmla="*/ 376570 w 2040634"/>
                <a:gd name="connsiteY43-5316" fmla="*/ 71437 h 2447925"/>
                <a:gd name="connsiteX44-5317" fmla="*/ 371808 w 2040634"/>
                <a:gd name="connsiteY44-5318" fmla="*/ 57150 h 2447925"/>
                <a:gd name="connsiteX45-5319" fmla="*/ 362283 w 2040634"/>
                <a:gd name="connsiteY45-5320" fmla="*/ 42862 h 2447925"/>
                <a:gd name="connsiteX46-5321" fmla="*/ 347995 w 2040634"/>
                <a:gd name="connsiteY46-5322" fmla="*/ 47625 h 2447925"/>
                <a:gd name="connsiteX47-5323" fmla="*/ 343233 w 2040634"/>
                <a:gd name="connsiteY47-5324" fmla="*/ 66675 h 2447925"/>
                <a:gd name="connsiteX48-5325" fmla="*/ 319420 w 2040634"/>
                <a:gd name="connsiteY48-5326" fmla="*/ 109537 h 2447925"/>
                <a:gd name="connsiteX49-5327" fmla="*/ 290845 w 2040634"/>
                <a:gd name="connsiteY49-5328" fmla="*/ 123825 h 2447925"/>
                <a:gd name="connsiteX50-5329" fmla="*/ 262270 w 2040634"/>
                <a:gd name="connsiteY50-5330" fmla="*/ 133350 h 2447925"/>
                <a:gd name="connsiteX51-5331" fmla="*/ 247983 w 2040634"/>
                <a:gd name="connsiteY51-5332" fmla="*/ 147637 h 2447925"/>
                <a:gd name="connsiteX52-5333" fmla="*/ 228933 w 2040634"/>
                <a:gd name="connsiteY52-5334" fmla="*/ 176212 h 2447925"/>
                <a:gd name="connsiteX53-5335" fmla="*/ 233695 w 2040634"/>
                <a:gd name="connsiteY53-5336" fmla="*/ 238125 h 2447925"/>
                <a:gd name="connsiteX54-5337" fmla="*/ 219408 w 2040634"/>
                <a:gd name="connsiteY54-5338" fmla="*/ 280987 h 2447925"/>
                <a:gd name="connsiteX55-5339" fmla="*/ 162258 w 2040634"/>
                <a:gd name="connsiteY55-5340" fmla="*/ 309562 h 2447925"/>
                <a:gd name="connsiteX56-5341" fmla="*/ 147970 w 2040634"/>
                <a:gd name="connsiteY56-5342" fmla="*/ 314325 h 2447925"/>
                <a:gd name="connsiteX57-5343" fmla="*/ 133683 w 2040634"/>
                <a:gd name="connsiteY57-5344" fmla="*/ 319087 h 2447925"/>
                <a:gd name="connsiteX58-5345" fmla="*/ 114633 w 2040634"/>
                <a:gd name="connsiteY58-5346" fmla="*/ 342900 h 2447925"/>
                <a:gd name="connsiteX59-5347" fmla="*/ 95583 w 2040634"/>
                <a:gd name="connsiteY59-5348" fmla="*/ 366712 h 2447925"/>
                <a:gd name="connsiteX60-5349" fmla="*/ 90820 w 2040634"/>
                <a:gd name="connsiteY60-5350" fmla="*/ 381000 h 2447925"/>
                <a:gd name="connsiteX61-5351" fmla="*/ 76533 w 2040634"/>
                <a:gd name="connsiteY61-5352" fmla="*/ 395287 h 2447925"/>
                <a:gd name="connsiteX62-5353" fmla="*/ 71770 w 2040634"/>
                <a:gd name="connsiteY62-5354" fmla="*/ 423862 h 2447925"/>
                <a:gd name="connsiteX63-5355" fmla="*/ 62245 w 2040634"/>
                <a:gd name="connsiteY63-5356" fmla="*/ 452437 h 2447925"/>
                <a:gd name="connsiteX64-5357" fmla="*/ 57483 w 2040634"/>
                <a:gd name="connsiteY64-5358" fmla="*/ 466725 h 2447925"/>
                <a:gd name="connsiteX65-5359" fmla="*/ 52720 w 2040634"/>
                <a:gd name="connsiteY65-5360" fmla="*/ 481012 h 2447925"/>
                <a:gd name="connsiteX66-5361" fmla="*/ 38433 w 2040634"/>
                <a:gd name="connsiteY66-5362" fmla="*/ 490537 h 2447925"/>
                <a:gd name="connsiteX67-5363" fmla="*/ 19383 w 2040634"/>
                <a:gd name="connsiteY67-5364" fmla="*/ 519112 h 2447925"/>
                <a:gd name="connsiteX68-5365" fmla="*/ 24145 w 2040634"/>
                <a:gd name="connsiteY68-5366" fmla="*/ 538162 h 2447925"/>
                <a:gd name="connsiteX69-5367" fmla="*/ 33670 w 2040634"/>
                <a:gd name="connsiteY69-5368" fmla="*/ 566737 h 2447925"/>
                <a:gd name="connsiteX70-5369" fmla="*/ 38433 w 2040634"/>
                <a:gd name="connsiteY70-5370" fmla="*/ 609600 h 2447925"/>
                <a:gd name="connsiteX71-5371" fmla="*/ 38433 w 2040634"/>
                <a:gd name="connsiteY71-5372" fmla="*/ 681037 h 2447925"/>
                <a:gd name="connsiteX72-5373" fmla="*/ 19383 w 2040634"/>
                <a:gd name="connsiteY72-5374" fmla="*/ 709612 h 2447925"/>
                <a:gd name="connsiteX73-5375" fmla="*/ 9858 w 2040634"/>
                <a:gd name="connsiteY73-5376" fmla="*/ 742950 h 2447925"/>
                <a:gd name="connsiteX74-5377" fmla="*/ 333 w 2040634"/>
                <a:gd name="connsiteY74-5378" fmla="*/ 757237 h 2447925"/>
                <a:gd name="connsiteX75-5379" fmla="*/ 14620 w 2040634"/>
                <a:gd name="connsiteY75-5380" fmla="*/ 790575 h 2447925"/>
                <a:gd name="connsiteX76-5381" fmla="*/ 28908 w 2040634"/>
                <a:gd name="connsiteY76-5382" fmla="*/ 842962 h 2447925"/>
                <a:gd name="connsiteX77-5383" fmla="*/ 52720 w 2040634"/>
                <a:gd name="connsiteY77-5384" fmla="*/ 866775 h 2447925"/>
                <a:gd name="connsiteX78-5385" fmla="*/ 62245 w 2040634"/>
                <a:gd name="connsiteY78-5386" fmla="*/ 881062 h 2447925"/>
                <a:gd name="connsiteX79-5387" fmla="*/ 76533 w 2040634"/>
                <a:gd name="connsiteY79-5388" fmla="*/ 909637 h 2447925"/>
                <a:gd name="connsiteX80-5389" fmla="*/ 90820 w 2040634"/>
                <a:gd name="connsiteY80-5390" fmla="*/ 919162 h 2447925"/>
                <a:gd name="connsiteX81-5391" fmla="*/ 114633 w 2040634"/>
                <a:gd name="connsiteY81-5392" fmla="*/ 952500 h 2447925"/>
                <a:gd name="connsiteX82-5393" fmla="*/ 119395 w 2040634"/>
                <a:gd name="connsiteY82-5394" fmla="*/ 966787 h 2447925"/>
                <a:gd name="connsiteX83-5395" fmla="*/ 133683 w 2040634"/>
                <a:gd name="connsiteY83-5396" fmla="*/ 976312 h 2447925"/>
                <a:gd name="connsiteX84-5397" fmla="*/ 143208 w 2040634"/>
                <a:gd name="connsiteY84-5398" fmla="*/ 990600 h 2447925"/>
                <a:gd name="connsiteX85-5399" fmla="*/ 157495 w 2040634"/>
                <a:gd name="connsiteY85-5400" fmla="*/ 1019175 h 2447925"/>
                <a:gd name="connsiteX86-5401" fmla="*/ 171783 w 2040634"/>
                <a:gd name="connsiteY86-5402" fmla="*/ 1028700 h 2447925"/>
                <a:gd name="connsiteX87-5403" fmla="*/ 186070 w 2040634"/>
                <a:gd name="connsiteY87-5404" fmla="*/ 1057275 h 2447925"/>
                <a:gd name="connsiteX88-5405" fmla="*/ 214645 w 2040634"/>
                <a:gd name="connsiteY88-5406" fmla="*/ 1066800 h 2447925"/>
                <a:gd name="connsiteX89-5407" fmla="*/ 257508 w 2040634"/>
                <a:gd name="connsiteY89-5408" fmla="*/ 1095375 h 2447925"/>
                <a:gd name="connsiteX90-5409" fmla="*/ 271795 w 2040634"/>
                <a:gd name="connsiteY90-5410" fmla="*/ 1104900 h 2447925"/>
                <a:gd name="connsiteX91-5411" fmla="*/ 286083 w 2040634"/>
                <a:gd name="connsiteY91-5412" fmla="*/ 1109662 h 2447925"/>
                <a:gd name="connsiteX92-5413" fmla="*/ 305133 w 2040634"/>
                <a:gd name="connsiteY92-5414" fmla="*/ 1104900 h 2447925"/>
                <a:gd name="connsiteX93-5415" fmla="*/ 352758 w 2040634"/>
                <a:gd name="connsiteY93-5416" fmla="*/ 1090612 h 2447925"/>
                <a:gd name="connsiteX94-5417" fmla="*/ 409908 w 2040634"/>
                <a:gd name="connsiteY94-5418" fmla="*/ 1095375 h 2447925"/>
                <a:gd name="connsiteX95-5419" fmla="*/ 424195 w 2040634"/>
                <a:gd name="connsiteY95-5420" fmla="*/ 1100137 h 2447925"/>
                <a:gd name="connsiteX96-5421" fmla="*/ 452770 w 2040634"/>
                <a:gd name="connsiteY96-5422" fmla="*/ 1104900 h 2447925"/>
                <a:gd name="connsiteX97-5423" fmla="*/ 495633 w 2040634"/>
                <a:gd name="connsiteY97-5424" fmla="*/ 1100137 h 2447925"/>
                <a:gd name="connsiteX98-5425" fmla="*/ 505158 w 2040634"/>
                <a:gd name="connsiteY98-5426" fmla="*/ 1085850 h 2447925"/>
                <a:gd name="connsiteX99-5427" fmla="*/ 519445 w 2040634"/>
                <a:gd name="connsiteY99-5428" fmla="*/ 1081087 h 2447925"/>
                <a:gd name="connsiteX100-5429" fmla="*/ 548020 w 2040634"/>
                <a:gd name="connsiteY100-5430" fmla="*/ 1066800 h 2447925"/>
                <a:gd name="connsiteX101-5431" fmla="*/ 562308 w 2040634"/>
                <a:gd name="connsiteY101-5432" fmla="*/ 1057275 h 2447925"/>
                <a:gd name="connsiteX102-5433" fmla="*/ 590883 w 2040634"/>
                <a:gd name="connsiteY102-5434" fmla="*/ 1047750 h 2447925"/>
                <a:gd name="connsiteX103-5435" fmla="*/ 619458 w 2040634"/>
                <a:gd name="connsiteY103-5436" fmla="*/ 1052512 h 2447925"/>
                <a:gd name="connsiteX104-5437" fmla="*/ 648033 w 2040634"/>
                <a:gd name="connsiteY104-5438" fmla="*/ 1062037 h 2447925"/>
                <a:gd name="connsiteX105-5439" fmla="*/ 662320 w 2040634"/>
                <a:gd name="connsiteY105-5440" fmla="*/ 1071562 h 2447925"/>
                <a:gd name="connsiteX106-5441" fmla="*/ 681370 w 2040634"/>
                <a:gd name="connsiteY106-5442" fmla="*/ 1100137 h 2447925"/>
                <a:gd name="connsiteX107-5443" fmla="*/ 709945 w 2040634"/>
                <a:gd name="connsiteY107-5444" fmla="*/ 1119187 h 2447925"/>
                <a:gd name="connsiteX108-5445" fmla="*/ 733758 w 2040634"/>
                <a:gd name="connsiteY108-5446" fmla="*/ 1114425 h 2447925"/>
                <a:gd name="connsiteX109-5447" fmla="*/ 771858 w 2040634"/>
                <a:gd name="connsiteY109-5448" fmla="*/ 1104900 h 2447925"/>
                <a:gd name="connsiteX110-5449" fmla="*/ 786145 w 2040634"/>
                <a:gd name="connsiteY110-5450" fmla="*/ 1109662 h 2447925"/>
                <a:gd name="connsiteX111-5451" fmla="*/ 795670 w 2040634"/>
                <a:gd name="connsiteY111-5452" fmla="*/ 1138237 h 2447925"/>
                <a:gd name="connsiteX112-5453" fmla="*/ 805195 w 2040634"/>
                <a:gd name="connsiteY112-5454" fmla="*/ 1176337 h 2447925"/>
                <a:gd name="connsiteX113-5455" fmla="*/ 800433 w 2040634"/>
                <a:gd name="connsiteY113-5456" fmla="*/ 1233487 h 2447925"/>
                <a:gd name="connsiteX114-5457" fmla="*/ 790908 w 2040634"/>
                <a:gd name="connsiteY114-5458" fmla="*/ 1262062 h 2447925"/>
                <a:gd name="connsiteX115-5459" fmla="*/ 776620 w 2040634"/>
                <a:gd name="connsiteY115-5460" fmla="*/ 1290637 h 2447925"/>
                <a:gd name="connsiteX116-5461" fmla="*/ 800433 w 2040634"/>
                <a:gd name="connsiteY116-5462" fmla="*/ 1333500 h 2447925"/>
                <a:gd name="connsiteX117-5463" fmla="*/ 814720 w 2040634"/>
                <a:gd name="connsiteY117-5464" fmla="*/ 1343025 h 2447925"/>
                <a:gd name="connsiteX118-5465" fmla="*/ 824245 w 2040634"/>
                <a:gd name="connsiteY118-5466" fmla="*/ 1371600 h 2447925"/>
                <a:gd name="connsiteX119-5467" fmla="*/ 833770 w 2040634"/>
                <a:gd name="connsiteY119-5468" fmla="*/ 1385887 h 2447925"/>
                <a:gd name="connsiteX120-5469" fmla="*/ 838533 w 2040634"/>
                <a:gd name="connsiteY120-5470" fmla="*/ 1400175 h 2447925"/>
                <a:gd name="connsiteX121-5471" fmla="*/ 867108 w 2040634"/>
                <a:gd name="connsiteY121-5472" fmla="*/ 1423987 h 2447925"/>
                <a:gd name="connsiteX122-5473" fmla="*/ 890920 w 2040634"/>
                <a:gd name="connsiteY122-5474" fmla="*/ 1466850 h 2447925"/>
                <a:gd name="connsiteX123-5475" fmla="*/ 895683 w 2040634"/>
                <a:gd name="connsiteY123-5476" fmla="*/ 1514475 h 2447925"/>
                <a:gd name="connsiteX124-5477" fmla="*/ 900445 w 2040634"/>
                <a:gd name="connsiteY124-5478" fmla="*/ 1528762 h 2447925"/>
                <a:gd name="connsiteX125-5479" fmla="*/ 919495 w 2040634"/>
                <a:gd name="connsiteY125-5480" fmla="*/ 1557337 h 2447925"/>
                <a:gd name="connsiteX126-5481" fmla="*/ 905208 w 2040634"/>
                <a:gd name="connsiteY126-5482" fmla="*/ 1595437 h 2447925"/>
                <a:gd name="connsiteX127-5483" fmla="*/ 919495 w 2040634"/>
                <a:gd name="connsiteY127-5484" fmla="*/ 1600200 h 2447925"/>
                <a:gd name="connsiteX128-5485" fmla="*/ 933783 w 2040634"/>
                <a:gd name="connsiteY128-5486" fmla="*/ 1628775 h 2447925"/>
                <a:gd name="connsiteX129-5487" fmla="*/ 924258 w 2040634"/>
                <a:gd name="connsiteY129-5488" fmla="*/ 1676400 h 2447925"/>
                <a:gd name="connsiteX130-5489" fmla="*/ 919495 w 2040634"/>
                <a:gd name="connsiteY130-5490" fmla="*/ 1695450 h 2447925"/>
                <a:gd name="connsiteX131-5491" fmla="*/ 900445 w 2040634"/>
                <a:gd name="connsiteY131-5492" fmla="*/ 1724025 h 2447925"/>
                <a:gd name="connsiteX132-5493" fmla="*/ 890920 w 2040634"/>
                <a:gd name="connsiteY132-5494" fmla="*/ 1738312 h 2447925"/>
                <a:gd name="connsiteX133-5495" fmla="*/ 886158 w 2040634"/>
                <a:gd name="connsiteY133-5496" fmla="*/ 1752600 h 2447925"/>
                <a:gd name="connsiteX134-5497" fmla="*/ 881395 w 2040634"/>
                <a:gd name="connsiteY134-5498" fmla="*/ 1785937 h 2447925"/>
                <a:gd name="connsiteX135-5499" fmla="*/ 871870 w 2040634"/>
                <a:gd name="connsiteY135-5500" fmla="*/ 1800225 h 2447925"/>
                <a:gd name="connsiteX136-5501" fmla="*/ 876633 w 2040634"/>
                <a:gd name="connsiteY136-5502" fmla="*/ 1843087 h 2447925"/>
                <a:gd name="connsiteX137-5503" fmla="*/ 871870 w 2040634"/>
                <a:gd name="connsiteY137-5504" fmla="*/ 1866900 h 2447925"/>
                <a:gd name="connsiteX138-5505" fmla="*/ 890920 w 2040634"/>
                <a:gd name="connsiteY138-5506" fmla="*/ 1919287 h 2447925"/>
                <a:gd name="connsiteX139-5507" fmla="*/ 909970 w 2040634"/>
                <a:gd name="connsiteY139-5508" fmla="*/ 1947862 h 2447925"/>
                <a:gd name="connsiteX140-5509" fmla="*/ 914733 w 2040634"/>
                <a:gd name="connsiteY140-5510" fmla="*/ 1962150 h 2447925"/>
                <a:gd name="connsiteX141-5511" fmla="*/ 933783 w 2040634"/>
                <a:gd name="connsiteY141-5512" fmla="*/ 1990725 h 2447925"/>
                <a:gd name="connsiteX142-5513" fmla="*/ 943308 w 2040634"/>
                <a:gd name="connsiteY142-5514" fmla="*/ 2024062 h 2447925"/>
                <a:gd name="connsiteX143-5515" fmla="*/ 950451 w 2040634"/>
                <a:gd name="connsiteY143-5516" fmla="*/ 2057400 h 2447925"/>
                <a:gd name="connsiteX144-5517" fmla="*/ 955214 w 2040634"/>
                <a:gd name="connsiteY144-5518" fmla="*/ 2093118 h 2447925"/>
                <a:gd name="connsiteX145-5519" fmla="*/ 969501 w 2040634"/>
                <a:gd name="connsiteY145-5520" fmla="*/ 2171700 h 2447925"/>
                <a:gd name="connsiteX146-5521" fmla="*/ 990933 w 2040634"/>
                <a:gd name="connsiteY146-5522" fmla="*/ 2209800 h 2447925"/>
                <a:gd name="connsiteX147-5523" fmla="*/ 995695 w 2040634"/>
                <a:gd name="connsiteY147-5524" fmla="*/ 2224087 h 2447925"/>
                <a:gd name="connsiteX148-5525" fmla="*/ 1005220 w 2040634"/>
                <a:gd name="connsiteY148-5526" fmla="*/ 2238375 h 2447925"/>
                <a:gd name="connsiteX149-5527" fmla="*/ 1009983 w 2040634"/>
                <a:gd name="connsiteY149-5528" fmla="*/ 2252662 h 2447925"/>
                <a:gd name="connsiteX150-5529" fmla="*/ 1029033 w 2040634"/>
                <a:gd name="connsiteY150-5530" fmla="*/ 2281237 h 2447925"/>
                <a:gd name="connsiteX151-5531" fmla="*/ 1043320 w 2040634"/>
                <a:gd name="connsiteY151-5532" fmla="*/ 2309812 h 2447925"/>
                <a:gd name="connsiteX152-5533" fmla="*/ 1057608 w 2040634"/>
                <a:gd name="connsiteY152-5534" fmla="*/ 2319337 h 2447925"/>
                <a:gd name="connsiteX153-5535" fmla="*/ 1057608 w 2040634"/>
                <a:gd name="connsiteY153-5536" fmla="*/ 2371725 h 2447925"/>
                <a:gd name="connsiteX154-5537" fmla="*/ 1052845 w 2040634"/>
                <a:gd name="connsiteY154-5538" fmla="*/ 2386012 h 2447925"/>
                <a:gd name="connsiteX155-5539" fmla="*/ 1071895 w 2040634"/>
                <a:gd name="connsiteY155-5540" fmla="*/ 2414587 h 2447925"/>
                <a:gd name="connsiteX156-5541" fmla="*/ 1081420 w 2040634"/>
                <a:gd name="connsiteY156-5542" fmla="*/ 2428875 h 2447925"/>
                <a:gd name="connsiteX157-5543" fmla="*/ 1109995 w 2040634"/>
                <a:gd name="connsiteY157-5544" fmla="*/ 2447925 h 2447925"/>
                <a:gd name="connsiteX158-5545" fmla="*/ 1143333 w 2040634"/>
                <a:gd name="connsiteY158-5546" fmla="*/ 2438400 h 2447925"/>
                <a:gd name="connsiteX159-5547" fmla="*/ 1176670 w 2040634"/>
                <a:gd name="connsiteY159-5548" fmla="*/ 2424112 h 2447925"/>
                <a:gd name="connsiteX160-5549" fmla="*/ 1233820 w 2040634"/>
                <a:gd name="connsiteY160-5550" fmla="*/ 2419350 h 2447925"/>
                <a:gd name="connsiteX161-5551" fmla="*/ 1290970 w 2040634"/>
                <a:gd name="connsiteY161-5552" fmla="*/ 2414587 h 2447925"/>
                <a:gd name="connsiteX162-5553" fmla="*/ 1333833 w 2040634"/>
                <a:gd name="connsiteY162-5554" fmla="*/ 2395537 h 2447925"/>
                <a:gd name="connsiteX163-5555" fmla="*/ 1348120 w 2040634"/>
                <a:gd name="connsiteY163-5556" fmla="*/ 2381250 h 2447925"/>
                <a:gd name="connsiteX164-5557" fmla="*/ 1376695 w 2040634"/>
                <a:gd name="connsiteY164-5558" fmla="*/ 2362200 h 2447925"/>
                <a:gd name="connsiteX165-5559" fmla="*/ 1390983 w 2040634"/>
                <a:gd name="connsiteY165-5560" fmla="*/ 2352675 h 2447925"/>
                <a:gd name="connsiteX166-5561" fmla="*/ 1400508 w 2040634"/>
                <a:gd name="connsiteY166-5562" fmla="*/ 2338387 h 2447925"/>
                <a:gd name="connsiteX167-5563" fmla="*/ 1414795 w 2040634"/>
                <a:gd name="connsiteY167-5564" fmla="*/ 2333625 h 2447925"/>
                <a:gd name="connsiteX168-5565" fmla="*/ 1433845 w 2040634"/>
                <a:gd name="connsiteY168-5566" fmla="*/ 2314575 h 2447925"/>
                <a:gd name="connsiteX169-5567" fmla="*/ 1448133 w 2040634"/>
                <a:gd name="connsiteY169-5568" fmla="*/ 2286000 h 2447925"/>
                <a:gd name="connsiteX170-5569" fmla="*/ 1457658 w 2040634"/>
                <a:gd name="connsiteY170-5570" fmla="*/ 2257425 h 2447925"/>
                <a:gd name="connsiteX171-5571" fmla="*/ 1476708 w 2040634"/>
                <a:gd name="connsiteY171-5572" fmla="*/ 2228850 h 2447925"/>
                <a:gd name="connsiteX172-5573" fmla="*/ 1486233 w 2040634"/>
                <a:gd name="connsiteY172-5574" fmla="*/ 2214562 h 2447925"/>
                <a:gd name="connsiteX173-5575" fmla="*/ 1495758 w 2040634"/>
                <a:gd name="connsiteY173-5576" fmla="*/ 2185987 h 2447925"/>
                <a:gd name="connsiteX174-5577" fmla="*/ 1500520 w 2040634"/>
                <a:gd name="connsiteY174-5578" fmla="*/ 2128837 h 2447925"/>
                <a:gd name="connsiteX175-5579" fmla="*/ 1529095 w 2040634"/>
                <a:gd name="connsiteY175-5580" fmla="*/ 2119312 h 2447925"/>
                <a:gd name="connsiteX176-5581" fmla="*/ 1543383 w 2040634"/>
                <a:gd name="connsiteY176-5582" fmla="*/ 2114550 h 2447925"/>
                <a:gd name="connsiteX177-5583" fmla="*/ 1557670 w 2040634"/>
                <a:gd name="connsiteY177-5584" fmla="*/ 2105025 h 2447925"/>
                <a:gd name="connsiteX178-5585" fmla="*/ 1571958 w 2040634"/>
                <a:gd name="connsiteY178-5586" fmla="*/ 2100262 h 2447925"/>
                <a:gd name="connsiteX179-5587" fmla="*/ 1581483 w 2040634"/>
                <a:gd name="connsiteY179-5588" fmla="*/ 2085975 h 2447925"/>
                <a:gd name="connsiteX180-5589" fmla="*/ 1571958 w 2040634"/>
                <a:gd name="connsiteY180-5590" fmla="*/ 2005012 h 2447925"/>
                <a:gd name="connsiteX181-5591" fmla="*/ 1567195 w 2040634"/>
                <a:gd name="connsiteY181-5592" fmla="*/ 1990725 h 2447925"/>
                <a:gd name="connsiteX182-5593" fmla="*/ 1557670 w 2040634"/>
                <a:gd name="connsiteY182-5594" fmla="*/ 1976437 h 2447925"/>
                <a:gd name="connsiteX183-5595" fmla="*/ 1557670 w 2040634"/>
                <a:gd name="connsiteY183-5596" fmla="*/ 1933575 h 2447925"/>
                <a:gd name="connsiteX184-5597" fmla="*/ 1571958 w 2040634"/>
                <a:gd name="connsiteY184-5598" fmla="*/ 1924050 h 2447925"/>
                <a:gd name="connsiteX185-5599" fmla="*/ 1581483 w 2040634"/>
                <a:gd name="connsiteY185-5600" fmla="*/ 1909762 h 2447925"/>
                <a:gd name="connsiteX186-5601" fmla="*/ 1610058 w 2040634"/>
                <a:gd name="connsiteY186-5602" fmla="*/ 1890712 h 2447925"/>
                <a:gd name="connsiteX187-5603" fmla="*/ 1633870 w 2040634"/>
                <a:gd name="connsiteY187-5604" fmla="*/ 1866900 h 2447925"/>
                <a:gd name="connsiteX188-5605" fmla="*/ 1648158 w 2040634"/>
                <a:gd name="connsiteY188-5606" fmla="*/ 1852612 h 2447925"/>
                <a:gd name="connsiteX189-5607" fmla="*/ 1686257 w 2040634"/>
                <a:gd name="connsiteY189-5608" fmla="*/ 1838325 h 2447925"/>
                <a:gd name="connsiteX190-5609" fmla="*/ 1712451 w 2040634"/>
                <a:gd name="connsiteY190-5610" fmla="*/ 1819275 h 2447925"/>
                <a:gd name="connsiteX191-5611" fmla="*/ 1719595 w 2040634"/>
                <a:gd name="connsiteY191-5612" fmla="*/ 1793081 h 2447925"/>
                <a:gd name="connsiteX192-5613" fmla="*/ 1731502 w 2040634"/>
                <a:gd name="connsiteY192-5614" fmla="*/ 1774032 h 2447925"/>
                <a:gd name="connsiteX193-5615" fmla="*/ 1733883 w 2040634"/>
                <a:gd name="connsiteY193-5616" fmla="*/ 1743075 h 2447925"/>
                <a:gd name="connsiteX194-5617" fmla="*/ 1729120 w 2040634"/>
                <a:gd name="connsiteY194-5618" fmla="*/ 1700212 h 2447925"/>
                <a:gd name="connsiteX195-5619" fmla="*/ 1726739 w 2040634"/>
                <a:gd name="connsiteY195-5620" fmla="*/ 1633537 h 2447925"/>
                <a:gd name="connsiteX196-5621" fmla="*/ 1710070 w 2040634"/>
                <a:gd name="connsiteY196-5622" fmla="*/ 1590675 h 2447925"/>
                <a:gd name="connsiteX197-5623" fmla="*/ 1700545 w 2040634"/>
                <a:gd name="connsiteY197-5624" fmla="*/ 1576387 h 2447925"/>
                <a:gd name="connsiteX198-5625" fmla="*/ 1695783 w 2040634"/>
                <a:gd name="connsiteY198-5626" fmla="*/ 1562100 h 2447925"/>
                <a:gd name="connsiteX199-5627" fmla="*/ 1695783 w 2040634"/>
                <a:gd name="connsiteY199-5628" fmla="*/ 1535906 h 2447925"/>
                <a:gd name="connsiteX200-5629" fmla="*/ 1691020 w 2040634"/>
                <a:gd name="connsiteY200-5630" fmla="*/ 1504950 h 2447925"/>
                <a:gd name="connsiteX201-5631" fmla="*/ 1691020 w 2040634"/>
                <a:gd name="connsiteY201-5632" fmla="*/ 1490662 h 2447925"/>
                <a:gd name="connsiteX202-5633" fmla="*/ 1695783 w 2040634"/>
                <a:gd name="connsiteY202-5634" fmla="*/ 1428750 h 2447925"/>
                <a:gd name="connsiteX203-5635" fmla="*/ 1705308 w 2040634"/>
                <a:gd name="connsiteY203-5636" fmla="*/ 1414462 h 2447925"/>
                <a:gd name="connsiteX204-5637" fmla="*/ 1710070 w 2040634"/>
                <a:gd name="connsiteY204-5638" fmla="*/ 1400175 h 2447925"/>
                <a:gd name="connsiteX205-5639" fmla="*/ 1719595 w 2040634"/>
                <a:gd name="connsiteY205-5640" fmla="*/ 1385887 h 2447925"/>
                <a:gd name="connsiteX206-5641" fmla="*/ 1733883 w 2040634"/>
                <a:gd name="connsiteY206-5642" fmla="*/ 1357312 h 2447925"/>
                <a:gd name="connsiteX207-5643" fmla="*/ 1757695 w 2040634"/>
                <a:gd name="connsiteY207-5644" fmla="*/ 1314450 h 2447925"/>
                <a:gd name="connsiteX208-5645" fmla="*/ 1767220 w 2040634"/>
                <a:gd name="connsiteY208-5646" fmla="*/ 1300162 h 2447925"/>
                <a:gd name="connsiteX209-5647" fmla="*/ 1771983 w 2040634"/>
                <a:gd name="connsiteY209-5648" fmla="*/ 1285875 h 2447925"/>
                <a:gd name="connsiteX210-5649" fmla="*/ 1786270 w 2040634"/>
                <a:gd name="connsiteY210-5650" fmla="*/ 1276350 h 2447925"/>
                <a:gd name="connsiteX211-5651" fmla="*/ 1795795 w 2040634"/>
                <a:gd name="connsiteY211-5652" fmla="*/ 1262062 h 2447925"/>
                <a:gd name="connsiteX212-5653" fmla="*/ 1810083 w 2040634"/>
                <a:gd name="connsiteY212-5654" fmla="*/ 1247775 h 2447925"/>
                <a:gd name="connsiteX213-5655" fmla="*/ 1829133 w 2040634"/>
                <a:gd name="connsiteY213-5656" fmla="*/ 1228725 h 2447925"/>
                <a:gd name="connsiteX214-5657" fmla="*/ 1843420 w 2040634"/>
                <a:gd name="connsiteY214-5658" fmla="*/ 1219200 h 2447925"/>
                <a:gd name="connsiteX215-5659" fmla="*/ 1852945 w 2040634"/>
                <a:gd name="connsiteY215-5660" fmla="*/ 1204912 h 2447925"/>
                <a:gd name="connsiteX216-5661" fmla="*/ 1867233 w 2040634"/>
                <a:gd name="connsiteY216-5662" fmla="*/ 1200150 h 2447925"/>
                <a:gd name="connsiteX217-5663" fmla="*/ 1876758 w 2040634"/>
                <a:gd name="connsiteY217-5664" fmla="*/ 1204912 h 2447925"/>
                <a:gd name="connsiteX218-5665" fmla="*/ 1900570 w 2040634"/>
                <a:gd name="connsiteY218-5666" fmla="*/ 1171575 h 2447925"/>
                <a:gd name="connsiteX219-5667" fmla="*/ 1919620 w 2040634"/>
                <a:gd name="connsiteY219-5668" fmla="*/ 1128712 h 2447925"/>
                <a:gd name="connsiteX220-5669" fmla="*/ 1933908 w 2040634"/>
                <a:gd name="connsiteY220-5670" fmla="*/ 1119187 h 2447925"/>
                <a:gd name="connsiteX221-5671" fmla="*/ 1952958 w 2040634"/>
                <a:gd name="connsiteY221-5672" fmla="*/ 1100137 h 2447925"/>
                <a:gd name="connsiteX222-5673" fmla="*/ 1957720 w 2040634"/>
                <a:gd name="connsiteY222-5674" fmla="*/ 1085850 h 2447925"/>
                <a:gd name="connsiteX223-5675" fmla="*/ 1976770 w 2040634"/>
                <a:gd name="connsiteY223-5676" fmla="*/ 1057275 h 2447925"/>
                <a:gd name="connsiteX224-5677" fmla="*/ 1986295 w 2040634"/>
                <a:gd name="connsiteY224-5678" fmla="*/ 1042987 h 2447925"/>
                <a:gd name="connsiteX225-5679" fmla="*/ 1995820 w 2040634"/>
                <a:gd name="connsiteY225-5680" fmla="*/ 1028700 h 2447925"/>
                <a:gd name="connsiteX226-5681" fmla="*/ 2005345 w 2040634"/>
                <a:gd name="connsiteY226-5682" fmla="*/ 1014412 h 2447925"/>
                <a:gd name="connsiteX227-5683" fmla="*/ 2019633 w 2040634"/>
                <a:gd name="connsiteY227-5684" fmla="*/ 1004887 h 2447925"/>
                <a:gd name="connsiteX228-5685" fmla="*/ 2038683 w 2040634"/>
                <a:gd name="connsiteY228-5686" fmla="*/ 962025 h 2447925"/>
                <a:gd name="connsiteX229-5687" fmla="*/ 2033920 w 2040634"/>
                <a:gd name="connsiteY229-5688" fmla="*/ 862012 h 2447925"/>
                <a:gd name="connsiteX230-5689" fmla="*/ 2005345 w 2040634"/>
                <a:gd name="connsiteY230-5690" fmla="*/ 881062 h 2447925"/>
                <a:gd name="connsiteX231-5691" fmla="*/ 1952958 w 2040634"/>
                <a:gd name="connsiteY231-5692" fmla="*/ 885825 h 2447925"/>
                <a:gd name="connsiteX232-5693" fmla="*/ 1924383 w 2040634"/>
                <a:gd name="connsiteY232-5694" fmla="*/ 895350 h 2447925"/>
                <a:gd name="connsiteX233-5695" fmla="*/ 1895808 w 2040634"/>
                <a:gd name="connsiteY233-5696" fmla="*/ 909637 h 2447925"/>
                <a:gd name="connsiteX234-5697" fmla="*/ 1819608 w 2040634"/>
                <a:gd name="connsiteY234-5698" fmla="*/ 904875 h 2447925"/>
                <a:gd name="connsiteX235-5699" fmla="*/ 1805320 w 2040634"/>
                <a:gd name="connsiteY235-5700" fmla="*/ 900112 h 2447925"/>
                <a:gd name="connsiteX236-5701" fmla="*/ 1786270 w 2040634"/>
                <a:gd name="connsiteY236-5702" fmla="*/ 871537 h 2447925"/>
                <a:gd name="connsiteX237-5703" fmla="*/ 1800558 w 2040634"/>
                <a:gd name="connsiteY237-5704" fmla="*/ 862012 h 2447925"/>
                <a:gd name="connsiteX238-5705" fmla="*/ 1795795 w 2040634"/>
                <a:gd name="connsiteY238-5706" fmla="*/ 833437 h 2447925"/>
                <a:gd name="connsiteX239-5707" fmla="*/ 1781508 w 2040634"/>
                <a:gd name="connsiteY239-5708" fmla="*/ 828675 h 2447925"/>
                <a:gd name="connsiteX240-5709" fmla="*/ 1767220 w 2040634"/>
                <a:gd name="connsiteY240-5710" fmla="*/ 800100 h 2447925"/>
                <a:gd name="connsiteX241-5711" fmla="*/ 1752933 w 2040634"/>
                <a:gd name="connsiteY241-5712" fmla="*/ 790575 h 2447925"/>
                <a:gd name="connsiteX242-5713" fmla="*/ 1724358 w 2040634"/>
                <a:gd name="connsiteY242-5714" fmla="*/ 766762 h 2447925"/>
                <a:gd name="connsiteX243-5715" fmla="*/ 1695783 w 2040634"/>
                <a:gd name="connsiteY243-5716" fmla="*/ 747712 h 2447925"/>
                <a:gd name="connsiteX244-5717" fmla="*/ 1676733 w 2040634"/>
                <a:gd name="connsiteY244-5718" fmla="*/ 704850 h 2447925"/>
                <a:gd name="connsiteX245-5719" fmla="*/ 1662445 w 2040634"/>
                <a:gd name="connsiteY245-5720" fmla="*/ 652462 h 2447925"/>
                <a:gd name="connsiteX246-5721" fmla="*/ 1648158 w 2040634"/>
                <a:gd name="connsiteY246-5722" fmla="*/ 647700 h 2447925"/>
                <a:gd name="connsiteX247-5723" fmla="*/ 1633870 w 2040634"/>
                <a:gd name="connsiteY247-5724" fmla="*/ 619125 h 2447925"/>
                <a:gd name="connsiteX248-5725" fmla="*/ 1629108 w 2040634"/>
                <a:gd name="connsiteY248-5726" fmla="*/ 604837 h 2447925"/>
                <a:gd name="connsiteX249-5727" fmla="*/ 1624345 w 2040634"/>
                <a:gd name="connsiteY249-5728" fmla="*/ 528637 h 2447925"/>
                <a:gd name="connsiteX250-5729" fmla="*/ 1619583 w 2040634"/>
                <a:gd name="connsiteY250-5730" fmla="*/ 514350 h 2447925"/>
                <a:gd name="connsiteX251-5731" fmla="*/ 1605295 w 2040634"/>
                <a:gd name="connsiteY251-5732" fmla="*/ 509587 h 2447925"/>
                <a:gd name="connsiteX252-5733" fmla="*/ 1586245 w 2040634"/>
                <a:gd name="connsiteY252-5734" fmla="*/ 481012 h 2447925"/>
                <a:gd name="connsiteX253-5735" fmla="*/ 1581483 w 2040634"/>
                <a:gd name="connsiteY253-5736" fmla="*/ 466725 h 2447925"/>
                <a:gd name="connsiteX254-5737" fmla="*/ 1576720 w 2040634"/>
                <a:gd name="connsiteY254-5738" fmla="*/ 438150 h 2447925"/>
                <a:gd name="connsiteX255-5739" fmla="*/ 1567195 w 2040634"/>
                <a:gd name="connsiteY255-5740" fmla="*/ 423862 h 2447925"/>
                <a:gd name="connsiteX256-5741" fmla="*/ 1543383 w 2040634"/>
                <a:gd name="connsiteY256-5742" fmla="*/ 385762 h 2447925"/>
                <a:gd name="connsiteX257-5743" fmla="*/ 1529095 w 2040634"/>
                <a:gd name="connsiteY257-5744" fmla="*/ 338137 h 2447925"/>
                <a:gd name="connsiteX258-5745" fmla="*/ 1519570 w 2040634"/>
                <a:gd name="connsiteY258-5746" fmla="*/ 323850 h 2447925"/>
                <a:gd name="connsiteX259-5747" fmla="*/ 1514808 w 2040634"/>
                <a:gd name="connsiteY259-5748" fmla="*/ 309562 h 2447925"/>
                <a:gd name="connsiteX260-5749" fmla="*/ 1490995 w 2040634"/>
                <a:gd name="connsiteY260-5750" fmla="*/ 266700 h 2447925"/>
                <a:gd name="connsiteX261-5751" fmla="*/ 1486233 w 2040634"/>
                <a:gd name="connsiteY261-5752" fmla="*/ 214312 h 2447925"/>
                <a:gd name="connsiteX0-5753" fmla="*/ 1486233 w 2040634"/>
                <a:gd name="connsiteY0-5754" fmla="*/ 214312 h 2447925"/>
                <a:gd name="connsiteX1-5755" fmla="*/ 1486233 w 2040634"/>
                <a:gd name="connsiteY1-5756" fmla="*/ 214312 h 2447925"/>
                <a:gd name="connsiteX2-5757" fmla="*/ 1443370 w 2040634"/>
                <a:gd name="connsiteY2-5758" fmla="*/ 204787 h 2447925"/>
                <a:gd name="connsiteX3-5759" fmla="*/ 1410033 w 2040634"/>
                <a:gd name="connsiteY3-5760" fmla="*/ 219075 h 2447925"/>
                <a:gd name="connsiteX4-5761" fmla="*/ 1395745 w 2040634"/>
                <a:gd name="connsiteY4-5762" fmla="*/ 223837 h 2447925"/>
                <a:gd name="connsiteX5-5763" fmla="*/ 1352883 w 2040634"/>
                <a:gd name="connsiteY5-5764" fmla="*/ 209550 h 2447925"/>
                <a:gd name="connsiteX6-5765" fmla="*/ 1338595 w 2040634"/>
                <a:gd name="connsiteY6-5766" fmla="*/ 204787 h 2447925"/>
                <a:gd name="connsiteX7-5767" fmla="*/ 1319545 w 2040634"/>
                <a:gd name="connsiteY7-5768" fmla="*/ 200025 h 2447925"/>
                <a:gd name="connsiteX8-5769" fmla="*/ 1305258 w 2040634"/>
                <a:gd name="connsiteY8-5770" fmla="*/ 195262 h 2447925"/>
                <a:gd name="connsiteX9-5771" fmla="*/ 1262395 w 2040634"/>
                <a:gd name="connsiteY9-5772" fmla="*/ 190500 h 2447925"/>
                <a:gd name="connsiteX10-5773" fmla="*/ 1214770 w 2040634"/>
                <a:gd name="connsiteY10-5774" fmla="*/ 176212 h 2447925"/>
                <a:gd name="connsiteX11-5775" fmla="*/ 1210008 w 2040634"/>
                <a:gd name="connsiteY11-5776" fmla="*/ 161925 h 2447925"/>
                <a:gd name="connsiteX12-5777" fmla="*/ 1143333 w 2040634"/>
                <a:gd name="connsiteY12-5778" fmla="*/ 161925 h 2447925"/>
                <a:gd name="connsiteX13-5779" fmla="*/ 1129045 w 2040634"/>
                <a:gd name="connsiteY13-5780" fmla="*/ 190500 h 2447925"/>
                <a:gd name="connsiteX14-5781" fmla="*/ 1124283 w 2040634"/>
                <a:gd name="connsiteY14-5782" fmla="*/ 214312 h 2447925"/>
                <a:gd name="connsiteX15-5783" fmla="*/ 1105233 w 2040634"/>
                <a:gd name="connsiteY15-5784" fmla="*/ 242887 h 2447925"/>
                <a:gd name="connsiteX16-5785" fmla="*/ 1090945 w 2040634"/>
                <a:gd name="connsiteY16-5786" fmla="*/ 238125 h 2447925"/>
                <a:gd name="connsiteX17-5787" fmla="*/ 1086183 w 2040634"/>
                <a:gd name="connsiteY17-5788" fmla="*/ 223837 h 2447925"/>
                <a:gd name="connsiteX18-5789" fmla="*/ 1067133 w 2040634"/>
                <a:gd name="connsiteY18-5790" fmla="*/ 219075 h 2447925"/>
                <a:gd name="connsiteX19-5791" fmla="*/ 1038558 w 2040634"/>
                <a:gd name="connsiteY19-5792" fmla="*/ 209550 h 2447925"/>
                <a:gd name="connsiteX20-5793" fmla="*/ 1024270 w 2040634"/>
                <a:gd name="connsiteY20-5794" fmla="*/ 204787 h 2447925"/>
                <a:gd name="connsiteX21-5795" fmla="*/ 1009983 w 2040634"/>
                <a:gd name="connsiteY21-5796" fmla="*/ 200025 h 2447925"/>
                <a:gd name="connsiteX22-5797" fmla="*/ 986170 w 2040634"/>
                <a:gd name="connsiteY22-5798" fmla="*/ 204787 h 2447925"/>
                <a:gd name="connsiteX23-5799" fmla="*/ 962358 w 2040634"/>
                <a:gd name="connsiteY23-5800" fmla="*/ 166687 h 2447925"/>
                <a:gd name="connsiteX24-5801" fmla="*/ 948070 w 2040634"/>
                <a:gd name="connsiteY24-5802" fmla="*/ 152400 h 2447925"/>
                <a:gd name="connsiteX25-5803" fmla="*/ 886158 w 2040634"/>
                <a:gd name="connsiteY25-5804" fmla="*/ 147637 h 2447925"/>
                <a:gd name="connsiteX26-5805" fmla="*/ 867108 w 2040634"/>
                <a:gd name="connsiteY26-5806" fmla="*/ 142875 h 2447925"/>
                <a:gd name="connsiteX27-5807" fmla="*/ 824245 w 2040634"/>
                <a:gd name="connsiteY27-5808" fmla="*/ 119062 h 2447925"/>
                <a:gd name="connsiteX28-5809" fmla="*/ 819483 w 2040634"/>
                <a:gd name="connsiteY28-5810" fmla="*/ 104775 h 2447925"/>
                <a:gd name="connsiteX29-5811" fmla="*/ 833770 w 2040634"/>
                <a:gd name="connsiteY29-5812" fmla="*/ 95250 h 2447925"/>
                <a:gd name="connsiteX30-5813" fmla="*/ 838533 w 2040634"/>
                <a:gd name="connsiteY30-5814" fmla="*/ 80962 h 2447925"/>
                <a:gd name="connsiteX31-5815" fmla="*/ 833770 w 2040634"/>
                <a:gd name="connsiteY31-5816" fmla="*/ 47625 h 2447925"/>
                <a:gd name="connsiteX32-5817" fmla="*/ 843295 w 2040634"/>
                <a:gd name="connsiteY32-5818" fmla="*/ 19050 h 2447925"/>
                <a:gd name="connsiteX33-5819" fmla="*/ 829008 w 2040634"/>
                <a:gd name="connsiteY33-5820" fmla="*/ 9525 h 2447925"/>
                <a:gd name="connsiteX34-5821" fmla="*/ 800433 w 2040634"/>
                <a:gd name="connsiteY34-5822" fmla="*/ 0 h 2447925"/>
                <a:gd name="connsiteX35-5823" fmla="*/ 690895 w 2040634"/>
                <a:gd name="connsiteY35-5824" fmla="*/ 14287 h 2447925"/>
                <a:gd name="connsiteX36-5825" fmla="*/ 595645 w 2040634"/>
                <a:gd name="connsiteY36-5826" fmla="*/ 23812 h 2447925"/>
                <a:gd name="connsiteX37-5827" fmla="*/ 562308 w 2040634"/>
                <a:gd name="connsiteY37-5828" fmla="*/ 33337 h 2447925"/>
                <a:gd name="connsiteX38-5829" fmla="*/ 548020 w 2040634"/>
                <a:gd name="connsiteY38-5830" fmla="*/ 42862 h 2447925"/>
                <a:gd name="connsiteX39-5831" fmla="*/ 519445 w 2040634"/>
                <a:gd name="connsiteY39-5832" fmla="*/ 47625 h 2447925"/>
                <a:gd name="connsiteX40-5833" fmla="*/ 505158 w 2040634"/>
                <a:gd name="connsiteY40-5834" fmla="*/ 52387 h 2447925"/>
                <a:gd name="connsiteX41-5835" fmla="*/ 490870 w 2040634"/>
                <a:gd name="connsiteY41-5836" fmla="*/ 61912 h 2447925"/>
                <a:gd name="connsiteX42-5837" fmla="*/ 409908 w 2040634"/>
                <a:gd name="connsiteY42-5838" fmla="*/ 76200 h 2447925"/>
                <a:gd name="connsiteX43-5839" fmla="*/ 376570 w 2040634"/>
                <a:gd name="connsiteY43-5840" fmla="*/ 71437 h 2447925"/>
                <a:gd name="connsiteX44-5841" fmla="*/ 371808 w 2040634"/>
                <a:gd name="connsiteY44-5842" fmla="*/ 57150 h 2447925"/>
                <a:gd name="connsiteX45-5843" fmla="*/ 362283 w 2040634"/>
                <a:gd name="connsiteY45-5844" fmla="*/ 42862 h 2447925"/>
                <a:gd name="connsiteX46-5845" fmla="*/ 347995 w 2040634"/>
                <a:gd name="connsiteY46-5846" fmla="*/ 47625 h 2447925"/>
                <a:gd name="connsiteX47-5847" fmla="*/ 343233 w 2040634"/>
                <a:gd name="connsiteY47-5848" fmla="*/ 66675 h 2447925"/>
                <a:gd name="connsiteX48-5849" fmla="*/ 319420 w 2040634"/>
                <a:gd name="connsiteY48-5850" fmla="*/ 109537 h 2447925"/>
                <a:gd name="connsiteX49-5851" fmla="*/ 290845 w 2040634"/>
                <a:gd name="connsiteY49-5852" fmla="*/ 123825 h 2447925"/>
                <a:gd name="connsiteX50-5853" fmla="*/ 262270 w 2040634"/>
                <a:gd name="connsiteY50-5854" fmla="*/ 133350 h 2447925"/>
                <a:gd name="connsiteX51-5855" fmla="*/ 247983 w 2040634"/>
                <a:gd name="connsiteY51-5856" fmla="*/ 147637 h 2447925"/>
                <a:gd name="connsiteX52-5857" fmla="*/ 228933 w 2040634"/>
                <a:gd name="connsiteY52-5858" fmla="*/ 176212 h 2447925"/>
                <a:gd name="connsiteX53-5859" fmla="*/ 233695 w 2040634"/>
                <a:gd name="connsiteY53-5860" fmla="*/ 238125 h 2447925"/>
                <a:gd name="connsiteX54-5861" fmla="*/ 219408 w 2040634"/>
                <a:gd name="connsiteY54-5862" fmla="*/ 280987 h 2447925"/>
                <a:gd name="connsiteX55-5863" fmla="*/ 162258 w 2040634"/>
                <a:gd name="connsiteY55-5864" fmla="*/ 309562 h 2447925"/>
                <a:gd name="connsiteX56-5865" fmla="*/ 147970 w 2040634"/>
                <a:gd name="connsiteY56-5866" fmla="*/ 314325 h 2447925"/>
                <a:gd name="connsiteX57-5867" fmla="*/ 133683 w 2040634"/>
                <a:gd name="connsiteY57-5868" fmla="*/ 319087 h 2447925"/>
                <a:gd name="connsiteX58-5869" fmla="*/ 114633 w 2040634"/>
                <a:gd name="connsiteY58-5870" fmla="*/ 342900 h 2447925"/>
                <a:gd name="connsiteX59-5871" fmla="*/ 95583 w 2040634"/>
                <a:gd name="connsiteY59-5872" fmla="*/ 366712 h 2447925"/>
                <a:gd name="connsiteX60-5873" fmla="*/ 90820 w 2040634"/>
                <a:gd name="connsiteY60-5874" fmla="*/ 381000 h 2447925"/>
                <a:gd name="connsiteX61-5875" fmla="*/ 76533 w 2040634"/>
                <a:gd name="connsiteY61-5876" fmla="*/ 395287 h 2447925"/>
                <a:gd name="connsiteX62-5877" fmla="*/ 71770 w 2040634"/>
                <a:gd name="connsiteY62-5878" fmla="*/ 423862 h 2447925"/>
                <a:gd name="connsiteX63-5879" fmla="*/ 62245 w 2040634"/>
                <a:gd name="connsiteY63-5880" fmla="*/ 452437 h 2447925"/>
                <a:gd name="connsiteX64-5881" fmla="*/ 57483 w 2040634"/>
                <a:gd name="connsiteY64-5882" fmla="*/ 466725 h 2447925"/>
                <a:gd name="connsiteX65-5883" fmla="*/ 52720 w 2040634"/>
                <a:gd name="connsiteY65-5884" fmla="*/ 481012 h 2447925"/>
                <a:gd name="connsiteX66-5885" fmla="*/ 38433 w 2040634"/>
                <a:gd name="connsiteY66-5886" fmla="*/ 490537 h 2447925"/>
                <a:gd name="connsiteX67-5887" fmla="*/ 19383 w 2040634"/>
                <a:gd name="connsiteY67-5888" fmla="*/ 519112 h 2447925"/>
                <a:gd name="connsiteX68-5889" fmla="*/ 24145 w 2040634"/>
                <a:gd name="connsiteY68-5890" fmla="*/ 538162 h 2447925"/>
                <a:gd name="connsiteX69-5891" fmla="*/ 33670 w 2040634"/>
                <a:gd name="connsiteY69-5892" fmla="*/ 566737 h 2447925"/>
                <a:gd name="connsiteX70-5893" fmla="*/ 38433 w 2040634"/>
                <a:gd name="connsiteY70-5894" fmla="*/ 609600 h 2447925"/>
                <a:gd name="connsiteX71-5895" fmla="*/ 38433 w 2040634"/>
                <a:gd name="connsiteY71-5896" fmla="*/ 681037 h 2447925"/>
                <a:gd name="connsiteX72-5897" fmla="*/ 19383 w 2040634"/>
                <a:gd name="connsiteY72-5898" fmla="*/ 709612 h 2447925"/>
                <a:gd name="connsiteX73-5899" fmla="*/ 9858 w 2040634"/>
                <a:gd name="connsiteY73-5900" fmla="*/ 742950 h 2447925"/>
                <a:gd name="connsiteX74-5901" fmla="*/ 333 w 2040634"/>
                <a:gd name="connsiteY74-5902" fmla="*/ 757237 h 2447925"/>
                <a:gd name="connsiteX75-5903" fmla="*/ 14620 w 2040634"/>
                <a:gd name="connsiteY75-5904" fmla="*/ 790575 h 2447925"/>
                <a:gd name="connsiteX76-5905" fmla="*/ 28908 w 2040634"/>
                <a:gd name="connsiteY76-5906" fmla="*/ 842962 h 2447925"/>
                <a:gd name="connsiteX77-5907" fmla="*/ 52720 w 2040634"/>
                <a:gd name="connsiteY77-5908" fmla="*/ 866775 h 2447925"/>
                <a:gd name="connsiteX78-5909" fmla="*/ 62245 w 2040634"/>
                <a:gd name="connsiteY78-5910" fmla="*/ 881062 h 2447925"/>
                <a:gd name="connsiteX79-5911" fmla="*/ 76533 w 2040634"/>
                <a:gd name="connsiteY79-5912" fmla="*/ 909637 h 2447925"/>
                <a:gd name="connsiteX80-5913" fmla="*/ 90820 w 2040634"/>
                <a:gd name="connsiteY80-5914" fmla="*/ 919162 h 2447925"/>
                <a:gd name="connsiteX81-5915" fmla="*/ 114633 w 2040634"/>
                <a:gd name="connsiteY81-5916" fmla="*/ 952500 h 2447925"/>
                <a:gd name="connsiteX82-5917" fmla="*/ 119395 w 2040634"/>
                <a:gd name="connsiteY82-5918" fmla="*/ 966787 h 2447925"/>
                <a:gd name="connsiteX83-5919" fmla="*/ 133683 w 2040634"/>
                <a:gd name="connsiteY83-5920" fmla="*/ 976312 h 2447925"/>
                <a:gd name="connsiteX84-5921" fmla="*/ 143208 w 2040634"/>
                <a:gd name="connsiteY84-5922" fmla="*/ 990600 h 2447925"/>
                <a:gd name="connsiteX85-5923" fmla="*/ 157495 w 2040634"/>
                <a:gd name="connsiteY85-5924" fmla="*/ 1019175 h 2447925"/>
                <a:gd name="connsiteX86-5925" fmla="*/ 171783 w 2040634"/>
                <a:gd name="connsiteY86-5926" fmla="*/ 1028700 h 2447925"/>
                <a:gd name="connsiteX87-5927" fmla="*/ 186070 w 2040634"/>
                <a:gd name="connsiteY87-5928" fmla="*/ 1057275 h 2447925"/>
                <a:gd name="connsiteX88-5929" fmla="*/ 214645 w 2040634"/>
                <a:gd name="connsiteY88-5930" fmla="*/ 1066800 h 2447925"/>
                <a:gd name="connsiteX89-5931" fmla="*/ 257508 w 2040634"/>
                <a:gd name="connsiteY89-5932" fmla="*/ 1095375 h 2447925"/>
                <a:gd name="connsiteX90-5933" fmla="*/ 271795 w 2040634"/>
                <a:gd name="connsiteY90-5934" fmla="*/ 1104900 h 2447925"/>
                <a:gd name="connsiteX91-5935" fmla="*/ 286083 w 2040634"/>
                <a:gd name="connsiteY91-5936" fmla="*/ 1109662 h 2447925"/>
                <a:gd name="connsiteX92-5937" fmla="*/ 305133 w 2040634"/>
                <a:gd name="connsiteY92-5938" fmla="*/ 1104900 h 2447925"/>
                <a:gd name="connsiteX93-5939" fmla="*/ 352758 w 2040634"/>
                <a:gd name="connsiteY93-5940" fmla="*/ 1090612 h 2447925"/>
                <a:gd name="connsiteX94-5941" fmla="*/ 409908 w 2040634"/>
                <a:gd name="connsiteY94-5942" fmla="*/ 1095375 h 2447925"/>
                <a:gd name="connsiteX95-5943" fmla="*/ 424195 w 2040634"/>
                <a:gd name="connsiteY95-5944" fmla="*/ 1100137 h 2447925"/>
                <a:gd name="connsiteX96-5945" fmla="*/ 452770 w 2040634"/>
                <a:gd name="connsiteY96-5946" fmla="*/ 1104900 h 2447925"/>
                <a:gd name="connsiteX97-5947" fmla="*/ 495633 w 2040634"/>
                <a:gd name="connsiteY97-5948" fmla="*/ 1100137 h 2447925"/>
                <a:gd name="connsiteX98-5949" fmla="*/ 505158 w 2040634"/>
                <a:gd name="connsiteY98-5950" fmla="*/ 1085850 h 2447925"/>
                <a:gd name="connsiteX99-5951" fmla="*/ 519445 w 2040634"/>
                <a:gd name="connsiteY99-5952" fmla="*/ 1081087 h 2447925"/>
                <a:gd name="connsiteX100-5953" fmla="*/ 548020 w 2040634"/>
                <a:gd name="connsiteY100-5954" fmla="*/ 1066800 h 2447925"/>
                <a:gd name="connsiteX101-5955" fmla="*/ 562308 w 2040634"/>
                <a:gd name="connsiteY101-5956" fmla="*/ 1057275 h 2447925"/>
                <a:gd name="connsiteX102-5957" fmla="*/ 590883 w 2040634"/>
                <a:gd name="connsiteY102-5958" fmla="*/ 1047750 h 2447925"/>
                <a:gd name="connsiteX103-5959" fmla="*/ 619458 w 2040634"/>
                <a:gd name="connsiteY103-5960" fmla="*/ 1052512 h 2447925"/>
                <a:gd name="connsiteX104-5961" fmla="*/ 648033 w 2040634"/>
                <a:gd name="connsiteY104-5962" fmla="*/ 1062037 h 2447925"/>
                <a:gd name="connsiteX105-5963" fmla="*/ 662320 w 2040634"/>
                <a:gd name="connsiteY105-5964" fmla="*/ 1071562 h 2447925"/>
                <a:gd name="connsiteX106-5965" fmla="*/ 681370 w 2040634"/>
                <a:gd name="connsiteY106-5966" fmla="*/ 1100137 h 2447925"/>
                <a:gd name="connsiteX107-5967" fmla="*/ 709945 w 2040634"/>
                <a:gd name="connsiteY107-5968" fmla="*/ 1119187 h 2447925"/>
                <a:gd name="connsiteX108-5969" fmla="*/ 733758 w 2040634"/>
                <a:gd name="connsiteY108-5970" fmla="*/ 1114425 h 2447925"/>
                <a:gd name="connsiteX109-5971" fmla="*/ 771858 w 2040634"/>
                <a:gd name="connsiteY109-5972" fmla="*/ 1104900 h 2447925"/>
                <a:gd name="connsiteX110-5973" fmla="*/ 786145 w 2040634"/>
                <a:gd name="connsiteY110-5974" fmla="*/ 1109662 h 2447925"/>
                <a:gd name="connsiteX111-5975" fmla="*/ 795670 w 2040634"/>
                <a:gd name="connsiteY111-5976" fmla="*/ 1138237 h 2447925"/>
                <a:gd name="connsiteX112-5977" fmla="*/ 805195 w 2040634"/>
                <a:gd name="connsiteY112-5978" fmla="*/ 1176337 h 2447925"/>
                <a:gd name="connsiteX113-5979" fmla="*/ 800433 w 2040634"/>
                <a:gd name="connsiteY113-5980" fmla="*/ 1233487 h 2447925"/>
                <a:gd name="connsiteX114-5981" fmla="*/ 790908 w 2040634"/>
                <a:gd name="connsiteY114-5982" fmla="*/ 1262062 h 2447925"/>
                <a:gd name="connsiteX115-5983" fmla="*/ 776620 w 2040634"/>
                <a:gd name="connsiteY115-5984" fmla="*/ 1290637 h 2447925"/>
                <a:gd name="connsiteX116-5985" fmla="*/ 800433 w 2040634"/>
                <a:gd name="connsiteY116-5986" fmla="*/ 1333500 h 2447925"/>
                <a:gd name="connsiteX117-5987" fmla="*/ 814720 w 2040634"/>
                <a:gd name="connsiteY117-5988" fmla="*/ 1343025 h 2447925"/>
                <a:gd name="connsiteX118-5989" fmla="*/ 824245 w 2040634"/>
                <a:gd name="connsiteY118-5990" fmla="*/ 1371600 h 2447925"/>
                <a:gd name="connsiteX119-5991" fmla="*/ 833770 w 2040634"/>
                <a:gd name="connsiteY119-5992" fmla="*/ 1385887 h 2447925"/>
                <a:gd name="connsiteX120-5993" fmla="*/ 838533 w 2040634"/>
                <a:gd name="connsiteY120-5994" fmla="*/ 1400175 h 2447925"/>
                <a:gd name="connsiteX121-5995" fmla="*/ 867108 w 2040634"/>
                <a:gd name="connsiteY121-5996" fmla="*/ 1423987 h 2447925"/>
                <a:gd name="connsiteX122-5997" fmla="*/ 890920 w 2040634"/>
                <a:gd name="connsiteY122-5998" fmla="*/ 1466850 h 2447925"/>
                <a:gd name="connsiteX123-5999" fmla="*/ 895683 w 2040634"/>
                <a:gd name="connsiteY123-6000" fmla="*/ 1514475 h 2447925"/>
                <a:gd name="connsiteX124-6001" fmla="*/ 900445 w 2040634"/>
                <a:gd name="connsiteY124-6002" fmla="*/ 1528762 h 2447925"/>
                <a:gd name="connsiteX125-6003" fmla="*/ 919495 w 2040634"/>
                <a:gd name="connsiteY125-6004" fmla="*/ 1557337 h 2447925"/>
                <a:gd name="connsiteX126-6005" fmla="*/ 905208 w 2040634"/>
                <a:gd name="connsiteY126-6006" fmla="*/ 1595437 h 2447925"/>
                <a:gd name="connsiteX127-6007" fmla="*/ 919495 w 2040634"/>
                <a:gd name="connsiteY127-6008" fmla="*/ 1600200 h 2447925"/>
                <a:gd name="connsiteX128-6009" fmla="*/ 933783 w 2040634"/>
                <a:gd name="connsiteY128-6010" fmla="*/ 1628775 h 2447925"/>
                <a:gd name="connsiteX129-6011" fmla="*/ 924258 w 2040634"/>
                <a:gd name="connsiteY129-6012" fmla="*/ 1676400 h 2447925"/>
                <a:gd name="connsiteX130-6013" fmla="*/ 919495 w 2040634"/>
                <a:gd name="connsiteY130-6014" fmla="*/ 1695450 h 2447925"/>
                <a:gd name="connsiteX131-6015" fmla="*/ 900445 w 2040634"/>
                <a:gd name="connsiteY131-6016" fmla="*/ 1724025 h 2447925"/>
                <a:gd name="connsiteX132-6017" fmla="*/ 890920 w 2040634"/>
                <a:gd name="connsiteY132-6018" fmla="*/ 1738312 h 2447925"/>
                <a:gd name="connsiteX133-6019" fmla="*/ 886158 w 2040634"/>
                <a:gd name="connsiteY133-6020" fmla="*/ 1752600 h 2447925"/>
                <a:gd name="connsiteX134-6021" fmla="*/ 881395 w 2040634"/>
                <a:gd name="connsiteY134-6022" fmla="*/ 1785937 h 2447925"/>
                <a:gd name="connsiteX135-6023" fmla="*/ 871870 w 2040634"/>
                <a:gd name="connsiteY135-6024" fmla="*/ 1800225 h 2447925"/>
                <a:gd name="connsiteX136-6025" fmla="*/ 876633 w 2040634"/>
                <a:gd name="connsiteY136-6026" fmla="*/ 1843087 h 2447925"/>
                <a:gd name="connsiteX137-6027" fmla="*/ 871870 w 2040634"/>
                <a:gd name="connsiteY137-6028" fmla="*/ 1866900 h 2447925"/>
                <a:gd name="connsiteX138-6029" fmla="*/ 890920 w 2040634"/>
                <a:gd name="connsiteY138-6030" fmla="*/ 1919287 h 2447925"/>
                <a:gd name="connsiteX139-6031" fmla="*/ 909970 w 2040634"/>
                <a:gd name="connsiteY139-6032" fmla="*/ 1947862 h 2447925"/>
                <a:gd name="connsiteX140-6033" fmla="*/ 914733 w 2040634"/>
                <a:gd name="connsiteY140-6034" fmla="*/ 1962150 h 2447925"/>
                <a:gd name="connsiteX141-6035" fmla="*/ 933783 w 2040634"/>
                <a:gd name="connsiteY141-6036" fmla="*/ 1990725 h 2447925"/>
                <a:gd name="connsiteX142-6037" fmla="*/ 943308 w 2040634"/>
                <a:gd name="connsiteY142-6038" fmla="*/ 2024062 h 2447925"/>
                <a:gd name="connsiteX143-6039" fmla="*/ 950451 w 2040634"/>
                <a:gd name="connsiteY143-6040" fmla="*/ 2057400 h 2447925"/>
                <a:gd name="connsiteX144-6041" fmla="*/ 955214 w 2040634"/>
                <a:gd name="connsiteY144-6042" fmla="*/ 2093118 h 2447925"/>
                <a:gd name="connsiteX145-6043" fmla="*/ 969501 w 2040634"/>
                <a:gd name="connsiteY145-6044" fmla="*/ 2171700 h 2447925"/>
                <a:gd name="connsiteX146-6045" fmla="*/ 990933 w 2040634"/>
                <a:gd name="connsiteY146-6046" fmla="*/ 2209800 h 2447925"/>
                <a:gd name="connsiteX147-6047" fmla="*/ 995695 w 2040634"/>
                <a:gd name="connsiteY147-6048" fmla="*/ 2224087 h 2447925"/>
                <a:gd name="connsiteX148-6049" fmla="*/ 1005220 w 2040634"/>
                <a:gd name="connsiteY148-6050" fmla="*/ 2238375 h 2447925"/>
                <a:gd name="connsiteX149-6051" fmla="*/ 1009983 w 2040634"/>
                <a:gd name="connsiteY149-6052" fmla="*/ 2252662 h 2447925"/>
                <a:gd name="connsiteX150-6053" fmla="*/ 1029033 w 2040634"/>
                <a:gd name="connsiteY150-6054" fmla="*/ 2281237 h 2447925"/>
                <a:gd name="connsiteX151-6055" fmla="*/ 1043320 w 2040634"/>
                <a:gd name="connsiteY151-6056" fmla="*/ 2309812 h 2447925"/>
                <a:gd name="connsiteX152-6057" fmla="*/ 1057608 w 2040634"/>
                <a:gd name="connsiteY152-6058" fmla="*/ 2319337 h 2447925"/>
                <a:gd name="connsiteX153-6059" fmla="*/ 1057608 w 2040634"/>
                <a:gd name="connsiteY153-6060" fmla="*/ 2371725 h 2447925"/>
                <a:gd name="connsiteX154-6061" fmla="*/ 1052845 w 2040634"/>
                <a:gd name="connsiteY154-6062" fmla="*/ 2386012 h 2447925"/>
                <a:gd name="connsiteX155-6063" fmla="*/ 1071895 w 2040634"/>
                <a:gd name="connsiteY155-6064" fmla="*/ 2414587 h 2447925"/>
                <a:gd name="connsiteX156-6065" fmla="*/ 1081420 w 2040634"/>
                <a:gd name="connsiteY156-6066" fmla="*/ 2428875 h 2447925"/>
                <a:gd name="connsiteX157-6067" fmla="*/ 1109995 w 2040634"/>
                <a:gd name="connsiteY157-6068" fmla="*/ 2447925 h 2447925"/>
                <a:gd name="connsiteX158-6069" fmla="*/ 1143333 w 2040634"/>
                <a:gd name="connsiteY158-6070" fmla="*/ 2438400 h 2447925"/>
                <a:gd name="connsiteX159-6071" fmla="*/ 1176670 w 2040634"/>
                <a:gd name="connsiteY159-6072" fmla="*/ 2424112 h 2447925"/>
                <a:gd name="connsiteX160-6073" fmla="*/ 1233820 w 2040634"/>
                <a:gd name="connsiteY160-6074" fmla="*/ 2419350 h 2447925"/>
                <a:gd name="connsiteX161-6075" fmla="*/ 1290970 w 2040634"/>
                <a:gd name="connsiteY161-6076" fmla="*/ 2414587 h 2447925"/>
                <a:gd name="connsiteX162-6077" fmla="*/ 1333833 w 2040634"/>
                <a:gd name="connsiteY162-6078" fmla="*/ 2395537 h 2447925"/>
                <a:gd name="connsiteX163-6079" fmla="*/ 1348120 w 2040634"/>
                <a:gd name="connsiteY163-6080" fmla="*/ 2381250 h 2447925"/>
                <a:gd name="connsiteX164-6081" fmla="*/ 1376695 w 2040634"/>
                <a:gd name="connsiteY164-6082" fmla="*/ 2362200 h 2447925"/>
                <a:gd name="connsiteX165-6083" fmla="*/ 1390983 w 2040634"/>
                <a:gd name="connsiteY165-6084" fmla="*/ 2352675 h 2447925"/>
                <a:gd name="connsiteX166-6085" fmla="*/ 1400508 w 2040634"/>
                <a:gd name="connsiteY166-6086" fmla="*/ 2338387 h 2447925"/>
                <a:gd name="connsiteX167-6087" fmla="*/ 1414795 w 2040634"/>
                <a:gd name="connsiteY167-6088" fmla="*/ 2333625 h 2447925"/>
                <a:gd name="connsiteX168-6089" fmla="*/ 1433845 w 2040634"/>
                <a:gd name="connsiteY168-6090" fmla="*/ 2314575 h 2447925"/>
                <a:gd name="connsiteX169-6091" fmla="*/ 1448133 w 2040634"/>
                <a:gd name="connsiteY169-6092" fmla="*/ 2286000 h 2447925"/>
                <a:gd name="connsiteX170-6093" fmla="*/ 1457658 w 2040634"/>
                <a:gd name="connsiteY170-6094" fmla="*/ 2257425 h 2447925"/>
                <a:gd name="connsiteX171-6095" fmla="*/ 1476708 w 2040634"/>
                <a:gd name="connsiteY171-6096" fmla="*/ 2228850 h 2447925"/>
                <a:gd name="connsiteX172-6097" fmla="*/ 1486233 w 2040634"/>
                <a:gd name="connsiteY172-6098" fmla="*/ 2214562 h 2447925"/>
                <a:gd name="connsiteX173-6099" fmla="*/ 1495758 w 2040634"/>
                <a:gd name="connsiteY173-6100" fmla="*/ 2185987 h 2447925"/>
                <a:gd name="connsiteX174-6101" fmla="*/ 1500520 w 2040634"/>
                <a:gd name="connsiteY174-6102" fmla="*/ 2128837 h 2447925"/>
                <a:gd name="connsiteX175-6103" fmla="*/ 1529095 w 2040634"/>
                <a:gd name="connsiteY175-6104" fmla="*/ 2119312 h 2447925"/>
                <a:gd name="connsiteX176-6105" fmla="*/ 1543383 w 2040634"/>
                <a:gd name="connsiteY176-6106" fmla="*/ 2114550 h 2447925"/>
                <a:gd name="connsiteX177-6107" fmla="*/ 1557670 w 2040634"/>
                <a:gd name="connsiteY177-6108" fmla="*/ 2105025 h 2447925"/>
                <a:gd name="connsiteX178-6109" fmla="*/ 1571958 w 2040634"/>
                <a:gd name="connsiteY178-6110" fmla="*/ 2100262 h 2447925"/>
                <a:gd name="connsiteX179-6111" fmla="*/ 1581483 w 2040634"/>
                <a:gd name="connsiteY179-6112" fmla="*/ 2085975 h 2447925"/>
                <a:gd name="connsiteX180-6113" fmla="*/ 1571958 w 2040634"/>
                <a:gd name="connsiteY180-6114" fmla="*/ 2005012 h 2447925"/>
                <a:gd name="connsiteX181-6115" fmla="*/ 1567195 w 2040634"/>
                <a:gd name="connsiteY181-6116" fmla="*/ 1990725 h 2447925"/>
                <a:gd name="connsiteX182-6117" fmla="*/ 1557670 w 2040634"/>
                <a:gd name="connsiteY182-6118" fmla="*/ 1976437 h 2447925"/>
                <a:gd name="connsiteX183-6119" fmla="*/ 1557670 w 2040634"/>
                <a:gd name="connsiteY183-6120" fmla="*/ 1933575 h 2447925"/>
                <a:gd name="connsiteX184-6121" fmla="*/ 1571958 w 2040634"/>
                <a:gd name="connsiteY184-6122" fmla="*/ 1924050 h 2447925"/>
                <a:gd name="connsiteX185-6123" fmla="*/ 1581483 w 2040634"/>
                <a:gd name="connsiteY185-6124" fmla="*/ 1909762 h 2447925"/>
                <a:gd name="connsiteX186-6125" fmla="*/ 1610058 w 2040634"/>
                <a:gd name="connsiteY186-6126" fmla="*/ 1890712 h 2447925"/>
                <a:gd name="connsiteX187-6127" fmla="*/ 1633870 w 2040634"/>
                <a:gd name="connsiteY187-6128" fmla="*/ 1866900 h 2447925"/>
                <a:gd name="connsiteX188-6129" fmla="*/ 1648158 w 2040634"/>
                <a:gd name="connsiteY188-6130" fmla="*/ 1852612 h 2447925"/>
                <a:gd name="connsiteX189-6131" fmla="*/ 1686257 w 2040634"/>
                <a:gd name="connsiteY189-6132" fmla="*/ 1838325 h 2447925"/>
                <a:gd name="connsiteX190-6133" fmla="*/ 1712451 w 2040634"/>
                <a:gd name="connsiteY190-6134" fmla="*/ 1819275 h 2447925"/>
                <a:gd name="connsiteX191-6135" fmla="*/ 1719595 w 2040634"/>
                <a:gd name="connsiteY191-6136" fmla="*/ 1793081 h 2447925"/>
                <a:gd name="connsiteX192-6137" fmla="*/ 1731502 w 2040634"/>
                <a:gd name="connsiteY192-6138" fmla="*/ 1774032 h 2447925"/>
                <a:gd name="connsiteX193-6139" fmla="*/ 1733883 w 2040634"/>
                <a:gd name="connsiteY193-6140" fmla="*/ 1743075 h 2447925"/>
                <a:gd name="connsiteX194-6141" fmla="*/ 1729120 w 2040634"/>
                <a:gd name="connsiteY194-6142" fmla="*/ 1700212 h 2447925"/>
                <a:gd name="connsiteX195-6143" fmla="*/ 1726739 w 2040634"/>
                <a:gd name="connsiteY195-6144" fmla="*/ 1633537 h 2447925"/>
                <a:gd name="connsiteX196-6145" fmla="*/ 1710070 w 2040634"/>
                <a:gd name="connsiteY196-6146" fmla="*/ 1590675 h 2447925"/>
                <a:gd name="connsiteX197-6147" fmla="*/ 1700545 w 2040634"/>
                <a:gd name="connsiteY197-6148" fmla="*/ 1576387 h 2447925"/>
                <a:gd name="connsiteX198-6149" fmla="*/ 1695783 w 2040634"/>
                <a:gd name="connsiteY198-6150" fmla="*/ 1562100 h 2447925"/>
                <a:gd name="connsiteX199-6151" fmla="*/ 1695783 w 2040634"/>
                <a:gd name="connsiteY199-6152" fmla="*/ 1535906 h 2447925"/>
                <a:gd name="connsiteX200-6153" fmla="*/ 1691020 w 2040634"/>
                <a:gd name="connsiteY200-6154" fmla="*/ 1504950 h 2447925"/>
                <a:gd name="connsiteX201-6155" fmla="*/ 1691020 w 2040634"/>
                <a:gd name="connsiteY201-6156" fmla="*/ 1490662 h 2447925"/>
                <a:gd name="connsiteX202-6157" fmla="*/ 1695783 w 2040634"/>
                <a:gd name="connsiteY202-6158" fmla="*/ 1428750 h 2447925"/>
                <a:gd name="connsiteX203-6159" fmla="*/ 1705308 w 2040634"/>
                <a:gd name="connsiteY203-6160" fmla="*/ 1414462 h 2447925"/>
                <a:gd name="connsiteX204-6161" fmla="*/ 1710070 w 2040634"/>
                <a:gd name="connsiteY204-6162" fmla="*/ 1400175 h 2447925"/>
                <a:gd name="connsiteX205-6163" fmla="*/ 1719595 w 2040634"/>
                <a:gd name="connsiteY205-6164" fmla="*/ 1385887 h 2447925"/>
                <a:gd name="connsiteX206-6165" fmla="*/ 1733883 w 2040634"/>
                <a:gd name="connsiteY206-6166" fmla="*/ 1357312 h 2447925"/>
                <a:gd name="connsiteX207-6167" fmla="*/ 1757695 w 2040634"/>
                <a:gd name="connsiteY207-6168" fmla="*/ 1314450 h 2447925"/>
                <a:gd name="connsiteX208-6169" fmla="*/ 1767220 w 2040634"/>
                <a:gd name="connsiteY208-6170" fmla="*/ 1300162 h 2447925"/>
                <a:gd name="connsiteX209-6171" fmla="*/ 1771983 w 2040634"/>
                <a:gd name="connsiteY209-6172" fmla="*/ 1285875 h 2447925"/>
                <a:gd name="connsiteX210-6173" fmla="*/ 1786270 w 2040634"/>
                <a:gd name="connsiteY210-6174" fmla="*/ 1276350 h 2447925"/>
                <a:gd name="connsiteX211-6175" fmla="*/ 1795795 w 2040634"/>
                <a:gd name="connsiteY211-6176" fmla="*/ 1262062 h 2447925"/>
                <a:gd name="connsiteX212-6177" fmla="*/ 1810083 w 2040634"/>
                <a:gd name="connsiteY212-6178" fmla="*/ 1247775 h 2447925"/>
                <a:gd name="connsiteX213-6179" fmla="*/ 1829133 w 2040634"/>
                <a:gd name="connsiteY213-6180" fmla="*/ 1228725 h 2447925"/>
                <a:gd name="connsiteX214-6181" fmla="*/ 1843420 w 2040634"/>
                <a:gd name="connsiteY214-6182" fmla="*/ 1219200 h 2447925"/>
                <a:gd name="connsiteX215-6183" fmla="*/ 1852945 w 2040634"/>
                <a:gd name="connsiteY215-6184" fmla="*/ 1204912 h 2447925"/>
                <a:gd name="connsiteX216-6185" fmla="*/ 1867233 w 2040634"/>
                <a:gd name="connsiteY216-6186" fmla="*/ 1200150 h 2447925"/>
                <a:gd name="connsiteX217-6187" fmla="*/ 1876758 w 2040634"/>
                <a:gd name="connsiteY217-6188" fmla="*/ 1204912 h 2447925"/>
                <a:gd name="connsiteX218-6189" fmla="*/ 1900570 w 2040634"/>
                <a:gd name="connsiteY218-6190" fmla="*/ 1171575 h 2447925"/>
                <a:gd name="connsiteX219-6191" fmla="*/ 1919620 w 2040634"/>
                <a:gd name="connsiteY219-6192" fmla="*/ 1128712 h 2447925"/>
                <a:gd name="connsiteX220-6193" fmla="*/ 1933908 w 2040634"/>
                <a:gd name="connsiteY220-6194" fmla="*/ 1119187 h 2447925"/>
                <a:gd name="connsiteX221-6195" fmla="*/ 1952958 w 2040634"/>
                <a:gd name="connsiteY221-6196" fmla="*/ 1100137 h 2447925"/>
                <a:gd name="connsiteX222-6197" fmla="*/ 1957720 w 2040634"/>
                <a:gd name="connsiteY222-6198" fmla="*/ 1085850 h 2447925"/>
                <a:gd name="connsiteX223-6199" fmla="*/ 1976770 w 2040634"/>
                <a:gd name="connsiteY223-6200" fmla="*/ 1057275 h 2447925"/>
                <a:gd name="connsiteX224-6201" fmla="*/ 1986295 w 2040634"/>
                <a:gd name="connsiteY224-6202" fmla="*/ 1042987 h 2447925"/>
                <a:gd name="connsiteX225-6203" fmla="*/ 1995820 w 2040634"/>
                <a:gd name="connsiteY225-6204" fmla="*/ 1028700 h 2447925"/>
                <a:gd name="connsiteX226-6205" fmla="*/ 2005345 w 2040634"/>
                <a:gd name="connsiteY226-6206" fmla="*/ 1014412 h 2447925"/>
                <a:gd name="connsiteX227-6207" fmla="*/ 2019633 w 2040634"/>
                <a:gd name="connsiteY227-6208" fmla="*/ 1004887 h 2447925"/>
                <a:gd name="connsiteX228-6209" fmla="*/ 2038683 w 2040634"/>
                <a:gd name="connsiteY228-6210" fmla="*/ 962025 h 2447925"/>
                <a:gd name="connsiteX229-6211" fmla="*/ 2033920 w 2040634"/>
                <a:gd name="connsiteY229-6212" fmla="*/ 862012 h 2447925"/>
                <a:gd name="connsiteX230-6213" fmla="*/ 2005345 w 2040634"/>
                <a:gd name="connsiteY230-6214" fmla="*/ 881062 h 2447925"/>
                <a:gd name="connsiteX231-6215" fmla="*/ 1952958 w 2040634"/>
                <a:gd name="connsiteY231-6216" fmla="*/ 885825 h 2447925"/>
                <a:gd name="connsiteX232-6217" fmla="*/ 1924383 w 2040634"/>
                <a:gd name="connsiteY232-6218" fmla="*/ 895350 h 2447925"/>
                <a:gd name="connsiteX233-6219" fmla="*/ 1895808 w 2040634"/>
                <a:gd name="connsiteY233-6220" fmla="*/ 909637 h 2447925"/>
                <a:gd name="connsiteX234-6221" fmla="*/ 1819608 w 2040634"/>
                <a:gd name="connsiteY234-6222" fmla="*/ 904875 h 2447925"/>
                <a:gd name="connsiteX235-6223" fmla="*/ 1805320 w 2040634"/>
                <a:gd name="connsiteY235-6224" fmla="*/ 900112 h 2447925"/>
                <a:gd name="connsiteX236-6225" fmla="*/ 1786270 w 2040634"/>
                <a:gd name="connsiteY236-6226" fmla="*/ 871537 h 2447925"/>
                <a:gd name="connsiteX237-6227" fmla="*/ 1800558 w 2040634"/>
                <a:gd name="connsiteY237-6228" fmla="*/ 862012 h 2447925"/>
                <a:gd name="connsiteX238-6229" fmla="*/ 1795795 w 2040634"/>
                <a:gd name="connsiteY238-6230" fmla="*/ 833437 h 2447925"/>
                <a:gd name="connsiteX239-6231" fmla="*/ 1781508 w 2040634"/>
                <a:gd name="connsiteY239-6232" fmla="*/ 828675 h 2447925"/>
                <a:gd name="connsiteX240-6233" fmla="*/ 1767220 w 2040634"/>
                <a:gd name="connsiteY240-6234" fmla="*/ 800100 h 2447925"/>
                <a:gd name="connsiteX241-6235" fmla="*/ 1752933 w 2040634"/>
                <a:gd name="connsiteY241-6236" fmla="*/ 790575 h 2447925"/>
                <a:gd name="connsiteX242-6237" fmla="*/ 1724358 w 2040634"/>
                <a:gd name="connsiteY242-6238" fmla="*/ 766762 h 2447925"/>
                <a:gd name="connsiteX243-6239" fmla="*/ 1695783 w 2040634"/>
                <a:gd name="connsiteY243-6240" fmla="*/ 747712 h 2447925"/>
                <a:gd name="connsiteX244-6241" fmla="*/ 1676733 w 2040634"/>
                <a:gd name="connsiteY244-6242" fmla="*/ 704850 h 2447925"/>
                <a:gd name="connsiteX245-6243" fmla="*/ 1662445 w 2040634"/>
                <a:gd name="connsiteY245-6244" fmla="*/ 652462 h 2447925"/>
                <a:gd name="connsiteX246-6245" fmla="*/ 1648158 w 2040634"/>
                <a:gd name="connsiteY246-6246" fmla="*/ 647700 h 2447925"/>
                <a:gd name="connsiteX247-6247" fmla="*/ 1633870 w 2040634"/>
                <a:gd name="connsiteY247-6248" fmla="*/ 619125 h 2447925"/>
                <a:gd name="connsiteX248-6249" fmla="*/ 1629108 w 2040634"/>
                <a:gd name="connsiteY248-6250" fmla="*/ 604837 h 2447925"/>
                <a:gd name="connsiteX249-6251" fmla="*/ 1624345 w 2040634"/>
                <a:gd name="connsiteY249-6252" fmla="*/ 528637 h 2447925"/>
                <a:gd name="connsiteX250-6253" fmla="*/ 1619583 w 2040634"/>
                <a:gd name="connsiteY250-6254" fmla="*/ 514350 h 2447925"/>
                <a:gd name="connsiteX251-6255" fmla="*/ 1605295 w 2040634"/>
                <a:gd name="connsiteY251-6256" fmla="*/ 509587 h 2447925"/>
                <a:gd name="connsiteX252-6257" fmla="*/ 1586245 w 2040634"/>
                <a:gd name="connsiteY252-6258" fmla="*/ 481012 h 2447925"/>
                <a:gd name="connsiteX253-6259" fmla="*/ 1581483 w 2040634"/>
                <a:gd name="connsiteY253-6260" fmla="*/ 466725 h 2447925"/>
                <a:gd name="connsiteX254-6261" fmla="*/ 1576720 w 2040634"/>
                <a:gd name="connsiteY254-6262" fmla="*/ 438150 h 2447925"/>
                <a:gd name="connsiteX255-6263" fmla="*/ 1567195 w 2040634"/>
                <a:gd name="connsiteY255-6264" fmla="*/ 423862 h 2447925"/>
                <a:gd name="connsiteX256-6265" fmla="*/ 1543383 w 2040634"/>
                <a:gd name="connsiteY256-6266" fmla="*/ 385762 h 2447925"/>
                <a:gd name="connsiteX257-6267" fmla="*/ 1529095 w 2040634"/>
                <a:gd name="connsiteY257-6268" fmla="*/ 338137 h 2447925"/>
                <a:gd name="connsiteX258-6269" fmla="*/ 1519570 w 2040634"/>
                <a:gd name="connsiteY258-6270" fmla="*/ 323850 h 2447925"/>
                <a:gd name="connsiteX259-6271" fmla="*/ 1514808 w 2040634"/>
                <a:gd name="connsiteY259-6272" fmla="*/ 309562 h 2447925"/>
                <a:gd name="connsiteX260-6273" fmla="*/ 1490995 w 2040634"/>
                <a:gd name="connsiteY260-6274" fmla="*/ 266700 h 2447925"/>
                <a:gd name="connsiteX261-6275" fmla="*/ 1486233 w 2040634"/>
                <a:gd name="connsiteY261-6276" fmla="*/ 214312 h 2447925"/>
                <a:gd name="connsiteX0-6277" fmla="*/ 1486233 w 2040634"/>
                <a:gd name="connsiteY0-6278" fmla="*/ 214312 h 2447925"/>
                <a:gd name="connsiteX1-6279" fmla="*/ 1486233 w 2040634"/>
                <a:gd name="connsiteY1-6280" fmla="*/ 214312 h 2447925"/>
                <a:gd name="connsiteX2-6281" fmla="*/ 1443370 w 2040634"/>
                <a:gd name="connsiteY2-6282" fmla="*/ 204787 h 2447925"/>
                <a:gd name="connsiteX3-6283" fmla="*/ 1410033 w 2040634"/>
                <a:gd name="connsiteY3-6284" fmla="*/ 219075 h 2447925"/>
                <a:gd name="connsiteX4-6285" fmla="*/ 1395745 w 2040634"/>
                <a:gd name="connsiteY4-6286" fmla="*/ 223837 h 2447925"/>
                <a:gd name="connsiteX5-6287" fmla="*/ 1352883 w 2040634"/>
                <a:gd name="connsiteY5-6288" fmla="*/ 209550 h 2447925"/>
                <a:gd name="connsiteX6-6289" fmla="*/ 1338595 w 2040634"/>
                <a:gd name="connsiteY6-6290" fmla="*/ 204787 h 2447925"/>
                <a:gd name="connsiteX7-6291" fmla="*/ 1319545 w 2040634"/>
                <a:gd name="connsiteY7-6292" fmla="*/ 200025 h 2447925"/>
                <a:gd name="connsiteX8-6293" fmla="*/ 1305258 w 2040634"/>
                <a:gd name="connsiteY8-6294" fmla="*/ 195262 h 2447925"/>
                <a:gd name="connsiteX9-6295" fmla="*/ 1262395 w 2040634"/>
                <a:gd name="connsiteY9-6296" fmla="*/ 190500 h 2447925"/>
                <a:gd name="connsiteX10-6297" fmla="*/ 1214770 w 2040634"/>
                <a:gd name="connsiteY10-6298" fmla="*/ 176212 h 2447925"/>
                <a:gd name="connsiteX11-6299" fmla="*/ 1210008 w 2040634"/>
                <a:gd name="connsiteY11-6300" fmla="*/ 161925 h 2447925"/>
                <a:gd name="connsiteX12-6301" fmla="*/ 1143333 w 2040634"/>
                <a:gd name="connsiteY12-6302" fmla="*/ 161925 h 2447925"/>
                <a:gd name="connsiteX13-6303" fmla="*/ 1129045 w 2040634"/>
                <a:gd name="connsiteY13-6304" fmla="*/ 190500 h 2447925"/>
                <a:gd name="connsiteX14-6305" fmla="*/ 1124283 w 2040634"/>
                <a:gd name="connsiteY14-6306" fmla="*/ 214312 h 2447925"/>
                <a:gd name="connsiteX15-6307" fmla="*/ 1105233 w 2040634"/>
                <a:gd name="connsiteY15-6308" fmla="*/ 242887 h 2447925"/>
                <a:gd name="connsiteX16-6309" fmla="*/ 1090945 w 2040634"/>
                <a:gd name="connsiteY16-6310" fmla="*/ 238125 h 2447925"/>
                <a:gd name="connsiteX17-6311" fmla="*/ 1086183 w 2040634"/>
                <a:gd name="connsiteY17-6312" fmla="*/ 223837 h 2447925"/>
                <a:gd name="connsiteX18-6313" fmla="*/ 1067133 w 2040634"/>
                <a:gd name="connsiteY18-6314" fmla="*/ 219075 h 2447925"/>
                <a:gd name="connsiteX19-6315" fmla="*/ 1038558 w 2040634"/>
                <a:gd name="connsiteY19-6316" fmla="*/ 209550 h 2447925"/>
                <a:gd name="connsiteX20-6317" fmla="*/ 1024270 w 2040634"/>
                <a:gd name="connsiteY20-6318" fmla="*/ 204787 h 2447925"/>
                <a:gd name="connsiteX21-6319" fmla="*/ 1009983 w 2040634"/>
                <a:gd name="connsiteY21-6320" fmla="*/ 200025 h 2447925"/>
                <a:gd name="connsiteX22-6321" fmla="*/ 986170 w 2040634"/>
                <a:gd name="connsiteY22-6322" fmla="*/ 204787 h 2447925"/>
                <a:gd name="connsiteX23-6323" fmla="*/ 962358 w 2040634"/>
                <a:gd name="connsiteY23-6324" fmla="*/ 166687 h 2447925"/>
                <a:gd name="connsiteX24-6325" fmla="*/ 948070 w 2040634"/>
                <a:gd name="connsiteY24-6326" fmla="*/ 152400 h 2447925"/>
                <a:gd name="connsiteX25-6327" fmla="*/ 886158 w 2040634"/>
                <a:gd name="connsiteY25-6328" fmla="*/ 147637 h 2447925"/>
                <a:gd name="connsiteX26-6329" fmla="*/ 867108 w 2040634"/>
                <a:gd name="connsiteY26-6330" fmla="*/ 142875 h 2447925"/>
                <a:gd name="connsiteX27-6331" fmla="*/ 824245 w 2040634"/>
                <a:gd name="connsiteY27-6332" fmla="*/ 119062 h 2447925"/>
                <a:gd name="connsiteX28-6333" fmla="*/ 819483 w 2040634"/>
                <a:gd name="connsiteY28-6334" fmla="*/ 104775 h 2447925"/>
                <a:gd name="connsiteX29-6335" fmla="*/ 833770 w 2040634"/>
                <a:gd name="connsiteY29-6336" fmla="*/ 95250 h 2447925"/>
                <a:gd name="connsiteX30-6337" fmla="*/ 838533 w 2040634"/>
                <a:gd name="connsiteY30-6338" fmla="*/ 80962 h 2447925"/>
                <a:gd name="connsiteX31-6339" fmla="*/ 833770 w 2040634"/>
                <a:gd name="connsiteY31-6340" fmla="*/ 47625 h 2447925"/>
                <a:gd name="connsiteX32-6341" fmla="*/ 843295 w 2040634"/>
                <a:gd name="connsiteY32-6342" fmla="*/ 19050 h 2447925"/>
                <a:gd name="connsiteX33-6343" fmla="*/ 829008 w 2040634"/>
                <a:gd name="connsiteY33-6344" fmla="*/ 9525 h 2447925"/>
                <a:gd name="connsiteX34-6345" fmla="*/ 800433 w 2040634"/>
                <a:gd name="connsiteY34-6346" fmla="*/ 0 h 2447925"/>
                <a:gd name="connsiteX35-6347" fmla="*/ 690895 w 2040634"/>
                <a:gd name="connsiteY35-6348" fmla="*/ 14287 h 2447925"/>
                <a:gd name="connsiteX36-6349" fmla="*/ 595645 w 2040634"/>
                <a:gd name="connsiteY36-6350" fmla="*/ 23812 h 2447925"/>
                <a:gd name="connsiteX37-6351" fmla="*/ 562308 w 2040634"/>
                <a:gd name="connsiteY37-6352" fmla="*/ 33337 h 2447925"/>
                <a:gd name="connsiteX38-6353" fmla="*/ 548020 w 2040634"/>
                <a:gd name="connsiteY38-6354" fmla="*/ 42862 h 2447925"/>
                <a:gd name="connsiteX39-6355" fmla="*/ 519445 w 2040634"/>
                <a:gd name="connsiteY39-6356" fmla="*/ 47625 h 2447925"/>
                <a:gd name="connsiteX40-6357" fmla="*/ 505158 w 2040634"/>
                <a:gd name="connsiteY40-6358" fmla="*/ 52387 h 2447925"/>
                <a:gd name="connsiteX41-6359" fmla="*/ 490870 w 2040634"/>
                <a:gd name="connsiteY41-6360" fmla="*/ 61912 h 2447925"/>
                <a:gd name="connsiteX42-6361" fmla="*/ 409908 w 2040634"/>
                <a:gd name="connsiteY42-6362" fmla="*/ 76200 h 2447925"/>
                <a:gd name="connsiteX43-6363" fmla="*/ 376570 w 2040634"/>
                <a:gd name="connsiteY43-6364" fmla="*/ 71437 h 2447925"/>
                <a:gd name="connsiteX44-6365" fmla="*/ 371808 w 2040634"/>
                <a:gd name="connsiteY44-6366" fmla="*/ 57150 h 2447925"/>
                <a:gd name="connsiteX45-6367" fmla="*/ 362283 w 2040634"/>
                <a:gd name="connsiteY45-6368" fmla="*/ 42862 h 2447925"/>
                <a:gd name="connsiteX46-6369" fmla="*/ 347995 w 2040634"/>
                <a:gd name="connsiteY46-6370" fmla="*/ 47625 h 2447925"/>
                <a:gd name="connsiteX47-6371" fmla="*/ 343233 w 2040634"/>
                <a:gd name="connsiteY47-6372" fmla="*/ 66675 h 2447925"/>
                <a:gd name="connsiteX48-6373" fmla="*/ 319420 w 2040634"/>
                <a:gd name="connsiteY48-6374" fmla="*/ 109537 h 2447925"/>
                <a:gd name="connsiteX49-6375" fmla="*/ 290845 w 2040634"/>
                <a:gd name="connsiteY49-6376" fmla="*/ 123825 h 2447925"/>
                <a:gd name="connsiteX50-6377" fmla="*/ 262270 w 2040634"/>
                <a:gd name="connsiteY50-6378" fmla="*/ 133350 h 2447925"/>
                <a:gd name="connsiteX51-6379" fmla="*/ 247983 w 2040634"/>
                <a:gd name="connsiteY51-6380" fmla="*/ 147637 h 2447925"/>
                <a:gd name="connsiteX52-6381" fmla="*/ 228933 w 2040634"/>
                <a:gd name="connsiteY52-6382" fmla="*/ 176212 h 2447925"/>
                <a:gd name="connsiteX53-6383" fmla="*/ 233695 w 2040634"/>
                <a:gd name="connsiteY53-6384" fmla="*/ 238125 h 2447925"/>
                <a:gd name="connsiteX54-6385" fmla="*/ 219408 w 2040634"/>
                <a:gd name="connsiteY54-6386" fmla="*/ 280987 h 2447925"/>
                <a:gd name="connsiteX55-6387" fmla="*/ 162258 w 2040634"/>
                <a:gd name="connsiteY55-6388" fmla="*/ 309562 h 2447925"/>
                <a:gd name="connsiteX56-6389" fmla="*/ 147970 w 2040634"/>
                <a:gd name="connsiteY56-6390" fmla="*/ 314325 h 2447925"/>
                <a:gd name="connsiteX57-6391" fmla="*/ 133683 w 2040634"/>
                <a:gd name="connsiteY57-6392" fmla="*/ 319087 h 2447925"/>
                <a:gd name="connsiteX58-6393" fmla="*/ 114633 w 2040634"/>
                <a:gd name="connsiteY58-6394" fmla="*/ 342900 h 2447925"/>
                <a:gd name="connsiteX59-6395" fmla="*/ 95583 w 2040634"/>
                <a:gd name="connsiteY59-6396" fmla="*/ 366712 h 2447925"/>
                <a:gd name="connsiteX60-6397" fmla="*/ 90820 w 2040634"/>
                <a:gd name="connsiteY60-6398" fmla="*/ 381000 h 2447925"/>
                <a:gd name="connsiteX61-6399" fmla="*/ 76533 w 2040634"/>
                <a:gd name="connsiteY61-6400" fmla="*/ 395287 h 2447925"/>
                <a:gd name="connsiteX62-6401" fmla="*/ 71770 w 2040634"/>
                <a:gd name="connsiteY62-6402" fmla="*/ 423862 h 2447925"/>
                <a:gd name="connsiteX63-6403" fmla="*/ 62245 w 2040634"/>
                <a:gd name="connsiteY63-6404" fmla="*/ 452437 h 2447925"/>
                <a:gd name="connsiteX64-6405" fmla="*/ 57483 w 2040634"/>
                <a:gd name="connsiteY64-6406" fmla="*/ 466725 h 2447925"/>
                <a:gd name="connsiteX65-6407" fmla="*/ 52720 w 2040634"/>
                <a:gd name="connsiteY65-6408" fmla="*/ 481012 h 2447925"/>
                <a:gd name="connsiteX66-6409" fmla="*/ 38433 w 2040634"/>
                <a:gd name="connsiteY66-6410" fmla="*/ 490537 h 2447925"/>
                <a:gd name="connsiteX67-6411" fmla="*/ 19383 w 2040634"/>
                <a:gd name="connsiteY67-6412" fmla="*/ 519112 h 2447925"/>
                <a:gd name="connsiteX68-6413" fmla="*/ 24145 w 2040634"/>
                <a:gd name="connsiteY68-6414" fmla="*/ 538162 h 2447925"/>
                <a:gd name="connsiteX69-6415" fmla="*/ 33670 w 2040634"/>
                <a:gd name="connsiteY69-6416" fmla="*/ 566737 h 2447925"/>
                <a:gd name="connsiteX70-6417" fmla="*/ 38433 w 2040634"/>
                <a:gd name="connsiteY70-6418" fmla="*/ 609600 h 2447925"/>
                <a:gd name="connsiteX71-6419" fmla="*/ 38433 w 2040634"/>
                <a:gd name="connsiteY71-6420" fmla="*/ 681037 h 2447925"/>
                <a:gd name="connsiteX72-6421" fmla="*/ 19383 w 2040634"/>
                <a:gd name="connsiteY72-6422" fmla="*/ 709612 h 2447925"/>
                <a:gd name="connsiteX73-6423" fmla="*/ 9858 w 2040634"/>
                <a:gd name="connsiteY73-6424" fmla="*/ 742950 h 2447925"/>
                <a:gd name="connsiteX74-6425" fmla="*/ 333 w 2040634"/>
                <a:gd name="connsiteY74-6426" fmla="*/ 757237 h 2447925"/>
                <a:gd name="connsiteX75-6427" fmla="*/ 14620 w 2040634"/>
                <a:gd name="connsiteY75-6428" fmla="*/ 790575 h 2447925"/>
                <a:gd name="connsiteX76-6429" fmla="*/ 28908 w 2040634"/>
                <a:gd name="connsiteY76-6430" fmla="*/ 842962 h 2447925"/>
                <a:gd name="connsiteX77-6431" fmla="*/ 52720 w 2040634"/>
                <a:gd name="connsiteY77-6432" fmla="*/ 866775 h 2447925"/>
                <a:gd name="connsiteX78-6433" fmla="*/ 62245 w 2040634"/>
                <a:gd name="connsiteY78-6434" fmla="*/ 881062 h 2447925"/>
                <a:gd name="connsiteX79-6435" fmla="*/ 76533 w 2040634"/>
                <a:gd name="connsiteY79-6436" fmla="*/ 909637 h 2447925"/>
                <a:gd name="connsiteX80-6437" fmla="*/ 90820 w 2040634"/>
                <a:gd name="connsiteY80-6438" fmla="*/ 919162 h 2447925"/>
                <a:gd name="connsiteX81-6439" fmla="*/ 114633 w 2040634"/>
                <a:gd name="connsiteY81-6440" fmla="*/ 952500 h 2447925"/>
                <a:gd name="connsiteX82-6441" fmla="*/ 119395 w 2040634"/>
                <a:gd name="connsiteY82-6442" fmla="*/ 966787 h 2447925"/>
                <a:gd name="connsiteX83-6443" fmla="*/ 133683 w 2040634"/>
                <a:gd name="connsiteY83-6444" fmla="*/ 976312 h 2447925"/>
                <a:gd name="connsiteX84-6445" fmla="*/ 143208 w 2040634"/>
                <a:gd name="connsiteY84-6446" fmla="*/ 990600 h 2447925"/>
                <a:gd name="connsiteX85-6447" fmla="*/ 157495 w 2040634"/>
                <a:gd name="connsiteY85-6448" fmla="*/ 1019175 h 2447925"/>
                <a:gd name="connsiteX86-6449" fmla="*/ 171783 w 2040634"/>
                <a:gd name="connsiteY86-6450" fmla="*/ 1028700 h 2447925"/>
                <a:gd name="connsiteX87-6451" fmla="*/ 186070 w 2040634"/>
                <a:gd name="connsiteY87-6452" fmla="*/ 1057275 h 2447925"/>
                <a:gd name="connsiteX88-6453" fmla="*/ 214645 w 2040634"/>
                <a:gd name="connsiteY88-6454" fmla="*/ 1066800 h 2447925"/>
                <a:gd name="connsiteX89-6455" fmla="*/ 257508 w 2040634"/>
                <a:gd name="connsiteY89-6456" fmla="*/ 1095375 h 2447925"/>
                <a:gd name="connsiteX90-6457" fmla="*/ 271795 w 2040634"/>
                <a:gd name="connsiteY90-6458" fmla="*/ 1104900 h 2447925"/>
                <a:gd name="connsiteX91-6459" fmla="*/ 286083 w 2040634"/>
                <a:gd name="connsiteY91-6460" fmla="*/ 1109662 h 2447925"/>
                <a:gd name="connsiteX92-6461" fmla="*/ 305133 w 2040634"/>
                <a:gd name="connsiteY92-6462" fmla="*/ 1104900 h 2447925"/>
                <a:gd name="connsiteX93-6463" fmla="*/ 352758 w 2040634"/>
                <a:gd name="connsiteY93-6464" fmla="*/ 1090612 h 2447925"/>
                <a:gd name="connsiteX94-6465" fmla="*/ 409908 w 2040634"/>
                <a:gd name="connsiteY94-6466" fmla="*/ 1095375 h 2447925"/>
                <a:gd name="connsiteX95-6467" fmla="*/ 424195 w 2040634"/>
                <a:gd name="connsiteY95-6468" fmla="*/ 1100137 h 2447925"/>
                <a:gd name="connsiteX96-6469" fmla="*/ 452770 w 2040634"/>
                <a:gd name="connsiteY96-6470" fmla="*/ 1104900 h 2447925"/>
                <a:gd name="connsiteX97-6471" fmla="*/ 495633 w 2040634"/>
                <a:gd name="connsiteY97-6472" fmla="*/ 1100137 h 2447925"/>
                <a:gd name="connsiteX98-6473" fmla="*/ 505158 w 2040634"/>
                <a:gd name="connsiteY98-6474" fmla="*/ 1085850 h 2447925"/>
                <a:gd name="connsiteX99-6475" fmla="*/ 519445 w 2040634"/>
                <a:gd name="connsiteY99-6476" fmla="*/ 1081087 h 2447925"/>
                <a:gd name="connsiteX100-6477" fmla="*/ 548020 w 2040634"/>
                <a:gd name="connsiteY100-6478" fmla="*/ 1066800 h 2447925"/>
                <a:gd name="connsiteX101-6479" fmla="*/ 562308 w 2040634"/>
                <a:gd name="connsiteY101-6480" fmla="*/ 1057275 h 2447925"/>
                <a:gd name="connsiteX102-6481" fmla="*/ 590883 w 2040634"/>
                <a:gd name="connsiteY102-6482" fmla="*/ 1047750 h 2447925"/>
                <a:gd name="connsiteX103-6483" fmla="*/ 619458 w 2040634"/>
                <a:gd name="connsiteY103-6484" fmla="*/ 1052512 h 2447925"/>
                <a:gd name="connsiteX104-6485" fmla="*/ 648033 w 2040634"/>
                <a:gd name="connsiteY104-6486" fmla="*/ 1062037 h 2447925"/>
                <a:gd name="connsiteX105-6487" fmla="*/ 662320 w 2040634"/>
                <a:gd name="connsiteY105-6488" fmla="*/ 1071562 h 2447925"/>
                <a:gd name="connsiteX106-6489" fmla="*/ 681370 w 2040634"/>
                <a:gd name="connsiteY106-6490" fmla="*/ 1100137 h 2447925"/>
                <a:gd name="connsiteX107-6491" fmla="*/ 709945 w 2040634"/>
                <a:gd name="connsiteY107-6492" fmla="*/ 1119187 h 2447925"/>
                <a:gd name="connsiteX108-6493" fmla="*/ 733758 w 2040634"/>
                <a:gd name="connsiteY108-6494" fmla="*/ 1114425 h 2447925"/>
                <a:gd name="connsiteX109-6495" fmla="*/ 771858 w 2040634"/>
                <a:gd name="connsiteY109-6496" fmla="*/ 1104900 h 2447925"/>
                <a:gd name="connsiteX110-6497" fmla="*/ 786145 w 2040634"/>
                <a:gd name="connsiteY110-6498" fmla="*/ 1109662 h 2447925"/>
                <a:gd name="connsiteX111-6499" fmla="*/ 795670 w 2040634"/>
                <a:gd name="connsiteY111-6500" fmla="*/ 1138237 h 2447925"/>
                <a:gd name="connsiteX112-6501" fmla="*/ 805195 w 2040634"/>
                <a:gd name="connsiteY112-6502" fmla="*/ 1176337 h 2447925"/>
                <a:gd name="connsiteX113-6503" fmla="*/ 800433 w 2040634"/>
                <a:gd name="connsiteY113-6504" fmla="*/ 1233487 h 2447925"/>
                <a:gd name="connsiteX114-6505" fmla="*/ 790908 w 2040634"/>
                <a:gd name="connsiteY114-6506" fmla="*/ 1262062 h 2447925"/>
                <a:gd name="connsiteX115-6507" fmla="*/ 776620 w 2040634"/>
                <a:gd name="connsiteY115-6508" fmla="*/ 1290637 h 2447925"/>
                <a:gd name="connsiteX116-6509" fmla="*/ 800433 w 2040634"/>
                <a:gd name="connsiteY116-6510" fmla="*/ 1333500 h 2447925"/>
                <a:gd name="connsiteX117-6511" fmla="*/ 814720 w 2040634"/>
                <a:gd name="connsiteY117-6512" fmla="*/ 1343025 h 2447925"/>
                <a:gd name="connsiteX118-6513" fmla="*/ 824245 w 2040634"/>
                <a:gd name="connsiteY118-6514" fmla="*/ 1371600 h 2447925"/>
                <a:gd name="connsiteX119-6515" fmla="*/ 833770 w 2040634"/>
                <a:gd name="connsiteY119-6516" fmla="*/ 1385887 h 2447925"/>
                <a:gd name="connsiteX120-6517" fmla="*/ 838533 w 2040634"/>
                <a:gd name="connsiteY120-6518" fmla="*/ 1400175 h 2447925"/>
                <a:gd name="connsiteX121-6519" fmla="*/ 867108 w 2040634"/>
                <a:gd name="connsiteY121-6520" fmla="*/ 1423987 h 2447925"/>
                <a:gd name="connsiteX122-6521" fmla="*/ 890920 w 2040634"/>
                <a:gd name="connsiteY122-6522" fmla="*/ 1466850 h 2447925"/>
                <a:gd name="connsiteX123-6523" fmla="*/ 895683 w 2040634"/>
                <a:gd name="connsiteY123-6524" fmla="*/ 1514475 h 2447925"/>
                <a:gd name="connsiteX124-6525" fmla="*/ 900445 w 2040634"/>
                <a:gd name="connsiteY124-6526" fmla="*/ 1528762 h 2447925"/>
                <a:gd name="connsiteX125-6527" fmla="*/ 919495 w 2040634"/>
                <a:gd name="connsiteY125-6528" fmla="*/ 1557337 h 2447925"/>
                <a:gd name="connsiteX126-6529" fmla="*/ 905208 w 2040634"/>
                <a:gd name="connsiteY126-6530" fmla="*/ 1595437 h 2447925"/>
                <a:gd name="connsiteX127-6531" fmla="*/ 919495 w 2040634"/>
                <a:gd name="connsiteY127-6532" fmla="*/ 1600200 h 2447925"/>
                <a:gd name="connsiteX128-6533" fmla="*/ 933783 w 2040634"/>
                <a:gd name="connsiteY128-6534" fmla="*/ 1628775 h 2447925"/>
                <a:gd name="connsiteX129-6535" fmla="*/ 924258 w 2040634"/>
                <a:gd name="connsiteY129-6536" fmla="*/ 1676400 h 2447925"/>
                <a:gd name="connsiteX130-6537" fmla="*/ 919495 w 2040634"/>
                <a:gd name="connsiteY130-6538" fmla="*/ 1695450 h 2447925"/>
                <a:gd name="connsiteX131-6539" fmla="*/ 900445 w 2040634"/>
                <a:gd name="connsiteY131-6540" fmla="*/ 1724025 h 2447925"/>
                <a:gd name="connsiteX132-6541" fmla="*/ 890920 w 2040634"/>
                <a:gd name="connsiteY132-6542" fmla="*/ 1738312 h 2447925"/>
                <a:gd name="connsiteX133-6543" fmla="*/ 886158 w 2040634"/>
                <a:gd name="connsiteY133-6544" fmla="*/ 1752600 h 2447925"/>
                <a:gd name="connsiteX134-6545" fmla="*/ 881395 w 2040634"/>
                <a:gd name="connsiteY134-6546" fmla="*/ 1785937 h 2447925"/>
                <a:gd name="connsiteX135-6547" fmla="*/ 871870 w 2040634"/>
                <a:gd name="connsiteY135-6548" fmla="*/ 1800225 h 2447925"/>
                <a:gd name="connsiteX136-6549" fmla="*/ 876633 w 2040634"/>
                <a:gd name="connsiteY136-6550" fmla="*/ 1843087 h 2447925"/>
                <a:gd name="connsiteX137-6551" fmla="*/ 871870 w 2040634"/>
                <a:gd name="connsiteY137-6552" fmla="*/ 1866900 h 2447925"/>
                <a:gd name="connsiteX138-6553" fmla="*/ 890920 w 2040634"/>
                <a:gd name="connsiteY138-6554" fmla="*/ 1919287 h 2447925"/>
                <a:gd name="connsiteX139-6555" fmla="*/ 909970 w 2040634"/>
                <a:gd name="connsiteY139-6556" fmla="*/ 1947862 h 2447925"/>
                <a:gd name="connsiteX140-6557" fmla="*/ 914733 w 2040634"/>
                <a:gd name="connsiteY140-6558" fmla="*/ 1962150 h 2447925"/>
                <a:gd name="connsiteX141-6559" fmla="*/ 933783 w 2040634"/>
                <a:gd name="connsiteY141-6560" fmla="*/ 1990725 h 2447925"/>
                <a:gd name="connsiteX142-6561" fmla="*/ 943308 w 2040634"/>
                <a:gd name="connsiteY142-6562" fmla="*/ 2024062 h 2447925"/>
                <a:gd name="connsiteX143-6563" fmla="*/ 950451 w 2040634"/>
                <a:gd name="connsiteY143-6564" fmla="*/ 2057400 h 2447925"/>
                <a:gd name="connsiteX144-6565" fmla="*/ 955214 w 2040634"/>
                <a:gd name="connsiteY144-6566" fmla="*/ 2093118 h 2447925"/>
                <a:gd name="connsiteX145-6567" fmla="*/ 969501 w 2040634"/>
                <a:gd name="connsiteY145-6568" fmla="*/ 2171700 h 2447925"/>
                <a:gd name="connsiteX146-6569" fmla="*/ 990933 w 2040634"/>
                <a:gd name="connsiteY146-6570" fmla="*/ 2209800 h 2447925"/>
                <a:gd name="connsiteX147-6571" fmla="*/ 995695 w 2040634"/>
                <a:gd name="connsiteY147-6572" fmla="*/ 2224087 h 2447925"/>
                <a:gd name="connsiteX148-6573" fmla="*/ 1005220 w 2040634"/>
                <a:gd name="connsiteY148-6574" fmla="*/ 2238375 h 2447925"/>
                <a:gd name="connsiteX149-6575" fmla="*/ 1009983 w 2040634"/>
                <a:gd name="connsiteY149-6576" fmla="*/ 2252662 h 2447925"/>
                <a:gd name="connsiteX150-6577" fmla="*/ 1029033 w 2040634"/>
                <a:gd name="connsiteY150-6578" fmla="*/ 2281237 h 2447925"/>
                <a:gd name="connsiteX151-6579" fmla="*/ 1043320 w 2040634"/>
                <a:gd name="connsiteY151-6580" fmla="*/ 2309812 h 2447925"/>
                <a:gd name="connsiteX152-6581" fmla="*/ 1057608 w 2040634"/>
                <a:gd name="connsiteY152-6582" fmla="*/ 2319337 h 2447925"/>
                <a:gd name="connsiteX153-6583" fmla="*/ 1057608 w 2040634"/>
                <a:gd name="connsiteY153-6584" fmla="*/ 2371725 h 2447925"/>
                <a:gd name="connsiteX154-6585" fmla="*/ 1052845 w 2040634"/>
                <a:gd name="connsiteY154-6586" fmla="*/ 2386012 h 2447925"/>
                <a:gd name="connsiteX155-6587" fmla="*/ 1071895 w 2040634"/>
                <a:gd name="connsiteY155-6588" fmla="*/ 2414587 h 2447925"/>
                <a:gd name="connsiteX156-6589" fmla="*/ 1081420 w 2040634"/>
                <a:gd name="connsiteY156-6590" fmla="*/ 2428875 h 2447925"/>
                <a:gd name="connsiteX157-6591" fmla="*/ 1109995 w 2040634"/>
                <a:gd name="connsiteY157-6592" fmla="*/ 2447925 h 2447925"/>
                <a:gd name="connsiteX158-6593" fmla="*/ 1143333 w 2040634"/>
                <a:gd name="connsiteY158-6594" fmla="*/ 2438400 h 2447925"/>
                <a:gd name="connsiteX159-6595" fmla="*/ 1176670 w 2040634"/>
                <a:gd name="connsiteY159-6596" fmla="*/ 2424112 h 2447925"/>
                <a:gd name="connsiteX160-6597" fmla="*/ 1233820 w 2040634"/>
                <a:gd name="connsiteY160-6598" fmla="*/ 2419350 h 2447925"/>
                <a:gd name="connsiteX161-6599" fmla="*/ 1290970 w 2040634"/>
                <a:gd name="connsiteY161-6600" fmla="*/ 2414587 h 2447925"/>
                <a:gd name="connsiteX162-6601" fmla="*/ 1333833 w 2040634"/>
                <a:gd name="connsiteY162-6602" fmla="*/ 2395537 h 2447925"/>
                <a:gd name="connsiteX163-6603" fmla="*/ 1348120 w 2040634"/>
                <a:gd name="connsiteY163-6604" fmla="*/ 2381250 h 2447925"/>
                <a:gd name="connsiteX164-6605" fmla="*/ 1376695 w 2040634"/>
                <a:gd name="connsiteY164-6606" fmla="*/ 2362200 h 2447925"/>
                <a:gd name="connsiteX165-6607" fmla="*/ 1390983 w 2040634"/>
                <a:gd name="connsiteY165-6608" fmla="*/ 2352675 h 2447925"/>
                <a:gd name="connsiteX166-6609" fmla="*/ 1400508 w 2040634"/>
                <a:gd name="connsiteY166-6610" fmla="*/ 2338387 h 2447925"/>
                <a:gd name="connsiteX167-6611" fmla="*/ 1414795 w 2040634"/>
                <a:gd name="connsiteY167-6612" fmla="*/ 2333625 h 2447925"/>
                <a:gd name="connsiteX168-6613" fmla="*/ 1433845 w 2040634"/>
                <a:gd name="connsiteY168-6614" fmla="*/ 2314575 h 2447925"/>
                <a:gd name="connsiteX169-6615" fmla="*/ 1448133 w 2040634"/>
                <a:gd name="connsiteY169-6616" fmla="*/ 2286000 h 2447925"/>
                <a:gd name="connsiteX170-6617" fmla="*/ 1457658 w 2040634"/>
                <a:gd name="connsiteY170-6618" fmla="*/ 2257425 h 2447925"/>
                <a:gd name="connsiteX171-6619" fmla="*/ 1476708 w 2040634"/>
                <a:gd name="connsiteY171-6620" fmla="*/ 2228850 h 2447925"/>
                <a:gd name="connsiteX172-6621" fmla="*/ 1486233 w 2040634"/>
                <a:gd name="connsiteY172-6622" fmla="*/ 2214562 h 2447925"/>
                <a:gd name="connsiteX173-6623" fmla="*/ 1495758 w 2040634"/>
                <a:gd name="connsiteY173-6624" fmla="*/ 2185987 h 2447925"/>
                <a:gd name="connsiteX174-6625" fmla="*/ 1500520 w 2040634"/>
                <a:gd name="connsiteY174-6626" fmla="*/ 2128837 h 2447925"/>
                <a:gd name="connsiteX175-6627" fmla="*/ 1529095 w 2040634"/>
                <a:gd name="connsiteY175-6628" fmla="*/ 2119312 h 2447925"/>
                <a:gd name="connsiteX176-6629" fmla="*/ 1543383 w 2040634"/>
                <a:gd name="connsiteY176-6630" fmla="*/ 2114550 h 2447925"/>
                <a:gd name="connsiteX177-6631" fmla="*/ 1557670 w 2040634"/>
                <a:gd name="connsiteY177-6632" fmla="*/ 2105025 h 2447925"/>
                <a:gd name="connsiteX178-6633" fmla="*/ 1571958 w 2040634"/>
                <a:gd name="connsiteY178-6634" fmla="*/ 2100262 h 2447925"/>
                <a:gd name="connsiteX179-6635" fmla="*/ 1581483 w 2040634"/>
                <a:gd name="connsiteY179-6636" fmla="*/ 2085975 h 2447925"/>
                <a:gd name="connsiteX180-6637" fmla="*/ 1571958 w 2040634"/>
                <a:gd name="connsiteY180-6638" fmla="*/ 2005012 h 2447925"/>
                <a:gd name="connsiteX181-6639" fmla="*/ 1567195 w 2040634"/>
                <a:gd name="connsiteY181-6640" fmla="*/ 1990725 h 2447925"/>
                <a:gd name="connsiteX182-6641" fmla="*/ 1557670 w 2040634"/>
                <a:gd name="connsiteY182-6642" fmla="*/ 1976437 h 2447925"/>
                <a:gd name="connsiteX183-6643" fmla="*/ 1557670 w 2040634"/>
                <a:gd name="connsiteY183-6644" fmla="*/ 1933575 h 2447925"/>
                <a:gd name="connsiteX184-6645" fmla="*/ 1571958 w 2040634"/>
                <a:gd name="connsiteY184-6646" fmla="*/ 1924050 h 2447925"/>
                <a:gd name="connsiteX185-6647" fmla="*/ 1581483 w 2040634"/>
                <a:gd name="connsiteY185-6648" fmla="*/ 1909762 h 2447925"/>
                <a:gd name="connsiteX186-6649" fmla="*/ 1610058 w 2040634"/>
                <a:gd name="connsiteY186-6650" fmla="*/ 1890712 h 2447925"/>
                <a:gd name="connsiteX187-6651" fmla="*/ 1633870 w 2040634"/>
                <a:gd name="connsiteY187-6652" fmla="*/ 1866900 h 2447925"/>
                <a:gd name="connsiteX188-6653" fmla="*/ 1648158 w 2040634"/>
                <a:gd name="connsiteY188-6654" fmla="*/ 1852612 h 2447925"/>
                <a:gd name="connsiteX189-6655" fmla="*/ 1686257 w 2040634"/>
                <a:gd name="connsiteY189-6656" fmla="*/ 1838325 h 2447925"/>
                <a:gd name="connsiteX190-6657" fmla="*/ 1712451 w 2040634"/>
                <a:gd name="connsiteY190-6658" fmla="*/ 1819275 h 2447925"/>
                <a:gd name="connsiteX191-6659" fmla="*/ 1719595 w 2040634"/>
                <a:gd name="connsiteY191-6660" fmla="*/ 1793081 h 2447925"/>
                <a:gd name="connsiteX192-6661" fmla="*/ 1731502 w 2040634"/>
                <a:gd name="connsiteY192-6662" fmla="*/ 1774032 h 2447925"/>
                <a:gd name="connsiteX193-6663" fmla="*/ 1733883 w 2040634"/>
                <a:gd name="connsiteY193-6664" fmla="*/ 1743075 h 2447925"/>
                <a:gd name="connsiteX194-6665" fmla="*/ 1729120 w 2040634"/>
                <a:gd name="connsiteY194-6666" fmla="*/ 1700212 h 2447925"/>
                <a:gd name="connsiteX195-6667" fmla="*/ 1726739 w 2040634"/>
                <a:gd name="connsiteY195-6668" fmla="*/ 1633537 h 2447925"/>
                <a:gd name="connsiteX196-6669" fmla="*/ 1710070 w 2040634"/>
                <a:gd name="connsiteY196-6670" fmla="*/ 1590675 h 2447925"/>
                <a:gd name="connsiteX197-6671" fmla="*/ 1700545 w 2040634"/>
                <a:gd name="connsiteY197-6672" fmla="*/ 1576387 h 2447925"/>
                <a:gd name="connsiteX198-6673" fmla="*/ 1695783 w 2040634"/>
                <a:gd name="connsiteY198-6674" fmla="*/ 1562100 h 2447925"/>
                <a:gd name="connsiteX199-6675" fmla="*/ 1695783 w 2040634"/>
                <a:gd name="connsiteY199-6676" fmla="*/ 1535906 h 2447925"/>
                <a:gd name="connsiteX200-6677" fmla="*/ 1691020 w 2040634"/>
                <a:gd name="connsiteY200-6678" fmla="*/ 1504950 h 2447925"/>
                <a:gd name="connsiteX201-6679" fmla="*/ 1691020 w 2040634"/>
                <a:gd name="connsiteY201-6680" fmla="*/ 1490662 h 2447925"/>
                <a:gd name="connsiteX202-6681" fmla="*/ 1695783 w 2040634"/>
                <a:gd name="connsiteY202-6682" fmla="*/ 1428750 h 2447925"/>
                <a:gd name="connsiteX203-6683" fmla="*/ 1705308 w 2040634"/>
                <a:gd name="connsiteY203-6684" fmla="*/ 1414462 h 2447925"/>
                <a:gd name="connsiteX204-6685" fmla="*/ 1710070 w 2040634"/>
                <a:gd name="connsiteY204-6686" fmla="*/ 1400175 h 2447925"/>
                <a:gd name="connsiteX205-6687" fmla="*/ 1719595 w 2040634"/>
                <a:gd name="connsiteY205-6688" fmla="*/ 1385887 h 2447925"/>
                <a:gd name="connsiteX206-6689" fmla="*/ 1733883 w 2040634"/>
                <a:gd name="connsiteY206-6690" fmla="*/ 1357312 h 2447925"/>
                <a:gd name="connsiteX207-6691" fmla="*/ 1757695 w 2040634"/>
                <a:gd name="connsiteY207-6692" fmla="*/ 1314450 h 2447925"/>
                <a:gd name="connsiteX208-6693" fmla="*/ 1767220 w 2040634"/>
                <a:gd name="connsiteY208-6694" fmla="*/ 1300162 h 2447925"/>
                <a:gd name="connsiteX209-6695" fmla="*/ 1771983 w 2040634"/>
                <a:gd name="connsiteY209-6696" fmla="*/ 1285875 h 2447925"/>
                <a:gd name="connsiteX210-6697" fmla="*/ 1786270 w 2040634"/>
                <a:gd name="connsiteY210-6698" fmla="*/ 1276350 h 2447925"/>
                <a:gd name="connsiteX211-6699" fmla="*/ 1795795 w 2040634"/>
                <a:gd name="connsiteY211-6700" fmla="*/ 1262062 h 2447925"/>
                <a:gd name="connsiteX212-6701" fmla="*/ 1810083 w 2040634"/>
                <a:gd name="connsiteY212-6702" fmla="*/ 1247775 h 2447925"/>
                <a:gd name="connsiteX213-6703" fmla="*/ 1829133 w 2040634"/>
                <a:gd name="connsiteY213-6704" fmla="*/ 1228725 h 2447925"/>
                <a:gd name="connsiteX214-6705" fmla="*/ 1843420 w 2040634"/>
                <a:gd name="connsiteY214-6706" fmla="*/ 1219200 h 2447925"/>
                <a:gd name="connsiteX215-6707" fmla="*/ 1852945 w 2040634"/>
                <a:gd name="connsiteY215-6708" fmla="*/ 1204912 h 2447925"/>
                <a:gd name="connsiteX216-6709" fmla="*/ 1867233 w 2040634"/>
                <a:gd name="connsiteY216-6710" fmla="*/ 1200150 h 2447925"/>
                <a:gd name="connsiteX217-6711" fmla="*/ 1876758 w 2040634"/>
                <a:gd name="connsiteY217-6712" fmla="*/ 1204912 h 2447925"/>
                <a:gd name="connsiteX218-6713" fmla="*/ 1900570 w 2040634"/>
                <a:gd name="connsiteY218-6714" fmla="*/ 1171575 h 2447925"/>
                <a:gd name="connsiteX219-6715" fmla="*/ 1919620 w 2040634"/>
                <a:gd name="connsiteY219-6716" fmla="*/ 1128712 h 2447925"/>
                <a:gd name="connsiteX220-6717" fmla="*/ 1933908 w 2040634"/>
                <a:gd name="connsiteY220-6718" fmla="*/ 1119187 h 2447925"/>
                <a:gd name="connsiteX221-6719" fmla="*/ 1952958 w 2040634"/>
                <a:gd name="connsiteY221-6720" fmla="*/ 1100137 h 2447925"/>
                <a:gd name="connsiteX222-6721" fmla="*/ 1957720 w 2040634"/>
                <a:gd name="connsiteY222-6722" fmla="*/ 1085850 h 2447925"/>
                <a:gd name="connsiteX223-6723" fmla="*/ 1976770 w 2040634"/>
                <a:gd name="connsiteY223-6724" fmla="*/ 1057275 h 2447925"/>
                <a:gd name="connsiteX224-6725" fmla="*/ 1986295 w 2040634"/>
                <a:gd name="connsiteY224-6726" fmla="*/ 1042987 h 2447925"/>
                <a:gd name="connsiteX225-6727" fmla="*/ 1995820 w 2040634"/>
                <a:gd name="connsiteY225-6728" fmla="*/ 1028700 h 2447925"/>
                <a:gd name="connsiteX226-6729" fmla="*/ 2005345 w 2040634"/>
                <a:gd name="connsiteY226-6730" fmla="*/ 1014412 h 2447925"/>
                <a:gd name="connsiteX227-6731" fmla="*/ 2019633 w 2040634"/>
                <a:gd name="connsiteY227-6732" fmla="*/ 1004887 h 2447925"/>
                <a:gd name="connsiteX228-6733" fmla="*/ 2038683 w 2040634"/>
                <a:gd name="connsiteY228-6734" fmla="*/ 962025 h 2447925"/>
                <a:gd name="connsiteX229-6735" fmla="*/ 2033920 w 2040634"/>
                <a:gd name="connsiteY229-6736" fmla="*/ 862012 h 2447925"/>
                <a:gd name="connsiteX230-6737" fmla="*/ 2005345 w 2040634"/>
                <a:gd name="connsiteY230-6738" fmla="*/ 881062 h 2447925"/>
                <a:gd name="connsiteX231-6739" fmla="*/ 1952958 w 2040634"/>
                <a:gd name="connsiteY231-6740" fmla="*/ 885825 h 2447925"/>
                <a:gd name="connsiteX232-6741" fmla="*/ 1924383 w 2040634"/>
                <a:gd name="connsiteY232-6742" fmla="*/ 895350 h 2447925"/>
                <a:gd name="connsiteX233-6743" fmla="*/ 1895808 w 2040634"/>
                <a:gd name="connsiteY233-6744" fmla="*/ 909637 h 2447925"/>
                <a:gd name="connsiteX234-6745" fmla="*/ 1819608 w 2040634"/>
                <a:gd name="connsiteY234-6746" fmla="*/ 904875 h 2447925"/>
                <a:gd name="connsiteX235-6747" fmla="*/ 1805320 w 2040634"/>
                <a:gd name="connsiteY235-6748" fmla="*/ 900112 h 2447925"/>
                <a:gd name="connsiteX236-6749" fmla="*/ 1786270 w 2040634"/>
                <a:gd name="connsiteY236-6750" fmla="*/ 871537 h 2447925"/>
                <a:gd name="connsiteX237-6751" fmla="*/ 1800558 w 2040634"/>
                <a:gd name="connsiteY237-6752" fmla="*/ 862012 h 2447925"/>
                <a:gd name="connsiteX238-6753" fmla="*/ 1795795 w 2040634"/>
                <a:gd name="connsiteY238-6754" fmla="*/ 833437 h 2447925"/>
                <a:gd name="connsiteX239-6755" fmla="*/ 1781508 w 2040634"/>
                <a:gd name="connsiteY239-6756" fmla="*/ 828675 h 2447925"/>
                <a:gd name="connsiteX240-6757" fmla="*/ 1767220 w 2040634"/>
                <a:gd name="connsiteY240-6758" fmla="*/ 800100 h 2447925"/>
                <a:gd name="connsiteX241-6759" fmla="*/ 1752933 w 2040634"/>
                <a:gd name="connsiteY241-6760" fmla="*/ 790575 h 2447925"/>
                <a:gd name="connsiteX242-6761" fmla="*/ 1724358 w 2040634"/>
                <a:gd name="connsiteY242-6762" fmla="*/ 766762 h 2447925"/>
                <a:gd name="connsiteX243-6763" fmla="*/ 1695783 w 2040634"/>
                <a:gd name="connsiteY243-6764" fmla="*/ 747712 h 2447925"/>
                <a:gd name="connsiteX244-6765" fmla="*/ 1676733 w 2040634"/>
                <a:gd name="connsiteY244-6766" fmla="*/ 704850 h 2447925"/>
                <a:gd name="connsiteX245-6767" fmla="*/ 1662445 w 2040634"/>
                <a:gd name="connsiteY245-6768" fmla="*/ 652462 h 2447925"/>
                <a:gd name="connsiteX246-6769" fmla="*/ 1648158 w 2040634"/>
                <a:gd name="connsiteY246-6770" fmla="*/ 647700 h 2447925"/>
                <a:gd name="connsiteX247-6771" fmla="*/ 1633870 w 2040634"/>
                <a:gd name="connsiteY247-6772" fmla="*/ 619125 h 2447925"/>
                <a:gd name="connsiteX248-6773" fmla="*/ 1629108 w 2040634"/>
                <a:gd name="connsiteY248-6774" fmla="*/ 604837 h 2447925"/>
                <a:gd name="connsiteX249-6775" fmla="*/ 1624345 w 2040634"/>
                <a:gd name="connsiteY249-6776" fmla="*/ 528637 h 2447925"/>
                <a:gd name="connsiteX250-6777" fmla="*/ 1619583 w 2040634"/>
                <a:gd name="connsiteY250-6778" fmla="*/ 514350 h 2447925"/>
                <a:gd name="connsiteX251-6779" fmla="*/ 1605295 w 2040634"/>
                <a:gd name="connsiteY251-6780" fmla="*/ 509587 h 2447925"/>
                <a:gd name="connsiteX252-6781" fmla="*/ 1586245 w 2040634"/>
                <a:gd name="connsiteY252-6782" fmla="*/ 481012 h 2447925"/>
                <a:gd name="connsiteX253-6783" fmla="*/ 1581483 w 2040634"/>
                <a:gd name="connsiteY253-6784" fmla="*/ 466725 h 2447925"/>
                <a:gd name="connsiteX254-6785" fmla="*/ 1576720 w 2040634"/>
                <a:gd name="connsiteY254-6786" fmla="*/ 438150 h 2447925"/>
                <a:gd name="connsiteX255-6787" fmla="*/ 1567195 w 2040634"/>
                <a:gd name="connsiteY255-6788" fmla="*/ 423862 h 2447925"/>
                <a:gd name="connsiteX256-6789" fmla="*/ 1543383 w 2040634"/>
                <a:gd name="connsiteY256-6790" fmla="*/ 385762 h 2447925"/>
                <a:gd name="connsiteX257-6791" fmla="*/ 1529095 w 2040634"/>
                <a:gd name="connsiteY257-6792" fmla="*/ 338137 h 2447925"/>
                <a:gd name="connsiteX258-6793" fmla="*/ 1519570 w 2040634"/>
                <a:gd name="connsiteY258-6794" fmla="*/ 323850 h 2447925"/>
                <a:gd name="connsiteX259-6795" fmla="*/ 1514808 w 2040634"/>
                <a:gd name="connsiteY259-6796" fmla="*/ 309562 h 2447925"/>
                <a:gd name="connsiteX260-6797" fmla="*/ 1490995 w 2040634"/>
                <a:gd name="connsiteY260-6798" fmla="*/ 266700 h 2447925"/>
                <a:gd name="connsiteX261-6799" fmla="*/ 1486233 w 2040634"/>
                <a:gd name="connsiteY261-6800" fmla="*/ 214312 h 2447925"/>
                <a:gd name="connsiteX0-6801" fmla="*/ 1486233 w 2040634"/>
                <a:gd name="connsiteY0-6802" fmla="*/ 214312 h 2447925"/>
                <a:gd name="connsiteX1-6803" fmla="*/ 1486233 w 2040634"/>
                <a:gd name="connsiteY1-6804" fmla="*/ 214312 h 2447925"/>
                <a:gd name="connsiteX2-6805" fmla="*/ 1471595 w 2040634"/>
                <a:gd name="connsiteY2-6806" fmla="*/ 172226 h 2447925"/>
                <a:gd name="connsiteX3-6807" fmla="*/ 1410033 w 2040634"/>
                <a:gd name="connsiteY3-6808" fmla="*/ 219075 h 2447925"/>
                <a:gd name="connsiteX4-6809" fmla="*/ 1395745 w 2040634"/>
                <a:gd name="connsiteY4-6810" fmla="*/ 223837 h 2447925"/>
                <a:gd name="connsiteX5-6811" fmla="*/ 1352883 w 2040634"/>
                <a:gd name="connsiteY5-6812" fmla="*/ 209550 h 2447925"/>
                <a:gd name="connsiteX6-6813" fmla="*/ 1338595 w 2040634"/>
                <a:gd name="connsiteY6-6814" fmla="*/ 204787 h 2447925"/>
                <a:gd name="connsiteX7-6815" fmla="*/ 1319545 w 2040634"/>
                <a:gd name="connsiteY7-6816" fmla="*/ 200025 h 2447925"/>
                <a:gd name="connsiteX8-6817" fmla="*/ 1305258 w 2040634"/>
                <a:gd name="connsiteY8-6818" fmla="*/ 195262 h 2447925"/>
                <a:gd name="connsiteX9-6819" fmla="*/ 1262395 w 2040634"/>
                <a:gd name="connsiteY9-6820" fmla="*/ 190500 h 2447925"/>
                <a:gd name="connsiteX10-6821" fmla="*/ 1214770 w 2040634"/>
                <a:gd name="connsiteY10-6822" fmla="*/ 176212 h 2447925"/>
                <a:gd name="connsiteX11-6823" fmla="*/ 1210008 w 2040634"/>
                <a:gd name="connsiteY11-6824" fmla="*/ 161925 h 2447925"/>
                <a:gd name="connsiteX12-6825" fmla="*/ 1143333 w 2040634"/>
                <a:gd name="connsiteY12-6826" fmla="*/ 161925 h 2447925"/>
                <a:gd name="connsiteX13-6827" fmla="*/ 1129045 w 2040634"/>
                <a:gd name="connsiteY13-6828" fmla="*/ 190500 h 2447925"/>
                <a:gd name="connsiteX14-6829" fmla="*/ 1124283 w 2040634"/>
                <a:gd name="connsiteY14-6830" fmla="*/ 214312 h 2447925"/>
                <a:gd name="connsiteX15-6831" fmla="*/ 1105233 w 2040634"/>
                <a:gd name="connsiteY15-6832" fmla="*/ 242887 h 2447925"/>
                <a:gd name="connsiteX16-6833" fmla="*/ 1090945 w 2040634"/>
                <a:gd name="connsiteY16-6834" fmla="*/ 238125 h 2447925"/>
                <a:gd name="connsiteX17-6835" fmla="*/ 1086183 w 2040634"/>
                <a:gd name="connsiteY17-6836" fmla="*/ 223837 h 2447925"/>
                <a:gd name="connsiteX18-6837" fmla="*/ 1067133 w 2040634"/>
                <a:gd name="connsiteY18-6838" fmla="*/ 219075 h 2447925"/>
                <a:gd name="connsiteX19-6839" fmla="*/ 1038558 w 2040634"/>
                <a:gd name="connsiteY19-6840" fmla="*/ 209550 h 2447925"/>
                <a:gd name="connsiteX20-6841" fmla="*/ 1024270 w 2040634"/>
                <a:gd name="connsiteY20-6842" fmla="*/ 204787 h 2447925"/>
                <a:gd name="connsiteX21-6843" fmla="*/ 1009983 w 2040634"/>
                <a:gd name="connsiteY21-6844" fmla="*/ 200025 h 2447925"/>
                <a:gd name="connsiteX22-6845" fmla="*/ 986170 w 2040634"/>
                <a:gd name="connsiteY22-6846" fmla="*/ 204787 h 2447925"/>
                <a:gd name="connsiteX23-6847" fmla="*/ 962358 w 2040634"/>
                <a:gd name="connsiteY23-6848" fmla="*/ 166687 h 2447925"/>
                <a:gd name="connsiteX24-6849" fmla="*/ 948070 w 2040634"/>
                <a:gd name="connsiteY24-6850" fmla="*/ 152400 h 2447925"/>
                <a:gd name="connsiteX25-6851" fmla="*/ 886158 w 2040634"/>
                <a:gd name="connsiteY25-6852" fmla="*/ 147637 h 2447925"/>
                <a:gd name="connsiteX26-6853" fmla="*/ 867108 w 2040634"/>
                <a:gd name="connsiteY26-6854" fmla="*/ 142875 h 2447925"/>
                <a:gd name="connsiteX27-6855" fmla="*/ 824245 w 2040634"/>
                <a:gd name="connsiteY27-6856" fmla="*/ 119062 h 2447925"/>
                <a:gd name="connsiteX28-6857" fmla="*/ 819483 w 2040634"/>
                <a:gd name="connsiteY28-6858" fmla="*/ 104775 h 2447925"/>
                <a:gd name="connsiteX29-6859" fmla="*/ 833770 w 2040634"/>
                <a:gd name="connsiteY29-6860" fmla="*/ 95250 h 2447925"/>
                <a:gd name="connsiteX30-6861" fmla="*/ 838533 w 2040634"/>
                <a:gd name="connsiteY30-6862" fmla="*/ 80962 h 2447925"/>
                <a:gd name="connsiteX31-6863" fmla="*/ 833770 w 2040634"/>
                <a:gd name="connsiteY31-6864" fmla="*/ 47625 h 2447925"/>
                <a:gd name="connsiteX32-6865" fmla="*/ 843295 w 2040634"/>
                <a:gd name="connsiteY32-6866" fmla="*/ 19050 h 2447925"/>
                <a:gd name="connsiteX33-6867" fmla="*/ 829008 w 2040634"/>
                <a:gd name="connsiteY33-6868" fmla="*/ 9525 h 2447925"/>
                <a:gd name="connsiteX34-6869" fmla="*/ 800433 w 2040634"/>
                <a:gd name="connsiteY34-6870" fmla="*/ 0 h 2447925"/>
                <a:gd name="connsiteX35-6871" fmla="*/ 690895 w 2040634"/>
                <a:gd name="connsiteY35-6872" fmla="*/ 14287 h 2447925"/>
                <a:gd name="connsiteX36-6873" fmla="*/ 595645 w 2040634"/>
                <a:gd name="connsiteY36-6874" fmla="*/ 23812 h 2447925"/>
                <a:gd name="connsiteX37-6875" fmla="*/ 562308 w 2040634"/>
                <a:gd name="connsiteY37-6876" fmla="*/ 33337 h 2447925"/>
                <a:gd name="connsiteX38-6877" fmla="*/ 548020 w 2040634"/>
                <a:gd name="connsiteY38-6878" fmla="*/ 42862 h 2447925"/>
                <a:gd name="connsiteX39-6879" fmla="*/ 519445 w 2040634"/>
                <a:gd name="connsiteY39-6880" fmla="*/ 47625 h 2447925"/>
                <a:gd name="connsiteX40-6881" fmla="*/ 505158 w 2040634"/>
                <a:gd name="connsiteY40-6882" fmla="*/ 52387 h 2447925"/>
                <a:gd name="connsiteX41-6883" fmla="*/ 490870 w 2040634"/>
                <a:gd name="connsiteY41-6884" fmla="*/ 61912 h 2447925"/>
                <a:gd name="connsiteX42-6885" fmla="*/ 409908 w 2040634"/>
                <a:gd name="connsiteY42-6886" fmla="*/ 76200 h 2447925"/>
                <a:gd name="connsiteX43-6887" fmla="*/ 376570 w 2040634"/>
                <a:gd name="connsiteY43-6888" fmla="*/ 71437 h 2447925"/>
                <a:gd name="connsiteX44-6889" fmla="*/ 371808 w 2040634"/>
                <a:gd name="connsiteY44-6890" fmla="*/ 57150 h 2447925"/>
                <a:gd name="connsiteX45-6891" fmla="*/ 362283 w 2040634"/>
                <a:gd name="connsiteY45-6892" fmla="*/ 42862 h 2447925"/>
                <a:gd name="connsiteX46-6893" fmla="*/ 347995 w 2040634"/>
                <a:gd name="connsiteY46-6894" fmla="*/ 47625 h 2447925"/>
                <a:gd name="connsiteX47-6895" fmla="*/ 343233 w 2040634"/>
                <a:gd name="connsiteY47-6896" fmla="*/ 66675 h 2447925"/>
                <a:gd name="connsiteX48-6897" fmla="*/ 319420 w 2040634"/>
                <a:gd name="connsiteY48-6898" fmla="*/ 109537 h 2447925"/>
                <a:gd name="connsiteX49-6899" fmla="*/ 290845 w 2040634"/>
                <a:gd name="connsiteY49-6900" fmla="*/ 123825 h 2447925"/>
                <a:gd name="connsiteX50-6901" fmla="*/ 262270 w 2040634"/>
                <a:gd name="connsiteY50-6902" fmla="*/ 133350 h 2447925"/>
                <a:gd name="connsiteX51-6903" fmla="*/ 247983 w 2040634"/>
                <a:gd name="connsiteY51-6904" fmla="*/ 147637 h 2447925"/>
                <a:gd name="connsiteX52-6905" fmla="*/ 228933 w 2040634"/>
                <a:gd name="connsiteY52-6906" fmla="*/ 176212 h 2447925"/>
                <a:gd name="connsiteX53-6907" fmla="*/ 233695 w 2040634"/>
                <a:gd name="connsiteY53-6908" fmla="*/ 238125 h 2447925"/>
                <a:gd name="connsiteX54-6909" fmla="*/ 219408 w 2040634"/>
                <a:gd name="connsiteY54-6910" fmla="*/ 280987 h 2447925"/>
                <a:gd name="connsiteX55-6911" fmla="*/ 162258 w 2040634"/>
                <a:gd name="connsiteY55-6912" fmla="*/ 309562 h 2447925"/>
                <a:gd name="connsiteX56-6913" fmla="*/ 147970 w 2040634"/>
                <a:gd name="connsiteY56-6914" fmla="*/ 314325 h 2447925"/>
                <a:gd name="connsiteX57-6915" fmla="*/ 133683 w 2040634"/>
                <a:gd name="connsiteY57-6916" fmla="*/ 319087 h 2447925"/>
                <a:gd name="connsiteX58-6917" fmla="*/ 114633 w 2040634"/>
                <a:gd name="connsiteY58-6918" fmla="*/ 342900 h 2447925"/>
                <a:gd name="connsiteX59-6919" fmla="*/ 95583 w 2040634"/>
                <a:gd name="connsiteY59-6920" fmla="*/ 366712 h 2447925"/>
                <a:gd name="connsiteX60-6921" fmla="*/ 90820 w 2040634"/>
                <a:gd name="connsiteY60-6922" fmla="*/ 381000 h 2447925"/>
                <a:gd name="connsiteX61-6923" fmla="*/ 76533 w 2040634"/>
                <a:gd name="connsiteY61-6924" fmla="*/ 395287 h 2447925"/>
                <a:gd name="connsiteX62-6925" fmla="*/ 71770 w 2040634"/>
                <a:gd name="connsiteY62-6926" fmla="*/ 423862 h 2447925"/>
                <a:gd name="connsiteX63-6927" fmla="*/ 62245 w 2040634"/>
                <a:gd name="connsiteY63-6928" fmla="*/ 452437 h 2447925"/>
                <a:gd name="connsiteX64-6929" fmla="*/ 57483 w 2040634"/>
                <a:gd name="connsiteY64-6930" fmla="*/ 466725 h 2447925"/>
                <a:gd name="connsiteX65-6931" fmla="*/ 52720 w 2040634"/>
                <a:gd name="connsiteY65-6932" fmla="*/ 481012 h 2447925"/>
                <a:gd name="connsiteX66-6933" fmla="*/ 38433 w 2040634"/>
                <a:gd name="connsiteY66-6934" fmla="*/ 490537 h 2447925"/>
                <a:gd name="connsiteX67-6935" fmla="*/ 19383 w 2040634"/>
                <a:gd name="connsiteY67-6936" fmla="*/ 519112 h 2447925"/>
                <a:gd name="connsiteX68-6937" fmla="*/ 24145 w 2040634"/>
                <a:gd name="connsiteY68-6938" fmla="*/ 538162 h 2447925"/>
                <a:gd name="connsiteX69-6939" fmla="*/ 33670 w 2040634"/>
                <a:gd name="connsiteY69-6940" fmla="*/ 566737 h 2447925"/>
                <a:gd name="connsiteX70-6941" fmla="*/ 38433 w 2040634"/>
                <a:gd name="connsiteY70-6942" fmla="*/ 609600 h 2447925"/>
                <a:gd name="connsiteX71-6943" fmla="*/ 38433 w 2040634"/>
                <a:gd name="connsiteY71-6944" fmla="*/ 681037 h 2447925"/>
                <a:gd name="connsiteX72-6945" fmla="*/ 19383 w 2040634"/>
                <a:gd name="connsiteY72-6946" fmla="*/ 709612 h 2447925"/>
                <a:gd name="connsiteX73-6947" fmla="*/ 9858 w 2040634"/>
                <a:gd name="connsiteY73-6948" fmla="*/ 742950 h 2447925"/>
                <a:gd name="connsiteX74-6949" fmla="*/ 333 w 2040634"/>
                <a:gd name="connsiteY74-6950" fmla="*/ 757237 h 2447925"/>
                <a:gd name="connsiteX75-6951" fmla="*/ 14620 w 2040634"/>
                <a:gd name="connsiteY75-6952" fmla="*/ 790575 h 2447925"/>
                <a:gd name="connsiteX76-6953" fmla="*/ 28908 w 2040634"/>
                <a:gd name="connsiteY76-6954" fmla="*/ 842962 h 2447925"/>
                <a:gd name="connsiteX77-6955" fmla="*/ 52720 w 2040634"/>
                <a:gd name="connsiteY77-6956" fmla="*/ 866775 h 2447925"/>
                <a:gd name="connsiteX78-6957" fmla="*/ 62245 w 2040634"/>
                <a:gd name="connsiteY78-6958" fmla="*/ 881062 h 2447925"/>
                <a:gd name="connsiteX79-6959" fmla="*/ 76533 w 2040634"/>
                <a:gd name="connsiteY79-6960" fmla="*/ 909637 h 2447925"/>
                <a:gd name="connsiteX80-6961" fmla="*/ 90820 w 2040634"/>
                <a:gd name="connsiteY80-6962" fmla="*/ 919162 h 2447925"/>
                <a:gd name="connsiteX81-6963" fmla="*/ 114633 w 2040634"/>
                <a:gd name="connsiteY81-6964" fmla="*/ 952500 h 2447925"/>
                <a:gd name="connsiteX82-6965" fmla="*/ 119395 w 2040634"/>
                <a:gd name="connsiteY82-6966" fmla="*/ 966787 h 2447925"/>
                <a:gd name="connsiteX83-6967" fmla="*/ 133683 w 2040634"/>
                <a:gd name="connsiteY83-6968" fmla="*/ 976312 h 2447925"/>
                <a:gd name="connsiteX84-6969" fmla="*/ 143208 w 2040634"/>
                <a:gd name="connsiteY84-6970" fmla="*/ 990600 h 2447925"/>
                <a:gd name="connsiteX85-6971" fmla="*/ 157495 w 2040634"/>
                <a:gd name="connsiteY85-6972" fmla="*/ 1019175 h 2447925"/>
                <a:gd name="connsiteX86-6973" fmla="*/ 171783 w 2040634"/>
                <a:gd name="connsiteY86-6974" fmla="*/ 1028700 h 2447925"/>
                <a:gd name="connsiteX87-6975" fmla="*/ 186070 w 2040634"/>
                <a:gd name="connsiteY87-6976" fmla="*/ 1057275 h 2447925"/>
                <a:gd name="connsiteX88-6977" fmla="*/ 214645 w 2040634"/>
                <a:gd name="connsiteY88-6978" fmla="*/ 1066800 h 2447925"/>
                <a:gd name="connsiteX89-6979" fmla="*/ 257508 w 2040634"/>
                <a:gd name="connsiteY89-6980" fmla="*/ 1095375 h 2447925"/>
                <a:gd name="connsiteX90-6981" fmla="*/ 271795 w 2040634"/>
                <a:gd name="connsiteY90-6982" fmla="*/ 1104900 h 2447925"/>
                <a:gd name="connsiteX91-6983" fmla="*/ 286083 w 2040634"/>
                <a:gd name="connsiteY91-6984" fmla="*/ 1109662 h 2447925"/>
                <a:gd name="connsiteX92-6985" fmla="*/ 305133 w 2040634"/>
                <a:gd name="connsiteY92-6986" fmla="*/ 1104900 h 2447925"/>
                <a:gd name="connsiteX93-6987" fmla="*/ 352758 w 2040634"/>
                <a:gd name="connsiteY93-6988" fmla="*/ 1090612 h 2447925"/>
                <a:gd name="connsiteX94-6989" fmla="*/ 409908 w 2040634"/>
                <a:gd name="connsiteY94-6990" fmla="*/ 1095375 h 2447925"/>
                <a:gd name="connsiteX95-6991" fmla="*/ 424195 w 2040634"/>
                <a:gd name="connsiteY95-6992" fmla="*/ 1100137 h 2447925"/>
                <a:gd name="connsiteX96-6993" fmla="*/ 452770 w 2040634"/>
                <a:gd name="connsiteY96-6994" fmla="*/ 1104900 h 2447925"/>
                <a:gd name="connsiteX97-6995" fmla="*/ 495633 w 2040634"/>
                <a:gd name="connsiteY97-6996" fmla="*/ 1100137 h 2447925"/>
                <a:gd name="connsiteX98-6997" fmla="*/ 505158 w 2040634"/>
                <a:gd name="connsiteY98-6998" fmla="*/ 1085850 h 2447925"/>
                <a:gd name="connsiteX99-6999" fmla="*/ 519445 w 2040634"/>
                <a:gd name="connsiteY99-7000" fmla="*/ 1081087 h 2447925"/>
                <a:gd name="connsiteX100-7001" fmla="*/ 548020 w 2040634"/>
                <a:gd name="connsiteY100-7002" fmla="*/ 1066800 h 2447925"/>
                <a:gd name="connsiteX101-7003" fmla="*/ 562308 w 2040634"/>
                <a:gd name="connsiteY101-7004" fmla="*/ 1057275 h 2447925"/>
                <a:gd name="connsiteX102-7005" fmla="*/ 590883 w 2040634"/>
                <a:gd name="connsiteY102-7006" fmla="*/ 1047750 h 2447925"/>
                <a:gd name="connsiteX103-7007" fmla="*/ 619458 w 2040634"/>
                <a:gd name="connsiteY103-7008" fmla="*/ 1052512 h 2447925"/>
                <a:gd name="connsiteX104-7009" fmla="*/ 648033 w 2040634"/>
                <a:gd name="connsiteY104-7010" fmla="*/ 1062037 h 2447925"/>
                <a:gd name="connsiteX105-7011" fmla="*/ 662320 w 2040634"/>
                <a:gd name="connsiteY105-7012" fmla="*/ 1071562 h 2447925"/>
                <a:gd name="connsiteX106-7013" fmla="*/ 681370 w 2040634"/>
                <a:gd name="connsiteY106-7014" fmla="*/ 1100137 h 2447925"/>
                <a:gd name="connsiteX107-7015" fmla="*/ 709945 w 2040634"/>
                <a:gd name="connsiteY107-7016" fmla="*/ 1119187 h 2447925"/>
                <a:gd name="connsiteX108-7017" fmla="*/ 733758 w 2040634"/>
                <a:gd name="connsiteY108-7018" fmla="*/ 1114425 h 2447925"/>
                <a:gd name="connsiteX109-7019" fmla="*/ 771858 w 2040634"/>
                <a:gd name="connsiteY109-7020" fmla="*/ 1104900 h 2447925"/>
                <a:gd name="connsiteX110-7021" fmla="*/ 786145 w 2040634"/>
                <a:gd name="connsiteY110-7022" fmla="*/ 1109662 h 2447925"/>
                <a:gd name="connsiteX111-7023" fmla="*/ 795670 w 2040634"/>
                <a:gd name="connsiteY111-7024" fmla="*/ 1138237 h 2447925"/>
                <a:gd name="connsiteX112-7025" fmla="*/ 805195 w 2040634"/>
                <a:gd name="connsiteY112-7026" fmla="*/ 1176337 h 2447925"/>
                <a:gd name="connsiteX113-7027" fmla="*/ 800433 w 2040634"/>
                <a:gd name="connsiteY113-7028" fmla="*/ 1233487 h 2447925"/>
                <a:gd name="connsiteX114-7029" fmla="*/ 790908 w 2040634"/>
                <a:gd name="connsiteY114-7030" fmla="*/ 1262062 h 2447925"/>
                <a:gd name="connsiteX115-7031" fmla="*/ 776620 w 2040634"/>
                <a:gd name="connsiteY115-7032" fmla="*/ 1290637 h 2447925"/>
                <a:gd name="connsiteX116-7033" fmla="*/ 800433 w 2040634"/>
                <a:gd name="connsiteY116-7034" fmla="*/ 1333500 h 2447925"/>
                <a:gd name="connsiteX117-7035" fmla="*/ 814720 w 2040634"/>
                <a:gd name="connsiteY117-7036" fmla="*/ 1343025 h 2447925"/>
                <a:gd name="connsiteX118-7037" fmla="*/ 824245 w 2040634"/>
                <a:gd name="connsiteY118-7038" fmla="*/ 1371600 h 2447925"/>
                <a:gd name="connsiteX119-7039" fmla="*/ 833770 w 2040634"/>
                <a:gd name="connsiteY119-7040" fmla="*/ 1385887 h 2447925"/>
                <a:gd name="connsiteX120-7041" fmla="*/ 838533 w 2040634"/>
                <a:gd name="connsiteY120-7042" fmla="*/ 1400175 h 2447925"/>
                <a:gd name="connsiteX121-7043" fmla="*/ 867108 w 2040634"/>
                <a:gd name="connsiteY121-7044" fmla="*/ 1423987 h 2447925"/>
                <a:gd name="connsiteX122-7045" fmla="*/ 890920 w 2040634"/>
                <a:gd name="connsiteY122-7046" fmla="*/ 1466850 h 2447925"/>
                <a:gd name="connsiteX123-7047" fmla="*/ 895683 w 2040634"/>
                <a:gd name="connsiteY123-7048" fmla="*/ 1514475 h 2447925"/>
                <a:gd name="connsiteX124-7049" fmla="*/ 900445 w 2040634"/>
                <a:gd name="connsiteY124-7050" fmla="*/ 1528762 h 2447925"/>
                <a:gd name="connsiteX125-7051" fmla="*/ 919495 w 2040634"/>
                <a:gd name="connsiteY125-7052" fmla="*/ 1557337 h 2447925"/>
                <a:gd name="connsiteX126-7053" fmla="*/ 905208 w 2040634"/>
                <a:gd name="connsiteY126-7054" fmla="*/ 1595437 h 2447925"/>
                <a:gd name="connsiteX127-7055" fmla="*/ 919495 w 2040634"/>
                <a:gd name="connsiteY127-7056" fmla="*/ 1600200 h 2447925"/>
                <a:gd name="connsiteX128-7057" fmla="*/ 933783 w 2040634"/>
                <a:gd name="connsiteY128-7058" fmla="*/ 1628775 h 2447925"/>
                <a:gd name="connsiteX129-7059" fmla="*/ 924258 w 2040634"/>
                <a:gd name="connsiteY129-7060" fmla="*/ 1676400 h 2447925"/>
                <a:gd name="connsiteX130-7061" fmla="*/ 919495 w 2040634"/>
                <a:gd name="connsiteY130-7062" fmla="*/ 1695450 h 2447925"/>
                <a:gd name="connsiteX131-7063" fmla="*/ 900445 w 2040634"/>
                <a:gd name="connsiteY131-7064" fmla="*/ 1724025 h 2447925"/>
                <a:gd name="connsiteX132-7065" fmla="*/ 890920 w 2040634"/>
                <a:gd name="connsiteY132-7066" fmla="*/ 1738312 h 2447925"/>
                <a:gd name="connsiteX133-7067" fmla="*/ 886158 w 2040634"/>
                <a:gd name="connsiteY133-7068" fmla="*/ 1752600 h 2447925"/>
                <a:gd name="connsiteX134-7069" fmla="*/ 881395 w 2040634"/>
                <a:gd name="connsiteY134-7070" fmla="*/ 1785937 h 2447925"/>
                <a:gd name="connsiteX135-7071" fmla="*/ 871870 w 2040634"/>
                <a:gd name="connsiteY135-7072" fmla="*/ 1800225 h 2447925"/>
                <a:gd name="connsiteX136-7073" fmla="*/ 876633 w 2040634"/>
                <a:gd name="connsiteY136-7074" fmla="*/ 1843087 h 2447925"/>
                <a:gd name="connsiteX137-7075" fmla="*/ 871870 w 2040634"/>
                <a:gd name="connsiteY137-7076" fmla="*/ 1866900 h 2447925"/>
                <a:gd name="connsiteX138-7077" fmla="*/ 890920 w 2040634"/>
                <a:gd name="connsiteY138-7078" fmla="*/ 1919287 h 2447925"/>
                <a:gd name="connsiteX139-7079" fmla="*/ 909970 w 2040634"/>
                <a:gd name="connsiteY139-7080" fmla="*/ 1947862 h 2447925"/>
                <a:gd name="connsiteX140-7081" fmla="*/ 914733 w 2040634"/>
                <a:gd name="connsiteY140-7082" fmla="*/ 1962150 h 2447925"/>
                <a:gd name="connsiteX141-7083" fmla="*/ 933783 w 2040634"/>
                <a:gd name="connsiteY141-7084" fmla="*/ 1990725 h 2447925"/>
                <a:gd name="connsiteX142-7085" fmla="*/ 943308 w 2040634"/>
                <a:gd name="connsiteY142-7086" fmla="*/ 2024062 h 2447925"/>
                <a:gd name="connsiteX143-7087" fmla="*/ 950451 w 2040634"/>
                <a:gd name="connsiteY143-7088" fmla="*/ 2057400 h 2447925"/>
                <a:gd name="connsiteX144-7089" fmla="*/ 955214 w 2040634"/>
                <a:gd name="connsiteY144-7090" fmla="*/ 2093118 h 2447925"/>
                <a:gd name="connsiteX145-7091" fmla="*/ 969501 w 2040634"/>
                <a:gd name="connsiteY145-7092" fmla="*/ 2171700 h 2447925"/>
                <a:gd name="connsiteX146-7093" fmla="*/ 990933 w 2040634"/>
                <a:gd name="connsiteY146-7094" fmla="*/ 2209800 h 2447925"/>
                <a:gd name="connsiteX147-7095" fmla="*/ 995695 w 2040634"/>
                <a:gd name="connsiteY147-7096" fmla="*/ 2224087 h 2447925"/>
                <a:gd name="connsiteX148-7097" fmla="*/ 1005220 w 2040634"/>
                <a:gd name="connsiteY148-7098" fmla="*/ 2238375 h 2447925"/>
                <a:gd name="connsiteX149-7099" fmla="*/ 1009983 w 2040634"/>
                <a:gd name="connsiteY149-7100" fmla="*/ 2252662 h 2447925"/>
                <a:gd name="connsiteX150-7101" fmla="*/ 1029033 w 2040634"/>
                <a:gd name="connsiteY150-7102" fmla="*/ 2281237 h 2447925"/>
                <a:gd name="connsiteX151-7103" fmla="*/ 1043320 w 2040634"/>
                <a:gd name="connsiteY151-7104" fmla="*/ 2309812 h 2447925"/>
                <a:gd name="connsiteX152-7105" fmla="*/ 1057608 w 2040634"/>
                <a:gd name="connsiteY152-7106" fmla="*/ 2319337 h 2447925"/>
                <a:gd name="connsiteX153-7107" fmla="*/ 1057608 w 2040634"/>
                <a:gd name="connsiteY153-7108" fmla="*/ 2371725 h 2447925"/>
                <a:gd name="connsiteX154-7109" fmla="*/ 1052845 w 2040634"/>
                <a:gd name="connsiteY154-7110" fmla="*/ 2386012 h 2447925"/>
                <a:gd name="connsiteX155-7111" fmla="*/ 1071895 w 2040634"/>
                <a:gd name="connsiteY155-7112" fmla="*/ 2414587 h 2447925"/>
                <a:gd name="connsiteX156-7113" fmla="*/ 1081420 w 2040634"/>
                <a:gd name="connsiteY156-7114" fmla="*/ 2428875 h 2447925"/>
                <a:gd name="connsiteX157-7115" fmla="*/ 1109995 w 2040634"/>
                <a:gd name="connsiteY157-7116" fmla="*/ 2447925 h 2447925"/>
                <a:gd name="connsiteX158-7117" fmla="*/ 1143333 w 2040634"/>
                <a:gd name="connsiteY158-7118" fmla="*/ 2438400 h 2447925"/>
                <a:gd name="connsiteX159-7119" fmla="*/ 1176670 w 2040634"/>
                <a:gd name="connsiteY159-7120" fmla="*/ 2424112 h 2447925"/>
                <a:gd name="connsiteX160-7121" fmla="*/ 1233820 w 2040634"/>
                <a:gd name="connsiteY160-7122" fmla="*/ 2419350 h 2447925"/>
                <a:gd name="connsiteX161-7123" fmla="*/ 1290970 w 2040634"/>
                <a:gd name="connsiteY161-7124" fmla="*/ 2414587 h 2447925"/>
                <a:gd name="connsiteX162-7125" fmla="*/ 1333833 w 2040634"/>
                <a:gd name="connsiteY162-7126" fmla="*/ 2395537 h 2447925"/>
                <a:gd name="connsiteX163-7127" fmla="*/ 1348120 w 2040634"/>
                <a:gd name="connsiteY163-7128" fmla="*/ 2381250 h 2447925"/>
                <a:gd name="connsiteX164-7129" fmla="*/ 1376695 w 2040634"/>
                <a:gd name="connsiteY164-7130" fmla="*/ 2362200 h 2447925"/>
                <a:gd name="connsiteX165-7131" fmla="*/ 1390983 w 2040634"/>
                <a:gd name="connsiteY165-7132" fmla="*/ 2352675 h 2447925"/>
                <a:gd name="connsiteX166-7133" fmla="*/ 1400508 w 2040634"/>
                <a:gd name="connsiteY166-7134" fmla="*/ 2338387 h 2447925"/>
                <a:gd name="connsiteX167-7135" fmla="*/ 1414795 w 2040634"/>
                <a:gd name="connsiteY167-7136" fmla="*/ 2333625 h 2447925"/>
                <a:gd name="connsiteX168-7137" fmla="*/ 1433845 w 2040634"/>
                <a:gd name="connsiteY168-7138" fmla="*/ 2314575 h 2447925"/>
                <a:gd name="connsiteX169-7139" fmla="*/ 1448133 w 2040634"/>
                <a:gd name="connsiteY169-7140" fmla="*/ 2286000 h 2447925"/>
                <a:gd name="connsiteX170-7141" fmla="*/ 1457658 w 2040634"/>
                <a:gd name="connsiteY170-7142" fmla="*/ 2257425 h 2447925"/>
                <a:gd name="connsiteX171-7143" fmla="*/ 1476708 w 2040634"/>
                <a:gd name="connsiteY171-7144" fmla="*/ 2228850 h 2447925"/>
                <a:gd name="connsiteX172-7145" fmla="*/ 1486233 w 2040634"/>
                <a:gd name="connsiteY172-7146" fmla="*/ 2214562 h 2447925"/>
                <a:gd name="connsiteX173-7147" fmla="*/ 1495758 w 2040634"/>
                <a:gd name="connsiteY173-7148" fmla="*/ 2185987 h 2447925"/>
                <a:gd name="connsiteX174-7149" fmla="*/ 1500520 w 2040634"/>
                <a:gd name="connsiteY174-7150" fmla="*/ 2128837 h 2447925"/>
                <a:gd name="connsiteX175-7151" fmla="*/ 1529095 w 2040634"/>
                <a:gd name="connsiteY175-7152" fmla="*/ 2119312 h 2447925"/>
                <a:gd name="connsiteX176-7153" fmla="*/ 1543383 w 2040634"/>
                <a:gd name="connsiteY176-7154" fmla="*/ 2114550 h 2447925"/>
                <a:gd name="connsiteX177-7155" fmla="*/ 1557670 w 2040634"/>
                <a:gd name="connsiteY177-7156" fmla="*/ 2105025 h 2447925"/>
                <a:gd name="connsiteX178-7157" fmla="*/ 1571958 w 2040634"/>
                <a:gd name="connsiteY178-7158" fmla="*/ 2100262 h 2447925"/>
                <a:gd name="connsiteX179-7159" fmla="*/ 1581483 w 2040634"/>
                <a:gd name="connsiteY179-7160" fmla="*/ 2085975 h 2447925"/>
                <a:gd name="connsiteX180-7161" fmla="*/ 1571958 w 2040634"/>
                <a:gd name="connsiteY180-7162" fmla="*/ 2005012 h 2447925"/>
                <a:gd name="connsiteX181-7163" fmla="*/ 1567195 w 2040634"/>
                <a:gd name="connsiteY181-7164" fmla="*/ 1990725 h 2447925"/>
                <a:gd name="connsiteX182-7165" fmla="*/ 1557670 w 2040634"/>
                <a:gd name="connsiteY182-7166" fmla="*/ 1976437 h 2447925"/>
                <a:gd name="connsiteX183-7167" fmla="*/ 1557670 w 2040634"/>
                <a:gd name="connsiteY183-7168" fmla="*/ 1933575 h 2447925"/>
                <a:gd name="connsiteX184-7169" fmla="*/ 1571958 w 2040634"/>
                <a:gd name="connsiteY184-7170" fmla="*/ 1924050 h 2447925"/>
                <a:gd name="connsiteX185-7171" fmla="*/ 1581483 w 2040634"/>
                <a:gd name="connsiteY185-7172" fmla="*/ 1909762 h 2447925"/>
                <a:gd name="connsiteX186-7173" fmla="*/ 1610058 w 2040634"/>
                <a:gd name="connsiteY186-7174" fmla="*/ 1890712 h 2447925"/>
                <a:gd name="connsiteX187-7175" fmla="*/ 1633870 w 2040634"/>
                <a:gd name="connsiteY187-7176" fmla="*/ 1866900 h 2447925"/>
                <a:gd name="connsiteX188-7177" fmla="*/ 1648158 w 2040634"/>
                <a:gd name="connsiteY188-7178" fmla="*/ 1852612 h 2447925"/>
                <a:gd name="connsiteX189-7179" fmla="*/ 1686257 w 2040634"/>
                <a:gd name="connsiteY189-7180" fmla="*/ 1838325 h 2447925"/>
                <a:gd name="connsiteX190-7181" fmla="*/ 1712451 w 2040634"/>
                <a:gd name="connsiteY190-7182" fmla="*/ 1819275 h 2447925"/>
                <a:gd name="connsiteX191-7183" fmla="*/ 1719595 w 2040634"/>
                <a:gd name="connsiteY191-7184" fmla="*/ 1793081 h 2447925"/>
                <a:gd name="connsiteX192-7185" fmla="*/ 1731502 w 2040634"/>
                <a:gd name="connsiteY192-7186" fmla="*/ 1774032 h 2447925"/>
                <a:gd name="connsiteX193-7187" fmla="*/ 1733883 w 2040634"/>
                <a:gd name="connsiteY193-7188" fmla="*/ 1743075 h 2447925"/>
                <a:gd name="connsiteX194-7189" fmla="*/ 1729120 w 2040634"/>
                <a:gd name="connsiteY194-7190" fmla="*/ 1700212 h 2447925"/>
                <a:gd name="connsiteX195-7191" fmla="*/ 1726739 w 2040634"/>
                <a:gd name="connsiteY195-7192" fmla="*/ 1633537 h 2447925"/>
                <a:gd name="connsiteX196-7193" fmla="*/ 1710070 w 2040634"/>
                <a:gd name="connsiteY196-7194" fmla="*/ 1590675 h 2447925"/>
                <a:gd name="connsiteX197-7195" fmla="*/ 1700545 w 2040634"/>
                <a:gd name="connsiteY197-7196" fmla="*/ 1576387 h 2447925"/>
                <a:gd name="connsiteX198-7197" fmla="*/ 1695783 w 2040634"/>
                <a:gd name="connsiteY198-7198" fmla="*/ 1562100 h 2447925"/>
                <a:gd name="connsiteX199-7199" fmla="*/ 1695783 w 2040634"/>
                <a:gd name="connsiteY199-7200" fmla="*/ 1535906 h 2447925"/>
                <a:gd name="connsiteX200-7201" fmla="*/ 1691020 w 2040634"/>
                <a:gd name="connsiteY200-7202" fmla="*/ 1504950 h 2447925"/>
                <a:gd name="connsiteX201-7203" fmla="*/ 1691020 w 2040634"/>
                <a:gd name="connsiteY201-7204" fmla="*/ 1490662 h 2447925"/>
                <a:gd name="connsiteX202-7205" fmla="*/ 1695783 w 2040634"/>
                <a:gd name="connsiteY202-7206" fmla="*/ 1428750 h 2447925"/>
                <a:gd name="connsiteX203-7207" fmla="*/ 1705308 w 2040634"/>
                <a:gd name="connsiteY203-7208" fmla="*/ 1414462 h 2447925"/>
                <a:gd name="connsiteX204-7209" fmla="*/ 1710070 w 2040634"/>
                <a:gd name="connsiteY204-7210" fmla="*/ 1400175 h 2447925"/>
                <a:gd name="connsiteX205-7211" fmla="*/ 1719595 w 2040634"/>
                <a:gd name="connsiteY205-7212" fmla="*/ 1385887 h 2447925"/>
                <a:gd name="connsiteX206-7213" fmla="*/ 1733883 w 2040634"/>
                <a:gd name="connsiteY206-7214" fmla="*/ 1357312 h 2447925"/>
                <a:gd name="connsiteX207-7215" fmla="*/ 1757695 w 2040634"/>
                <a:gd name="connsiteY207-7216" fmla="*/ 1314450 h 2447925"/>
                <a:gd name="connsiteX208-7217" fmla="*/ 1767220 w 2040634"/>
                <a:gd name="connsiteY208-7218" fmla="*/ 1300162 h 2447925"/>
                <a:gd name="connsiteX209-7219" fmla="*/ 1771983 w 2040634"/>
                <a:gd name="connsiteY209-7220" fmla="*/ 1285875 h 2447925"/>
                <a:gd name="connsiteX210-7221" fmla="*/ 1786270 w 2040634"/>
                <a:gd name="connsiteY210-7222" fmla="*/ 1276350 h 2447925"/>
                <a:gd name="connsiteX211-7223" fmla="*/ 1795795 w 2040634"/>
                <a:gd name="connsiteY211-7224" fmla="*/ 1262062 h 2447925"/>
                <a:gd name="connsiteX212-7225" fmla="*/ 1810083 w 2040634"/>
                <a:gd name="connsiteY212-7226" fmla="*/ 1247775 h 2447925"/>
                <a:gd name="connsiteX213-7227" fmla="*/ 1829133 w 2040634"/>
                <a:gd name="connsiteY213-7228" fmla="*/ 1228725 h 2447925"/>
                <a:gd name="connsiteX214-7229" fmla="*/ 1843420 w 2040634"/>
                <a:gd name="connsiteY214-7230" fmla="*/ 1219200 h 2447925"/>
                <a:gd name="connsiteX215-7231" fmla="*/ 1852945 w 2040634"/>
                <a:gd name="connsiteY215-7232" fmla="*/ 1204912 h 2447925"/>
                <a:gd name="connsiteX216-7233" fmla="*/ 1867233 w 2040634"/>
                <a:gd name="connsiteY216-7234" fmla="*/ 1200150 h 2447925"/>
                <a:gd name="connsiteX217-7235" fmla="*/ 1876758 w 2040634"/>
                <a:gd name="connsiteY217-7236" fmla="*/ 1204912 h 2447925"/>
                <a:gd name="connsiteX218-7237" fmla="*/ 1900570 w 2040634"/>
                <a:gd name="connsiteY218-7238" fmla="*/ 1171575 h 2447925"/>
                <a:gd name="connsiteX219-7239" fmla="*/ 1919620 w 2040634"/>
                <a:gd name="connsiteY219-7240" fmla="*/ 1128712 h 2447925"/>
                <a:gd name="connsiteX220-7241" fmla="*/ 1933908 w 2040634"/>
                <a:gd name="connsiteY220-7242" fmla="*/ 1119187 h 2447925"/>
                <a:gd name="connsiteX221-7243" fmla="*/ 1952958 w 2040634"/>
                <a:gd name="connsiteY221-7244" fmla="*/ 1100137 h 2447925"/>
                <a:gd name="connsiteX222-7245" fmla="*/ 1957720 w 2040634"/>
                <a:gd name="connsiteY222-7246" fmla="*/ 1085850 h 2447925"/>
                <a:gd name="connsiteX223-7247" fmla="*/ 1976770 w 2040634"/>
                <a:gd name="connsiteY223-7248" fmla="*/ 1057275 h 2447925"/>
                <a:gd name="connsiteX224-7249" fmla="*/ 1986295 w 2040634"/>
                <a:gd name="connsiteY224-7250" fmla="*/ 1042987 h 2447925"/>
                <a:gd name="connsiteX225-7251" fmla="*/ 1995820 w 2040634"/>
                <a:gd name="connsiteY225-7252" fmla="*/ 1028700 h 2447925"/>
                <a:gd name="connsiteX226-7253" fmla="*/ 2005345 w 2040634"/>
                <a:gd name="connsiteY226-7254" fmla="*/ 1014412 h 2447925"/>
                <a:gd name="connsiteX227-7255" fmla="*/ 2019633 w 2040634"/>
                <a:gd name="connsiteY227-7256" fmla="*/ 1004887 h 2447925"/>
                <a:gd name="connsiteX228-7257" fmla="*/ 2038683 w 2040634"/>
                <a:gd name="connsiteY228-7258" fmla="*/ 962025 h 2447925"/>
                <a:gd name="connsiteX229-7259" fmla="*/ 2033920 w 2040634"/>
                <a:gd name="connsiteY229-7260" fmla="*/ 862012 h 2447925"/>
                <a:gd name="connsiteX230-7261" fmla="*/ 2005345 w 2040634"/>
                <a:gd name="connsiteY230-7262" fmla="*/ 881062 h 2447925"/>
                <a:gd name="connsiteX231-7263" fmla="*/ 1952958 w 2040634"/>
                <a:gd name="connsiteY231-7264" fmla="*/ 885825 h 2447925"/>
                <a:gd name="connsiteX232-7265" fmla="*/ 1924383 w 2040634"/>
                <a:gd name="connsiteY232-7266" fmla="*/ 895350 h 2447925"/>
                <a:gd name="connsiteX233-7267" fmla="*/ 1895808 w 2040634"/>
                <a:gd name="connsiteY233-7268" fmla="*/ 909637 h 2447925"/>
                <a:gd name="connsiteX234-7269" fmla="*/ 1819608 w 2040634"/>
                <a:gd name="connsiteY234-7270" fmla="*/ 904875 h 2447925"/>
                <a:gd name="connsiteX235-7271" fmla="*/ 1805320 w 2040634"/>
                <a:gd name="connsiteY235-7272" fmla="*/ 900112 h 2447925"/>
                <a:gd name="connsiteX236-7273" fmla="*/ 1786270 w 2040634"/>
                <a:gd name="connsiteY236-7274" fmla="*/ 871537 h 2447925"/>
                <a:gd name="connsiteX237-7275" fmla="*/ 1800558 w 2040634"/>
                <a:gd name="connsiteY237-7276" fmla="*/ 862012 h 2447925"/>
                <a:gd name="connsiteX238-7277" fmla="*/ 1795795 w 2040634"/>
                <a:gd name="connsiteY238-7278" fmla="*/ 833437 h 2447925"/>
                <a:gd name="connsiteX239-7279" fmla="*/ 1781508 w 2040634"/>
                <a:gd name="connsiteY239-7280" fmla="*/ 828675 h 2447925"/>
                <a:gd name="connsiteX240-7281" fmla="*/ 1767220 w 2040634"/>
                <a:gd name="connsiteY240-7282" fmla="*/ 800100 h 2447925"/>
                <a:gd name="connsiteX241-7283" fmla="*/ 1752933 w 2040634"/>
                <a:gd name="connsiteY241-7284" fmla="*/ 790575 h 2447925"/>
                <a:gd name="connsiteX242-7285" fmla="*/ 1724358 w 2040634"/>
                <a:gd name="connsiteY242-7286" fmla="*/ 766762 h 2447925"/>
                <a:gd name="connsiteX243-7287" fmla="*/ 1695783 w 2040634"/>
                <a:gd name="connsiteY243-7288" fmla="*/ 747712 h 2447925"/>
                <a:gd name="connsiteX244-7289" fmla="*/ 1676733 w 2040634"/>
                <a:gd name="connsiteY244-7290" fmla="*/ 704850 h 2447925"/>
                <a:gd name="connsiteX245-7291" fmla="*/ 1662445 w 2040634"/>
                <a:gd name="connsiteY245-7292" fmla="*/ 652462 h 2447925"/>
                <a:gd name="connsiteX246-7293" fmla="*/ 1648158 w 2040634"/>
                <a:gd name="connsiteY246-7294" fmla="*/ 647700 h 2447925"/>
                <a:gd name="connsiteX247-7295" fmla="*/ 1633870 w 2040634"/>
                <a:gd name="connsiteY247-7296" fmla="*/ 619125 h 2447925"/>
                <a:gd name="connsiteX248-7297" fmla="*/ 1629108 w 2040634"/>
                <a:gd name="connsiteY248-7298" fmla="*/ 604837 h 2447925"/>
                <a:gd name="connsiteX249-7299" fmla="*/ 1624345 w 2040634"/>
                <a:gd name="connsiteY249-7300" fmla="*/ 528637 h 2447925"/>
                <a:gd name="connsiteX250-7301" fmla="*/ 1619583 w 2040634"/>
                <a:gd name="connsiteY250-7302" fmla="*/ 514350 h 2447925"/>
                <a:gd name="connsiteX251-7303" fmla="*/ 1605295 w 2040634"/>
                <a:gd name="connsiteY251-7304" fmla="*/ 509587 h 2447925"/>
                <a:gd name="connsiteX252-7305" fmla="*/ 1586245 w 2040634"/>
                <a:gd name="connsiteY252-7306" fmla="*/ 481012 h 2447925"/>
                <a:gd name="connsiteX253-7307" fmla="*/ 1581483 w 2040634"/>
                <a:gd name="connsiteY253-7308" fmla="*/ 466725 h 2447925"/>
                <a:gd name="connsiteX254-7309" fmla="*/ 1576720 w 2040634"/>
                <a:gd name="connsiteY254-7310" fmla="*/ 438150 h 2447925"/>
                <a:gd name="connsiteX255-7311" fmla="*/ 1567195 w 2040634"/>
                <a:gd name="connsiteY255-7312" fmla="*/ 423862 h 2447925"/>
                <a:gd name="connsiteX256-7313" fmla="*/ 1543383 w 2040634"/>
                <a:gd name="connsiteY256-7314" fmla="*/ 385762 h 2447925"/>
                <a:gd name="connsiteX257-7315" fmla="*/ 1529095 w 2040634"/>
                <a:gd name="connsiteY257-7316" fmla="*/ 338137 h 2447925"/>
                <a:gd name="connsiteX258-7317" fmla="*/ 1519570 w 2040634"/>
                <a:gd name="connsiteY258-7318" fmla="*/ 323850 h 2447925"/>
                <a:gd name="connsiteX259-7319" fmla="*/ 1514808 w 2040634"/>
                <a:gd name="connsiteY259-7320" fmla="*/ 309562 h 2447925"/>
                <a:gd name="connsiteX260-7321" fmla="*/ 1490995 w 2040634"/>
                <a:gd name="connsiteY260-7322" fmla="*/ 266700 h 2447925"/>
                <a:gd name="connsiteX261-7323" fmla="*/ 1486233 w 2040634"/>
                <a:gd name="connsiteY261-7324" fmla="*/ 214312 h 2447925"/>
                <a:gd name="connsiteX0-7325" fmla="*/ 1516811 w 2040634"/>
                <a:gd name="connsiteY0-7326" fmla="*/ 196946 h 2447925"/>
                <a:gd name="connsiteX1-7327" fmla="*/ 1486233 w 2040634"/>
                <a:gd name="connsiteY1-7328" fmla="*/ 214312 h 2447925"/>
                <a:gd name="connsiteX2-7329" fmla="*/ 1471595 w 2040634"/>
                <a:gd name="connsiteY2-7330" fmla="*/ 172226 h 2447925"/>
                <a:gd name="connsiteX3-7331" fmla="*/ 1410033 w 2040634"/>
                <a:gd name="connsiteY3-7332" fmla="*/ 219075 h 2447925"/>
                <a:gd name="connsiteX4-7333" fmla="*/ 1395745 w 2040634"/>
                <a:gd name="connsiteY4-7334" fmla="*/ 223837 h 2447925"/>
                <a:gd name="connsiteX5-7335" fmla="*/ 1352883 w 2040634"/>
                <a:gd name="connsiteY5-7336" fmla="*/ 209550 h 2447925"/>
                <a:gd name="connsiteX6-7337" fmla="*/ 1338595 w 2040634"/>
                <a:gd name="connsiteY6-7338" fmla="*/ 204787 h 2447925"/>
                <a:gd name="connsiteX7-7339" fmla="*/ 1319545 w 2040634"/>
                <a:gd name="connsiteY7-7340" fmla="*/ 200025 h 2447925"/>
                <a:gd name="connsiteX8-7341" fmla="*/ 1305258 w 2040634"/>
                <a:gd name="connsiteY8-7342" fmla="*/ 195262 h 2447925"/>
                <a:gd name="connsiteX9-7343" fmla="*/ 1262395 w 2040634"/>
                <a:gd name="connsiteY9-7344" fmla="*/ 190500 h 2447925"/>
                <a:gd name="connsiteX10-7345" fmla="*/ 1214770 w 2040634"/>
                <a:gd name="connsiteY10-7346" fmla="*/ 176212 h 2447925"/>
                <a:gd name="connsiteX11-7347" fmla="*/ 1210008 w 2040634"/>
                <a:gd name="connsiteY11-7348" fmla="*/ 161925 h 2447925"/>
                <a:gd name="connsiteX12-7349" fmla="*/ 1143333 w 2040634"/>
                <a:gd name="connsiteY12-7350" fmla="*/ 161925 h 2447925"/>
                <a:gd name="connsiteX13-7351" fmla="*/ 1129045 w 2040634"/>
                <a:gd name="connsiteY13-7352" fmla="*/ 190500 h 2447925"/>
                <a:gd name="connsiteX14-7353" fmla="*/ 1124283 w 2040634"/>
                <a:gd name="connsiteY14-7354" fmla="*/ 214312 h 2447925"/>
                <a:gd name="connsiteX15-7355" fmla="*/ 1105233 w 2040634"/>
                <a:gd name="connsiteY15-7356" fmla="*/ 242887 h 2447925"/>
                <a:gd name="connsiteX16-7357" fmla="*/ 1090945 w 2040634"/>
                <a:gd name="connsiteY16-7358" fmla="*/ 238125 h 2447925"/>
                <a:gd name="connsiteX17-7359" fmla="*/ 1086183 w 2040634"/>
                <a:gd name="connsiteY17-7360" fmla="*/ 223837 h 2447925"/>
                <a:gd name="connsiteX18-7361" fmla="*/ 1067133 w 2040634"/>
                <a:gd name="connsiteY18-7362" fmla="*/ 219075 h 2447925"/>
                <a:gd name="connsiteX19-7363" fmla="*/ 1038558 w 2040634"/>
                <a:gd name="connsiteY19-7364" fmla="*/ 209550 h 2447925"/>
                <a:gd name="connsiteX20-7365" fmla="*/ 1024270 w 2040634"/>
                <a:gd name="connsiteY20-7366" fmla="*/ 204787 h 2447925"/>
                <a:gd name="connsiteX21-7367" fmla="*/ 1009983 w 2040634"/>
                <a:gd name="connsiteY21-7368" fmla="*/ 200025 h 2447925"/>
                <a:gd name="connsiteX22-7369" fmla="*/ 986170 w 2040634"/>
                <a:gd name="connsiteY22-7370" fmla="*/ 204787 h 2447925"/>
                <a:gd name="connsiteX23-7371" fmla="*/ 962358 w 2040634"/>
                <a:gd name="connsiteY23-7372" fmla="*/ 166687 h 2447925"/>
                <a:gd name="connsiteX24-7373" fmla="*/ 948070 w 2040634"/>
                <a:gd name="connsiteY24-7374" fmla="*/ 152400 h 2447925"/>
                <a:gd name="connsiteX25-7375" fmla="*/ 886158 w 2040634"/>
                <a:gd name="connsiteY25-7376" fmla="*/ 147637 h 2447925"/>
                <a:gd name="connsiteX26-7377" fmla="*/ 867108 w 2040634"/>
                <a:gd name="connsiteY26-7378" fmla="*/ 142875 h 2447925"/>
                <a:gd name="connsiteX27-7379" fmla="*/ 824245 w 2040634"/>
                <a:gd name="connsiteY27-7380" fmla="*/ 119062 h 2447925"/>
                <a:gd name="connsiteX28-7381" fmla="*/ 819483 w 2040634"/>
                <a:gd name="connsiteY28-7382" fmla="*/ 104775 h 2447925"/>
                <a:gd name="connsiteX29-7383" fmla="*/ 833770 w 2040634"/>
                <a:gd name="connsiteY29-7384" fmla="*/ 95250 h 2447925"/>
                <a:gd name="connsiteX30-7385" fmla="*/ 838533 w 2040634"/>
                <a:gd name="connsiteY30-7386" fmla="*/ 80962 h 2447925"/>
                <a:gd name="connsiteX31-7387" fmla="*/ 833770 w 2040634"/>
                <a:gd name="connsiteY31-7388" fmla="*/ 47625 h 2447925"/>
                <a:gd name="connsiteX32-7389" fmla="*/ 843295 w 2040634"/>
                <a:gd name="connsiteY32-7390" fmla="*/ 19050 h 2447925"/>
                <a:gd name="connsiteX33-7391" fmla="*/ 829008 w 2040634"/>
                <a:gd name="connsiteY33-7392" fmla="*/ 9525 h 2447925"/>
                <a:gd name="connsiteX34-7393" fmla="*/ 800433 w 2040634"/>
                <a:gd name="connsiteY34-7394" fmla="*/ 0 h 2447925"/>
                <a:gd name="connsiteX35-7395" fmla="*/ 690895 w 2040634"/>
                <a:gd name="connsiteY35-7396" fmla="*/ 14287 h 2447925"/>
                <a:gd name="connsiteX36-7397" fmla="*/ 595645 w 2040634"/>
                <a:gd name="connsiteY36-7398" fmla="*/ 23812 h 2447925"/>
                <a:gd name="connsiteX37-7399" fmla="*/ 562308 w 2040634"/>
                <a:gd name="connsiteY37-7400" fmla="*/ 33337 h 2447925"/>
                <a:gd name="connsiteX38-7401" fmla="*/ 548020 w 2040634"/>
                <a:gd name="connsiteY38-7402" fmla="*/ 42862 h 2447925"/>
                <a:gd name="connsiteX39-7403" fmla="*/ 519445 w 2040634"/>
                <a:gd name="connsiteY39-7404" fmla="*/ 47625 h 2447925"/>
                <a:gd name="connsiteX40-7405" fmla="*/ 505158 w 2040634"/>
                <a:gd name="connsiteY40-7406" fmla="*/ 52387 h 2447925"/>
                <a:gd name="connsiteX41-7407" fmla="*/ 490870 w 2040634"/>
                <a:gd name="connsiteY41-7408" fmla="*/ 61912 h 2447925"/>
                <a:gd name="connsiteX42-7409" fmla="*/ 409908 w 2040634"/>
                <a:gd name="connsiteY42-7410" fmla="*/ 76200 h 2447925"/>
                <a:gd name="connsiteX43-7411" fmla="*/ 376570 w 2040634"/>
                <a:gd name="connsiteY43-7412" fmla="*/ 71437 h 2447925"/>
                <a:gd name="connsiteX44-7413" fmla="*/ 371808 w 2040634"/>
                <a:gd name="connsiteY44-7414" fmla="*/ 57150 h 2447925"/>
                <a:gd name="connsiteX45-7415" fmla="*/ 362283 w 2040634"/>
                <a:gd name="connsiteY45-7416" fmla="*/ 42862 h 2447925"/>
                <a:gd name="connsiteX46-7417" fmla="*/ 347995 w 2040634"/>
                <a:gd name="connsiteY46-7418" fmla="*/ 47625 h 2447925"/>
                <a:gd name="connsiteX47-7419" fmla="*/ 343233 w 2040634"/>
                <a:gd name="connsiteY47-7420" fmla="*/ 66675 h 2447925"/>
                <a:gd name="connsiteX48-7421" fmla="*/ 319420 w 2040634"/>
                <a:gd name="connsiteY48-7422" fmla="*/ 109537 h 2447925"/>
                <a:gd name="connsiteX49-7423" fmla="*/ 290845 w 2040634"/>
                <a:gd name="connsiteY49-7424" fmla="*/ 123825 h 2447925"/>
                <a:gd name="connsiteX50-7425" fmla="*/ 262270 w 2040634"/>
                <a:gd name="connsiteY50-7426" fmla="*/ 133350 h 2447925"/>
                <a:gd name="connsiteX51-7427" fmla="*/ 247983 w 2040634"/>
                <a:gd name="connsiteY51-7428" fmla="*/ 147637 h 2447925"/>
                <a:gd name="connsiteX52-7429" fmla="*/ 228933 w 2040634"/>
                <a:gd name="connsiteY52-7430" fmla="*/ 176212 h 2447925"/>
                <a:gd name="connsiteX53-7431" fmla="*/ 233695 w 2040634"/>
                <a:gd name="connsiteY53-7432" fmla="*/ 238125 h 2447925"/>
                <a:gd name="connsiteX54-7433" fmla="*/ 219408 w 2040634"/>
                <a:gd name="connsiteY54-7434" fmla="*/ 280987 h 2447925"/>
                <a:gd name="connsiteX55-7435" fmla="*/ 162258 w 2040634"/>
                <a:gd name="connsiteY55-7436" fmla="*/ 309562 h 2447925"/>
                <a:gd name="connsiteX56-7437" fmla="*/ 147970 w 2040634"/>
                <a:gd name="connsiteY56-7438" fmla="*/ 314325 h 2447925"/>
                <a:gd name="connsiteX57-7439" fmla="*/ 133683 w 2040634"/>
                <a:gd name="connsiteY57-7440" fmla="*/ 319087 h 2447925"/>
                <a:gd name="connsiteX58-7441" fmla="*/ 114633 w 2040634"/>
                <a:gd name="connsiteY58-7442" fmla="*/ 342900 h 2447925"/>
                <a:gd name="connsiteX59-7443" fmla="*/ 95583 w 2040634"/>
                <a:gd name="connsiteY59-7444" fmla="*/ 366712 h 2447925"/>
                <a:gd name="connsiteX60-7445" fmla="*/ 90820 w 2040634"/>
                <a:gd name="connsiteY60-7446" fmla="*/ 381000 h 2447925"/>
                <a:gd name="connsiteX61-7447" fmla="*/ 76533 w 2040634"/>
                <a:gd name="connsiteY61-7448" fmla="*/ 395287 h 2447925"/>
                <a:gd name="connsiteX62-7449" fmla="*/ 71770 w 2040634"/>
                <a:gd name="connsiteY62-7450" fmla="*/ 423862 h 2447925"/>
                <a:gd name="connsiteX63-7451" fmla="*/ 62245 w 2040634"/>
                <a:gd name="connsiteY63-7452" fmla="*/ 452437 h 2447925"/>
                <a:gd name="connsiteX64-7453" fmla="*/ 57483 w 2040634"/>
                <a:gd name="connsiteY64-7454" fmla="*/ 466725 h 2447925"/>
                <a:gd name="connsiteX65-7455" fmla="*/ 52720 w 2040634"/>
                <a:gd name="connsiteY65-7456" fmla="*/ 481012 h 2447925"/>
                <a:gd name="connsiteX66-7457" fmla="*/ 38433 w 2040634"/>
                <a:gd name="connsiteY66-7458" fmla="*/ 490537 h 2447925"/>
                <a:gd name="connsiteX67-7459" fmla="*/ 19383 w 2040634"/>
                <a:gd name="connsiteY67-7460" fmla="*/ 519112 h 2447925"/>
                <a:gd name="connsiteX68-7461" fmla="*/ 24145 w 2040634"/>
                <a:gd name="connsiteY68-7462" fmla="*/ 538162 h 2447925"/>
                <a:gd name="connsiteX69-7463" fmla="*/ 33670 w 2040634"/>
                <a:gd name="connsiteY69-7464" fmla="*/ 566737 h 2447925"/>
                <a:gd name="connsiteX70-7465" fmla="*/ 38433 w 2040634"/>
                <a:gd name="connsiteY70-7466" fmla="*/ 609600 h 2447925"/>
                <a:gd name="connsiteX71-7467" fmla="*/ 38433 w 2040634"/>
                <a:gd name="connsiteY71-7468" fmla="*/ 681037 h 2447925"/>
                <a:gd name="connsiteX72-7469" fmla="*/ 19383 w 2040634"/>
                <a:gd name="connsiteY72-7470" fmla="*/ 709612 h 2447925"/>
                <a:gd name="connsiteX73-7471" fmla="*/ 9858 w 2040634"/>
                <a:gd name="connsiteY73-7472" fmla="*/ 742950 h 2447925"/>
                <a:gd name="connsiteX74-7473" fmla="*/ 333 w 2040634"/>
                <a:gd name="connsiteY74-7474" fmla="*/ 757237 h 2447925"/>
                <a:gd name="connsiteX75-7475" fmla="*/ 14620 w 2040634"/>
                <a:gd name="connsiteY75-7476" fmla="*/ 790575 h 2447925"/>
                <a:gd name="connsiteX76-7477" fmla="*/ 28908 w 2040634"/>
                <a:gd name="connsiteY76-7478" fmla="*/ 842962 h 2447925"/>
                <a:gd name="connsiteX77-7479" fmla="*/ 52720 w 2040634"/>
                <a:gd name="connsiteY77-7480" fmla="*/ 866775 h 2447925"/>
                <a:gd name="connsiteX78-7481" fmla="*/ 62245 w 2040634"/>
                <a:gd name="connsiteY78-7482" fmla="*/ 881062 h 2447925"/>
                <a:gd name="connsiteX79-7483" fmla="*/ 76533 w 2040634"/>
                <a:gd name="connsiteY79-7484" fmla="*/ 909637 h 2447925"/>
                <a:gd name="connsiteX80-7485" fmla="*/ 90820 w 2040634"/>
                <a:gd name="connsiteY80-7486" fmla="*/ 919162 h 2447925"/>
                <a:gd name="connsiteX81-7487" fmla="*/ 114633 w 2040634"/>
                <a:gd name="connsiteY81-7488" fmla="*/ 952500 h 2447925"/>
                <a:gd name="connsiteX82-7489" fmla="*/ 119395 w 2040634"/>
                <a:gd name="connsiteY82-7490" fmla="*/ 966787 h 2447925"/>
                <a:gd name="connsiteX83-7491" fmla="*/ 133683 w 2040634"/>
                <a:gd name="connsiteY83-7492" fmla="*/ 976312 h 2447925"/>
                <a:gd name="connsiteX84-7493" fmla="*/ 143208 w 2040634"/>
                <a:gd name="connsiteY84-7494" fmla="*/ 990600 h 2447925"/>
                <a:gd name="connsiteX85-7495" fmla="*/ 157495 w 2040634"/>
                <a:gd name="connsiteY85-7496" fmla="*/ 1019175 h 2447925"/>
                <a:gd name="connsiteX86-7497" fmla="*/ 171783 w 2040634"/>
                <a:gd name="connsiteY86-7498" fmla="*/ 1028700 h 2447925"/>
                <a:gd name="connsiteX87-7499" fmla="*/ 186070 w 2040634"/>
                <a:gd name="connsiteY87-7500" fmla="*/ 1057275 h 2447925"/>
                <a:gd name="connsiteX88-7501" fmla="*/ 214645 w 2040634"/>
                <a:gd name="connsiteY88-7502" fmla="*/ 1066800 h 2447925"/>
                <a:gd name="connsiteX89-7503" fmla="*/ 257508 w 2040634"/>
                <a:gd name="connsiteY89-7504" fmla="*/ 1095375 h 2447925"/>
                <a:gd name="connsiteX90-7505" fmla="*/ 271795 w 2040634"/>
                <a:gd name="connsiteY90-7506" fmla="*/ 1104900 h 2447925"/>
                <a:gd name="connsiteX91-7507" fmla="*/ 286083 w 2040634"/>
                <a:gd name="connsiteY91-7508" fmla="*/ 1109662 h 2447925"/>
                <a:gd name="connsiteX92-7509" fmla="*/ 305133 w 2040634"/>
                <a:gd name="connsiteY92-7510" fmla="*/ 1104900 h 2447925"/>
                <a:gd name="connsiteX93-7511" fmla="*/ 352758 w 2040634"/>
                <a:gd name="connsiteY93-7512" fmla="*/ 1090612 h 2447925"/>
                <a:gd name="connsiteX94-7513" fmla="*/ 409908 w 2040634"/>
                <a:gd name="connsiteY94-7514" fmla="*/ 1095375 h 2447925"/>
                <a:gd name="connsiteX95-7515" fmla="*/ 424195 w 2040634"/>
                <a:gd name="connsiteY95-7516" fmla="*/ 1100137 h 2447925"/>
                <a:gd name="connsiteX96-7517" fmla="*/ 452770 w 2040634"/>
                <a:gd name="connsiteY96-7518" fmla="*/ 1104900 h 2447925"/>
                <a:gd name="connsiteX97-7519" fmla="*/ 495633 w 2040634"/>
                <a:gd name="connsiteY97-7520" fmla="*/ 1100137 h 2447925"/>
                <a:gd name="connsiteX98-7521" fmla="*/ 505158 w 2040634"/>
                <a:gd name="connsiteY98-7522" fmla="*/ 1085850 h 2447925"/>
                <a:gd name="connsiteX99-7523" fmla="*/ 519445 w 2040634"/>
                <a:gd name="connsiteY99-7524" fmla="*/ 1081087 h 2447925"/>
                <a:gd name="connsiteX100-7525" fmla="*/ 548020 w 2040634"/>
                <a:gd name="connsiteY100-7526" fmla="*/ 1066800 h 2447925"/>
                <a:gd name="connsiteX101-7527" fmla="*/ 562308 w 2040634"/>
                <a:gd name="connsiteY101-7528" fmla="*/ 1057275 h 2447925"/>
                <a:gd name="connsiteX102-7529" fmla="*/ 590883 w 2040634"/>
                <a:gd name="connsiteY102-7530" fmla="*/ 1047750 h 2447925"/>
                <a:gd name="connsiteX103-7531" fmla="*/ 619458 w 2040634"/>
                <a:gd name="connsiteY103-7532" fmla="*/ 1052512 h 2447925"/>
                <a:gd name="connsiteX104-7533" fmla="*/ 648033 w 2040634"/>
                <a:gd name="connsiteY104-7534" fmla="*/ 1062037 h 2447925"/>
                <a:gd name="connsiteX105-7535" fmla="*/ 662320 w 2040634"/>
                <a:gd name="connsiteY105-7536" fmla="*/ 1071562 h 2447925"/>
                <a:gd name="connsiteX106-7537" fmla="*/ 681370 w 2040634"/>
                <a:gd name="connsiteY106-7538" fmla="*/ 1100137 h 2447925"/>
                <a:gd name="connsiteX107-7539" fmla="*/ 709945 w 2040634"/>
                <a:gd name="connsiteY107-7540" fmla="*/ 1119187 h 2447925"/>
                <a:gd name="connsiteX108-7541" fmla="*/ 733758 w 2040634"/>
                <a:gd name="connsiteY108-7542" fmla="*/ 1114425 h 2447925"/>
                <a:gd name="connsiteX109-7543" fmla="*/ 771858 w 2040634"/>
                <a:gd name="connsiteY109-7544" fmla="*/ 1104900 h 2447925"/>
                <a:gd name="connsiteX110-7545" fmla="*/ 786145 w 2040634"/>
                <a:gd name="connsiteY110-7546" fmla="*/ 1109662 h 2447925"/>
                <a:gd name="connsiteX111-7547" fmla="*/ 795670 w 2040634"/>
                <a:gd name="connsiteY111-7548" fmla="*/ 1138237 h 2447925"/>
                <a:gd name="connsiteX112-7549" fmla="*/ 805195 w 2040634"/>
                <a:gd name="connsiteY112-7550" fmla="*/ 1176337 h 2447925"/>
                <a:gd name="connsiteX113-7551" fmla="*/ 800433 w 2040634"/>
                <a:gd name="connsiteY113-7552" fmla="*/ 1233487 h 2447925"/>
                <a:gd name="connsiteX114-7553" fmla="*/ 790908 w 2040634"/>
                <a:gd name="connsiteY114-7554" fmla="*/ 1262062 h 2447925"/>
                <a:gd name="connsiteX115-7555" fmla="*/ 776620 w 2040634"/>
                <a:gd name="connsiteY115-7556" fmla="*/ 1290637 h 2447925"/>
                <a:gd name="connsiteX116-7557" fmla="*/ 800433 w 2040634"/>
                <a:gd name="connsiteY116-7558" fmla="*/ 1333500 h 2447925"/>
                <a:gd name="connsiteX117-7559" fmla="*/ 814720 w 2040634"/>
                <a:gd name="connsiteY117-7560" fmla="*/ 1343025 h 2447925"/>
                <a:gd name="connsiteX118-7561" fmla="*/ 824245 w 2040634"/>
                <a:gd name="connsiteY118-7562" fmla="*/ 1371600 h 2447925"/>
                <a:gd name="connsiteX119-7563" fmla="*/ 833770 w 2040634"/>
                <a:gd name="connsiteY119-7564" fmla="*/ 1385887 h 2447925"/>
                <a:gd name="connsiteX120-7565" fmla="*/ 838533 w 2040634"/>
                <a:gd name="connsiteY120-7566" fmla="*/ 1400175 h 2447925"/>
                <a:gd name="connsiteX121-7567" fmla="*/ 867108 w 2040634"/>
                <a:gd name="connsiteY121-7568" fmla="*/ 1423987 h 2447925"/>
                <a:gd name="connsiteX122-7569" fmla="*/ 890920 w 2040634"/>
                <a:gd name="connsiteY122-7570" fmla="*/ 1466850 h 2447925"/>
                <a:gd name="connsiteX123-7571" fmla="*/ 895683 w 2040634"/>
                <a:gd name="connsiteY123-7572" fmla="*/ 1514475 h 2447925"/>
                <a:gd name="connsiteX124-7573" fmla="*/ 900445 w 2040634"/>
                <a:gd name="connsiteY124-7574" fmla="*/ 1528762 h 2447925"/>
                <a:gd name="connsiteX125-7575" fmla="*/ 919495 w 2040634"/>
                <a:gd name="connsiteY125-7576" fmla="*/ 1557337 h 2447925"/>
                <a:gd name="connsiteX126-7577" fmla="*/ 905208 w 2040634"/>
                <a:gd name="connsiteY126-7578" fmla="*/ 1595437 h 2447925"/>
                <a:gd name="connsiteX127-7579" fmla="*/ 919495 w 2040634"/>
                <a:gd name="connsiteY127-7580" fmla="*/ 1600200 h 2447925"/>
                <a:gd name="connsiteX128-7581" fmla="*/ 933783 w 2040634"/>
                <a:gd name="connsiteY128-7582" fmla="*/ 1628775 h 2447925"/>
                <a:gd name="connsiteX129-7583" fmla="*/ 924258 w 2040634"/>
                <a:gd name="connsiteY129-7584" fmla="*/ 1676400 h 2447925"/>
                <a:gd name="connsiteX130-7585" fmla="*/ 919495 w 2040634"/>
                <a:gd name="connsiteY130-7586" fmla="*/ 1695450 h 2447925"/>
                <a:gd name="connsiteX131-7587" fmla="*/ 900445 w 2040634"/>
                <a:gd name="connsiteY131-7588" fmla="*/ 1724025 h 2447925"/>
                <a:gd name="connsiteX132-7589" fmla="*/ 890920 w 2040634"/>
                <a:gd name="connsiteY132-7590" fmla="*/ 1738312 h 2447925"/>
                <a:gd name="connsiteX133-7591" fmla="*/ 886158 w 2040634"/>
                <a:gd name="connsiteY133-7592" fmla="*/ 1752600 h 2447925"/>
                <a:gd name="connsiteX134-7593" fmla="*/ 881395 w 2040634"/>
                <a:gd name="connsiteY134-7594" fmla="*/ 1785937 h 2447925"/>
                <a:gd name="connsiteX135-7595" fmla="*/ 871870 w 2040634"/>
                <a:gd name="connsiteY135-7596" fmla="*/ 1800225 h 2447925"/>
                <a:gd name="connsiteX136-7597" fmla="*/ 876633 w 2040634"/>
                <a:gd name="connsiteY136-7598" fmla="*/ 1843087 h 2447925"/>
                <a:gd name="connsiteX137-7599" fmla="*/ 871870 w 2040634"/>
                <a:gd name="connsiteY137-7600" fmla="*/ 1866900 h 2447925"/>
                <a:gd name="connsiteX138-7601" fmla="*/ 890920 w 2040634"/>
                <a:gd name="connsiteY138-7602" fmla="*/ 1919287 h 2447925"/>
                <a:gd name="connsiteX139-7603" fmla="*/ 909970 w 2040634"/>
                <a:gd name="connsiteY139-7604" fmla="*/ 1947862 h 2447925"/>
                <a:gd name="connsiteX140-7605" fmla="*/ 914733 w 2040634"/>
                <a:gd name="connsiteY140-7606" fmla="*/ 1962150 h 2447925"/>
                <a:gd name="connsiteX141-7607" fmla="*/ 933783 w 2040634"/>
                <a:gd name="connsiteY141-7608" fmla="*/ 1990725 h 2447925"/>
                <a:gd name="connsiteX142-7609" fmla="*/ 943308 w 2040634"/>
                <a:gd name="connsiteY142-7610" fmla="*/ 2024062 h 2447925"/>
                <a:gd name="connsiteX143-7611" fmla="*/ 950451 w 2040634"/>
                <a:gd name="connsiteY143-7612" fmla="*/ 2057400 h 2447925"/>
                <a:gd name="connsiteX144-7613" fmla="*/ 955214 w 2040634"/>
                <a:gd name="connsiteY144-7614" fmla="*/ 2093118 h 2447925"/>
                <a:gd name="connsiteX145-7615" fmla="*/ 969501 w 2040634"/>
                <a:gd name="connsiteY145-7616" fmla="*/ 2171700 h 2447925"/>
                <a:gd name="connsiteX146-7617" fmla="*/ 990933 w 2040634"/>
                <a:gd name="connsiteY146-7618" fmla="*/ 2209800 h 2447925"/>
                <a:gd name="connsiteX147-7619" fmla="*/ 995695 w 2040634"/>
                <a:gd name="connsiteY147-7620" fmla="*/ 2224087 h 2447925"/>
                <a:gd name="connsiteX148-7621" fmla="*/ 1005220 w 2040634"/>
                <a:gd name="connsiteY148-7622" fmla="*/ 2238375 h 2447925"/>
                <a:gd name="connsiteX149-7623" fmla="*/ 1009983 w 2040634"/>
                <a:gd name="connsiteY149-7624" fmla="*/ 2252662 h 2447925"/>
                <a:gd name="connsiteX150-7625" fmla="*/ 1029033 w 2040634"/>
                <a:gd name="connsiteY150-7626" fmla="*/ 2281237 h 2447925"/>
                <a:gd name="connsiteX151-7627" fmla="*/ 1043320 w 2040634"/>
                <a:gd name="connsiteY151-7628" fmla="*/ 2309812 h 2447925"/>
                <a:gd name="connsiteX152-7629" fmla="*/ 1057608 w 2040634"/>
                <a:gd name="connsiteY152-7630" fmla="*/ 2319337 h 2447925"/>
                <a:gd name="connsiteX153-7631" fmla="*/ 1057608 w 2040634"/>
                <a:gd name="connsiteY153-7632" fmla="*/ 2371725 h 2447925"/>
                <a:gd name="connsiteX154-7633" fmla="*/ 1052845 w 2040634"/>
                <a:gd name="connsiteY154-7634" fmla="*/ 2386012 h 2447925"/>
                <a:gd name="connsiteX155-7635" fmla="*/ 1071895 w 2040634"/>
                <a:gd name="connsiteY155-7636" fmla="*/ 2414587 h 2447925"/>
                <a:gd name="connsiteX156-7637" fmla="*/ 1081420 w 2040634"/>
                <a:gd name="connsiteY156-7638" fmla="*/ 2428875 h 2447925"/>
                <a:gd name="connsiteX157-7639" fmla="*/ 1109995 w 2040634"/>
                <a:gd name="connsiteY157-7640" fmla="*/ 2447925 h 2447925"/>
                <a:gd name="connsiteX158-7641" fmla="*/ 1143333 w 2040634"/>
                <a:gd name="connsiteY158-7642" fmla="*/ 2438400 h 2447925"/>
                <a:gd name="connsiteX159-7643" fmla="*/ 1176670 w 2040634"/>
                <a:gd name="connsiteY159-7644" fmla="*/ 2424112 h 2447925"/>
                <a:gd name="connsiteX160-7645" fmla="*/ 1233820 w 2040634"/>
                <a:gd name="connsiteY160-7646" fmla="*/ 2419350 h 2447925"/>
                <a:gd name="connsiteX161-7647" fmla="*/ 1290970 w 2040634"/>
                <a:gd name="connsiteY161-7648" fmla="*/ 2414587 h 2447925"/>
                <a:gd name="connsiteX162-7649" fmla="*/ 1333833 w 2040634"/>
                <a:gd name="connsiteY162-7650" fmla="*/ 2395537 h 2447925"/>
                <a:gd name="connsiteX163-7651" fmla="*/ 1348120 w 2040634"/>
                <a:gd name="connsiteY163-7652" fmla="*/ 2381250 h 2447925"/>
                <a:gd name="connsiteX164-7653" fmla="*/ 1376695 w 2040634"/>
                <a:gd name="connsiteY164-7654" fmla="*/ 2362200 h 2447925"/>
                <a:gd name="connsiteX165-7655" fmla="*/ 1390983 w 2040634"/>
                <a:gd name="connsiteY165-7656" fmla="*/ 2352675 h 2447925"/>
                <a:gd name="connsiteX166-7657" fmla="*/ 1400508 w 2040634"/>
                <a:gd name="connsiteY166-7658" fmla="*/ 2338387 h 2447925"/>
                <a:gd name="connsiteX167-7659" fmla="*/ 1414795 w 2040634"/>
                <a:gd name="connsiteY167-7660" fmla="*/ 2333625 h 2447925"/>
                <a:gd name="connsiteX168-7661" fmla="*/ 1433845 w 2040634"/>
                <a:gd name="connsiteY168-7662" fmla="*/ 2314575 h 2447925"/>
                <a:gd name="connsiteX169-7663" fmla="*/ 1448133 w 2040634"/>
                <a:gd name="connsiteY169-7664" fmla="*/ 2286000 h 2447925"/>
                <a:gd name="connsiteX170-7665" fmla="*/ 1457658 w 2040634"/>
                <a:gd name="connsiteY170-7666" fmla="*/ 2257425 h 2447925"/>
                <a:gd name="connsiteX171-7667" fmla="*/ 1476708 w 2040634"/>
                <a:gd name="connsiteY171-7668" fmla="*/ 2228850 h 2447925"/>
                <a:gd name="connsiteX172-7669" fmla="*/ 1486233 w 2040634"/>
                <a:gd name="connsiteY172-7670" fmla="*/ 2214562 h 2447925"/>
                <a:gd name="connsiteX173-7671" fmla="*/ 1495758 w 2040634"/>
                <a:gd name="connsiteY173-7672" fmla="*/ 2185987 h 2447925"/>
                <a:gd name="connsiteX174-7673" fmla="*/ 1500520 w 2040634"/>
                <a:gd name="connsiteY174-7674" fmla="*/ 2128837 h 2447925"/>
                <a:gd name="connsiteX175-7675" fmla="*/ 1529095 w 2040634"/>
                <a:gd name="connsiteY175-7676" fmla="*/ 2119312 h 2447925"/>
                <a:gd name="connsiteX176-7677" fmla="*/ 1543383 w 2040634"/>
                <a:gd name="connsiteY176-7678" fmla="*/ 2114550 h 2447925"/>
                <a:gd name="connsiteX177-7679" fmla="*/ 1557670 w 2040634"/>
                <a:gd name="connsiteY177-7680" fmla="*/ 2105025 h 2447925"/>
                <a:gd name="connsiteX178-7681" fmla="*/ 1571958 w 2040634"/>
                <a:gd name="connsiteY178-7682" fmla="*/ 2100262 h 2447925"/>
                <a:gd name="connsiteX179-7683" fmla="*/ 1581483 w 2040634"/>
                <a:gd name="connsiteY179-7684" fmla="*/ 2085975 h 2447925"/>
                <a:gd name="connsiteX180-7685" fmla="*/ 1571958 w 2040634"/>
                <a:gd name="connsiteY180-7686" fmla="*/ 2005012 h 2447925"/>
                <a:gd name="connsiteX181-7687" fmla="*/ 1567195 w 2040634"/>
                <a:gd name="connsiteY181-7688" fmla="*/ 1990725 h 2447925"/>
                <a:gd name="connsiteX182-7689" fmla="*/ 1557670 w 2040634"/>
                <a:gd name="connsiteY182-7690" fmla="*/ 1976437 h 2447925"/>
                <a:gd name="connsiteX183-7691" fmla="*/ 1557670 w 2040634"/>
                <a:gd name="connsiteY183-7692" fmla="*/ 1933575 h 2447925"/>
                <a:gd name="connsiteX184-7693" fmla="*/ 1571958 w 2040634"/>
                <a:gd name="connsiteY184-7694" fmla="*/ 1924050 h 2447925"/>
                <a:gd name="connsiteX185-7695" fmla="*/ 1581483 w 2040634"/>
                <a:gd name="connsiteY185-7696" fmla="*/ 1909762 h 2447925"/>
                <a:gd name="connsiteX186-7697" fmla="*/ 1610058 w 2040634"/>
                <a:gd name="connsiteY186-7698" fmla="*/ 1890712 h 2447925"/>
                <a:gd name="connsiteX187-7699" fmla="*/ 1633870 w 2040634"/>
                <a:gd name="connsiteY187-7700" fmla="*/ 1866900 h 2447925"/>
                <a:gd name="connsiteX188-7701" fmla="*/ 1648158 w 2040634"/>
                <a:gd name="connsiteY188-7702" fmla="*/ 1852612 h 2447925"/>
                <a:gd name="connsiteX189-7703" fmla="*/ 1686257 w 2040634"/>
                <a:gd name="connsiteY189-7704" fmla="*/ 1838325 h 2447925"/>
                <a:gd name="connsiteX190-7705" fmla="*/ 1712451 w 2040634"/>
                <a:gd name="connsiteY190-7706" fmla="*/ 1819275 h 2447925"/>
                <a:gd name="connsiteX191-7707" fmla="*/ 1719595 w 2040634"/>
                <a:gd name="connsiteY191-7708" fmla="*/ 1793081 h 2447925"/>
                <a:gd name="connsiteX192-7709" fmla="*/ 1731502 w 2040634"/>
                <a:gd name="connsiteY192-7710" fmla="*/ 1774032 h 2447925"/>
                <a:gd name="connsiteX193-7711" fmla="*/ 1733883 w 2040634"/>
                <a:gd name="connsiteY193-7712" fmla="*/ 1743075 h 2447925"/>
                <a:gd name="connsiteX194-7713" fmla="*/ 1729120 w 2040634"/>
                <a:gd name="connsiteY194-7714" fmla="*/ 1700212 h 2447925"/>
                <a:gd name="connsiteX195-7715" fmla="*/ 1726739 w 2040634"/>
                <a:gd name="connsiteY195-7716" fmla="*/ 1633537 h 2447925"/>
                <a:gd name="connsiteX196-7717" fmla="*/ 1710070 w 2040634"/>
                <a:gd name="connsiteY196-7718" fmla="*/ 1590675 h 2447925"/>
                <a:gd name="connsiteX197-7719" fmla="*/ 1700545 w 2040634"/>
                <a:gd name="connsiteY197-7720" fmla="*/ 1576387 h 2447925"/>
                <a:gd name="connsiteX198-7721" fmla="*/ 1695783 w 2040634"/>
                <a:gd name="connsiteY198-7722" fmla="*/ 1562100 h 2447925"/>
                <a:gd name="connsiteX199-7723" fmla="*/ 1695783 w 2040634"/>
                <a:gd name="connsiteY199-7724" fmla="*/ 1535906 h 2447925"/>
                <a:gd name="connsiteX200-7725" fmla="*/ 1691020 w 2040634"/>
                <a:gd name="connsiteY200-7726" fmla="*/ 1504950 h 2447925"/>
                <a:gd name="connsiteX201-7727" fmla="*/ 1691020 w 2040634"/>
                <a:gd name="connsiteY201-7728" fmla="*/ 1490662 h 2447925"/>
                <a:gd name="connsiteX202-7729" fmla="*/ 1695783 w 2040634"/>
                <a:gd name="connsiteY202-7730" fmla="*/ 1428750 h 2447925"/>
                <a:gd name="connsiteX203-7731" fmla="*/ 1705308 w 2040634"/>
                <a:gd name="connsiteY203-7732" fmla="*/ 1414462 h 2447925"/>
                <a:gd name="connsiteX204-7733" fmla="*/ 1710070 w 2040634"/>
                <a:gd name="connsiteY204-7734" fmla="*/ 1400175 h 2447925"/>
                <a:gd name="connsiteX205-7735" fmla="*/ 1719595 w 2040634"/>
                <a:gd name="connsiteY205-7736" fmla="*/ 1385887 h 2447925"/>
                <a:gd name="connsiteX206-7737" fmla="*/ 1733883 w 2040634"/>
                <a:gd name="connsiteY206-7738" fmla="*/ 1357312 h 2447925"/>
                <a:gd name="connsiteX207-7739" fmla="*/ 1757695 w 2040634"/>
                <a:gd name="connsiteY207-7740" fmla="*/ 1314450 h 2447925"/>
                <a:gd name="connsiteX208-7741" fmla="*/ 1767220 w 2040634"/>
                <a:gd name="connsiteY208-7742" fmla="*/ 1300162 h 2447925"/>
                <a:gd name="connsiteX209-7743" fmla="*/ 1771983 w 2040634"/>
                <a:gd name="connsiteY209-7744" fmla="*/ 1285875 h 2447925"/>
                <a:gd name="connsiteX210-7745" fmla="*/ 1786270 w 2040634"/>
                <a:gd name="connsiteY210-7746" fmla="*/ 1276350 h 2447925"/>
                <a:gd name="connsiteX211-7747" fmla="*/ 1795795 w 2040634"/>
                <a:gd name="connsiteY211-7748" fmla="*/ 1262062 h 2447925"/>
                <a:gd name="connsiteX212-7749" fmla="*/ 1810083 w 2040634"/>
                <a:gd name="connsiteY212-7750" fmla="*/ 1247775 h 2447925"/>
                <a:gd name="connsiteX213-7751" fmla="*/ 1829133 w 2040634"/>
                <a:gd name="connsiteY213-7752" fmla="*/ 1228725 h 2447925"/>
                <a:gd name="connsiteX214-7753" fmla="*/ 1843420 w 2040634"/>
                <a:gd name="connsiteY214-7754" fmla="*/ 1219200 h 2447925"/>
                <a:gd name="connsiteX215-7755" fmla="*/ 1852945 w 2040634"/>
                <a:gd name="connsiteY215-7756" fmla="*/ 1204912 h 2447925"/>
                <a:gd name="connsiteX216-7757" fmla="*/ 1867233 w 2040634"/>
                <a:gd name="connsiteY216-7758" fmla="*/ 1200150 h 2447925"/>
                <a:gd name="connsiteX217-7759" fmla="*/ 1876758 w 2040634"/>
                <a:gd name="connsiteY217-7760" fmla="*/ 1204912 h 2447925"/>
                <a:gd name="connsiteX218-7761" fmla="*/ 1900570 w 2040634"/>
                <a:gd name="connsiteY218-7762" fmla="*/ 1171575 h 2447925"/>
                <a:gd name="connsiteX219-7763" fmla="*/ 1919620 w 2040634"/>
                <a:gd name="connsiteY219-7764" fmla="*/ 1128712 h 2447925"/>
                <a:gd name="connsiteX220-7765" fmla="*/ 1933908 w 2040634"/>
                <a:gd name="connsiteY220-7766" fmla="*/ 1119187 h 2447925"/>
                <a:gd name="connsiteX221-7767" fmla="*/ 1952958 w 2040634"/>
                <a:gd name="connsiteY221-7768" fmla="*/ 1100137 h 2447925"/>
                <a:gd name="connsiteX222-7769" fmla="*/ 1957720 w 2040634"/>
                <a:gd name="connsiteY222-7770" fmla="*/ 1085850 h 2447925"/>
                <a:gd name="connsiteX223-7771" fmla="*/ 1976770 w 2040634"/>
                <a:gd name="connsiteY223-7772" fmla="*/ 1057275 h 2447925"/>
                <a:gd name="connsiteX224-7773" fmla="*/ 1986295 w 2040634"/>
                <a:gd name="connsiteY224-7774" fmla="*/ 1042987 h 2447925"/>
                <a:gd name="connsiteX225-7775" fmla="*/ 1995820 w 2040634"/>
                <a:gd name="connsiteY225-7776" fmla="*/ 1028700 h 2447925"/>
                <a:gd name="connsiteX226-7777" fmla="*/ 2005345 w 2040634"/>
                <a:gd name="connsiteY226-7778" fmla="*/ 1014412 h 2447925"/>
                <a:gd name="connsiteX227-7779" fmla="*/ 2019633 w 2040634"/>
                <a:gd name="connsiteY227-7780" fmla="*/ 1004887 h 2447925"/>
                <a:gd name="connsiteX228-7781" fmla="*/ 2038683 w 2040634"/>
                <a:gd name="connsiteY228-7782" fmla="*/ 962025 h 2447925"/>
                <a:gd name="connsiteX229-7783" fmla="*/ 2033920 w 2040634"/>
                <a:gd name="connsiteY229-7784" fmla="*/ 862012 h 2447925"/>
                <a:gd name="connsiteX230-7785" fmla="*/ 2005345 w 2040634"/>
                <a:gd name="connsiteY230-7786" fmla="*/ 881062 h 2447925"/>
                <a:gd name="connsiteX231-7787" fmla="*/ 1952958 w 2040634"/>
                <a:gd name="connsiteY231-7788" fmla="*/ 885825 h 2447925"/>
                <a:gd name="connsiteX232-7789" fmla="*/ 1924383 w 2040634"/>
                <a:gd name="connsiteY232-7790" fmla="*/ 895350 h 2447925"/>
                <a:gd name="connsiteX233-7791" fmla="*/ 1895808 w 2040634"/>
                <a:gd name="connsiteY233-7792" fmla="*/ 909637 h 2447925"/>
                <a:gd name="connsiteX234-7793" fmla="*/ 1819608 w 2040634"/>
                <a:gd name="connsiteY234-7794" fmla="*/ 904875 h 2447925"/>
                <a:gd name="connsiteX235-7795" fmla="*/ 1805320 w 2040634"/>
                <a:gd name="connsiteY235-7796" fmla="*/ 900112 h 2447925"/>
                <a:gd name="connsiteX236-7797" fmla="*/ 1786270 w 2040634"/>
                <a:gd name="connsiteY236-7798" fmla="*/ 871537 h 2447925"/>
                <a:gd name="connsiteX237-7799" fmla="*/ 1800558 w 2040634"/>
                <a:gd name="connsiteY237-7800" fmla="*/ 862012 h 2447925"/>
                <a:gd name="connsiteX238-7801" fmla="*/ 1795795 w 2040634"/>
                <a:gd name="connsiteY238-7802" fmla="*/ 833437 h 2447925"/>
                <a:gd name="connsiteX239-7803" fmla="*/ 1781508 w 2040634"/>
                <a:gd name="connsiteY239-7804" fmla="*/ 828675 h 2447925"/>
                <a:gd name="connsiteX240-7805" fmla="*/ 1767220 w 2040634"/>
                <a:gd name="connsiteY240-7806" fmla="*/ 800100 h 2447925"/>
                <a:gd name="connsiteX241-7807" fmla="*/ 1752933 w 2040634"/>
                <a:gd name="connsiteY241-7808" fmla="*/ 790575 h 2447925"/>
                <a:gd name="connsiteX242-7809" fmla="*/ 1724358 w 2040634"/>
                <a:gd name="connsiteY242-7810" fmla="*/ 766762 h 2447925"/>
                <a:gd name="connsiteX243-7811" fmla="*/ 1695783 w 2040634"/>
                <a:gd name="connsiteY243-7812" fmla="*/ 747712 h 2447925"/>
                <a:gd name="connsiteX244-7813" fmla="*/ 1676733 w 2040634"/>
                <a:gd name="connsiteY244-7814" fmla="*/ 704850 h 2447925"/>
                <a:gd name="connsiteX245-7815" fmla="*/ 1662445 w 2040634"/>
                <a:gd name="connsiteY245-7816" fmla="*/ 652462 h 2447925"/>
                <a:gd name="connsiteX246-7817" fmla="*/ 1648158 w 2040634"/>
                <a:gd name="connsiteY246-7818" fmla="*/ 647700 h 2447925"/>
                <a:gd name="connsiteX247-7819" fmla="*/ 1633870 w 2040634"/>
                <a:gd name="connsiteY247-7820" fmla="*/ 619125 h 2447925"/>
                <a:gd name="connsiteX248-7821" fmla="*/ 1629108 w 2040634"/>
                <a:gd name="connsiteY248-7822" fmla="*/ 604837 h 2447925"/>
                <a:gd name="connsiteX249-7823" fmla="*/ 1624345 w 2040634"/>
                <a:gd name="connsiteY249-7824" fmla="*/ 528637 h 2447925"/>
                <a:gd name="connsiteX250-7825" fmla="*/ 1619583 w 2040634"/>
                <a:gd name="connsiteY250-7826" fmla="*/ 514350 h 2447925"/>
                <a:gd name="connsiteX251-7827" fmla="*/ 1605295 w 2040634"/>
                <a:gd name="connsiteY251-7828" fmla="*/ 509587 h 2447925"/>
                <a:gd name="connsiteX252-7829" fmla="*/ 1586245 w 2040634"/>
                <a:gd name="connsiteY252-7830" fmla="*/ 481012 h 2447925"/>
                <a:gd name="connsiteX253-7831" fmla="*/ 1581483 w 2040634"/>
                <a:gd name="connsiteY253-7832" fmla="*/ 466725 h 2447925"/>
                <a:gd name="connsiteX254-7833" fmla="*/ 1576720 w 2040634"/>
                <a:gd name="connsiteY254-7834" fmla="*/ 438150 h 2447925"/>
                <a:gd name="connsiteX255-7835" fmla="*/ 1567195 w 2040634"/>
                <a:gd name="connsiteY255-7836" fmla="*/ 423862 h 2447925"/>
                <a:gd name="connsiteX256-7837" fmla="*/ 1543383 w 2040634"/>
                <a:gd name="connsiteY256-7838" fmla="*/ 385762 h 2447925"/>
                <a:gd name="connsiteX257-7839" fmla="*/ 1529095 w 2040634"/>
                <a:gd name="connsiteY257-7840" fmla="*/ 338137 h 2447925"/>
                <a:gd name="connsiteX258-7841" fmla="*/ 1519570 w 2040634"/>
                <a:gd name="connsiteY258-7842" fmla="*/ 323850 h 2447925"/>
                <a:gd name="connsiteX259-7843" fmla="*/ 1514808 w 2040634"/>
                <a:gd name="connsiteY259-7844" fmla="*/ 309562 h 2447925"/>
                <a:gd name="connsiteX260-7845" fmla="*/ 1490995 w 2040634"/>
                <a:gd name="connsiteY260-7846" fmla="*/ 266700 h 2447925"/>
                <a:gd name="connsiteX261-7847" fmla="*/ 1516811 w 2040634"/>
                <a:gd name="connsiteY261-7848" fmla="*/ 196946 h 2447925"/>
                <a:gd name="connsiteX0-7849" fmla="*/ 1516811 w 2040634"/>
                <a:gd name="connsiteY0-7850" fmla="*/ 196946 h 2447925"/>
                <a:gd name="connsiteX1-7851" fmla="*/ 1500345 w 2040634"/>
                <a:gd name="connsiteY1-7852" fmla="*/ 192605 h 2447925"/>
                <a:gd name="connsiteX2-7853" fmla="*/ 1471595 w 2040634"/>
                <a:gd name="connsiteY2-7854" fmla="*/ 172226 h 2447925"/>
                <a:gd name="connsiteX3-7855" fmla="*/ 1410033 w 2040634"/>
                <a:gd name="connsiteY3-7856" fmla="*/ 219075 h 2447925"/>
                <a:gd name="connsiteX4-7857" fmla="*/ 1395745 w 2040634"/>
                <a:gd name="connsiteY4-7858" fmla="*/ 223837 h 2447925"/>
                <a:gd name="connsiteX5-7859" fmla="*/ 1352883 w 2040634"/>
                <a:gd name="connsiteY5-7860" fmla="*/ 209550 h 2447925"/>
                <a:gd name="connsiteX6-7861" fmla="*/ 1338595 w 2040634"/>
                <a:gd name="connsiteY6-7862" fmla="*/ 204787 h 2447925"/>
                <a:gd name="connsiteX7-7863" fmla="*/ 1319545 w 2040634"/>
                <a:gd name="connsiteY7-7864" fmla="*/ 200025 h 2447925"/>
                <a:gd name="connsiteX8-7865" fmla="*/ 1305258 w 2040634"/>
                <a:gd name="connsiteY8-7866" fmla="*/ 195262 h 2447925"/>
                <a:gd name="connsiteX9-7867" fmla="*/ 1262395 w 2040634"/>
                <a:gd name="connsiteY9-7868" fmla="*/ 190500 h 2447925"/>
                <a:gd name="connsiteX10-7869" fmla="*/ 1214770 w 2040634"/>
                <a:gd name="connsiteY10-7870" fmla="*/ 176212 h 2447925"/>
                <a:gd name="connsiteX11-7871" fmla="*/ 1210008 w 2040634"/>
                <a:gd name="connsiteY11-7872" fmla="*/ 161925 h 2447925"/>
                <a:gd name="connsiteX12-7873" fmla="*/ 1143333 w 2040634"/>
                <a:gd name="connsiteY12-7874" fmla="*/ 161925 h 2447925"/>
                <a:gd name="connsiteX13-7875" fmla="*/ 1129045 w 2040634"/>
                <a:gd name="connsiteY13-7876" fmla="*/ 190500 h 2447925"/>
                <a:gd name="connsiteX14-7877" fmla="*/ 1124283 w 2040634"/>
                <a:gd name="connsiteY14-7878" fmla="*/ 214312 h 2447925"/>
                <a:gd name="connsiteX15-7879" fmla="*/ 1105233 w 2040634"/>
                <a:gd name="connsiteY15-7880" fmla="*/ 242887 h 2447925"/>
                <a:gd name="connsiteX16-7881" fmla="*/ 1090945 w 2040634"/>
                <a:gd name="connsiteY16-7882" fmla="*/ 238125 h 2447925"/>
                <a:gd name="connsiteX17-7883" fmla="*/ 1086183 w 2040634"/>
                <a:gd name="connsiteY17-7884" fmla="*/ 223837 h 2447925"/>
                <a:gd name="connsiteX18-7885" fmla="*/ 1067133 w 2040634"/>
                <a:gd name="connsiteY18-7886" fmla="*/ 219075 h 2447925"/>
                <a:gd name="connsiteX19-7887" fmla="*/ 1038558 w 2040634"/>
                <a:gd name="connsiteY19-7888" fmla="*/ 209550 h 2447925"/>
                <a:gd name="connsiteX20-7889" fmla="*/ 1024270 w 2040634"/>
                <a:gd name="connsiteY20-7890" fmla="*/ 204787 h 2447925"/>
                <a:gd name="connsiteX21-7891" fmla="*/ 1009983 w 2040634"/>
                <a:gd name="connsiteY21-7892" fmla="*/ 200025 h 2447925"/>
                <a:gd name="connsiteX22-7893" fmla="*/ 986170 w 2040634"/>
                <a:gd name="connsiteY22-7894" fmla="*/ 204787 h 2447925"/>
                <a:gd name="connsiteX23-7895" fmla="*/ 962358 w 2040634"/>
                <a:gd name="connsiteY23-7896" fmla="*/ 166687 h 2447925"/>
                <a:gd name="connsiteX24-7897" fmla="*/ 948070 w 2040634"/>
                <a:gd name="connsiteY24-7898" fmla="*/ 152400 h 2447925"/>
                <a:gd name="connsiteX25-7899" fmla="*/ 886158 w 2040634"/>
                <a:gd name="connsiteY25-7900" fmla="*/ 147637 h 2447925"/>
                <a:gd name="connsiteX26-7901" fmla="*/ 867108 w 2040634"/>
                <a:gd name="connsiteY26-7902" fmla="*/ 142875 h 2447925"/>
                <a:gd name="connsiteX27-7903" fmla="*/ 824245 w 2040634"/>
                <a:gd name="connsiteY27-7904" fmla="*/ 119062 h 2447925"/>
                <a:gd name="connsiteX28-7905" fmla="*/ 819483 w 2040634"/>
                <a:gd name="connsiteY28-7906" fmla="*/ 104775 h 2447925"/>
                <a:gd name="connsiteX29-7907" fmla="*/ 833770 w 2040634"/>
                <a:gd name="connsiteY29-7908" fmla="*/ 95250 h 2447925"/>
                <a:gd name="connsiteX30-7909" fmla="*/ 838533 w 2040634"/>
                <a:gd name="connsiteY30-7910" fmla="*/ 80962 h 2447925"/>
                <a:gd name="connsiteX31-7911" fmla="*/ 833770 w 2040634"/>
                <a:gd name="connsiteY31-7912" fmla="*/ 47625 h 2447925"/>
                <a:gd name="connsiteX32-7913" fmla="*/ 843295 w 2040634"/>
                <a:gd name="connsiteY32-7914" fmla="*/ 19050 h 2447925"/>
                <a:gd name="connsiteX33-7915" fmla="*/ 829008 w 2040634"/>
                <a:gd name="connsiteY33-7916" fmla="*/ 9525 h 2447925"/>
                <a:gd name="connsiteX34-7917" fmla="*/ 800433 w 2040634"/>
                <a:gd name="connsiteY34-7918" fmla="*/ 0 h 2447925"/>
                <a:gd name="connsiteX35-7919" fmla="*/ 690895 w 2040634"/>
                <a:gd name="connsiteY35-7920" fmla="*/ 14287 h 2447925"/>
                <a:gd name="connsiteX36-7921" fmla="*/ 595645 w 2040634"/>
                <a:gd name="connsiteY36-7922" fmla="*/ 23812 h 2447925"/>
                <a:gd name="connsiteX37-7923" fmla="*/ 562308 w 2040634"/>
                <a:gd name="connsiteY37-7924" fmla="*/ 33337 h 2447925"/>
                <a:gd name="connsiteX38-7925" fmla="*/ 548020 w 2040634"/>
                <a:gd name="connsiteY38-7926" fmla="*/ 42862 h 2447925"/>
                <a:gd name="connsiteX39-7927" fmla="*/ 519445 w 2040634"/>
                <a:gd name="connsiteY39-7928" fmla="*/ 47625 h 2447925"/>
                <a:gd name="connsiteX40-7929" fmla="*/ 505158 w 2040634"/>
                <a:gd name="connsiteY40-7930" fmla="*/ 52387 h 2447925"/>
                <a:gd name="connsiteX41-7931" fmla="*/ 490870 w 2040634"/>
                <a:gd name="connsiteY41-7932" fmla="*/ 61912 h 2447925"/>
                <a:gd name="connsiteX42-7933" fmla="*/ 409908 w 2040634"/>
                <a:gd name="connsiteY42-7934" fmla="*/ 76200 h 2447925"/>
                <a:gd name="connsiteX43-7935" fmla="*/ 376570 w 2040634"/>
                <a:gd name="connsiteY43-7936" fmla="*/ 71437 h 2447925"/>
                <a:gd name="connsiteX44-7937" fmla="*/ 371808 w 2040634"/>
                <a:gd name="connsiteY44-7938" fmla="*/ 57150 h 2447925"/>
                <a:gd name="connsiteX45-7939" fmla="*/ 362283 w 2040634"/>
                <a:gd name="connsiteY45-7940" fmla="*/ 42862 h 2447925"/>
                <a:gd name="connsiteX46-7941" fmla="*/ 347995 w 2040634"/>
                <a:gd name="connsiteY46-7942" fmla="*/ 47625 h 2447925"/>
                <a:gd name="connsiteX47-7943" fmla="*/ 343233 w 2040634"/>
                <a:gd name="connsiteY47-7944" fmla="*/ 66675 h 2447925"/>
                <a:gd name="connsiteX48-7945" fmla="*/ 319420 w 2040634"/>
                <a:gd name="connsiteY48-7946" fmla="*/ 109537 h 2447925"/>
                <a:gd name="connsiteX49-7947" fmla="*/ 290845 w 2040634"/>
                <a:gd name="connsiteY49-7948" fmla="*/ 123825 h 2447925"/>
                <a:gd name="connsiteX50-7949" fmla="*/ 262270 w 2040634"/>
                <a:gd name="connsiteY50-7950" fmla="*/ 133350 h 2447925"/>
                <a:gd name="connsiteX51-7951" fmla="*/ 247983 w 2040634"/>
                <a:gd name="connsiteY51-7952" fmla="*/ 147637 h 2447925"/>
                <a:gd name="connsiteX52-7953" fmla="*/ 228933 w 2040634"/>
                <a:gd name="connsiteY52-7954" fmla="*/ 176212 h 2447925"/>
                <a:gd name="connsiteX53-7955" fmla="*/ 233695 w 2040634"/>
                <a:gd name="connsiteY53-7956" fmla="*/ 238125 h 2447925"/>
                <a:gd name="connsiteX54-7957" fmla="*/ 219408 w 2040634"/>
                <a:gd name="connsiteY54-7958" fmla="*/ 280987 h 2447925"/>
                <a:gd name="connsiteX55-7959" fmla="*/ 162258 w 2040634"/>
                <a:gd name="connsiteY55-7960" fmla="*/ 309562 h 2447925"/>
                <a:gd name="connsiteX56-7961" fmla="*/ 147970 w 2040634"/>
                <a:gd name="connsiteY56-7962" fmla="*/ 314325 h 2447925"/>
                <a:gd name="connsiteX57-7963" fmla="*/ 133683 w 2040634"/>
                <a:gd name="connsiteY57-7964" fmla="*/ 319087 h 2447925"/>
                <a:gd name="connsiteX58-7965" fmla="*/ 114633 w 2040634"/>
                <a:gd name="connsiteY58-7966" fmla="*/ 342900 h 2447925"/>
                <a:gd name="connsiteX59-7967" fmla="*/ 95583 w 2040634"/>
                <a:gd name="connsiteY59-7968" fmla="*/ 366712 h 2447925"/>
                <a:gd name="connsiteX60-7969" fmla="*/ 90820 w 2040634"/>
                <a:gd name="connsiteY60-7970" fmla="*/ 381000 h 2447925"/>
                <a:gd name="connsiteX61-7971" fmla="*/ 76533 w 2040634"/>
                <a:gd name="connsiteY61-7972" fmla="*/ 395287 h 2447925"/>
                <a:gd name="connsiteX62-7973" fmla="*/ 71770 w 2040634"/>
                <a:gd name="connsiteY62-7974" fmla="*/ 423862 h 2447925"/>
                <a:gd name="connsiteX63-7975" fmla="*/ 62245 w 2040634"/>
                <a:gd name="connsiteY63-7976" fmla="*/ 452437 h 2447925"/>
                <a:gd name="connsiteX64-7977" fmla="*/ 57483 w 2040634"/>
                <a:gd name="connsiteY64-7978" fmla="*/ 466725 h 2447925"/>
                <a:gd name="connsiteX65-7979" fmla="*/ 52720 w 2040634"/>
                <a:gd name="connsiteY65-7980" fmla="*/ 481012 h 2447925"/>
                <a:gd name="connsiteX66-7981" fmla="*/ 38433 w 2040634"/>
                <a:gd name="connsiteY66-7982" fmla="*/ 490537 h 2447925"/>
                <a:gd name="connsiteX67-7983" fmla="*/ 19383 w 2040634"/>
                <a:gd name="connsiteY67-7984" fmla="*/ 519112 h 2447925"/>
                <a:gd name="connsiteX68-7985" fmla="*/ 24145 w 2040634"/>
                <a:gd name="connsiteY68-7986" fmla="*/ 538162 h 2447925"/>
                <a:gd name="connsiteX69-7987" fmla="*/ 33670 w 2040634"/>
                <a:gd name="connsiteY69-7988" fmla="*/ 566737 h 2447925"/>
                <a:gd name="connsiteX70-7989" fmla="*/ 38433 w 2040634"/>
                <a:gd name="connsiteY70-7990" fmla="*/ 609600 h 2447925"/>
                <a:gd name="connsiteX71-7991" fmla="*/ 38433 w 2040634"/>
                <a:gd name="connsiteY71-7992" fmla="*/ 681037 h 2447925"/>
                <a:gd name="connsiteX72-7993" fmla="*/ 19383 w 2040634"/>
                <a:gd name="connsiteY72-7994" fmla="*/ 709612 h 2447925"/>
                <a:gd name="connsiteX73-7995" fmla="*/ 9858 w 2040634"/>
                <a:gd name="connsiteY73-7996" fmla="*/ 742950 h 2447925"/>
                <a:gd name="connsiteX74-7997" fmla="*/ 333 w 2040634"/>
                <a:gd name="connsiteY74-7998" fmla="*/ 757237 h 2447925"/>
                <a:gd name="connsiteX75-7999" fmla="*/ 14620 w 2040634"/>
                <a:gd name="connsiteY75-8000" fmla="*/ 790575 h 2447925"/>
                <a:gd name="connsiteX76-8001" fmla="*/ 28908 w 2040634"/>
                <a:gd name="connsiteY76-8002" fmla="*/ 842962 h 2447925"/>
                <a:gd name="connsiteX77-8003" fmla="*/ 52720 w 2040634"/>
                <a:gd name="connsiteY77-8004" fmla="*/ 866775 h 2447925"/>
                <a:gd name="connsiteX78-8005" fmla="*/ 62245 w 2040634"/>
                <a:gd name="connsiteY78-8006" fmla="*/ 881062 h 2447925"/>
                <a:gd name="connsiteX79-8007" fmla="*/ 76533 w 2040634"/>
                <a:gd name="connsiteY79-8008" fmla="*/ 909637 h 2447925"/>
                <a:gd name="connsiteX80-8009" fmla="*/ 90820 w 2040634"/>
                <a:gd name="connsiteY80-8010" fmla="*/ 919162 h 2447925"/>
                <a:gd name="connsiteX81-8011" fmla="*/ 114633 w 2040634"/>
                <a:gd name="connsiteY81-8012" fmla="*/ 952500 h 2447925"/>
                <a:gd name="connsiteX82-8013" fmla="*/ 119395 w 2040634"/>
                <a:gd name="connsiteY82-8014" fmla="*/ 966787 h 2447925"/>
                <a:gd name="connsiteX83-8015" fmla="*/ 133683 w 2040634"/>
                <a:gd name="connsiteY83-8016" fmla="*/ 976312 h 2447925"/>
                <a:gd name="connsiteX84-8017" fmla="*/ 143208 w 2040634"/>
                <a:gd name="connsiteY84-8018" fmla="*/ 990600 h 2447925"/>
                <a:gd name="connsiteX85-8019" fmla="*/ 157495 w 2040634"/>
                <a:gd name="connsiteY85-8020" fmla="*/ 1019175 h 2447925"/>
                <a:gd name="connsiteX86-8021" fmla="*/ 171783 w 2040634"/>
                <a:gd name="connsiteY86-8022" fmla="*/ 1028700 h 2447925"/>
                <a:gd name="connsiteX87-8023" fmla="*/ 186070 w 2040634"/>
                <a:gd name="connsiteY87-8024" fmla="*/ 1057275 h 2447925"/>
                <a:gd name="connsiteX88-8025" fmla="*/ 214645 w 2040634"/>
                <a:gd name="connsiteY88-8026" fmla="*/ 1066800 h 2447925"/>
                <a:gd name="connsiteX89-8027" fmla="*/ 257508 w 2040634"/>
                <a:gd name="connsiteY89-8028" fmla="*/ 1095375 h 2447925"/>
                <a:gd name="connsiteX90-8029" fmla="*/ 271795 w 2040634"/>
                <a:gd name="connsiteY90-8030" fmla="*/ 1104900 h 2447925"/>
                <a:gd name="connsiteX91-8031" fmla="*/ 286083 w 2040634"/>
                <a:gd name="connsiteY91-8032" fmla="*/ 1109662 h 2447925"/>
                <a:gd name="connsiteX92-8033" fmla="*/ 305133 w 2040634"/>
                <a:gd name="connsiteY92-8034" fmla="*/ 1104900 h 2447925"/>
                <a:gd name="connsiteX93-8035" fmla="*/ 352758 w 2040634"/>
                <a:gd name="connsiteY93-8036" fmla="*/ 1090612 h 2447925"/>
                <a:gd name="connsiteX94-8037" fmla="*/ 409908 w 2040634"/>
                <a:gd name="connsiteY94-8038" fmla="*/ 1095375 h 2447925"/>
                <a:gd name="connsiteX95-8039" fmla="*/ 424195 w 2040634"/>
                <a:gd name="connsiteY95-8040" fmla="*/ 1100137 h 2447925"/>
                <a:gd name="connsiteX96-8041" fmla="*/ 452770 w 2040634"/>
                <a:gd name="connsiteY96-8042" fmla="*/ 1104900 h 2447925"/>
                <a:gd name="connsiteX97-8043" fmla="*/ 495633 w 2040634"/>
                <a:gd name="connsiteY97-8044" fmla="*/ 1100137 h 2447925"/>
                <a:gd name="connsiteX98-8045" fmla="*/ 505158 w 2040634"/>
                <a:gd name="connsiteY98-8046" fmla="*/ 1085850 h 2447925"/>
                <a:gd name="connsiteX99-8047" fmla="*/ 519445 w 2040634"/>
                <a:gd name="connsiteY99-8048" fmla="*/ 1081087 h 2447925"/>
                <a:gd name="connsiteX100-8049" fmla="*/ 548020 w 2040634"/>
                <a:gd name="connsiteY100-8050" fmla="*/ 1066800 h 2447925"/>
                <a:gd name="connsiteX101-8051" fmla="*/ 562308 w 2040634"/>
                <a:gd name="connsiteY101-8052" fmla="*/ 1057275 h 2447925"/>
                <a:gd name="connsiteX102-8053" fmla="*/ 590883 w 2040634"/>
                <a:gd name="connsiteY102-8054" fmla="*/ 1047750 h 2447925"/>
                <a:gd name="connsiteX103-8055" fmla="*/ 619458 w 2040634"/>
                <a:gd name="connsiteY103-8056" fmla="*/ 1052512 h 2447925"/>
                <a:gd name="connsiteX104-8057" fmla="*/ 648033 w 2040634"/>
                <a:gd name="connsiteY104-8058" fmla="*/ 1062037 h 2447925"/>
                <a:gd name="connsiteX105-8059" fmla="*/ 662320 w 2040634"/>
                <a:gd name="connsiteY105-8060" fmla="*/ 1071562 h 2447925"/>
                <a:gd name="connsiteX106-8061" fmla="*/ 681370 w 2040634"/>
                <a:gd name="connsiteY106-8062" fmla="*/ 1100137 h 2447925"/>
                <a:gd name="connsiteX107-8063" fmla="*/ 709945 w 2040634"/>
                <a:gd name="connsiteY107-8064" fmla="*/ 1119187 h 2447925"/>
                <a:gd name="connsiteX108-8065" fmla="*/ 733758 w 2040634"/>
                <a:gd name="connsiteY108-8066" fmla="*/ 1114425 h 2447925"/>
                <a:gd name="connsiteX109-8067" fmla="*/ 771858 w 2040634"/>
                <a:gd name="connsiteY109-8068" fmla="*/ 1104900 h 2447925"/>
                <a:gd name="connsiteX110-8069" fmla="*/ 786145 w 2040634"/>
                <a:gd name="connsiteY110-8070" fmla="*/ 1109662 h 2447925"/>
                <a:gd name="connsiteX111-8071" fmla="*/ 795670 w 2040634"/>
                <a:gd name="connsiteY111-8072" fmla="*/ 1138237 h 2447925"/>
                <a:gd name="connsiteX112-8073" fmla="*/ 805195 w 2040634"/>
                <a:gd name="connsiteY112-8074" fmla="*/ 1176337 h 2447925"/>
                <a:gd name="connsiteX113-8075" fmla="*/ 800433 w 2040634"/>
                <a:gd name="connsiteY113-8076" fmla="*/ 1233487 h 2447925"/>
                <a:gd name="connsiteX114-8077" fmla="*/ 790908 w 2040634"/>
                <a:gd name="connsiteY114-8078" fmla="*/ 1262062 h 2447925"/>
                <a:gd name="connsiteX115-8079" fmla="*/ 776620 w 2040634"/>
                <a:gd name="connsiteY115-8080" fmla="*/ 1290637 h 2447925"/>
                <a:gd name="connsiteX116-8081" fmla="*/ 800433 w 2040634"/>
                <a:gd name="connsiteY116-8082" fmla="*/ 1333500 h 2447925"/>
                <a:gd name="connsiteX117-8083" fmla="*/ 814720 w 2040634"/>
                <a:gd name="connsiteY117-8084" fmla="*/ 1343025 h 2447925"/>
                <a:gd name="connsiteX118-8085" fmla="*/ 824245 w 2040634"/>
                <a:gd name="connsiteY118-8086" fmla="*/ 1371600 h 2447925"/>
                <a:gd name="connsiteX119-8087" fmla="*/ 833770 w 2040634"/>
                <a:gd name="connsiteY119-8088" fmla="*/ 1385887 h 2447925"/>
                <a:gd name="connsiteX120-8089" fmla="*/ 838533 w 2040634"/>
                <a:gd name="connsiteY120-8090" fmla="*/ 1400175 h 2447925"/>
                <a:gd name="connsiteX121-8091" fmla="*/ 867108 w 2040634"/>
                <a:gd name="connsiteY121-8092" fmla="*/ 1423987 h 2447925"/>
                <a:gd name="connsiteX122-8093" fmla="*/ 890920 w 2040634"/>
                <a:gd name="connsiteY122-8094" fmla="*/ 1466850 h 2447925"/>
                <a:gd name="connsiteX123-8095" fmla="*/ 895683 w 2040634"/>
                <a:gd name="connsiteY123-8096" fmla="*/ 1514475 h 2447925"/>
                <a:gd name="connsiteX124-8097" fmla="*/ 900445 w 2040634"/>
                <a:gd name="connsiteY124-8098" fmla="*/ 1528762 h 2447925"/>
                <a:gd name="connsiteX125-8099" fmla="*/ 919495 w 2040634"/>
                <a:gd name="connsiteY125-8100" fmla="*/ 1557337 h 2447925"/>
                <a:gd name="connsiteX126-8101" fmla="*/ 905208 w 2040634"/>
                <a:gd name="connsiteY126-8102" fmla="*/ 1595437 h 2447925"/>
                <a:gd name="connsiteX127-8103" fmla="*/ 919495 w 2040634"/>
                <a:gd name="connsiteY127-8104" fmla="*/ 1600200 h 2447925"/>
                <a:gd name="connsiteX128-8105" fmla="*/ 933783 w 2040634"/>
                <a:gd name="connsiteY128-8106" fmla="*/ 1628775 h 2447925"/>
                <a:gd name="connsiteX129-8107" fmla="*/ 924258 w 2040634"/>
                <a:gd name="connsiteY129-8108" fmla="*/ 1676400 h 2447925"/>
                <a:gd name="connsiteX130-8109" fmla="*/ 919495 w 2040634"/>
                <a:gd name="connsiteY130-8110" fmla="*/ 1695450 h 2447925"/>
                <a:gd name="connsiteX131-8111" fmla="*/ 900445 w 2040634"/>
                <a:gd name="connsiteY131-8112" fmla="*/ 1724025 h 2447925"/>
                <a:gd name="connsiteX132-8113" fmla="*/ 890920 w 2040634"/>
                <a:gd name="connsiteY132-8114" fmla="*/ 1738312 h 2447925"/>
                <a:gd name="connsiteX133-8115" fmla="*/ 886158 w 2040634"/>
                <a:gd name="connsiteY133-8116" fmla="*/ 1752600 h 2447925"/>
                <a:gd name="connsiteX134-8117" fmla="*/ 881395 w 2040634"/>
                <a:gd name="connsiteY134-8118" fmla="*/ 1785937 h 2447925"/>
                <a:gd name="connsiteX135-8119" fmla="*/ 871870 w 2040634"/>
                <a:gd name="connsiteY135-8120" fmla="*/ 1800225 h 2447925"/>
                <a:gd name="connsiteX136-8121" fmla="*/ 876633 w 2040634"/>
                <a:gd name="connsiteY136-8122" fmla="*/ 1843087 h 2447925"/>
                <a:gd name="connsiteX137-8123" fmla="*/ 871870 w 2040634"/>
                <a:gd name="connsiteY137-8124" fmla="*/ 1866900 h 2447925"/>
                <a:gd name="connsiteX138-8125" fmla="*/ 890920 w 2040634"/>
                <a:gd name="connsiteY138-8126" fmla="*/ 1919287 h 2447925"/>
                <a:gd name="connsiteX139-8127" fmla="*/ 909970 w 2040634"/>
                <a:gd name="connsiteY139-8128" fmla="*/ 1947862 h 2447925"/>
                <a:gd name="connsiteX140-8129" fmla="*/ 914733 w 2040634"/>
                <a:gd name="connsiteY140-8130" fmla="*/ 1962150 h 2447925"/>
                <a:gd name="connsiteX141-8131" fmla="*/ 933783 w 2040634"/>
                <a:gd name="connsiteY141-8132" fmla="*/ 1990725 h 2447925"/>
                <a:gd name="connsiteX142-8133" fmla="*/ 943308 w 2040634"/>
                <a:gd name="connsiteY142-8134" fmla="*/ 2024062 h 2447925"/>
                <a:gd name="connsiteX143-8135" fmla="*/ 950451 w 2040634"/>
                <a:gd name="connsiteY143-8136" fmla="*/ 2057400 h 2447925"/>
                <a:gd name="connsiteX144-8137" fmla="*/ 955214 w 2040634"/>
                <a:gd name="connsiteY144-8138" fmla="*/ 2093118 h 2447925"/>
                <a:gd name="connsiteX145-8139" fmla="*/ 969501 w 2040634"/>
                <a:gd name="connsiteY145-8140" fmla="*/ 2171700 h 2447925"/>
                <a:gd name="connsiteX146-8141" fmla="*/ 990933 w 2040634"/>
                <a:gd name="connsiteY146-8142" fmla="*/ 2209800 h 2447925"/>
                <a:gd name="connsiteX147-8143" fmla="*/ 995695 w 2040634"/>
                <a:gd name="connsiteY147-8144" fmla="*/ 2224087 h 2447925"/>
                <a:gd name="connsiteX148-8145" fmla="*/ 1005220 w 2040634"/>
                <a:gd name="connsiteY148-8146" fmla="*/ 2238375 h 2447925"/>
                <a:gd name="connsiteX149-8147" fmla="*/ 1009983 w 2040634"/>
                <a:gd name="connsiteY149-8148" fmla="*/ 2252662 h 2447925"/>
                <a:gd name="connsiteX150-8149" fmla="*/ 1029033 w 2040634"/>
                <a:gd name="connsiteY150-8150" fmla="*/ 2281237 h 2447925"/>
                <a:gd name="connsiteX151-8151" fmla="*/ 1043320 w 2040634"/>
                <a:gd name="connsiteY151-8152" fmla="*/ 2309812 h 2447925"/>
                <a:gd name="connsiteX152-8153" fmla="*/ 1057608 w 2040634"/>
                <a:gd name="connsiteY152-8154" fmla="*/ 2319337 h 2447925"/>
                <a:gd name="connsiteX153-8155" fmla="*/ 1057608 w 2040634"/>
                <a:gd name="connsiteY153-8156" fmla="*/ 2371725 h 2447925"/>
                <a:gd name="connsiteX154-8157" fmla="*/ 1052845 w 2040634"/>
                <a:gd name="connsiteY154-8158" fmla="*/ 2386012 h 2447925"/>
                <a:gd name="connsiteX155-8159" fmla="*/ 1071895 w 2040634"/>
                <a:gd name="connsiteY155-8160" fmla="*/ 2414587 h 2447925"/>
                <a:gd name="connsiteX156-8161" fmla="*/ 1081420 w 2040634"/>
                <a:gd name="connsiteY156-8162" fmla="*/ 2428875 h 2447925"/>
                <a:gd name="connsiteX157-8163" fmla="*/ 1109995 w 2040634"/>
                <a:gd name="connsiteY157-8164" fmla="*/ 2447925 h 2447925"/>
                <a:gd name="connsiteX158-8165" fmla="*/ 1143333 w 2040634"/>
                <a:gd name="connsiteY158-8166" fmla="*/ 2438400 h 2447925"/>
                <a:gd name="connsiteX159-8167" fmla="*/ 1176670 w 2040634"/>
                <a:gd name="connsiteY159-8168" fmla="*/ 2424112 h 2447925"/>
                <a:gd name="connsiteX160-8169" fmla="*/ 1233820 w 2040634"/>
                <a:gd name="connsiteY160-8170" fmla="*/ 2419350 h 2447925"/>
                <a:gd name="connsiteX161-8171" fmla="*/ 1290970 w 2040634"/>
                <a:gd name="connsiteY161-8172" fmla="*/ 2414587 h 2447925"/>
                <a:gd name="connsiteX162-8173" fmla="*/ 1333833 w 2040634"/>
                <a:gd name="connsiteY162-8174" fmla="*/ 2395537 h 2447925"/>
                <a:gd name="connsiteX163-8175" fmla="*/ 1348120 w 2040634"/>
                <a:gd name="connsiteY163-8176" fmla="*/ 2381250 h 2447925"/>
                <a:gd name="connsiteX164-8177" fmla="*/ 1376695 w 2040634"/>
                <a:gd name="connsiteY164-8178" fmla="*/ 2362200 h 2447925"/>
                <a:gd name="connsiteX165-8179" fmla="*/ 1390983 w 2040634"/>
                <a:gd name="connsiteY165-8180" fmla="*/ 2352675 h 2447925"/>
                <a:gd name="connsiteX166-8181" fmla="*/ 1400508 w 2040634"/>
                <a:gd name="connsiteY166-8182" fmla="*/ 2338387 h 2447925"/>
                <a:gd name="connsiteX167-8183" fmla="*/ 1414795 w 2040634"/>
                <a:gd name="connsiteY167-8184" fmla="*/ 2333625 h 2447925"/>
                <a:gd name="connsiteX168-8185" fmla="*/ 1433845 w 2040634"/>
                <a:gd name="connsiteY168-8186" fmla="*/ 2314575 h 2447925"/>
                <a:gd name="connsiteX169-8187" fmla="*/ 1448133 w 2040634"/>
                <a:gd name="connsiteY169-8188" fmla="*/ 2286000 h 2447925"/>
                <a:gd name="connsiteX170-8189" fmla="*/ 1457658 w 2040634"/>
                <a:gd name="connsiteY170-8190" fmla="*/ 2257425 h 2447925"/>
                <a:gd name="connsiteX171-8191" fmla="*/ 1476708 w 2040634"/>
                <a:gd name="connsiteY171-8192" fmla="*/ 2228850 h 2447925"/>
                <a:gd name="connsiteX172-8193" fmla="*/ 1486233 w 2040634"/>
                <a:gd name="connsiteY172-8194" fmla="*/ 2214562 h 2447925"/>
                <a:gd name="connsiteX173-8195" fmla="*/ 1495758 w 2040634"/>
                <a:gd name="connsiteY173-8196" fmla="*/ 2185987 h 2447925"/>
                <a:gd name="connsiteX174-8197" fmla="*/ 1500520 w 2040634"/>
                <a:gd name="connsiteY174-8198" fmla="*/ 2128837 h 2447925"/>
                <a:gd name="connsiteX175-8199" fmla="*/ 1529095 w 2040634"/>
                <a:gd name="connsiteY175-8200" fmla="*/ 2119312 h 2447925"/>
                <a:gd name="connsiteX176-8201" fmla="*/ 1543383 w 2040634"/>
                <a:gd name="connsiteY176-8202" fmla="*/ 2114550 h 2447925"/>
                <a:gd name="connsiteX177-8203" fmla="*/ 1557670 w 2040634"/>
                <a:gd name="connsiteY177-8204" fmla="*/ 2105025 h 2447925"/>
                <a:gd name="connsiteX178-8205" fmla="*/ 1571958 w 2040634"/>
                <a:gd name="connsiteY178-8206" fmla="*/ 2100262 h 2447925"/>
                <a:gd name="connsiteX179-8207" fmla="*/ 1581483 w 2040634"/>
                <a:gd name="connsiteY179-8208" fmla="*/ 2085975 h 2447925"/>
                <a:gd name="connsiteX180-8209" fmla="*/ 1571958 w 2040634"/>
                <a:gd name="connsiteY180-8210" fmla="*/ 2005012 h 2447925"/>
                <a:gd name="connsiteX181-8211" fmla="*/ 1567195 w 2040634"/>
                <a:gd name="connsiteY181-8212" fmla="*/ 1990725 h 2447925"/>
                <a:gd name="connsiteX182-8213" fmla="*/ 1557670 w 2040634"/>
                <a:gd name="connsiteY182-8214" fmla="*/ 1976437 h 2447925"/>
                <a:gd name="connsiteX183-8215" fmla="*/ 1557670 w 2040634"/>
                <a:gd name="connsiteY183-8216" fmla="*/ 1933575 h 2447925"/>
                <a:gd name="connsiteX184-8217" fmla="*/ 1571958 w 2040634"/>
                <a:gd name="connsiteY184-8218" fmla="*/ 1924050 h 2447925"/>
                <a:gd name="connsiteX185-8219" fmla="*/ 1581483 w 2040634"/>
                <a:gd name="connsiteY185-8220" fmla="*/ 1909762 h 2447925"/>
                <a:gd name="connsiteX186-8221" fmla="*/ 1610058 w 2040634"/>
                <a:gd name="connsiteY186-8222" fmla="*/ 1890712 h 2447925"/>
                <a:gd name="connsiteX187-8223" fmla="*/ 1633870 w 2040634"/>
                <a:gd name="connsiteY187-8224" fmla="*/ 1866900 h 2447925"/>
                <a:gd name="connsiteX188-8225" fmla="*/ 1648158 w 2040634"/>
                <a:gd name="connsiteY188-8226" fmla="*/ 1852612 h 2447925"/>
                <a:gd name="connsiteX189-8227" fmla="*/ 1686257 w 2040634"/>
                <a:gd name="connsiteY189-8228" fmla="*/ 1838325 h 2447925"/>
                <a:gd name="connsiteX190-8229" fmla="*/ 1712451 w 2040634"/>
                <a:gd name="connsiteY190-8230" fmla="*/ 1819275 h 2447925"/>
                <a:gd name="connsiteX191-8231" fmla="*/ 1719595 w 2040634"/>
                <a:gd name="connsiteY191-8232" fmla="*/ 1793081 h 2447925"/>
                <a:gd name="connsiteX192-8233" fmla="*/ 1731502 w 2040634"/>
                <a:gd name="connsiteY192-8234" fmla="*/ 1774032 h 2447925"/>
                <a:gd name="connsiteX193-8235" fmla="*/ 1733883 w 2040634"/>
                <a:gd name="connsiteY193-8236" fmla="*/ 1743075 h 2447925"/>
                <a:gd name="connsiteX194-8237" fmla="*/ 1729120 w 2040634"/>
                <a:gd name="connsiteY194-8238" fmla="*/ 1700212 h 2447925"/>
                <a:gd name="connsiteX195-8239" fmla="*/ 1726739 w 2040634"/>
                <a:gd name="connsiteY195-8240" fmla="*/ 1633537 h 2447925"/>
                <a:gd name="connsiteX196-8241" fmla="*/ 1710070 w 2040634"/>
                <a:gd name="connsiteY196-8242" fmla="*/ 1590675 h 2447925"/>
                <a:gd name="connsiteX197-8243" fmla="*/ 1700545 w 2040634"/>
                <a:gd name="connsiteY197-8244" fmla="*/ 1576387 h 2447925"/>
                <a:gd name="connsiteX198-8245" fmla="*/ 1695783 w 2040634"/>
                <a:gd name="connsiteY198-8246" fmla="*/ 1562100 h 2447925"/>
                <a:gd name="connsiteX199-8247" fmla="*/ 1695783 w 2040634"/>
                <a:gd name="connsiteY199-8248" fmla="*/ 1535906 h 2447925"/>
                <a:gd name="connsiteX200-8249" fmla="*/ 1691020 w 2040634"/>
                <a:gd name="connsiteY200-8250" fmla="*/ 1504950 h 2447925"/>
                <a:gd name="connsiteX201-8251" fmla="*/ 1691020 w 2040634"/>
                <a:gd name="connsiteY201-8252" fmla="*/ 1490662 h 2447925"/>
                <a:gd name="connsiteX202-8253" fmla="*/ 1695783 w 2040634"/>
                <a:gd name="connsiteY202-8254" fmla="*/ 1428750 h 2447925"/>
                <a:gd name="connsiteX203-8255" fmla="*/ 1705308 w 2040634"/>
                <a:gd name="connsiteY203-8256" fmla="*/ 1414462 h 2447925"/>
                <a:gd name="connsiteX204-8257" fmla="*/ 1710070 w 2040634"/>
                <a:gd name="connsiteY204-8258" fmla="*/ 1400175 h 2447925"/>
                <a:gd name="connsiteX205-8259" fmla="*/ 1719595 w 2040634"/>
                <a:gd name="connsiteY205-8260" fmla="*/ 1385887 h 2447925"/>
                <a:gd name="connsiteX206-8261" fmla="*/ 1733883 w 2040634"/>
                <a:gd name="connsiteY206-8262" fmla="*/ 1357312 h 2447925"/>
                <a:gd name="connsiteX207-8263" fmla="*/ 1757695 w 2040634"/>
                <a:gd name="connsiteY207-8264" fmla="*/ 1314450 h 2447925"/>
                <a:gd name="connsiteX208-8265" fmla="*/ 1767220 w 2040634"/>
                <a:gd name="connsiteY208-8266" fmla="*/ 1300162 h 2447925"/>
                <a:gd name="connsiteX209-8267" fmla="*/ 1771983 w 2040634"/>
                <a:gd name="connsiteY209-8268" fmla="*/ 1285875 h 2447925"/>
                <a:gd name="connsiteX210-8269" fmla="*/ 1786270 w 2040634"/>
                <a:gd name="connsiteY210-8270" fmla="*/ 1276350 h 2447925"/>
                <a:gd name="connsiteX211-8271" fmla="*/ 1795795 w 2040634"/>
                <a:gd name="connsiteY211-8272" fmla="*/ 1262062 h 2447925"/>
                <a:gd name="connsiteX212-8273" fmla="*/ 1810083 w 2040634"/>
                <a:gd name="connsiteY212-8274" fmla="*/ 1247775 h 2447925"/>
                <a:gd name="connsiteX213-8275" fmla="*/ 1829133 w 2040634"/>
                <a:gd name="connsiteY213-8276" fmla="*/ 1228725 h 2447925"/>
                <a:gd name="connsiteX214-8277" fmla="*/ 1843420 w 2040634"/>
                <a:gd name="connsiteY214-8278" fmla="*/ 1219200 h 2447925"/>
                <a:gd name="connsiteX215-8279" fmla="*/ 1852945 w 2040634"/>
                <a:gd name="connsiteY215-8280" fmla="*/ 1204912 h 2447925"/>
                <a:gd name="connsiteX216-8281" fmla="*/ 1867233 w 2040634"/>
                <a:gd name="connsiteY216-8282" fmla="*/ 1200150 h 2447925"/>
                <a:gd name="connsiteX217-8283" fmla="*/ 1876758 w 2040634"/>
                <a:gd name="connsiteY217-8284" fmla="*/ 1204912 h 2447925"/>
                <a:gd name="connsiteX218-8285" fmla="*/ 1900570 w 2040634"/>
                <a:gd name="connsiteY218-8286" fmla="*/ 1171575 h 2447925"/>
                <a:gd name="connsiteX219-8287" fmla="*/ 1919620 w 2040634"/>
                <a:gd name="connsiteY219-8288" fmla="*/ 1128712 h 2447925"/>
                <a:gd name="connsiteX220-8289" fmla="*/ 1933908 w 2040634"/>
                <a:gd name="connsiteY220-8290" fmla="*/ 1119187 h 2447925"/>
                <a:gd name="connsiteX221-8291" fmla="*/ 1952958 w 2040634"/>
                <a:gd name="connsiteY221-8292" fmla="*/ 1100137 h 2447925"/>
                <a:gd name="connsiteX222-8293" fmla="*/ 1957720 w 2040634"/>
                <a:gd name="connsiteY222-8294" fmla="*/ 1085850 h 2447925"/>
                <a:gd name="connsiteX223-8295" fmla="*/ 1976770 w 2040634"/>
                <a:gd name="connsiteY223-8296" fmla="*/ 1057275 h 2447925"/>
                <a:gd name="connsiteX224-8297" fmla="*/ 1986295 w 2040634"/>
                <a:gd name="connsiteY224-8298" fmla="*/ 1042987 h 2447925"/>
                <a:gd name="connsiteX225-8299" fmla="*/ 1995820 w 2040634"/>
                <a:gd name="connsiteY225-8300" fmla="*/ 1028700 h 2447925"/>
                <a:gd name="connsiteX226-8301" fmla="*/ 2005345 w 2040634"/>
                <a:gd name="connsiteY226-8302" fmla="*/ 1014412 h 2447925"/>
                <a:gd name="connsiteX227-8303" fmla="*/ 2019633 w 2040634"/>
                <a:gd name="connsiteY227-8304" fmla="*/ 1004887 h 2447925"/>
                <a:gd name="connsiteX228-8305" fmla="*/ 2038683 w 2040634"/>
                <a:gd name="connsiteY228-8306" fmla="*/ 962025 h 2447925"/>
                <a:gd name="connsiteX229-8307" fmla="*/ 2033920 w 2040634"/>
                <a:gd name="connsiteY229-8308" fmla="*/ 862012 h 2447925"/>
                <a:gd name="connsiteX230-8309" fmla="*/ 2005345 w 2040634"/>
                <a:gd name="connsiteY230-8310" fmla="*/ 881062 h 2447925"/>
                <a:gd name="connsiteX231-8311" fmla="*/ 1952958 w 2040634"/>
                <a:gd name="connsiteY231-8312" fmla="*/ 885825 h 2447925"/>
                <a:gd name="connsiteX232-8313" fmla="*/ 1924383 w 2040634"/>
                <a:gd name="connsiteY232-8314" fmla="*/ 895350 h 2447925"/>
                <a:gd name="connsiteX233-8315" fmla="*/ 1895808 w 2040634"/>
                <a:gd name="connsiteY233-8316" fmla="*/ 909637 h 2447925"/>
                <a:gd name="connsiteX234-8317" fmla="*/ 1819608 w 2040634"/>
                <a:gd name="connsiteY234-8318" fmla="*/ 904875 h 2447925"/>
                <a:gd name="connsiteX235-8319" fmla="*/ 1805320 w 2040634"/>
                <a:gd name="connsiteY235-8320" fmla="*/ 900112 h 2447925"/>
                <a:gd name="connsiteX236-8321" fmla="*/ 1786270 w 2040634"/>
                <a:gd name="connsiteY236-8322" fmla="*/ 871537 h 2447925"/>
                <a:gd name="connsiteX237-8323" fmla="*/ 1800558 w 2040634"/>
                <a:gd name="connsiteY237-8324" fmla="*/ 862012 h 2447925"/>
                <a:gd name="connsiteX238-8325" fmla="*/ 1795795 w 2040634"/>
                <a:gd name="connsiteY238-8326" fmla="*/ 833437 h 2447925"/>
                <a:gd name="connsiteX239-8327" fmla="*/ 1781508 w 2040634"/>
                <a:gd name="connsiteY239-8328" fmla="*/ 828675 h 2447925"/>
                <a:gd name="connsiteX240-8329" fmla="*/ 1767220 w 2040634"/>
                <a:gd name="connsiteY240-8330" fmla="*/ 800100 h 2447925"/>
                <a:gd name="connsiteX241-8331" fmla="*/ 1752933 w 2040634"/>
                <a:gd name="connsiteY241-8332" fmla="*/ 790575 h 2447925"/>
                <a:gd name="connsiteX242-8333" fmla="*/ 1724358 w 2040634"/>
                <a:gd name="connsiteY242-8334" fmla="*/ 766762 h 2447925"/>
                <a:gd name="connsiteX243-8335" fmla="*/ 1695783 w 2040634"/>
                <a:gd name="connsiteY243-8336" fmla="*/ 747712 h 2447925"/>
                <a:gd name="connsiteX244-8337" fmla="*/ 1676733 w 2040634"/>
                <a:gd name="connsiteY244-8338" fmla="*/ 704850 h 2447925"/>
                <a:gd name="connsiteX245-8339" fmla="*/ 1662445 w 2040634"/>
                <a:gd name="connsiteY245-8340" fmla="*/ 652462 h 2447925"/>
                <a:gd name="connsiteX246-8341" fmla="*/ 1648158 w 2040634"/>
                <a:gd name="connsiteY246-8342" fmla="*/ 647700 h 2447925"/>
                <a:gd name="connsiteX247-8343" fmla="*/ 1633870 w 2040634"/>
                <a:gd name="connsiteY247-8344" fmla="*/ 619125 h 2447925"/>
                <a:gd name="connsiteX248-8345" fmla="*/ 1629108 w 2040634"/>
                <a:gd name="connsiteY248-8346" fmla="*/ 604837 h 2447925"/>
                <a:gd name="connsiteX249-8347" fmla="*/ 1624345 w 2040634"/>
                <a:gd name="connsiteY249-8348" fmla="*/ 528637 h 2447925"/>
                <a:gd name="connsiteX250-8349" fmla="*/ 1619583 w 2040634"/>
                <a:gd name="connsiteY250-8350" fmla="*/ 514350 h 2447925"/>
                <a:gd name="connsiteX251-8351" fmla="*/ 1605295 w 2040634"/>
                <a:gd name="connsiteY251-8352" fmla="*/ 509587 h 2447925"/>
                <a:gd name="connsiteX252-8353" fmla="*/ 1586245 w 2040634"/>
                <a:gd name="connsiteY252-8354" fmla="*/ 481012 h 2447925"/>
                <a:gd name="connsiteX253-8355" fmla="*/ 1581483 w 2040634"/>
                <a:gd name="connsiteY253-8356" fmla="*/ 466725 h 2447925"/>
                <a:gd name="connsiteX254-8357" fmla="*/ 1576720 w 2040634"/>
                <a:gd name="connsiteY254-8358" fmla="*/ 438150 h 2447925"/>
                <a:gd name="connsiteX255-8359" fmla="*/ 1567195 w 2040634"/>
                <a:gd name="connsiteY255-8360" fmla="*/ 423862 h 2447925"/>
                <a:gd name="connsiteX256-8361" fmla="*/ 1543383 w 2040634"/>
                <a:gd name="connsiteY256-8362" fmla="*/ 385762 h 2447925"/>
                <a:gd name="connsiteX257-8363" fmla="*/ 1529095 w 2040634"/>
                <a:gd name="connsiteY257-8364" fmla="*/ 338137 h 2447925"/>
                <a:gd name="connsiteX258-8365" fmla="*/ 1519570 w 2040634"/>
                <a:gd name="connsiteY258-8366" fmla="*/ 323850 h 2447925"/>
                <a:gd name="connsiteX259-8367" fmla="*/ 1514808 w 2040634"/>
                <a:gd name="connsiteY259-8368" fmla="*/ 309562 h 2447925"/>
                <a:gd name="connsiteX260-8369" fmla="*/ 1490995 w 2040634"/>
                <a:gd name="connsiteY260-8370" fmla="*/ 266700 h 2447925"/>
                <a:gd name="connsiteX261-8371" fmla="*/ 1516811 w 2040634"/>
                <a:gd name="connsiteY261-8372" fmla="*/ 196946 h 2447925"/>
                <a:gd name="connsiteX0-8373" fmla="*/ 1516811 w 2040634"/>
                <a:gd name="connsiteY0-8374" fmla="*/ 196946 h 2447925"/>
                <a:gd name="connsiteX1-8375" fmla="*/ 1500345 w 2040634"/>
                <a:gd name="connsiteY1-8376" fmla="*/ 192605 h 2447925"/>
                <a:gd name="connsiteX2-8377" fmla="*/ 1490412 w 2040634"/>
                <a:gd name="connsiteY2-8378" fmla="*/ 137494 h 2447925"/>
                <a:gd name="connsiteX3-8379" fmla="*/ 1410033 w 2040634"/>
                <a:gd name="connsiteY3-8380" fmla="*/ 219075 h 2447925"/>
                <a:gd name="connsiteX4-8381" fmla="*/ 1395745 w 2040634"/>
                <a:gd name="connsiteY4-8382" fmla="*/ 223837 h 2447925"/>
                <a:gd name="connsiteX5-8383" fmla="*/ 1352883 w 2040634"/>
                <a:gd name="connsiteY5-8384" fmla="*/ 209550 h 2447925"/>
                <a:gd name="connsiteX6-8385" fmla="*/ 1338595 w 2040634"/>
                <a:gd name="connsiteY6-8386" fmla="*/ 204787 h 2447925"/>
                <a:gd name="connsiteX7-8387" fmla="*/ 1319545 w 2040634"/>
                <a:gd name="connsiteY7-8388" fmla="*/ 200025 h 2447925"/>
                <a:gd name="connsiteX8-8389" fmla="*/ 1305258 w 2040634"/>
                <a:gd name="connsiteY8-8390" fmla="*/ 195262 h 2447925"/>
                <a:gd name="connsiteX9-8391" fmla="*/ 1262395 w 2040634"/>
                <a:gd name="connsiteY9-8392" fmla="*/ 190500 h 2447925"/>
                <a:gd name="connsiteX10-8393" fmla="*/ 1214770 w 2040634"/>
                <a:gd name="connsiteY10-8394" fmla="*/ 176212 h 2447925"/>
                <a:gd name="connsiteX11-8395" fmla="*/ 1210008 w 2040634"/>
                <a:gd name="connsiteY11-8396" fmla="*/ 161925 h 2447925"/>
                <a:gd name="connsiteX12-8397" fmla="*/ 1143333 w 2040634"/>
                <a:gd name="connsiteY12-8398" fmla="*/ 161925 h 2447925"/>
                <a:gd name="connsiteX13-8399" fmla="*/ 1129045 w 2040634"/>
                <a:gd name="connsiteY13-8400" fmla="*/ 190500 h 2447925"/>
                <a:gd name="connsiteX14-8401" fmla="*/ 1124283 w 2040634"/>
                <a:gd name="connsiteY14-8402" fmla="*/ 214312 h 2447925"/>
                <a:gd name="connsiteX15-8403" fmla="*/ 1105233 w 2040634"/>
                <a:gd name="connsiteY15-8404" fmla="*/ 242887 h 2447925"/>
                <a:gd name="connsiteX16-8405" fmla="*/ 1090945 w 2040634"/>
                <a:gd name="connsiteY16-8406" fmla="*/ 238125 h 2447925"/>
                <a:gd name="connsiteX17-8407" fmla="*/ 1086183 w 2040634"/>
                <a:gd name="connsiteY17-8408" fmla="*/ 223837 h 2447925"/>
                <a:gd name="connsiteX18-8409" fmla="*/ 1067133 w 2040634"/>
                <a:gd name="connsiteY18-8410" fmla="*/ 219075 h 2447925"/>
                <a:gd name="connsiteX19-8411" fmla="*/ 1038558 w 2040634"/>
                <a:gd name="connsiteY19-8412" fmla="*/ 209550 h 2447925"/>
                <a:gd name="connsiteX20-8413" fmla="*/ 1024270 w 2040634"/>
                <a:gd name="connsiteY20-8414" fmla="*/ 204787 h 2447925"/>
                <a:gd name="connsiteX21-8415" fmla="*/ 1009983 w 2040634"/>
                <a:gd name="connsiteY21-8416" fmla="*/ 200025 h 2447925"/>
                <a:gd name="connsiteX22-8417" fmla="*/ 986170 w 2040634"/>
                <a:gd name="connsiteY22-8418" fmla="*/ 204787 h 2447925"/>
                <a:gd name="connsiteX23-8419" fmla="*/ 962358 w 2040634"/>
                <a:gd name="connsiteY23-8420" fmla="*/ 166687 h 2447925"/>
                <a:gd name="connsiteX24-8421" fmla="*/ 948070 w 2040634"/>
                <a:gd name="connsiteY24-8422" fmla="*/ 152400 h 2447925"/>
                <a:gd name="connsiteX25-8423" fmla="*/ 886158 w 2040634"/>
                <a:gd name="connsiteY25-8424" fmla="*/ 147637 h 2447925"/>
                <a:gd name="connsiteX26-8425" fmla="*/ 867108 w 2040634"/>
                <a:gd name="connsiteY26-8426" fmla="*/ 142875 h 2447925"/>
                <a:gd name="connsiteX27-8427" fmla="*/ 824245 w 2040634"/>
                <a:gd name="connsiteY27-8428" fmla="*/ 119062 h 2447925"/>
                <a:gd name="connsiteX28-8429" fmla="*/ 819483 w 2040634"/>
                <a:gd name="connsiteY28-8430" fmla="*/ 104775 h 2447925"/>
                <a:gd name="connsiteX29-8431" fmla="*/ 833770 w 2040634"/>
                <a:gd name="connsiteY29-8432" fmla="*/ 95250 h 2447925"/>
                <a:gd name="connsiteX30-8433" fmla="*/ 838533 w 2040634"/>
                <a:gd name="connsiteY30-8434" fmla="*/ 80962 h 2447925"/>
                <a:gd name="connsiteX31-8435" fmla="*/ 833770 w 2040634"/>
                <a:gd name="connsiteY31-8436" fmla="*/ 47625 h 2447925"/>
                <a:gd name="connsiteX32-8437" fmla="*/ 843295 w 2040634"/>
                <a:gd name="connsiteY32-8438" fmla="*/ 19050 h 2447925"/>
                <a:gd name="connsiteX33-8439" fmla="*/ 829008 w 2040634"/>
                <a:gd name="connsiteY33-8440" fmla="*/ 9525 h 2447925"/>
                <a:gd name="connsiteX34-8441" fmla="*/ 800433 w 2040634"/>
                <a:gd name="connsiteY34-8442" fmla="*/ 0 h 2447925"/>
                <a:gd name="connsiteX35-8443" fmla="*/ 690895 w 2040634"/>
                <a:gd name="connsiteY35-8444" fmla="*/ 14287 h 2447925"/>
                <a:gd name="connsiteX36-8445" fmla="*/ 595645 w 2040634"/>
                <a:gd name="connsiteY36-8446" fmla="*/ 23812 h 2447925"/>
                <a:gd name="connsiteX37-8447" fmla="*/ 562308 w 2040634"/>
                <a:gd name="connsiteY37-8448" fmla="*/ 33337 h 2447925"/>
                <a:gd name="connsiteX38-8449" fmla="*/ 548020 w 2040634"/>
                <a:gd name="connsiteY38-8450" fmla="*/ 42862 h 2447925"/>
                <a:gd name="connsiteX39-8451" fmla="*/ 519445 w 2040634"/>
                <a:gd name="connsiteY39-8452" fmla="*/ 47625 h 2447925"/>
                <a:gd name="connsiteX40-8453" fmla="*/ 505158 w 2040634"/>
                <a:gd name="connsiteY40-8454" fmla="*/ 52387 h 2447925"/>
                <a:gd name="connsiteX41-8455" fmla="*/ 490870 w 2040634"/>
                <a:gd name="connsiteY41-8456" fmla="*/ 61912 h 2447925"/>
                <a:gd name="connsiteX42-8457" fmla="*/ 409908 w 2040634"/>
                <a:gd name="connsiteY42-8458" fmla="*/ 76200 h 2447925"/>
                <a:gd name="connsiteX43-8459" fmla="*/ 376570 w 2040634"/>
                <a:gd name="connsiteY43-8460" fmla="*/ 71437 h 2447925"/>
                <a:gd name="connsiteX44-8461" fmla="*/ 371808 w 2040634"/>
                <a:gd name="connsiteY44-8462" fmla="*/ 57150 h 2447925"/>
                <a:gd name="connsiteX45-8463" fmla="*/ 362283 w 2040634"/>
                <a:gd name="connsiteY45-8464" fmla="*/ 42862 h 2447925"/>
                <a:gd name="connsiteX46-8465" fmla="*/ 347995 w 2040634"/>
                <a:gd name="connsiteY46-8466" fmla="*/ 47625 h 2447925"/>
                <a:gd name="connsiteX47-8467" fmla="*/ 343233 w 2040634"/>
                <a:gd name="connsiteY47-8468" fmla="*/ 66675 h 2447925"/>
                <a:gd name="connsiteX48-8469" fmla="*/ 319420 w 2040634"/>
                <a:gd name="connsiteY48-8470" fmla="*/ 109537 h 2447925"/>
                <a:gd name="connsiteX49-8471" fmla="*/ 290845 w 2040634"/>
                <a:gd name="connsiteY49-8472" fmla="*/ 123825 h 2447925"/>
                <a:gd name="connsiteX50-8473" fmla="*/ 262270 w 2040634"/>
                <a:gd name="connsiteY50-8474" fmla="*/ 133350 h 2447925"/>
                <a:gd name="connsiteX51-8475" fmla="*/ 247983 w 2040634"/>
                <a:gd name="connsiteY51-8476" fmla="*/ 147637 h 2447925"/>
                <a:gd name="connsiteX52-8477" fmla="*/ 228933 w 2040634"/>
                <a:gd name="connsiteY52-8478" fmla="*/ 176212 h 2447925"/>
                <a:gd name="connsiteX53-8479" fmla="*/ 233695 w 2040634"/>
                <a:gd name="connsiteY53-8480" fmla="*/ 238125 h 2447925"/>
                <a:gd name="connsiteX54-8481" fmla="*/ 219408 w 2040634"/>
                <a:gd name="connsiteY54-8482" fmla="*/ 280987 h 2447925"/>
                <a:gd name="connsiteX55-8483" fmla="*/ 162258 w 2040634"/>
                <a:gd name="connsiteY55-8484" fmla="*/ 309562 h 2447925"/>
                <a:gd name="connsiteX56-8485" fmla="*/ 147970 w 2040634"/>
                <a:gd name="connsiteY56-8486" fmla="*/ 314325 h 2447925"/>
                <a:gd name="connsiteX57-8487" fmla="*/ 133683 w 2040634"/>
                <a:gd name="connsiteY57-8488" fmla="*/ 319087 h 2447925"/>
                <a:gd name="connsiteX58-8489" fmla="*/ 114633 w 2040634"/>
                <a:gd name="connsiteY58-8490" fmla="*/ 342900 h 2447925"/>
                <a:gd name="connsiteX59-8491" fmla="*/ 95583 w 2040634"/>
                <a:gd name="connsiteY59-8492" fmla="*/ 366712 h 2447925"/>
                <a:gd name="connsiteX60-8493" fmla="*/ 90820 w 2040634"/>
                <a:gd name="connsiteY60-8494" fmla="*/ 381000 h 2447925"/>
                <a:gd name="connsiteX61-8495" fmla="*/ 76533 w 2040634"/>
                <a:gd name="connsiteY61-8496" fmla="*/ 395287 h 2447925"/>
                <a:gd name="connsiteX62-8497" fmla="*/ 71770 w 2040634"/>
                <a:gd name="connsiteY62-8498" fmla="*/ 423862 h 2447925"/>
                <a:gd name="connsiteX63-8499" fmla="*/ 62245 w 2040634"/>
                <a:gd name="connsiteY63-8500" fmla="*/ 452437 h 2447925"/>
                <a:gd name="connsiteX64-8501" fmla="*/ 57483 w 2040634"/>
                <a:gd name="connsiteY64-8502" fmla="*/ 466725 h 2447925"/>
                <a:gd name="connsiteX65-8503" fmla="*/ 52720 w 2040634"/>
                <a:gd name="connsiteY65-8504" fmla="*/ 481012 h 2447925"/>
                <a:gd name="connsiteX66-8505" fmla="*/ 38433 w 2040634"/>
                <a:gd name="connsiteY66-8506" fmla="*/ 490537 h 2447925"/>
                <a:gd name="connsiteX67-8507" fmla="*/ 19383 w 2040634"/>
                <a:gd name="connsiteY67-8508" fmla="*/ 519112 h 2447925"/>
                <a:gd name="connsiteX68-8509" fmla="*/ 24145 w 2040634"/>
                <a:gd name="connsiteY68-8510" fmla="*/ 538162 h 2447925"/>
                <a:gd name="connsiteX69-8511" fmla="*/ 33670 w 2040634"/>
                <a:gd name="connsiteY69-8512" fmla="*/ 566737 h 2447925"/>
                <a:gd name="connsiteX70-8513" fmla="*/ 38433 w 2040634"/>
                <a:gd name="connsiteY70-8514" fmla="*/ 609600 h 2447925"/>
                <a:gd name="connsiteX71-8515" fmla="*/ 38433 w 2040634"/>
                <a:gd name="connsiteY71-8516" fmla="*/ 681037 h 2447925"/>
                <a:gd name="connsiteX72-8517" fmla="*/ 19383 w 2040634"/>
                <a:gd name="connsiteY72-8518" fmla="*/ 709612 h 2447925"/>
                <a:gd name="connsiteX73-8519" fmla="*/ 9858 w 2040634"/>
                <a:gd name="connsiteY73-8520" fmla="*/ 742950 h 2447925"/>
                <a:gd name="connsiteX74-8521" fmla="*/ 333 w 2040634"/>
                <a:gd name="connsiteY74-8522" fmla="*/ 757237 h 2447925"/>
                <a:gd name="connsiteX75-8523" fmla="*/ 14620 w 2040634"/>
                <a:gd name="connsiteY75-8524" fmla="*/ 790575 h 2447925"/>
                <a:gd name="connsiteX76-8525" fmla="*/ 28908 w 2040634"/>
                <a:gd name="connsiteY76-8526" fmla="*/ 842962 h 2447925"/>
                <a:gd name="connsiteX77-8527" fmla="*/ 52720 w 2040634"/>
                <a:gd name="connsiteY77-8528" fmla="*/ 866775 h 2447925"/>
                <a:gd name="connsiteX78-8529" fmla="*/ 62245 w 2040634"/>
                <a:gd name="connsiteY78-8530" fmla="*/ 881062 h 2447925"/>
                <a:gd name="connsiteX79-8531" fmla="*/ 76533 w 2040634"/>
                <a:gd name="connsiteY79-8532" fmla="*/ 909637 h 2447925"/>
                <a:gd name="connsiteX80-8533" fmla="*/ 90820 w 2040634"/>
                <a:gd name="connsiteY80-8534" fmla="*/ 919162 h 2447925"/>
                <a:gd name="connsiteX81-8535" fmla="*/ 114633 w 2040634"/>
                <a:gd name="connsiteY81-8536" fmla="*/ 952500 h 2447925"/>
                <a:gd name="connsiteX82-8537" fmla="*/ 119395 w 2040634"/>
                <a:gd name="connsiteY82-8538" fmla="*/ 966787 h 2447925"/>
                <a:gd name="connsiteX83-8539" fmla="*/ 133683 w 2040634"/>
                <a:gd name="connsiteY83-8540" fmla="*/ 976312 h 2447925"/>
                <a:gd name="connsiteX84-8541" fmla="*/ 143208 w 2040634"/>
                <a:gd name="connsiteY84-8542" fmla="*/ 990600 h 2447925"/>
                <a:gd name="connsiteX85-8543" fmla="*/ 157495 w 2040634"/>
                <a:gd name="connsiteY85-8544" fmla="*/ 1019175 h 2447925"/>
                <a:gd name="connsiteX86-8545" fmla="*/ 171783 w 2040634"/>
                <a:gd name="connsiteY86-8546" fmla="*/ 1028700 h 2447925"/>
                <a:gd name="connsiteX87-8547" fmla="*/ 186070 w 2040634"/>
                <a:gd name="connsiteY87-8548" fmla="*/ 1057275 h 2447925"/>
                <a:gd name="connsiteX88-8549" fmla="*/ 214645 w 2040634"/>
                <a:gd name="connsiteY88-8550" fmla="*/ 1066800 h 2447925"/>
                <a:gd name="connsiteX89-8551" fmla="*/ 257508 w 2040634"/>
                <a:gd name="connsiteY89-8552" fmla="*/ 1095375 h 2447925"/>
                <a:gd name="connsiteX90-8553" fmla="*/ 271795 w 2040634"/>
                <a:gd name="connsiteY90-8554" fmla="*/ 1104900 h 2447925"/>
                <a:gd name="connsiteX91-8555" fmla="*/ 286083 w 2040634"/>
                <a:gd name="connsiteY91-8556" fmla="*/ 1109662 h 2447925"/>
                <a:gd name="connsiteX92-8557" fmla="*/ 305133 w 2040634"/>
                <a:gd name="connsiteY92-8558" fmla="*/ 1104900 h 2447925"/>
                <a:gd name="connsiteX93-8559" fmla="*/ 352758 w 2040634"/>
                <a:gd name="connsiteY93-8560" fmla="*/ 1090612 h 2447925"/>
                <a:gd name="connsiteX94-8561" fmla="*/ 409908 w 2040634"/>
                <a:gd name="connsiteY94-8562" fmla="*/ 1095375 h 2447925"/>
                <a:gd name="connsiteX95-8563" fmla="*/ 424195 w 2040634"/>
                <a:gd name="connsiteY95-8564" fmla="*/ 1100137 h 2447925"/>
                <a:gd name="connsiteX96-8565" fmla="*/ 452770 w 2040634"/>
                <a:gd name="connsiteY96-8566" fmla="*/ 1104900 h 2447925"/>
                <a:gd name="connsiteX97-8567" fmla="*/ 495633 w 2040634"/>
                <a:gd name="connsiteY97-8568" fmla="*/ 1100137 h 2447925"/>
                <a:gd name="connsiteX98-8569" fmla="*/ 505158 w 2040634"/>
                <a:gd name="connsiteY98-8570" fmla="*/ 1085850 h 2447925"/>
                <a:gd name="connsiteX99-8571" fmla="*/ 519445 w 2040634"/>
                <a:gd name="connsiteY99-8572" fmla="*/ 1081087 h 2447925"/>
                <a:gd name="connsiteX100-8573" fmla="*/ 548020 w 2040634"/>
                <a:gd name="connsiteY100-8574" fmla="*/ 1066800 h 2447925"/>
                <a:gd name="connsiteX101-8575" fmla="*/ 562308 w 2040634"/>
                <a:gd name="connsiteY101-8576" fmla="*/ 1057275 h 2447925"/>
                <a:gd name="connsiteX102-8577" fmla="*/ 590883 w 2040634"/>
                <a:gd name="connsiteY102-8578" fmla="*/ 1047750 h 2447925"/>
                <a:gd name="connsiteX103-8579" fmla="*/ 619458 w 2040634"/>
                <a:gd name="connsiteY103-8580" fmla="*/ 1052512 h 2447925"/>
                <a:gd name="connsiteX104-8581" fmla="*/ 648033 w 2040634"/>
                <a:gd name="connsiteY104-8582" fmla="*/ 1062037 h 2447925"/>
                <a:gd name="connsiteX105-8583" fmla="*/ 662320 w 2040634"/>
                <a:gd name="connsiteY105-8584" fmla="*/ 1071562 h 2447925"/>
                <a:gd name="connsiteX106-8585" fmla="*/ 681370 w 2040634"/>
                <a:gd name="connsiteY106-8586" fmla="*/ 1100137 h 2447925"/>
                <a:gd name="connsiteX107-8587" fmla="*/ 709945 w 2040634"/>
                <a:gd name="connsiteY107-8588" fmla="*/ 1119187 h 2447925"/>
                <a:gd name="connsiteX108-8589" fmla="*/ 733758 w 2040634"/>
                <a:gd name="connsiteY108-8590" fmla="*/ 1114425 h 2447925"/>
                <a:gd name="connsiteX109-8591" fmla="*/ 771858 w 2040634"/>
                <a:gd name="connsiteY109-8592" fmla="*/ 1104900 h 2447925"/>
                <a:gd name="connsiteX110-8593" fmla="*/ 786145 w 2040634"/>
                <a:gd name="connsiteY110-8594" fmla="*/ 1109662 h 2447925"/>
                <a:gd name="connsiteX111-8595" fmla="*/ 795670 w 2040634"/>
                <a:gd name="connsiteY111-8596" fmla="*/ 1138237 h 2447925"/>
                <a:gd name="connsiteX112-8597" fmla="*/ 805195 w 2040634"/>
                <a:gd name="connsiteY112-8598" fmla="*/ 1176337 h 2447925"/>
                <a:gd name="connsiteX113-8599" fmla="*/ 800433 w 2040634"/>
                <a:gd name="connsiteY113-8600" fmla="*/ 1233487 h 2447925"/>
                <a:gd name="connsiteX114-8601" fmla="*/ 790908 w 2040634"/>
                <a:gd name="connsiteY114-8602" fmla="*/ 1262062 h 2447925"/>
                <a:gd name="connsiteX115-8603" fmla="*/ 776620 w 2040634"/>
                <a:gd name="connsiteY115-8604" fmla="*/ 1290637 h 2447925"/>
                <a:gd name="connsiteX116-8605" fmla="*/ 800433 w 2040634"/>
                <a:gd name="connsiteY116-8606" fmla="*/ 1333500 h 2447925"/>
                <a:gd name="connsiteX117-8607" fmla="*/ 814720 w 2040634"/>
                <a:gd name="connsiteY117-8608" fmla="*/ 1343025 h 2447925"/>
                <a:gd name="connsiteX118-8609" fmla="*/ 824245 w 2040634"/>
                <a:gd name="connsiteY118-8610" fmla="*/ 1371600 h 2447925"/>
                <a:gd name="connsiteX119-8611" fmla="*/ 833770 w 2040634"/>
                <a:gd name="connsiteY119-8612" fmla="*/ 1385887 h 2447925"/>
                <a:gd name="connsiteX120-8613" fmla="*/ 838533 w 2040634"/>
                <a:gd name="connsiteY120-8614" fmla="*/ 1400175 h 2447925"/>
                <a:gd name="connsiteX121-8615" fmla="*/ 867108 w 2040634"/>
                <a:gd name="connsiteY121-8616" fmla="*/ 1423987 h 2447925"/>
                <a:gd name="connsiteX122-8617" fmla="*/ 890920 w 2040634"/>
                <a:gd name="connsiteY122-8618" fmla="*/ 1466850 h 2447925"/>
                <a:gd name="connsiteX123-8619" fmla="*/ 895683 w 2040634"/>
                <a:gd name="connsiteY123-8620" fmla="*/ 1514475 h 2447925"/>
                <a:gd name="connsiteX124-8621" fmla="*/ 900445 w 2040634"/>
                <a:gd name="connsiteY124-8622" fmla="*/ 1528762 h 2447925"/>
                <a:gd name="connsiteX125-8623" fmla="*/ 919495 w 2040634"/>
                <a:gd name="connsiteY125-8624" fmla="*/ 1557337 h 2447925"/>
                <a:gd name="connsiteX126-8625" fmla="*/ 905208 w 2040634"/>
                <a:gd name="connsiteY126-8626" fmla="*/ 1595437 h 2447925"/>
                <a:gd name="connsiteX127-8627" fmla="*/ 919495 w 2040634"/>
                <a:gd name="connsiteY127-8628" fmla="*/ 1600200 h 2447925"/>
                <a:gd name="connsiteX128-8629" fmla="*/ 933783 w 2040634"/>
                <a:gd name="connsiteY128-8630" fmla="*/ 1628775 h 2447925"/>
                <a:gd name="connsiteX129-8631" fmla="*/ 924258 w 2040634"/>
                <a:gd name="connsiteY129-8632" fmla="*/ 1676400 h 2447925"/>
                <a:gd name="connsiteX130-8633" fmla="*/ 919495 w 2040634"/>
                <a:gd name="connsiteY130-8634" fmla="*/ 1695450 h 2447925"/>
                <a:gd name="connsiteX131-8635" fmla="*/ 900445 w 2040634"/>
                <a:gd name="connsiteY131-8636" fmla="*/ 1724025 h 2447925"/>
                <a:gd name="connsiteX132-8637" fmla="*/ 890920 w 2040634"/>
                <a:gd name="connsiteY132-8638" fmla="*/ 1738312 h 2447925"/>
                <a:gd name="connsiteX133-8639" fmla="*/ 886158 w 2040634"/>
                <a:gd name="connsiteY133-8640" fmla="*/ 1752600 h 2447925"/>
                <a:gd name="connsiteX134-8641" fmla="*/ 881395 w 2040634"/>
                <a:gd name="connsiteY134-8642" fmla="*/ 1785937 h 2447925"/>
                <a:gd name="connsiteX135-8643" fmla="*/ 871870 w 2040634"/>
                <a:gd name="connsiteY135-8644" fmla="*/ 1800225 h 2447925"/>
                <a:gd name="connsiteX136-8645" fmla="*/ 876633 w 2040634"/>
                <a:gd name="connsiteY136-8646" fmla="*/ 1843087 h 2447925"/>
                <a:gd name="connsiteX137-8647" fmla="*/ 871870 w 2040634"/>
                <a:gd name="connsiteY137-8648" fmla="*/ 1866900 h 2447925"/>
                <a:gd name="connsiteX138-8649" fmla="*/ 890920 w 2040634"/>
                <a:gd name="connsiteY138-8650" fmla="*/ 1919287 h 2447925"/>
                <a:gd name="connsiteX139-8651" fmla="*/ 909970 w 2040634"/>
                <a:gd name="connsiteY139-8652" fmla="*/ 1947862 h 2447925"/>
                <a:gd name="connsiteX140-8653" fmla="*/ 914733 w 2040634"/>
                <a:gd name="connsiteY140-8654" fmla="*/ 1962150 h 2447925"/>
                <a:gd name="connsiteX141-8655" fmla="*/ 933783 w 2040634"/>
                <a:gd name="connsiteY141-8656" fmla="*/ 1990725 h 2447925"/>
                <a:gd name="connsiteX142-8657" fmla="*/ 943308 w 2040634"/>
                <a:gd name="connsiteY142-8658" fmla="*/ 2024062 h 2447925"/>
                <a:gd name="connsiteX143-8659" fmla="*/ 950451 w 2040634"/>
                <a:gd name="connsiteY143-8660" fmla="*/ 2057400 h 2447925"/>
                <a:gd name="connsiteX144-8661" fmla="*/ 955214 w 2040634"/>
                <a:gd name="connsiteY144-8662" fmla="*/ 2093118 h 2447925"/>
                <a:gd name="connsiteX145-8663" fmla="*/ 969501 w 2040634"/>
                <a:gd name="connsiteY145-8664" fmla="*/ 2171700 h 2447925"/>
                <a:gd name="connsiteX146-8665" fmla="*/ 990933 w 2040634"/>
                <a:gd name="connsiteY146-8666" fmla="*/ 2209800 h 2447925"/>
                <a:gd name="connsiteX147-8667" fmla="*/ 995695 w 2040634"/>
                <a:gd name="connsiteY147-8668" fmla="*/ 2224087 h 2447925"/>
                <a:gd name="connsiteX148-8669" fmla="*/ 1005220 w 2040634"/>
                <a:gd name="connsiteY148-8670" fmla="*/ 2238375 h 2447925"/>
                <a:gd name="connsiteX149-8671" fmla="*/ 1009983 w 2040634"/>
                <a:gd name="connsiteY149-8672" fmla="*/ 2252662 h 2447925"/>
                <a:gd name="connsiteX150-8673" fmla="*/ 1029033 w 2040634"/>
                <a:gd name="connsiteY150-8674" fmla="*/ 2281237 h 2447925"/>
                <a:gd name="connsiteX151-8675" fmla="*/ 1043320 w 2040634"/>
                <a:gd name="connsiteY151-8676" fmla="*/ 2309812 h 2447925"/>
                <a:gd name="connsiteX152-8677" fmla="*/ 1057608 w 2040634"/>
                <a:gd name="connsiteY152-8678" fmla="*/ 2319337 h 2447925"/>
                <a:gd name="connsiteX153-8679" fmla="*/ 1057608 w 2040634"/>
                <a:gd name="connsiteY153-8680" fmla="*/ 2371725 h 2447925"/>
                <a:gd name="connsiteX154-8681" fmla="*/ 1052845 w 2040634"/>
                <a:gd name="connsiteY154-8682" fmla="*/ 2386012 h 2447925"/>
                <a:gd name="connsiteX155-8683" fmla="*/ 1071895 w 2040634"/>
                <a:gd name="connsiteY155-8684" fmla="*/ 2414587 h 2447925"/>
                <a:gd name="connsiteX156-8685" fmla="*/ 1081420 w 2040634"/>
                <a:gd name="connsiteY156-8686" fmla="*/ 2428875 h 2447925"/>
                <a:gd name="connsiteX157-8687" fmla="*/ 1109995 w 2040634"/>
                <a:gd name="connsiteY157-8688" fmla="*/ 2447925 h 2447925"/>
                <a:gd name="connsiteX158-8689" fmla="*/ 1143333 w 2040634"/>
                <a:gd name="connsiteY158-8690" fmla="*/ 2438400 h 2447925"/>
                <a:gd name="connsiteX159-8691" fmla="*/ 1176670 w 2040634"/>
                <a:gd name="connsiteY159-8692" fmla="*/ 2424112 h 2447925"/>
                <a:gd name="connsiteX160-8693" fmla="*/ 1233820 w 2040634"/>
                <a:gd name="connsiteY160-8694" fmla="*/ 2419350 h 2447925"/>
                <a:gd name="connsiteX161-8695" fmla="*/ 1290970 w 2040634"/>
                <a:gd name="connsiteY161-8696" fmla="*/ 2414587 h 2447925"/>
                <a:gd name="connsiteX162-8697" fmla="*/ 1333833 w 2040634"/>
                <a:gd name="connsiteY162-8698" fmla="*/ 2395537 h 2447925"/>
                <a:gd name="connsiteX163-8699" fmla="*/ 1348120 w 2040634"/>
                <a:gd name="connsiteY163-8700" fmla="*/ 2381250 h 2447925"/>
                <a:gd name="connsiteX164-8701" fmla="*/ 1376695 w 2040634"/>
                <a:gd name="connsiteY164-8702" fmla="*/ 2362200 h 2447925"/>
                <a:gd name="connsiteX165-8703" fmla="*/ 1390983 w 2040634"/>
                <a:gd name="connsiteY165-8704" fmla="*/ 2352675 h 2447925"/>
                <a:gd name="connsiteX166-8705" fmla="*/ 1400508 w 2040634"/>
                <a:gd name="connsiteY166-8706" fmla="*/ 2338387 h 2447925"/>
                <a:gd name="connsiteX167-8707" fmla="*/ 1414795 w 2040634"/>
                <a:gd name="connsiteY167-8708" fmla="*/ 2333625 h 2447925"/>
                <a:gd name="connsiteX168-8709" fmla="*/ 1433845 w 2040634"/>
                <a:gd name="connsiteY168-8710" fmla="*/ 2314575 h 2447925"/>
                <a:gd name="connsiteX169-8711" fmla="*/ 1448133 w 2040634"/>
                <a:gd name="connsiteY169-8712" fmla="*/ 2286000 h 2447925"/>
                <a:gd name="connsiteX170-8713" fmla="*/ 1457658 w 2040634"/>
                <a:gd name="connsiteY170-8714" fmla="*/ 2257425 h 2447925"/>
                <a:gd name="connsiteX171-8715" fmla="*/ 1476708 w 2040634"/>
                <a:gd name="connsiteY171-8716" fmla="*/ 2228850 h 2447925"/>
                <a:gd name="connsiteX172-8717" fmla="*/ 1486233 w 2040634"/>
                <a:gd name="connsiteY172-8718" fmla="*/ 2214562 h 2447925"/>
                <a:gd name="connsiteX173-8719" fmla="*/ 1495758 w 2040634"/>
                <a:gd name="connsiteY173-8720" fmla="*/ 2185987 h 2447925"/>
                <a:gd name="connsiteX174-8721" fmla="*/ 1500520 w 2040634"/>
                <a:gd name="connsiteY174-8722" fmla="*/ 2128837 h 2447925"/>
                <a:gd name="connsiteX175-8723" fmla="*/ 1529095 w 2040634"/>
                <a:gd name="connsiteY175-8724" fmla="*/ 2119312 h 2447925"/>
                <a:gd name="connsiteX176-8725" fmla="*/ 1543383 w 2040634"/>
                <a:gd name="connsiteY176-8726" fmla="*/ 2114550 h 2447925"/>
                <a:gd name="connsiteX177-8727" fmla="*/ 1557670 w 2040634"/>
                <a:gd name="connsiteY177-8728" fmla="*/ 2105025 h 2447925"/>
                <a:gd name="connsiteX178-8729" fmla="*/ 1571958 w 2040634"/>
                <a:gd name="connsiteY178-8730" fmla="*/ 2100262 h 2447925"/>
                <a:gd name="connsiteX179-8731" fmla="*/ 1581483 w 2040634"/>
                <a:gd name="connsiteY179-8732" fmla="*/ 2085975 h 2447925"/>
                <a:gd name="connsiteX180-8733" fmla="*/ 1571958 w 2040634"/>
                <a:gd name="connsiteY180-8734" fmla="*/ 2005012 h 2447925"/>
                <a:gd name="connsiteX181-8735" fmla="*/ 1567195 w 2040634"/>
                <a:gd name="connsiteY181-8736" fmla="*/ 1990725 h 2447925"/>
                <a:gd name="connsiteX182-8737" fmla="*/ 1557670 w 2040634"/>
                <a:gd name="connsiteY182-8738" fmla="*/ 1976437 h 2447925"/>
                <a:gd name="connsiteX183-8739" fmla="*/ 1557670 w 2040634"/>
                <a:gd name="connsiteY183-8740" fmla="*/ 1933575 h 2447925"/>
                <a:gd name="connsiteX184-8741" fmla="*/ 1571958 w 2040634"/>
                <a:gd name="connsiteY184-8742" fmla="*/ 1924050 h 2447925"/>
                <a:gd name="connsiteX185-8743" fmla="*/ 1581483 w 2040634"/>
                <a:gd name="connsiteY185-8744" fmla="*/ 1909762 h 2447925"/>
                <a:gd name="connsiteX186-8745" fmla="*/ 1610058 w 2040634"/>
                <a:gd name="connsiteY186-8746" fmla="*/ 1890712 h 2447925"/>
                <a:gd name="connsiteX187-8747" fmla="*/ 1633870 w 2040634"/>
                <a:gd name="connsiteY187-8748" fmla="*/ 1866900 h 2447925"/>
                <a:gd name="connsiteX188-8749" fmla="*/ 1648158 w 2040634"/>
                <a:gd name="connsiteY188-8750" fmla="*/ 1852612 h 2447925"/>
                <a:gd name="connsiteX189-8751" fmla="*/ 1686257 w 2040634"/>
                <a:gd name="connsiteY189-8752" fmla="*/ 1838325 h 2447925"/>
                <a:gd name="connsiteX190-8753" fmla="*/ 1712451 w 2040634"/>
                <a:gd name="connsiteY190-8754" fmla="*/ 1819275 h 2447925"/>
                <a:gd name="connsiteX191-8755" fmla="*/ 1719595 w 2040634"/>
                <a:gd name="connsiteY191-8756" fmla="*/ 1793081 h 2447925"/>
                <a:gd name="connsiteX192-8757" fmla="*/ 1731502 w 2040634"/>
                <a:gd name="connsiteY192-8758" fmla="*/ 1774032 h 2447925"/>
                <a:gd name="connsiteX193-8759" fmla="*/ 1733883 w 2040634"/>
                <a:gd name="connsiteY193-8760" fmla="*/ 1743075 h 2447925"/>
                <a:gd name="connsiteX194-8761" fmla="*/ 1729120 w 2040634"/>
                <a:gd name="connsiteY194-8762" fmla="*/ 1700212 h 2447925"/>
                <a:gd name="connsiteX195-8763" fmla="*/ 1726739 w 2040634"/>
                <a:gd name="connsiteY195-8764" fmla="*/ 1633537 h 2447925"/>
                <a:gd name="connsiteX196-8765" fmla="*/ 1710070 w 2040634"/>
                <a:gd name="connsiteY196-8766" fmla="*/ 1590675 h 2447925"/>
                <a:gd name="connsiteX197-8767" fmla="*/ 1700545 w 2040634"/>
                <a:gd name="connsiteY197-8768" fmla="*/ 1576387 h 2447925"/>
                <a:gd name="connsiteX198-8769" fmla="*/ 1695783 w 2040634"/>
                <a:gd name="connsiteY198-8770" fmla="*/ 1562100 h 2447925"/>
                <a:gd name="connsiteX199-8771" fmla="*/ 1695783 w 2040634"/>
                <a:gd name="connsiteY199-8772" fmla="*/ 1535906 h 2447925"/>
                <a:gd name="connsiteX200-8773" fmla="*/ 1691020 w 2040634"/>
                <a:gd name="connsiteY200-8774" fmla="*/ 1504950 h 2447925"/>
                <a:gd name="connsiteX201-8775" fmla="*/ 1691020 w 2040634"/>
                <a:gd name="connsiteY201-8776" fmla="*/ 1490662 h 2447925"/>
                <a:gd name="connsiteX202-8777" fmla="*/ 1695783 w 2040634"/>
                <a:gd name="connsiteY202-8778" fmla="*/ 1428750 h 2447925"/>
                <a:gd name="connsiteX203-8779" fmla="*/ 1705308 w 2040634"/>
                <a:gd name="connsiteY203-8780" fmla="*/ 1414462 h 2447925"/>
                <a:gd name="connsiteX204-8781" fmla="*/ 1710070 w 2040634"/>
                <a:gd name="connsiteY204-8782" fmla="*/ 1400175 h 2447925"/>
                <a:gd name="connsiteX205-8783" fmla="*/ 1719595 w 2040634"/>
                <a:gd name="connsiteY205-8784" fmla="*/ 1385887 h 2447925"/>
                <a:gd name="connsiteX206-8785" fmla="*/ 1733883 w 2040634"/>
                <a:gd name="connsiteY206-8786" fmla="*/ 1357312 h 2447925"/>
                <a:gd name="connsiteX207-8787" fmla="*/ 1757695 w 2040634"/>
                <a:gd name="connsiteY207-8788" fmla="*/ 1314450 h 2447925"/>
                <a:gd name="connsiteX208-8789" fmla="*/ 1767220 w 2040634"/>
                <a:gd name="connsiteY208-8790" fmla="*/ 1300162 h 2447925"/>
                <a:gd name="connsiteX209-8791" fmla="*/ 1771983 w 2040634"/>
                <a:gd name="connsiteY209-8792" fmla="*/ 1285875 h 2447925"/>
                <a:gd name="connsiteX210-8793" fmla="*/ 1786270 w 2040634"/>
                <a:gd name="connsiteY210-8794" fmla="*/ 1276350 h 2447925"/>
                <a:gd name="connsiteX211-8795" fmla="*/ 1795795 w 2040634"/>
                <a:gd name="connsiteY211-8796" fmla="*/ 1262062 h 2447925"/>
                <a:gd name="connsiteX212-8797" fmla="*/ 1810083 w 2040634"/>
                <a:gd name="connsiteY212-8798" fmla="*/ 1247775 h 2447925"/>
                <a:gd name="connsiteX213-8799" fmla="*/ 1829133 w 2040634"/>
                <a:gd name="connsiteY213-8800" fmla="*/ 1228725 h 2447925"/>
                <a:gd name="connsiteX214-8801" fmla="*/ 1843420 w 2040634"/>
                <a:gd name="connsiteY214-8802" fmla="*/ 1219200 h 2447925"/>
                <a:gd name="connsiteX215-8803" fmla="*/ 1852945 w 2040634"/>
                <a:gd name="connsiteY215-8804" fmla="*/ 1204912 h 2447925"/>
                <a:gd name="connsiteX216-8805" fmla="*/ 1867233 w 2040634"/>
                <a:gd name="connsiteY216-8806" fmla="*/ 1200150 h 2447925"/>
                <a:gd name="connsiteX217-8807" fmla="*/ 1876758 w 2040634"/>
                <a:gd name="connsiteY217-8808" fmla="*/ 1204912 h 2447925"/>
                <a:gd name="connsiteX218-8809" fmla="*/ 1900570 w 2040634"/>
                <a:gd name="connsiteY218-8810" fmla="*/ 1171575 h 2447925"/>
                <a:gd name="connsiteX219-8811" fmla="*/ 1919620 w 2040634"/>
                <a:gd name="connsiteY219-8812" fmla="*/ 1128712 h 2447925"/>
                <a:gd name="connsiteX220-8813" fmla="*/ 1933908 w 2040634"/>
                <a:gd name="connsiteY220-8814" fmla="*/ 1119187 h 2447925"/>
                <a:gd name="connsiteX221-8815" fmla="*/ 1952958 w 2040634"/>
                <a:gd name="connsiteY221-8816" fmla="*/ 1100137 h 2447925"/>
                <a:gd name="connsiteX222-8817" fmla="*/ 1957720 w 2040634"/>
                <a:gd name="connsiteY222-8818" fmla="*/ 1085850 h 2447925"/>
                <a:gd name="connsiteX223-8819" fmla="*/ 1976770 w 2040634"/>
                <a:gd name="connsiteY223-8820" fmla="*/ 1057275 h 2447925"/>
                <a:gd name="connsiteX224-8821" fmla="*/ 1986295 w 2040634"/>
                <a:gd name="connsiteY224-8822" fmla="*/ 1042987 h 2447925"/>
                <a:gd name="connsiteX225-8823" fmla="*/ 1995820 w 2040634"/>
                <a:gd name="connsiteY225-8824" fmla="*/ 1028700 h 2447925"/>
                <a:gd name="connsiteX226-8825" fmla="*/ 2005345 w 2040634"/>
                <a:gd name="connsiteY226-8826" fmla="*/ 1014412 h 2447925"/>
                <a:gd name="connsiteX227-8827" fmla="*/ 2019633 w 2040634"/>
                <a:gd name="connsiteY227-8828" fmla="*/ 1004887 h 2447925"/>
                <a:gd name="connsiteX228-8829" fmla="*/ 2038683 w 2040634"/>
                <a:gd name="connsiteY228-8830" fmla="*/ 962025 h 2447925"/>
                <a:gd name="connsiteX229-8831" fmla="*/ 2033920 w 2040634"/>
                <a:gd name="connsiteY229-8832" fmla="*/ 862012 h 2447925"/>
                <a:gd name="connsiteX230-8833" fmla="*/ 2005345 w 2040634"/>
                <a:gd name="connsiteY230-8834" fmla="*/ 881062 h 2447925"/>
                <a:gd name="connsiteX231-8835" fmla="*/ 1952958 w 2040634"/>
                <a:gd name="connsiteY231-8836" fmla="*/ 885825 h 2447925"/>
                <a:gd name="connsiteX232-8837" fmla="*/ 1924383 w 2040634"/>
                <a:gd name="connsiteY232-8838" fmla="*/ 895350 h 2447925"/>
                <a:gd name="connsiteX233-8839" fmla="*/ 1895808 w 2040634"/>
                <a:gd name="connsiteY233-8840" fmla="*/ 909637 h 2447925"/>
                <a:gd name="connsiteX234-8841" fmla="*/ 1819608 w 2040634"/>
                <a:gd name="connsiteY234-8842" fmla="*/ 904875 h 2447925"/>
                <a:gd name="connsiteX235-8843" fmla="*/ 1805320 w 2040634"/>
                <a:gd name="connsiteY235-8844" fmla="*/ 900112 h 2447925"/>
                <a:gd name="connsiteX236-8845" fmla="*/ 1786270 w 2040634"/>
                <a:gd name="connsiteY236-8846" fmla="*/ 871537 h 2447925"/>
                <a:gd name="connsiteX237-8847" fmla="*/ 1800558 w 2040634"/>
                <a:gd name="connsiteY237-8848" fmla="*/ 862012 h 2447925"/>
                <a:gd name="connsiteX238-8849" fmla="*/ 1795795 w 2040634"/>
                <a:gd name="connsiteY238-8850" fmla="*/ 833437 h 2447925"/>
                <a:gd name="connsiteX239-8851" fmla="*/ 1781508 w 2040634"/>
                <a:gd name="connsiteY239-8852" fmla="*/ 828675 h 2447925"/>
                <a:gd name="connsiteX240-8853" fmla="*/ 1767220 w 2040634"/>
                <a:gd name="connsiteY240-8854" fmla="*/ 800100 h 2447925"/>
                <a:gd name="connsiteX241-8855" fmla="*/ 1752933 w 2040634"/>
                <a:gd name="connsiteY241-8856" fmla="*/ 790575 h 2447925"/>
                <a:gd name="connsiteX242-8857" fmla="*/ 1724358 w 2040634"/>
                <a:gd name="connsiteY242-8858" fmla="*/ 766762 h 2447925"/>
                <a:gd name="connsiteX243-8859" fmla="*/ 1695783 w 2040634"/>
                <a:gd name="connsiteY243-8860" fmla="*/ 747712 h 2447925"/>
                <a:gd name="connsiteX244-8861" fmla="*/ 1676733 w 2040634"/>
                <a:gd name="connsiteY244-8862" fmla="*/ 704850 h 2447925"/>
                <a:gd name="connsiteX245-8863" fmla="*/ 1662445 w 2040634"/>
                <a:gd name="connsiteY245-8864" fmla="*/ 652462 h 2447925"/>
                <a:gd name="connsiteX246-8865" fmla="*/ 1648158 w 2040634"/>
                <a:gd name="connsiteY246-8866" fmla="*/ 647700 h 2447925"/>
                <a:gd name="connsiteX247-8867" fmla="*/ 1633870 w 2040634"/>
                <a:gd name="connsiteY247-8868" fmla="*/ 619125 h 2447925"/>
                <a:gd name="connsiteX248-8869" fmla="*/ 1629108 w 2040634"/>
                <a:gd name="connsiteY248-8870" fmla="*/ 604837 h 2447925"/>
                <a:gd name="connsiteX249-8871" fmla="*/ 1624345 w 2040634"/>
                <a:gd name="connsiteY249-8872" fmla="*/ 528637 h 2447925"/>
                <a:gd name="connsiteX250-8873" fmla="*/ 1619583 w 2040634"/>
                <a:gd name="connsiteY250-8874" fmla="*/ 514350 h 2447925"/>
                <a:gd name="connsiteX251-8875" fmla="*/ 1605295 w 2040634"/>
                <a:gd name="connsiteY251-8876" fmla="*/ 509587 h 2447925"/>
                <a:gd name="connsiteX252-8877" fmla="*/ 1586245 w 2040634"/>
                <a:gd name="connsiteY252-8878" fmla="*/ 481012 h 2447925"/>
                <a:gd name="connsiteX253-8879" fmla="*/ 1581483 w 2040634"/>
                <a:gd name="connsiteY253-8880" fmla="*/ 466725 h 2447925"/>
                <a:gd name="connsiteX254-8881" fmla="*/ 1576720 w 2040634"/>
                <a:gd name="connsiteY254-8882" fmla="*/ 438150 h 2447925"/>
                <a:gd name="connsiteX255-8883" fmla="*/ 1567195 w 2040634"/>
                <a:gd name="connsiteY255-8884" fmla="*/ 423862 h 2447925"/>
                <a:gd name="connsiteX256-8885" fmla="*/ 1543383 w 2040634"/>
                <a:gd name="connsiteY256-8886" fmla="*/ 385762 h 2447925"/>
                <a:gd name="connsiteX257-8887" fmla="*/ 1529095 w 2040634"/>
                <a:gd name="connsiteY257-8888" fmla="*/ 338137 h 2447925"/>
                <a:gd name="connsiteX258-8889" fmla="*/ 1519570 w 2040634"/>
                <a:gd name="connsiteY258-8890" fmla="*/ 323850 h 2447925"/>
                <a:gd name="connsiteX259-8891" fmla="*/ 1514808 w 2040634"/>
                <a:gd name="connsiteY259-8892" fmla="*/ 309562 h 2447925"/>
                <a:gd name="connsiteX260-8893" fmla="*/ 1490995 w 2040634"/>
                <a:gd name="connsiteY260-8894" fmla="*/ 266700 h 2447925"/>
                <a:gd name="connsiteX261-8895" fmla="*/ 1516811 w 2040634"/>
                <a:gd name="connsiteY261-8896" fmla="*/ 196946 h 2447925"/>
                <a:gd name="connsiteX0-8897" fmla="*/ 1516811 w 2040634"/>
                <a:gd name="connsiteY0-8898" fmla="*/ 196946 h 2447925"/>
                <a:gd name="connsiteX1-8899" fmla="*/ 1509754 w 2040634"/>
                <a:gd name="connsiteY1-8900" fmla="*/ 170898 h 2447925"/>
                <a:gd name="connsiteX2-8901" fmla="*/ 1490412 w 2040634"/>
                <a:gd name="connsiteY2-8902" fmla="*/ 137494 h 2447925"/>
                <a:gd name="connsiteX3-8903" fmla="*/ 1410033 w 2040634"/>
                <a:gd name="connsiteY3-8904" fmla="*/ 219075 h 2447925"/>
                <a:gd name="connsiteX4-8905" fmla="*/ 1395745 w 2040634"/>
                <a:gd name="connsiteY4-8906" fmla="*/ 223837 h 2447925"/>
                <a:gd name="connsiteX5-8907" fmla="*/ 1352883 w 2040634"/>
                <a:gd name="connsiteY5-8908" fmla="*/ 209550 h 2447925"/>
                <a:gd name="connsiteX6-8909" fmla="*/ 1338595 w 2040634"/>
                <a:gd name="connsiteY6-8910" fmla="*/ 204787 h 2447925"/>
                <a:gd name="connsiteX7-8911" fmla="*/ 1319545 w 2040634"/>
                <a:gd name="connsiteY7-8912" fmla="*/ 200025 h 2447925"/>
                <a:gd name="connsiteX8-8913" fmla="*/ 1305258 w 2040634"/>
                <a:gd name="connsiteY8-8914" fmla="*/ 195262 h 2447925"/>
                <a:gd name="connsiteX9-8915" fmla="*/ 1262395 w 2040634"/>
                <a:gd name="connsiteY9-8916" fmla="*/ 190500 h 2447925"/>
                <a:gd name="connsiteX10-8917" fmla="*/ 1214770 w 2040634"/>
                <a:gd name="connsiteY10-8918" fmla="*/ 176212 h 2447925"/>
                <a:gd name="connsiteX11-8919" fmla="*/ 1210008 w 2040634"/>
                <a:gd name="connsiteY11-8920" fmla="*/ 161925 h 2447925"/>
                <a:gd name="connsiteX12-8921" fmla="*/ 1143333 w 2040634"/>
                <a:gd name="connsiteY12-8922" fmla="*/ 161925 h 2447925"/>
                <a:gd name="connsiteX13-8923" fmla="*/ 1129045 w 2040634"/>
                <a:gd name="connsiteY13-8924" fmla="*/ 190500 h 2447925"/>
                <a:gd name="connsiteX14-8925" fmla="*/ 1124283 w 2040634"/>
                <a:gd name="connsiteY14-8926" fmla="*/ 214312 h 2447925"/>
                <a:gd name="connsiteX15-8927" fmla="*/ 1105233 w 2040634"/>
                <a:gd name="connsiteY15-8928" fmla="*/ 242887 h 2447925"/>
                <a:gd name="connsiteX16-8929" fmla="*/ 1090945 w 2040634"/>
                <a:gd name="connsiteY16-8930" fmla="*/ 238125 h 2447925"/>
                <a:gd name="connsiteX17-8931" fmla="*/ 1086183 w 2040634"/>
                <a:gd name="connsiteY17-8932" fmla="*/ 223837 h 2447925"/>
                <a:gd name="connsiteX18-8933" fmla="*/ 1067133 w 2040634"/>
                <a:gd name="connsiteY18-8934" fmla="*/ 219075 h 2447925"/>
                <a:gd name="connsiteX19-8935" fmla="*/ 1038558 w 2040634"/>
                <a:gd name="connsiteY19-8936" fmla="*/ 209550 h 2447925"/>
                <a:gd name="connsiteX20-8937" fmla="*/ 1024270 w 2040634"/>
                <a:gd name="connsiteY20-8938" fmla="*/ 204787 h 2447925"/>
                <a:gd name="connsiteX21-8939" fmla="*/ 1009983 w 2040634"/>
                <a:gd name="connsiteY21-8940" fmla="*/ 200025 h 2447925"/>
                <a:gd name="connsiteX22-8941" fmla="*/ 986170 w 2040634"/>
                <a:gd name="connsiteY22-8942" fmla="*/ 204787 h 2447925"/>
                <a:gd name="connsiteX23-8943" fmla="*/ 962358 w 2040634"/>
                <a:gd name="connsiteY23-8944" fmla="*/ 166687 h 2447925"/>
                <a:gd name="connsiteX24-8945" fmla="*/ 948070 w 2040634"/>
                <a:gd name="connsiteY24-8946" fmla="*/ 152400 h 2447925"/>
                <a:gd name="connsiteX25-8947" fmla="*/ 886158 w 2040634"/>
                <a:gd name="connsiteY25-8948" fmla="*/ 147637 h 2447925"/>
                <a:gd name="connsiteX26-8949" fmla="*/ 867108 w 2040634"/>
                <a:gd name="connsiteY26-8950" fmla="*/ 142875 h 2447925"/>
                <a:gd name="connsiteX27-8951" fmla="*/ 824245 w 2040634"/>
                <a:gd name="connsiteY27-8952" fmla="*/ 119062 h 2447925"/>
                <a:gd name="connsiteX28-8953" fmla="*/ 819483 w 2040634"/>
                <a:gd name="connsiteY28-8954" fmla="*/ 104775 h 2447925"/>
                <a:gd name="connsiteX29-8955" fmla="*/ 833770 w 2040634"/>
                <a:gd name="connsiteY29-8956" fmla="*/ 95250 h 2447925"/>
                <a:gd name="connsiteX30-8957" fmla="*/ 838533 w 2040634"/>
                <a:gd name="connsiteY30-8958" fmla="*/ 80962 h 2447925"/>
                <a:gd name="connsiteX31-8959" fmla="*/ 833770 w 2040634"/>
                <a:gd name="connsiteY31-8960" fmla="*/ 47625 h 2447925"/>
                <a:gd name="connsiteX32-8961" fmla="*/ 843295 w 2040634"/>
                <a:gd name="connsiteY32-8962" fmla="*/ 19050 h 2447925"/>
                <a:gd name="connsiteX33-8963" fmla="*/ 829008 w 2040634"/>
                <a:gd name="connsiteY33-8964" fmla="*/ 9525 h 2447925"/>
                <a:gd name="connsiteX34-8965" fmla="*/ 800433 w 2040634"/>
                <a:gd name="connsiteY34-8966" fmla="*/ 0 h 2447925"/>
                <a:gd name="connsiteX35-8967" fmla="*/ 690895 w 2040634"/>
                <a:gd name="connsiteY35-8968" fmla="*/ 14287 h 2447925"/>
                <a:gd name="connsiteX36-8969" fmla="*/ 595645 w 2040634"/>
                <a:gd name="connsiteY36-8970" fmla="*/ 23812 h 2447925"/>
                <a:gd name="connsiteX37-8971" fmla="*/ 562308 w 2040634"/>
                <a:gd name="connsiteY37-8972" fmla="*/ 33337 h 2447925"/>
                <a:gd name="connsiteX38-8973" fmla="*/ 548020 w 2040634"/>
                <a:gd name="connsiteY38-8974" fmla="*/ 42862 h 2447925"/>
                <a:gd name="connsiteX39-8975" fmla="*/ 519445 w 2040634"/>
                <a:gd name="connsiteY39-8976" fmla="*/ 47625 h 2447925"/>
                <a:gd name="connsiteX40-8977" fmla="*/ 505158 w 2040634"/>
                <a:gd name="connsiteY40-8978" fmla="*/ 52387 h 2447925"/>
                <a:gd name="connsiteX41-8979" fmla="*/ 490870 w 2040634"/>
                <a:gd name="connsiteY41-8980" fmla="*/ 61912 h 2447925"/>
                <a:gd name="connsiteX42-8981" fmla="*/ 409908 w 2040634"/>
                <a:gd name="connsiteY42-8982" fmla="*/ 76200 h 2447925"/>
                <a:gd name="connsiteX43-8983" fmla="*/ 376570 w 2040634"/>
                <a:gd name="connsiteY43-8984" fmla="*/ 71437 h 2447925"/>
                <a:gd name="connsiteX44-8985" fmla="*/ 371808 w 2040634"/>
                <a:gd name="connsiteY44-8986" fmla="*/ 57150 h 2447925"/>
                <a:gd name="connsiteX45-8987" fmla="*/ 362283 w 2040634"/>
                <a:gd name="connsiteY45-8988" fmla="*/ 42862 h 2447925"/>
                <a:gd name="connsiteX46-8989" fmla="*/ 347995 w 2040634"/>
                <a:gd name="connsiteY46-8990" fmla="*/ 47625 h 2447925"/>
                <a:gd name="connsiteX47-8991" fmla="*/ 343233 w 2040634"/>
                <a:gd name="connsiteY47-8992" fmla="*/ 66675 h 2447925"/>
                <a:gd name="connsiteX48-8993" fmla="*/ 319420 w 2040634"/>
                <a:gd name="connsiteY48-8994" fmla="*/ 109537 h 2447925"/>
                <a:gd name="connsiteX49-8995" fmla="*/ 290845 w 2040634"/>
                <a:gd name="connsiteY49-8996" fmla="*/ 123825 h 2447925"/>
                <a:gd name="connsiteX50-8997" fmla="*/ 262270 w 2040634"/>
                <a:gd name="connsiteY50-8998" fmla="*/ 133350 h 2447925"/>
                <a:gd name="connsiteX51-8999" fmla="*/ 247983 w 2040634"/>
                <a:gd name="connsiteY51-9000" fmla="*/ 147637 h 2447925"/>
                <a:gd name="connsiteX52-9001" fmla="*/ 228933 w 2040634"/>
                <a:gd name="connsiteY52-9002" fmla="*/ 176212 h 2447925"/>
                <a:gd name="connsiteX53-9003" fmla="*/ 233695 w 2040634"/>
                <a:gd name="connsiteY53-9004" fmla="*/ 238125 h 2447925"/>
                <a:gd name="connsiteX54-9005" fmla="*/ 219408 w 2040634"/>
                <a:gd name="connsiteY54-9006" fmla="*/ 280987 h 2447925"/>
                <a:gd name="connsiteX55-9007" fmla="*/ 162258 w 2040634"/>
                <a:gd name="connsiteY55-9008" fmla="*/ 309562 h 2447925"/>
                <a:gd name="connsiteX56-9009" fmla="*/ 147970 w 2040634"/>
                <a:gd name="connsiteY56-9010" fmla="*/ 314325 h 2447925"/>
                <a:gd name="connsiteX57-9011" fmla="*/ 133683 w 2040634"/>
                <a:gd name="connsiteY57-9012" fmla="*/ 319087 h 2447925"/>
                <a:gd name="connsiteX58-9013" fmla="*/ 114633 w 2040634"/>
                <a:gd name="connsiteY58-9014" fmla="*/ 342900 h 2447925"/>
                <a:gd name="connsiteX59-9015" fmla="*/ 95583 w 2040634"/>
                <a:gd name="connsiteY59-9016" fmla="*/ 366712 h 2447925"/>
                <a:gd name="connsiteX60-9017" fmla="*/ 90820 w 2040634"/>
                <a:gd name="connsiteY60-9018" fmla="*/ 381000 h 2447925"/>
                <a:gd name="connsiteX61-9019" fmla="*/ 76533 w 2040634"/>
                <a:gd name="connsiteY61-9020" fmla="*/ 395287 h 2447925"/>
                <a:gd name="connsiteX62-9021" fmla="*/ 71770 w 2040634"/>
                <a:gd name="connsiteY62-9022" fmla="*/ 423862 h 2447925"/>
                <a:gd name="connsiteX63-9023" fmla="*/ 62245 w 2040634"/>
                <a:gd name="connsiteY63-9024" fmla="*/ 452437 h 2447925"/>
                <a:gd name="connsiteX64-9025" fmla="*/ 57483 w 2040634"/>
                <a:gd name="connsiteY64-9026" fmla="*/ 466725 h 2447925"/>
                <a:gd name="connsiteX65-9027" fmla="*/ 52720 w 2040634"/>
                <a:gd name="connsiteY65-9028" fmla="*/ 481012 h 2447925"/>
                <a:gd name="connsiteX66-9029" fmla="*/ 38433 w 2040634"/>
                <a:gd name="connsiteY66-9030" fmla="*/ 490537 h 2447925"/>
                <a:gd name="connsiteX67-9031" fmla="*/ 19383 w 2040634"/>
                <a:gd name="connsiteY67-9032" fmla="*/ 519112 h 2447925"/>
                <a:gd name="connsiteX68-9033" fmla="*/ 24145 w 2040634"/>
                <a:gd name="connsiteY68-9034" fmla="*/ 538162 h 2447925"/>
                <a:gd name="connsiteX69-9035" fmla="*/ 33670 w 2040634"/>
                <a:gd name="connsiteY69-9036" fmla="*/ 566737 h 2447925"/>
                <a:gd name="connsiteX70-9037" fmla="*/ 38433 w 2040634"/>
                <a:gd name="connsiteY70-9038" fmla="*/ 609600 h 2447925"/>
                <a:gd name="connsiteX71-9039" fmla="*/ 38433 w 2040634"/>
                <a:gd name="connsiteY71-9040" fmla="*/ 681037 h 2447925"/>
                <a:gd name="connsiteX72-9041" fmla="*/ 19383 w 2040634"/>
                <a:gd name="connsiteY72-9042" fmla="*/ 709612 h 2447925"/>
                <a:gd name="connsiteX73-9043" fmla="*/ 9858 w 2040634"/>
                <a:gd name="connsiteY73-9044" fmla="*/ 742950 h 2447925"/>
                <a:gd name="connsiteX74-9045" fmla="*/ 333 w 2040634"/>
                <a:gd name="connsiteY74-9046" fmla="*/ 757237 h 2447925"/>
                <a:gd name="connsiteX75-9047" fmla="*/ 14620 w 2040634"/>
                <a:gd name="connsiteY75-9048" fmla="*/ 790575 h 2447925"/>
                <a:gd name="connsiteX76-9049" fmla="*/ 28908 w 2040634"/>
                <a:gd name="connsiteY76-9050" fmla="*/ 842962 h 2447925"/>
                <a:gd name="connsiteX77-9051" fmla="*/ 52720 w 2040634"/>
                <a:gd name="connsiteY77-9052" fmla="*/ 866775 h 2447925"/>
                <a:gd name="connsiteX78-9053" fmla="*/ 62245 w 2040634"/>
                <a:gd name="connsiteY78-9054" fmla="*/ 881062 h 2447925"/>
                <a:gd name="connsiteX79-9055" fmla="*/ 76533 w 2040634"/>
                <a:gd name="connsiteY79-9056" fmla="*/ 909637 h 2447925"/>
                <a:gd name="connsiteX80-9057" fmla="*/ 90820 w 2040634"/>
                <a:gd name="connsiteY80-9058" fmla="*/ 919162 h 2447925"/>
                <a:gd name="connsiteX81-9059" fmla="*/ 114633 w 2040634"/>
                <a:gd name="connsiteY81-9060" fmla="*/ 952500 h 2447925"/>
                <a:gd name="connsiteX82-9061" fmla="*/ 119395 w 2040634"/>
                <a:gd name="connsiteY82-9062" fmla="*/ 966787 h 2447925"/>
                <a:gd name="connsiteX83-9063" fmla="*/ 133683 w 2040634"/>
                <a:gd name="connsiteY83-9064" fmla="*/ 976312 h 2447925"/>
                <a:gd name="connsiteX84-9065" fmla="*/ 143208 w 2040634"/>
                <a:gd name="connsiteY84-9066" fmla="*/ 990600 h 2447925"/>
                <a:gd name="connsiteX85-9067" fmla="*/ 157495 w 2040634"/>
                <a:gd name="connsiteY85-9068" fmla="*/ 1019175 h 2447925"/>
                <a:gd name="connsiteX86-9069" fmla="*/ 171783 w 2040634"/>
                <a:gd name="connsiteY86-9070" fmla="*/ 1028700 h 2447925"/>
                <a:gd name="connsiteX87-9071" fmla="*/ 186070 w 2040634"/>
                <a:gd name="connsiteY87-9072" fmla="*/ 1057275 h 2447925"/>
                <a:gd name="connsiteX88-9073" fmla="*/ 214645 w 2040634"/>
                <a:gd name="connsiteY88-9074" fmla="*/ 1066800 h 2447925"/>
                <a:gd name="connsiteX89-9075" fmla="*/ 257508 w 2040634"/>
                <a:gd name="connsiteY89-9076" fmla="*/ 1095375 h 2447925"/>
                <a:gd name="connsiteX90-9077" fmla="*/ 271795 w 2040634"/>
                <a:gd name="connsiteY90-9078" fmla="*/ 1104900 h 2447925"/>
                <a:gd name="connsiteX91-9079" fmla="*/ 286083 w 2040634"/>
                <a:gd name="connsiteY91-9080" fmla="*/ 1109662 h 2447925"/>
                <a:gd name="connsiteX92-9081" fmla="*/ 305133 w 2040634"/>
                <a:gd name="connsiteY92-9082" fmla="*/ 1104900 h 2447925"/>
                <a:gd name="connsiteX93-9083" fmla="*/ 352758 w 2040634"/>
                <a:gd name="connsiteY93-9084" fmla="*/ 1090612 h 2447925"/>
                <a:gd name="connsiteX94-9085" fmla="*/ 409908 w 2040634"/>
                <a:gd name="connsiteY94-9086" fmla="*/ 1095375 h 2447925"/>
                <a:gd name="connsiteX95-9087" fmla="*/ 424195 w 2040634"/>
                <a:gd name="connsiteY95-9088" fmla="*/ 1100137 h 2447925"/>
                <a:gd name="connsiteX96-9089" fmla="*/ 452770 w 2040634"/>
                <a:gd name="connsiteY96-9090" fmla="*/ 1104900 h 2447925"/>
                <a:gd name="connsiteX97-9091" fmla="*/ 495633 w 2040634"/>
                <a:gd name="connsiteY97-9092" fmla="*/ 1100137 h 2447925"/>
                <a:gd name="connsiteX98-9093" fmla="*/ 505158 w 2040634"/>
                <a:gd name="connsiteY98-9094" fmla="*/ 1085850 h 2447925"/>
                <a:gd name="connsiteX99-9095" fmla="*/ 519445 w 2040634"/>
                <a:gd name="connsiteY99-9096" fmla="*/ 1081087 h 2447925"/>
                <a:gd name="connsiteX100-9097" fmla="*/ 548020 w 2040634"/>
                <a:gd name="connsiteY100-9098" fmla="*/ 1066800 h 2447925"/>
                <a:gd name="connsiteX101-9099" fmla="*/ 562308 w 2040634"/>
                <a:gd name="connsiteY101-9100" fmla="*/ 1057275 h 2447925"/>
                <a:gd name="connsiteX102-9101" fmla="*/ 590883 w 2040634"/>
                <a:gd name="connsiteY102-9102" fmla="*/ 1047750 h 2447925"/>
                <a:gd name="connsiteX103-9103" fmla="*/ 619458 w 2040634"/>
                <a:gd name="connsiteY103-9104" fmla="*/ 1052512 h 2447925"/>
                <a:gd name="connsiteX104-9105" fmla="*/ 648033 w 2040634"/>
                <a:gd name="connsiteY104-9106" fmla="*/ 1062037 h 2447925"/>
                <a:gd name="connsiteX105-9107" fmla="*/ 662320 w 2040634"/>
                <a:gd name="connsiteY105-9108" fmla="*/ 1071562 h 2447925"/>
                <a:gd name="connsiteX106-9109" fmla="*/ 681370 w 2040634"/>
                <a:gd name="connsiteY106-9110" fmla="*/ 1100137 h 2447925"/>
                <a:gd name="connsiteX107-9111" fmla="*/ 709945 w 2040634"/>
                <a:gd name="connsiteY107-9112" fmla="*/ 1119187 h 2447925"/>
                <a:gd name="connsiteX108-9113" fmla="*/ 733758 w 2040634"/>
                <a:gd name="connsiteY108-9114" fmla="*/ 1114425 h 2447925"/>
                <a:gd name="connsiteX109-9115" fmla="*/ 771858 w 2040634"/>
                <a:gd name="connsiteY109-9116" fmla="*/ 1104900 h 2447925"/>
                <a:gd name="connsiteX110-9117" fmla="*/ 786145 w 2040634"/>
                <a:gd name="connsiteY110-9118" fmla="*/ 1109662 h 2447925"/>
                <a:gd name="connsiteX111-9119" fmla="*/ 795670 w 2040634"/>
                <a:gd name="connsiteY111-9120" fmla="*/ 1138237 h 2447925"/>
                <a:gd name="connsiteX112-9121" fmla="*/ 805195 w 2040634"/>
                <a:gd name="connsiteY112-9122" fmla="*/ 1176337 h 2447925"/>
                <a:gd name="connsiteX113-9123" fmla="*/ 800433 w 2040634"/>
                <a:gd name="connsiteY113-9124" fmla="*/ 1233487 h 2447925"/>
                <a:gd name="connsiteX114-9125" fmla="*/ 790908 w 2040634"/>
                <a:gd name="connsiteY114-9126" fmla="*/ 1262062 h 2447925"/>
                <a:gd name="connsiteX115-9127" fmla="*/ 776620 w 2040634"/>
                <a:gd name="connsiteY115-9128" fmla="*/ 1290637 h 2447925"/>
                <a:gd name="connsiteX116-9129" fmla="*/ 800433 w 2040634"/>
                <a:gd name="connsiteY116-9130" fmla="*/ 1333500 h 2447925"/>
                <a:gd name="connsiteX117-9131" fmla="*/ 814720 w 2040634"/>
                <a:gd name="connsiteY117-9132" fmla="*/ 1343025 h 2447925"/>
                <a:gd name="connsiteX118-9133" fmla="*/ 824245 w 2040634"/>
                <a:gd name="connsiteY118-9134" fmla="*/ 1371600 h 2447925"/>
                <a:gd name="connsiteX119-9135" fmla="*/ 833770 w 2040634"/>
                <a:gd name="connsiteY119-9136" fmla="*/ 1385887 h 2447925"/>
                <a:gd name="connsiteX120-9137" fmla="*/ 838533 w 2040634"/>
                <a:gd name="connsiteY120-9138" fmla="*/ 1400175 h 2447925"/>
                <a:gd name="connsiteX121-9139" fmla="*/ 867108 w 2040634"/>
                <a:gd name="connsiteY121-9140" fmla="*/ 1423987 h 2447925"/>
                <a:gd name="connsiteX122-9141" fmla="*/ 890920 w 2040634"/>
                <a:gd name="connsiteY122-9142" fmla="*/ 1466850 h 2447925"/>
                <a:gd name="connsiteX123-9143" fmla="*/ 895683 w 2040634"/>
                <a:gd name="connsiteY123-9144" fmla="*/ 1514475 h 2447925"/>
                <a:gd name="connsiteX124-9145" fmla="*/ 900445 w 2040634"/>
                <a:gd name="connsiteY124-9146" fmla="*/ 1528762 h 2447925"/>
                <a:gd name="connsiteX125-9147" fmla="*/ 919495 w 2040634"/>
                <a:gd name="connsiteY125-9148" fmla="*/ 1557337 h 2447925"/>
                <a:gd name="connsiteX126-9149" fmla="*/ 905208 w 2040634"/>
                <a:gd name="connsiteY126-9150" fmla="*/ 1595437 h 2447925"/>
                <a:gd name="connsiteX127-9151" fmla="*/ 919495 w 2040634"/>
                <a:gd name="connsiteY127-9152" fmla="*/ 1600200 h 2447925"/>
                <a:gd name="connsiteX128-9153" fmla="*/ 933783 w 2040634"/>
                <a:gd name="connsiteY128-9154" fmla="*/ 1628775 h 2447925"/>
                <a:gd name="connsiteX129-9155" fmla="*/ 924258 w 2040634"/>
                <a:gd name="connsiteY129-9156" fmla="*/ 1676400 h 2447925"/>
                <a:gd name="connsiteX130-9157" fmla="*/ 919495 w 2040634"/>
                <a:gd name="connsiteY130-9158" fmla="*/ 1695450 h 2447925"/>
                <a:gd name="connsiteX131-9159" fmla="*/ 900445 w 2040634"/>
                <a:gd name="connsiteY131-9160" fmla="*/ 1724025 h 2447925"/>
                <a:gd name="connsiteX132-9161" fmla="*/ 890920 w 2040634"/>
                <a:gd name="connsiteY132-9162" fmla="*/ 1738312 h 2447925"/>
                <a:gd name="connsiteX133-9163" fmla="*/ 886158 w 2040634"/>
                <a:gd name="connsiteY133-9164" fmla="*/ 1752600 h 2447925"/>
                <a:gd name="connsiteX134-9165" fmla="*/ 881395 w 2040634"/>
                <a:gd name="connsiteY134-9166" fmla="*/ 1785937 h 2447925"/>
                <a:gd name="connsiteX135-9167" fmla="*/ 871870 w 2040634"/>
                <a:gd name="connsiteY135-9168" fmla="*/ 1800225 h 2447925"/>
                <a:gd name="connsiteX136-9169" fmla="*/ 876633 w 2040634"/>
                <a:gd name="connsiteY136-9170" fmla="*/ 1843087 h 2447925"/>
                <a:gd name="connsiteX137-9171" fmla="*/ 871870 w 2040634"/>
                <a:gd name="connsiteY137-9172" fmla="*/ 1866900 h 2447925"/>
                <a:gd name="connsiteX138-9173" fmla="*/ 890920 w 2040634"/>
                <a:gd name="connsiteY138-9174" fmla="*/ 1919287 h 2447925"/>
                <a:gd name="connsiteX139-9175" fmla="*/ 909970 w 2040634"/>
                <a:gd name="connsiteY139-9176" fmla="*/ 1947862 h 2447925"/>
                <a:gd name="connsiteX140-9177" fmla="*/ 914733 w 2040634"/>
                <a:gd name="connsiteY140-9178" fmla="*/ 1962150 h 2447925"/>
                <a:gd name="connsiteX141-9179" fmla="*/ 933783 w 2040634"/>
                <a:gd name="connsiteY141-9180" fmla="*/ 1990725 h 2447925"/>
                <a:gd name="connsiteX142-9181" fmla="*/ 943308 w 2040634"/>
                <a:gd name="connsiteY142-9182" fmla="*/ 2024062 h 2447925"/>
                <a:gd name="connsiteX143-9183" fmla="*/ 950451 w 2040634"/>
                <a:gd name="connsiteY143-9184" fmla="*/ 2057400 h 2447925"/>
                <a:gd name="connsiteX144-9185" fmla="*/ 955214 w 2040634"/>
                <a:gd name="connsiteY144-9186" fmla="*/ 2093118 h 2447925"/>
                <a:gd name="connsiteX145-9187" fmla="*/ 969501 w 2040634"/>
                <a:gd name="connsiteY145-9188" fmla="*/ 2171700 h 2447925"/>
                <a:gd name="connsiteX146-9189" fmla="*/ 990933 w 2040634"/>
                <a:gd name="connsiteY146-9190" fmla="*/ 2209800 h 2447925"/>
                <a:gd name="connsiteX147-9191" fmla="*/ 995695 w 2040634"/>
                <a:gd name="connsiteY147-9192" fmla="*/ 2224087 h 2447925"/>
                <a:gd name="connsiteX148-9193" fmla="*/ 1005220 w 2040634"/>
                <a:gd name="connsiteY148-9194" fmla="*/ 2238375 h 2447925"/>
                <a:gd name="connsiteX149-9195" fmla="*/ 1009983 w 2040634"/>
                <a:gd name="connsiteY149-9196" fmla="*/ 2252662 h 2447925"/>
                <a:gd name="connsiteX150-9197" fmla="*/ 1029033 w 2040634"/>
                <a:gd name="connsiteY150-9198" fmla="*/ 2281237 h 2447925"/>
                <a:gd name="connsiteX151-9199" fmla="*/ 1043320 w 2040634"/>
                <a:gd name="connsiteY151-9200" fmla="*/ 2309812 h 2447925"/>
                <a:gd name="connsiteX152-9201" fmla="*/ 1057608 w 2040634"/>
                <a:gd name="connsiteY152-9202" fmla="*/ 2319337 h 2447925"/>
                <a:gd name="connsiteX153-9203" fmla="*/ 1057608 w 2040634"/>
                <a:gd name="connsiteY153-9204" fmla="*/ 2371725 h 2447925"/>
                <a:gd name="connsiteX154-9205" fmla="*/ 1052845 w 2040634"/>
                <a:gd name="connsiteY154-9206" fmla="*/ 2386012 h 2447925"/>
                <a:gd name="connsiteX155-9207" fmla="*/ 1071895 w 2040634"/>
                <a:gd name="connsiteY155-9208" fmla="*/ 2414587 h 2447925"/>
                <a:gd name="connsiteX156-9209" fmla="*/ 1081420 w 2040634"/>
                <a:gd name="connsiteY156-9210" fmla="*/ 2428875 h 2447925"/>
                <a:gd name="connsiteX157-9211" fmla="*/ 1109995 w 2040634"/>
                <a:gd name="connsiteY157-9212" fmla="*/ 2447925 h 2447925"/>
                <a:gd name="connsiteX158-9213" fmla="*/ 1143333 w 2040634"/>
                <a:gd name="connsiteY158-9214" fmla="*/ 2438400 h 2447925"/>
                <a:gd name="connsiteX159-9215" fmla="*/ 1176670 w 2040634"/>
                <a:gd name="connsiteY159-9216" fmla="*/ 2424112 h 2447925"/>
                <a:gd name="connsiteX160-9217" fmla="*/ 1233820 w 2040634"/>
                <a:gd name="connsiteY160-9218" fmla="*/ 2419350 h 2447925"/>
                <a:gd name="connsiteX161-9219" fmla="*/ 1290970 w 2040634"/>
                <a:gd name="connsiteY161-9220" fmla="*/ 2414587 h 2447925"/>
                <a:gd name="connsiteX162-9221" fmla="*/ 1333833 w 2040634"/>
                <a:gd name="connsiteY162-9222" fmla="*/ 2395537 h 2447925"/>
                <a:gd name="connsiteX163-9223" fmla="*/ 1348120 w 2040634"/>
                <a:gd name="connsiteY163-9224" fmla="*/ 2381250 h 2447925"/>
                <a:gd name="connsiteX164-9225" fmla="*/ 1376695 w 2040634"/>
                <a:gd name="connsiteY164-9226" fmla="*/ 2362200 h 2447925"/>
                <a:gd name="connsiteX165-9227" fmla="*/ 1390983 w 2040634"/>
                <a:gd name="connsiteY165-9228" fmla="*/ 2352675 h 2447925"/>
                <a:gd name="connsiteX166-9229" fmla="*/ 1400508 w 2040634"/>
                <a:gd name="connsiteY166-9230" fmla="*/ 2338387 h 2447925"/>
                <a:gd name="connsiteX167-9231" fmla="*/ 1414795 w 2040634"/>
                <a:gd name="connsiteY167-9232" fmla="*/ 2333625 h 2447925"/>
                <a:gd name="connsiteX168-9233" fmla="*/ 1433845 w 2040634"/>
                <a:gd name="connsiteY168-9234" fmla="*/ 2314575 h 2447925"/>
                <a:gd name="connsiteX169-9235" fmla="*/ 1448133 w 2040634"/>
                <a:gd name="connsiteY169-9236" fmla="*/ 2286000 h 2447925"/>
                <a:gd name="connsiteX170-9237" fmla="*/ 1457658 w 2040634"/>
                <a:gd name="connsiteY170-9238" fmla="*/ 2257425 h 2447925"/>
                <a:gd name="connsiteX171-9239" fmla="*/ 1476708 w 2040634"/>
                <a:gd name="connsiteY171-9240" fmla="*/ 2228850 h 2447925"/>
                <a:gd name="connsiteX172-9241" fmla="*/ 1486233 w 2040634"/>
                <a:gd name="connsiteY172-9242" fmla="*/ 2214562 h 2447925"/>
                <a:gd name="connsiteX173-9243" fmla="*/ 1495758 w 2040634"/>
                <a:gd name="connsiteY173-9244" fmla="*/ 2185987 h 2447925"/>
                <a:gd name="connsiteX174-9245" fmla="*/ 1500520 w 2040634"/>
                <a:gd name="connsiteY174-9246" fmla="*/ 2128837 h 2447925"/>
                <a:gd name="connsiteX175-9247" fmla="*/ 1529095 w 2040634"/>
                <a:gd name="connsiteY175-9248" fmla="*/ 2119312 h 2447925"/>
                <a:gd name="connsiteX176-9249" fmla="*/ 1543383 w 2040634"/>
                <a:gd name="connsiteY176-9250" fmla="*/ 2114550 h 2447925"/>
                <a:gd name="connsiteX177-9251" fmla="*/ 1557670 w 2040634"/>
                <a:gd name="connsiteY177-9252" fmla="*/ 2105025 h 2447925"/>
                <a:gd name="connsiteX178-9253" fmla="*/ 1571958 w 2040634"/>
                <a:gd name="connsiteY178-9254" fmla="*/ 2100262 h 2447925"/>
                <a:gd name="connsiteX179-9255" fmla="*/ 1581483 w 2040634"/>
                <a:gd name="connsiteY179-9256" fmla="*/ 2085975 h 2447925"/>
                <a:gd name="connsiteX180-9257" fmla="*/ 1571958 w 2040634"/>
                <a:gd name="connsiteY180-9258" fmla="*/ 2005012 h 2447925"/>
                <a:gd name="connsiteX181-9259" fmla="*/ 1567195 w 2040634"/>
                <a:gd name="connsiteY181-9260" fmla="*/ 1990725 h 2447925"/>
                <a:gd name="connsiteX182-9261" fmla="*/ 1557670 w 2040634"/>
                <a:gd name="connsiteY182-9262" fmla="*/ 1976437 h 2447925"/>
                <a:gd name="connsiteX183-9263" fmla="*/ 1557670 w 2040634"/>
                <a:gd name="connsiteY183-9264" fmla="*/ 1933575 h 2447925"/>
                <a:gd name="connsiteX184-9265" fmla="*/ 1571958 w 2040634"/>
                <a:gd name="connsiteY184-9266" fmla="*/ 1924050 h 2447925"/>
                <a:gd name="connsiteX185-9267" fmla="*/ 1581483 w 2040634"/>
                <a:gd name="connsiteY185-9268" fmla="*/ 1909762 h 2447925"/>
                <a:gd name="connsiteX186-9269" fmla="*/ 1610058 w 2040634"/>
                <a:gd name="connsiteY186-9270" fmla="*/ 1890712 h 2447925"/>
                <a:gd name="connsiteX187-9271" fmla="*/ 1633870 w 2040634"/>
                <a:gd name="connsiteY187-9272" fmla="*/ 1866900 h 2447925"/>
                <a:gd name="connsiteX188-9273" fmla="*/ 1648158 w 2040634"/>
                <a:gd name="connsiteY188-9274" fmla="*/ 1852612 h 2447925"/>
                <a:gd name="connsiteX189-9275" fmla="*/ 1686257 w 2040634"/>
                <a:gd name="connsiteY189-9276" fmla="*/ 1838325 h 2447925"/>
                <a:gd name="connsiteX190-9277" fmla="*/ 1712451 w 2040634"/>
                <a:gd name="connsiteY190-9278" fmla="*/ 1819275 h 2447925"/>
                <a:gd name="connsiteX191-9279" fmla="*/ 1719595 w 2040634"/>
                <a:gd name="connsiteY191-9280" fmla="*/ 1793081 h 2447925"/>
                <a:gd name="connsiteX192-9281" fmla="*/ 1731502 w 2040634"/>
                <a:gd name="connsiteY192-9282" fmla="*/ 1774032 h 2447925"/>
                <a:gd name="connsiteX193-9283" fmla="*/ 1733883 w 2040634"/>
                <a:gd name="connsiteY193-9284" fmla="*/ 1743075 h 2447925"/>
                <a:gd name="connsiteX194-9285" fmla="*/ 1729120 w 2040634"/>
                <a:gd name="connsiteY194-9286" fmla="*/ 1700212 h 2447925"/>
                <a:gd name="connsiteX195-9287" fmla="*/ 1726739 w 2040634"/>
                <a:gd name="connsiteY195-9288" fmla="*/ 1633537 h 2447925"/>
                <a:gd name="connsiteX196-9289" fmla="*/ 1710070 w 2040634"/>
                <a:gd name="connsiteY196-9290" fmla="*/ 1590675 h 2447925"/>
                <a:gd name="connsiteX197-9291" fmla="*/ 1700545 w 2040634"/>
                <a:gd name="connsiteY197-9292" fmla="*/ 1576387 h 2447925"/>
                <a:gd name="connsiteX198-9293" fmla="*/ 1695783 w 2040634"/>
                <a:gd name="connsiteY198-9294" fmla="*/ 1562100 h 2447925"/>
                <a:gd name="connsiteX199-9295" fmla="*/ 1695783 w 2040634"/>
                <a:gd name="connsiteY199-9296" fmla="*/ 1535906 h 2447925"/>
                <a:gd name="connsiteX200-9297" fmla="*/ 1691020 w 2040634"/>
                <a:gd name="connsiteY200-9298" fmla="*/ 1504950 h 2447925"/>
                <a:gd name="connsiteX201-9299" fmla="*/ 1691020 w 2040634"/>
                <a:gd name="connsiteY201-9300" fmla="*/ 1490662 h 2447925"/>
                <a:gd name="connsiteX202-9301" fmla="*/ 1695783 w 2040634"/>
                <a:gd name="connsiteY202-9302" fmla="*/ 1428750 h 2447925"/>
                <a:gd name="connsiteX203-9303" fmla="*/ 1705308 w 2040634"/>
                <a:gd name="connsiteY203-9304" fmla="*/ 1414462 h 2447925"/>
                <a:gd name="connsiteX204-9305" fmla="*/ 1710070 w 2040634"/>
                <a:gd name="connsiteY204-9306" fmla="*/ 1400175 h 2447925"/>
                <a:gd name="connsiteX205-9307" fmla="*/ 1719595 w 2040634"/>
                <a:gd name="connsiteY205-9308" fmla="*/ 1385887 h 2447925"/>
                <a:gd name="connsiteX206-9309" fmla="*/ 1733883 w 2040634"/>
                <a:gd name="connsiteY206-9310" fmla="*/ 1357312 h 2447925"/>
                <a:gd name="connsiteX207-9311" fmla="*/ 1757695 w 2040634"/>
                <a:gd name="connsiteY207-9312" fmla="*/ 1314450 h 2447925"/>
                <a:gd name="connsiteX208-9313" fmla="*/ 1767220 w 2040634"/>
                <a:gd name="connsiteY208-9314" fmla="*/ 1300162 h 2447925"/>
                <a:gd name="connsiteX209-9315" fmla="*/ 1771983 w 2040634"/>
                <a:gd name="connsiteY209-9316" fmla="*/ 1285875 h 2447925"/>
                <a:gd name="connsiteX210-9317" fmla="*/ 1786270 w 2040634"/>
                <a:gd name="connsiteY210-9318" fmla="*/ 1276350 h 2447925"/>
                <a:gd name="connsiteX211-9319" fmla="*/ 1795795 w 2040634"/>
                <a:gd name="connsiteY211-9320" fmla="*/ 1262062 h 2447925"/>
                <a:gd name="connsiteX212-9321" fmla="*/ 1810083 w 2040634"/>
                <a:gd name="connsiteY212-9322" fmla="*/ 1247775 h 2447925"/>
                <a:gd name="connsiteX213-9323" fmla="*/ 1829133 w 2040634"/>
                <a:gd name="connsiteY213-9324" fmla="*/ 1228725 h 2447925"/>
                <a:gd name="connsiteX214-9325" fmla="*/ 1843420 w 2040634"/>
                <a:gd name="connsiteY214-9326" fmla="*/ 1219200 h 2447925"/>
                <a:gd name="connsiteX215-9327" fmla="*/ 1852945 w 2040634"/>
                <a:gd name="connsiteY215-9328" fmla="*/ 1204912 h 2447925"/>
                <a:gd name="connsiteX216-9329" fmla="*/ 1867233 w 2040634"/>
                <a:gd name="connsiteY216-9330" fmla="*/ 1200150 h 2447925"/>
                <a:gd name="connsiteX217-9331" fmla="*/ 1876758 w 2040634"/>
                <a:gd name="connsiteY217-9332" fmla="*/ 1204912 h 2447925"/>
                <a:gd name="connsiteX218-9333" fmla="*/ 1900570 w 2040634"/>
                <a:gd name="connsiteY218-9334" fmla="*/ 1171575 h 2447925"/>
                <a:gd name="connsiteX219-9335" fmla="*/ 1919620 w 2040634"/>
                <a:gd name="connsiteY219-9336" fmla="*/ 1128712 h 2447925"/>
                <a:gd name="connsiteX220-9337" fmla="*/ 1933908 w 2040634"/>
                <a:gd name="connsiteY220-9338" fmla="*/ 1119187 h 2447925"/>
                <a:gd name="connsiteX221-9339" fmla="*/ 1952958 w 2040634"/>
                <a:gd name="connsiteY221-9340" fmla="*/ 1100137 h 2447925"/>
                <a:gd name="connsiteX222-9341" fmla="*/ 1957720 w 2040634"/>
                <a:gd name="connsiteY222-9342" fmla="*/ 1085850 h 2447925"/>
                <a:gd name="connsiteX223-9343" fmla="*/ 1976770 w 2040634"/>
                <a:gd name="connsiteY223-9344" fmla="*/ 1057275 h 2447925"/>
                <a:gd name="connsiteX224-9345" fmla="*/ 1986295 w 2040634"/>
                <a:gd name="connsiteY224-9346" fmla="*/ 1042987 h 2447925"/>
                <a:gd name="connsiteX225-9347" fmla="*/ 1995820 w 2040634"/>
                <a:gd name="connsiteY225-9348" fmla="*/ 1028700 h 2447925"/>
                <a:gd name="connsiteX226-9349" fmla="*/ 2005345 w 2040634"/>
                <a:gd name="connsiteY226-9350" fmla="*/ 1014412 h 2447925"/>
                <a:gd name="connsiteX227-9351" fmla="*/ 2019633 w 2040634"/>
                <a:gd name="connsiteY227-9352" fmla="*/ 1004887 h 2447925"/>
                <a:gd name="connsiteX228-9353" fmla="*/ 2038683 w 2040634"/>
                <a:gd name="connsiteY228-9354" fmla="*/ 962025 h 2447925"/>
                <a:gd name="connsiteX229-9355" fmla="*/ 2033920 w 2040634"/>
                <a:gd name="connsiteY229-9356" fmla="*/ 862012 h 2447925"/>
                <a:gd name="connsiteX230-9357" fmla="*/ 2005345 w 2040634"/>
                <a:gd name="connsiteY230-9358" fmla="*/ 881062 h 2447925"/>
                <a:gd name="connsiteX231-9359" fmla="*/ 1952958 w 2040634"/>
                <a:gd name="connsiteY231-9360" fmla="*/ 885825 h 2447925"/>
                <a:gd name="connsiteX232-9361" fmla="*/ 1924383 w 2040634"/>
                <a:gd name="connsiteY232-9362" fmla="*/ 895350 h 2447925"/>
                <a:gd name="connsiteX233-9363" fmla="*/ 1895808 w 2040634"/>
                <a:gd name="connsiteY233-9364" fmla="*/ 909637 h 2447925"/>
                <a:gd name="connsiteX234-9365" fmla="*/ 1819608 w 2040634"/>
                <a:gd name="connsiteY234-9366" fmla="*/ 904875 h 2447925"/>
                <a:gd name="connsiteX235-9367" fmla="*/ 1805320 w 2040634"/>
                <a:gd name="connsiteY235-9368" fmla="*/ 900112 h 2447925"/>
                <a:gd name="connsiteX236-9369" fmla="*/ 1786270 w 2040634"/>
                <a:gd name="connsiteY236-9370" fmla="*/ 871537 h 2447925"/>
                <a:gd name="connsiteX237-9371" fmla="*/ 1800558 w 2040634"/>
                <a:gd name="connsiteY237-9372" fmla="*/ 862012 h 2447925"/>
                <a:gd name="connsiteX238-9373" fmla="*/ 1795795 w 2040634"/>
                <a:gd name="connsiteY238-9374" fmla="*/ 833437 h 2447925"/>
                <a:gd name="connsiteX239-9375" fmla="*/ 1781508 w 2040634"/>
                <a:gd name="connsiteY239-9376" fmla="*/ 828675 h 2447925"/>
                <a:gd name="connsiteX240-9377" fmla="*/ 1767220 w 2040634"/>
                <a:gd name="connsiteY240-9378" fmla="*/ 800100 h 2447925"/>
                <a:gd name="connsiteX241-9379" fmla="*/ 1752933 w 2040634"/>
                <a:gd name="connsiteY241-9380" fmla="*/ 790575 h 2447925"/>
                <a:gd name="connsiteX242-9381" fmla="*/ 1724358 w 2040634"/>
                <a:gd name="connsiteY242-9382" fmla="*/ 766762 h 2447925"/>
                <a:gd name="connsiteX243-9383" fmla="*/ 1695783 w 2040634"/>
                <a:gd name="connsiteY243-9384" fmla="*/ 747712 h 2447925"/>
                <a:gd name="connsiteX244-9385" fmla="*/ 1676733 w 2040634"/>
                <a:gd name="connsiteY244-9386" fmla="*/ 704850 h 2447925"/>
                <a:gd name="connsiteX245-9387" fmla="*/ 1662445 w 2040634"/>
                <a:gd name="connsiteY245-9388" fmla="*/ 652462 h 2447925"/>
                <a:gd name="connsiteX246-9389" fmla="*/ 1648158 w 2040634"/>
                <a:gd name="connsiteY246-9390" fmla="*/ 647700 h 2447925"/>
                <a:gd name="connsiteX247-9391" fmla="*/ 1633870 w 2040634"/>
                <a:gd name="connsiteY247-9392" fmla="*/ 619125 h 2447925"/>
                <a:gd name="connsiteX248-9393" fmla="*/ 1629108 w 2040634"/>
                <a:gd name="connsiteY248-9394" fmla="*/ 604837 h 2447925"/>
                <a:gd name="connsiteX249-9395" fmla="*/ 1624345 w 2040634"/>
                <a:gd name="connsiteY249-9396" fmla="*/ 528637 h 2447925"/>
                <a:gd name="connsiteX250-9397" fmla="*/ 1619583 w 2040634"/>
                <a:gd name="connsiteY250-9398" fmla="*/ 514350 h 2447925"/>
                <a:gd name="connsiteX251-9399" fmla="*/ 1605295 w 2040634"/>
                <a:gd name="connsiteY251-9400" fmla="*/ 509587 h 2447925"/>
                <a:gd name="connsiteX252-9401" fmla="*/ 1586245 w 2040634"/>
                <a:gd name="connsiteY252-9402" fmla="*/ 481012 h 2447925"/>
                <a:gd name="connsiteX253-9403" fmla="*/ 1581483 w 2040634"/>
                <a:gd name="connsiteY253-9404" fmla="*/ 466725 h 2447925"/>
                <a:gd name="connsiteX254-9405" fmla="*/ 1576720 w 2040634"/>
                <a:gd name="connsiteY254-9406" fmla="*/ 438150 h 2447925"/>
                <a:gd name="connsiteX255-9407" fmla="*/ 1567195 w 2040634"/>
                <a:gd name="connsiteY255-9408" fmla="*/ 423862 h 2447925"/>
                <a:gd name="connsiteX256-9409" fmla="*/ 1543383 w 2040634"/>
                <a:gd name="connsiteY256-9410" fmla="*/ 385762 h 2447925"/>
                <a:gd name="connsiteX257-9411" fmla="*/ 1529095 w 2040634"/>
                <a:gd name="connsiteY257-9412" fmla="*/ 338137 h 2447925"/>
                <a:gd name="connsiteX258-9413" fmla="*/ 1519570 w 2040634"/>
                <a:gd name="connsiteY258-9414" fmla="*/ 323850 h 2447925"/>
                <a:gd name="connsiteX259-9415" fmla="*/ 1514808 w 2040634"/>
                <a:gd name="connsiteY259-9416" fmla="*/ 309562 h 2447925"/>
                <a:gd name="connsiteX260-9417" fmla="*/ 1490995 w 2040634"/>
                <a:gd name="connsiteY260-9418" fmla="*/ 266700 h 2447925"/>
                <a:gd name="connsiteX261-9419" fmla="*/ 1516811 w 2040634"/>
                <a:gd name="connsiteY261-9420" fmla="*/ 196946 h 24479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103" y="connsiteY51-104"/>
                </a:cxn>
                <a:cxn ang="0">
                  <a:pos x="connsiteX52-105" y="connsiteY52-106"/>
                </a:cxn>
                <a:cxn ang="0">
                  <a:pos x="connsiteX53-107" y="connsiteY53-108"/>
                </a:cxn>
                <a:cxn ang="0">
                  <a:pos x="connsiteX54-109" y="connsiteY54-110"/>
                </a:cxn>
                <a:cxn ang="0">
                  <a:pos x="connsiteX55-111" y="connsiteY55-112"/>
                </a:cxn>
                <a:cxn ang="0">
                  <a:pos x="connsiteX56-113" y="connsiteY56-114"/>
                </a:cxn>
                <a:cxn ang="0">
                  <a:pos x="connsiteX57-115" y="connsiteY57-116"/>
                </a:cxn>
                <a:cxn ang="0">
                  <a:pos x="connsiteX58-117" y="connsiteY58-118"/>
                </a:cxn>
                <a:cxn ang="0">
                  <a:pos x="connsiteX59-119" y="connsiteY59-120"/>
                </a:cxn>
                <a:cxn ang="0">
                  <a:pos x="connsiteX60-121" y="connsiteY60-122"/>
                </a:cxn>
                <a:cxn ang="0">
                  <a:pos x="connsiteX61-123" y="connsiteY61-124"/>
                </a:cxn>
                <a:cxn ang="0">
                  <a:pos x="connsiteX62-125" y="connsiteY62-126"/>
                </a:cxn>
                <a:cxn ang="0">
                  <a:pos x="connsiteX63-127" y="connsiteY63-128"/>
                </a:cxn>
                <a:cxn ang="0">
                  <a:pos x="connsiteX64-129" y="connsiteY64-130"/>
                </a:cxn>
                <a:cxn ang="0">
                  <a:pos x="connsiteX65-131" y="connsiteY65-132"/>
                </a:cxn>
                <a:cxn ang="0">
                  <a:pos x="connsiteX66-133" y="connsiteY66-134"/>
                </a:cxn>
                <a:cxn ang="0">
                  <a:pos x="connsiteX67-135" y="connsiteY67-136"/>
                </a:cxn>
                <a:cxn ang="0">
                  <a:pos x="connsiteX68-137" y="connsiteY68-138"/>
                </a:cxn>
                <a:cxn ang="0">
                  <a:pos x="connsiteX69-139" y="connsiteY69-140"/>
                </a:cxn>
                <a:cxn ang="0">
                  <a:pos x="connsiteX70-141" y="connsiteY70-142"/>
                </a:cxn>
                <a:cxn ang="0">
                  <a:pos x="connsiteX71-143" y="connsiteY71-144"/>
                </a:cxn>
                <a:cxn ang="0">
                  <a:pos x="connsiteX72-145" y="connsiteY72-146"/>
                </a:cxn>
                <a:cxn ang="0">
                  <a:pos x="connsiteX73-147" y="connsiteY73-148"/>
                </a:cxn>
                <a:cxn ang="0">
                  <a:pos x="connsiteX74-149" y="connsiteY74-150"/>
                </a:cxn>
                <a:cxn ang="0">
                  <a:pos x="connsiteX75-151" y="connsiteY75-152"/>
                </a:cxn>
                <a:cxn ang="0">
                  <a:pos x="connsiteX76-153" y="connsiteY76-154"/>
                </a:cxn>
                <a:cxn ang="0">
                  <a:pos x="connsiteX77-155" y="connsiteY77-156"/>
                </a:cxn>
                <a:cxn ang="0">
                  <a:pos x="connsiteX78-157" y="connsiteY78-158"/>
                </a:cxn>
                <a:cxn ang="0">
                  <a:pos x="connsiteX79-159" y="connsiteY79-160"/>
                </a:cxn>
                <a:cxn ang="0">
                  <a:pos x="connsiteX80-161" y="connsiteY80-162"/>
                </a:cxn>
                <a:cxn ang="0">
                  <a:pos x="connsiteX81-163" y="connsiteY81-164"/>
                </a:cxn>
                <a:cxn ang="0">
                  <a:pos x="connsiteX82-165" y="connsiteY82-166"/>
                </a:cxn>
                <a:cxn ang="0">
                  <a:pos x="connsiteX83-167" y="connsiteY83-168"/>
                </a:cxn>
                <a:cxn ang="0">
                  <a:pos x="connsiteX84-169" y="connsiteY84-170"/>
                </a:cxn>
                <a:cxn ang="0">
                  <a:pos x="connsiteX85-171" y="connsiteY85-172"/>
                </a:cxn>
                <a:cxn ang="0">
                  <a:pos x="connsiteX86-173" y="connsiteY86-174"/>
                </a:cxn>
                <a:cxn ang="0">
                  <a:pos x="connsiteX87-175" y="connsiteY87-176"/>
                </a:cxn>
                <a:cxn ang="0">
                  <a:pos x="connsiteX88-177" y="connsiteY88-178"/>
                </a:cxn>
                <a:cxn ang="0">
                  <a:pos x="connsiteX89-179" y="connsiteY89-180"/>
                </a:cxn>
                <a:cxn ang="0">
                  <a:pos x="connsiteX90-181" y="connsiteY90-182"/>
                </a:cxn>
                <a:cxn ang="0">
                  <a:pos x="connsiteX91-183" y="connsiteY91-184"/>
                </a:cxn>
                <a:cxn ang="0">
                  <a:pos x="connsiteX92-185" y="connsiteY92-186"/>
                </a:cxn>
                <a:cxn ang="0">
                  <a:pos x="connsiteX93-187" y="connsiteY93-188"/>
                </a:cxn>
                <a:cxn ang="0">
                  <a:pos x="connsiteX94-189" y="connsiteY94-190"/>
                </a:cxn>
                <a:cxn ang="0">
                  <a:pos x="connsiteX95-191" y="connsiteY95-192"/>
                </a:cxn>
                <a:cxn ang="0">
                  <a:pos x="connsiteX96-193" y="connsiteY96-194"/>
                </a:cxn>
                <a:cxn ang="0">
                  <a:pos x="connsiteX97-195" y="connsiteY97-196"/>
                </a:cxn>
                <a:cxn ang="0">
                  <a:pos x="connsiteX98-197" y="connsiteY98-198"/>
                </a:cxn>
                <a:cxn ang="0">
                  <a:pos x="connsiteX99-199" y="connsiteY99-200"/>
                </a:cxn>
                <a:cxn ang="0">
                  <a:pos x="connsiteX100-201" y="connsiteY100-202"/>
                </a:cxn>
                <a:cxn ang="0">
                  <a:pos x="connsiteX101-203" y="connsiteY101-204"/>
                </a:cxn>
                <a:cxn ang="0">
                  <a:pos x="connsiteX102-205" y="connsiteY102-206"/>
                </a:cxn>
                <a:cxn ang="0">
                  <a:pos x="connsiteX103-207" y="connsiteY103-208"/>
                </a:cxn>
                <a:cxn ang="0">
                  <a:pos x="connsiteX104-209" y="connsiteY104-210"/>
                </a:cxn>
                <a:cxn ang="0">
                  <a:pos x="connsiteX105-211" y="connsiteY105-212"/>
                </a:cxn>
                <a:cxn ang="0">
                  <a:pos x="connsiteX106-213" y="connsiteY106-214"/>
                </a:cxn>
                <a:cxn ang="0">
                  <a:pos x="connsiteX107-215" y="connsiteY107-216"/>
                </a:cxn>
                <a:cxn ang="0">
                  <a:pos x="connsiteX108-217" y="connsiteY108-218"/>
                </a:cxn>
                <a:cxn ang="0">
                  <a:pos x="connsiteX109-219" y="connsiteY109-220"/>
                </a:cxn>
                <a:cxn ang="0">
                  <a:pos x="connsiteX110-221" y="connsiteY110-222"/>
                </a:cxn>
                <a:cxn ang="0">
                  <a:pos x="connsiteX111-223" y="connsiteY111-224"/>
                </a:cxn>
                <a:cxn ang="0">
                  <a:pos x="connsiteX112-225" y="connsiteY112-226"/>
                </a:cxn>
                <a:cxn ang="0">
                  <a:pos x="connsiteX113-227" y="connsiteY113-228"/>
                </a:cxn>
                <a:cxn ang="0">
                  <a:pos x="connsiteX114-229" y="connsiteY114-230"/>
                </a:cxn>
                <a:cxn ang="0">
                  <a:pos x="connsiteX115-231" y="connsiteY115-232"/>
                </a:cxn>
                <a:cxn ang="0">
                  <a:pos x="connsiteX116-233" y="connsiteY116-234"/>
                </a:cxn>
                <a:cxn ang="0">
                  <a:pos x="connsiteX117-235" y="connsiteY117-236"/>
                </a:cxn>
                <a:cxn ang="0">
                  <a:pos x="connsiteX118-237" y="connsiteY118-238"/>
                </a:cxn>
                <a:cxn ang="0">
                  <a:pos x="connsiteX119-239" y="connsiteY119-240"/>
                </a:cxn>
                <a:cxn ang="0">
                  <a:pos x="connsiteX120-241" y="connsiteY120-242"/>
                </a:cxn>
                <a:cxn ang="0">
                  <a:pos x="connsiteX121-243" y="connsiteY121-244"/>
                </a:cxn>
                <a:cxn ang="0">
                  <a:pos x="connsiteX122-245" y="connsiteY122-246"/>
                </a:cxn>
                <a:cxn ang="0">
                  <a:pos x="connsiteX123-247" y="connsiteY123-248"/>
                </a:cxn>
                <a:cxn ang="0">
                  <a:pos x="connsiteX124-249" y="connsiteY124-250"/>
                </a:cxn>
                <a:cxn ang="0">
                  <a:pos x="connsiteX125-251" y="connsiteY125-252"/>
                </a:cxn>
                <a:cxn ang="0">
                  <a:pos x="connsiteX126-253" y="connsiteY126-254"/>
                </a:cxn>
                <a:cxn ang="0">
                  <a:pos x="connsiteX127-255" y="connsiteY127-256"/>
                </a:cxn>
                <a:cxn ang="0">
                  <a:pos x="connsiteX128-257" y="connsiteY128-258"/>
                </a:cxn>
                <a:cxn ang="0">
                  <a:pos x="connsiteX129-259" y="connsiteY129-260"/>
                </a:cxn>
                <a:cxn ang="0">
                  <a:pos x="connsiteX130-261" y="connsiteY130-262"/>
                </a:cxn>
                <a:cxn ang="0">
                  <a:pos x="connsiteX131-263" y="connsiteY131-264"/>
                </a:cxn>
                <a:cxn ang="0">
                  <a:pos x="connsiteX132-265" y="connsiteY132-266"/>
                </a:cxn>
                <a:cxn ang="0">
                  <a:pos x="connsiteX133-267" y="connsiteY133-268"/>
                </a:cxn>
                <a:cxn ang="0">
                  <a:pos x="connsiteX134-269" y="connsiteY134-270"/>
                </a:cxn>
                <a:cxn ang="0">
                  <a:pos x="connsiteX135-271" y="connsiteY135-272"/>
                </a:cxn>
                <a:cxn ang="0">
                  <a:pos x="connsiteX136-273" y="connsiteY136-274"/>
                </a:cxn>
                <a:cxn ang="0">
                  <a:pos x="connsiteX137-275" y="connsiteY137-276"/>
                </a:cxn>
                <a:cxn ang="0">
                  <a:pos x="connsiteX138-277" y="connsiteY138-278"/>
                </a:cxn>
                <a:cxn ang="0">
                  <a:pos x="connsiteX139-279" y="connsiteY139-280"/>
                </a:cxn>
                <a:cxn ang="0">
                  <a:pos x="connsiteX140-281" y="connsiteY140-282"/>
                </a:cxn>
                <a:cxn ang="0">
                  <a:pos x="connsiteX141-283" y="connsiteY141-284"/>
                </a:cxn>
                <a:cxn ang="0">
                  <a:pos x="connsiteX142-285" y="connsiteY142-286"/>
                </a:cxn>
                <a:cxn ang="0">
                  <a:pos x="connsiteX143-287" y="connsiteY143-288"/>
                </a:cxn>
                <a:cxn ang="0">
                  <a:pos x="connsiteX144-289" y="connsiteY144-290"/>
                </a:cxn>
                <a:cxn ang="0">
                  <a:pos x="connsiteX145-291" y="connsiteY145-292"/>
                </a:cxn>
                <a:cxn ang="0">
                  <a:pos x="connsiteX146-293" y="connsiteY146-294"/>
                </a:cxn>
                <a:cxn ang="0">
                  <a:pos x="connsiteX147-295" y="connsiteY147-296"/>
                </a:cxn>
                <a:cxn ang="0">
                  <a:pos x="connsiteX148-297" y="connsiteY148-298"/>
                </a:cxn>
                <a:cxn ang="0">
                  <a:pos x="connsiteX149-299" y="connsiteY149-300"/>
                </a:cxn>
                <a:cxn ang="0">
                  <a:pos x="connsiteX150-301" y="connsiteY150-302"/>
                </a:cxn>
                <a:cxn ang="0">
                  <a:pos x="connsiteX151-303" y="connsiteY151-304"/>
                </a:cxn>
                <a:cxn ang="0">
                  <a:pos x="connsiteX152-305" y="connsiteY152-306"/>
                </a:cxn>
                <a:cxn ang="0">
                  <a:pos x="connsiteX153-307" y="connsiteY153-308"/>
                </a:cxn>
                <a:cxn ang="0">
                  <a:pos x="connsiteX154-309" y="connsiteY154-310"/>
                </a:cxn>
                <a:cxn ang="0">
                  <a:pos x="connsiteX155-311" y="connsiteY155-312"/>
                </a:cxn>
                <a:cxn ang="0">
                  <a:pos x="connsiteX156-313" y="connsiteY156-314"/>
                </a:cxn>
                <a:cxn ang="0">
                  <a:pos x="connsiteX157-315" y="connsiteY157-316"/>
                </a:cxn>
                <a:cxn ang="0">
                  <a:pos x="connsiteX158-317" y="connsiteY158-318"/>
                </a:cxn>
                <a:cxn ang="0">
                  <a:pos x="connsiteX159-319" y="connsiteY159-320"/>
                </a:cxn>
                <a:cxn ang="0">
                  <a:pos x="connsiteX160-321" y="connsiteY160-322"/>
                </a:cxn>
                <a:cxn ang="0">
                  <a:pos x="connsiteX161-323" y="connsiteY161-324"/>
                </a:cxn>
                <a:cxn ang="0">
                  <a:pos x="connsiteX162-325" y="connsiteY162-326"/>
                </a:cxn>
                <a:cxn ang="0">
                  <a:pos x="connsiteX163-327" y="connsiteY163-328"/>
                </a:cxn>
                <a:cxn ang="0">
                  <a:pos x="connsiteX164-329" y="connsiteY164-330"/>
                </a:cxn>
                <a:cxn ang="0">
                  <a:pos x="connsiteX165-331" y="connsiteY165-332"/>
                </a:cxn>
                <a:cxn ang="0">
                  <a:pos x="connsiteX166-333" y="connsiteY166-334"/>
                </a:cxn>
                <a:cxn ang="0">
                  <a:pos x="connsiteX167-335" y="connsiteY167-336"/>
                </a:cxn>
                <a:cxn ang="0">
                  <a:pos x="connsiteX168-337" y="connsiteY168-338"/>
                </a:cxn>
                <a:cxn ang="0">
                  <a:pos x="connsiteX169-339" y="connsiteY169-340"/>
                </a:cxn>
                <a:cxn ang="0">
                  <a:pos x="connsiteX170-341" y="connsiteY170-342"/>
                </a:cxn>
                <a:cxn ang="0">
                  <a:pos x="connsiteX171-343" y="connsiteY171-344"/>
                </a:cxn>
                <a:cxn ang="0">
                  <a:pos x="connsiteX172-345" y="connsiteY172-346"/>
                </a:cxn>
                <a:cxn ang="0">
                  <a:pos x="connsiteX173-347" y="connsiteY173-348"/>
                </a:cxn>
                <a:cxn ang="0">
                  <a:pos x="connsiteX174-349" y="connsiteY174-350"/>
                </a:cxn>
                <a:cxn ang="0">
                  <a:pos x="connsiteX175-351" y="connsiteY175-352"/>
                </a:cxn>
                <a:cxn ang="0">
                  <a:pos x="connsiteX176-353" y="connsiteY176-354"/>
                </a:cxn>
                <a:cxn ang="0">
                  <a:pos x="connsiteX177-355" y="connsiteY177-356"/>
                </a:cxn>
                <a:cxn ang="0">
                  <a:pos x="connsiteX178-357" y="connsiteY178-358"/>
                </a:cxn>
                <a:cxn ang="0">
                  <a:pos x="connsiteX179-359" y="connsiteY179-360"/>
                </a:cxn>
                <a:cxn ang="0">
                  <a:pos x="connsiteX180-361" y="connsiteY180-362"/>
                </a:cxn>
                <a:cxn ang="0">
                  <a:pos x="connsiteX181-363" y="connsiteY181-364"/>
                </a:cxn>
                <a:cxn ang="0">
                  <a:pos x="connsiteX182-365" y="connsiteY182-366"/>
                </a:cxn>
                <a:cxn ang="0">
                  <a:pos x="connsiteX183-367" y="connsiteY183-368"/>
                </a:cxn>
                <a:cxn ang="0">
                  <a:pos x="connsiteX184-369" y="connsiteY184-370"/>
                </a:cxn>
                <a:cxn ang="0">
                  <a:pos x="connsiteX185-371" y="connsiteY185-372"/>
                </a:cxn>
                <a:cxn ang="0">
                  <a:pos x="connsiteX186-373" y="connsiteY186-374"/>
                </a:cxn>
                <a:cxn ang="0">
                  <a:pos x="connsiteX187-375" y="connsiteY187-376"/>
                </a:cxn>
                <a:cxn ang="0">
                  <a:pos x="connsiteX188-377" y="connsiteY188-378"/>
                </a:cxn>
                <a:cxn ang="0">
                  <a:pos x="connsiteX189-379" y="connsiteY189-380"/>
                </a:cxn>
                <a:cxn ang="0">
                  <a:pos x="connsiteX190-381" y="connsiteY190-382"/>
                </a:cxn>
                <a:cxn ang="0">
                  <a:pos x="connsiteX191-383" y="connsiteY191-384"/>
                </a:cxn>
                <a:cxn ang="0">
                  <a:pos x="connsiteX192-385" y="connsiteY192-386"/>
                </a:cxn>
                <a:cxn ang="0">
                  <a:pos x="connsiteX193-387" y="connsiteY193-388"/>
                </a:cxn>
                <a:cxn ang="0">
                  <a:pos x="connsiteX194-389" y="connsiteY194-390"/>
                </a:cxn>
                <a:cxn ang="0">
                  <a:pos x="connsiteX195-391" y="connsiteY195-392"/>
                </a:cxn>
                <a:cxn ang="0">
                  <a:pos x="connsiteX196-393" y="connsiteY196-394"/>
                </a:cxn>
                <a:cxn ang="0">
                  <a:pos x="connsiteX197-395" y="connsiteY197-396"/>
                </a:cxn>
                <a:cxn ang="0">
                  <a:pos x="connsiteX198-397" y="connsiteY198-398"/>
                </a:cxn>
                <a:cxn ang="0">
                  <a:pos x="connsiteX199-399" y="connsiteY199-400"/>
                </a:cxn>
                <a:cxn ang="0">
                  <a:pos x="connsiteX200-401" y="connsiteY200-402"/>
                </a:cxn>
                <a:cxn ang="0">
                  <a:pos x="connsiteX201-403" y="connsiteY201-404"/>
                </a:cxn>
                <a:cxn ang="0">
                  <a:pos x="connsiteX202-405" y="connsiteY202-406"/>
                </a:cxn>
                <a:cxn ang="0">
                  <a:pos x="connsiteX203-407" y="connsiteY203-408"/>
                </a:cxn>
                <a:cxn ang="0">
                  <a:pos x="connsiteX204-409" y="connsiteY204-410"/>
                </a:cxn>
                <a:cxn ang="0">
                  <a:pos x="connsiteX205-411" y="connsiteY205-412"/>
                </a:cxn>
                <a:cxn ang="0">
                  <a:pos x="connsiteX206-413" y="connsiteY206-414"/>
                </a:cxn>
                <a:cxn ang="0">
                  <a:pos x="connsiteX207-415" y="connsiteY207-416"/>
                </a:cxn>
                <a:cxn ang="0">
                  <a:pos x="connsiteX208-417" y="connsiteY208-418"/>
                </a:cxn>
                <a:cxn ang="0">
                  <a:pos x="connsiteX209-419" y="connsiteY209-420"/>
                </a:cxn>
                <a:cxn ang="0">
                  <a:pos x="connsiteX210-421" y="connsiteY210-422"/>
                </a:cxn>
                <a:cxn ang="0">
                  <a:pos x="connsiteX211-423" y="connsiteY211-424"/>
                </a:cxn>
                <a:cxn ang="0">
                  <a:pos x="connsiteX212-425" y="connsiteY212-426"/>
                </a:cxn>
                <a:cxn ang="0">
                  <a:pos x="connsiteX213-427" y="connsiteY213-428"/>
                </a:cxn>
                <a:cxn ang="0">
                  <a:pos x="connsiteX214-429" y="connsiteY214-430"/>
                </a:cxn>
                <a:cxn ang="0">
                  <a:pos x="connsiteX215-431" y="connsiteY215-432"/>
                </a:cxn>
                <a:cxn ang="0">
                  <a:pos x="connsiteX216-433" y="connsiteY216-434"/>
                </a:cxn>
                <a:cxn ang="0">
                  <a:pos x="connsiteX217-435" y="connsiteY217-436"/>
                </a:cxn>
                <a:cxn ang="0">
                  <a:pos x="connsiteX218-437" y="connsiteY218-438"/>
                </a:cxn>
                <a:cxn ang="0">
                  <a:pos x="connsiteX219-439" y="connsiteY219-440"/>
                </a:cxn>
                <a:cxn ang="0">
                  <a:pos x="connsiteX220-441" y="connsiteY220-442"/>
                </a:cxn>
                <a:cxn ang="0">
                  <a:pos x="connsiteX221-443" y="connsiteY221-444"/>
                </a:cxn>
                <a:cxn ang="0">
                  <a:pos x="connsiteX222-445" y="connsiteY222-446"/>
                </a:cxn>
                <a:cxn ang="0">
                  <a:pos x="connsiteX223-447" y="connsiteY223-448"/>
                </a:cxn>
                <a:cxn ang="0">
                  <a:pos x="connsiteX224-449" y="connsiteY224-450"/>
                </a:cxn>
                <a:cxn ang="0">
                  <a:pos x="connsiteX225-451" y="connsiteY225-452"/>
                </a:cxn>
                <a:cxn ang="0">
                  <a:pos x="connsiteX226-453" y="connsiteY226-454"/>
                </a:cxn>
                <a:cxn ang="0">
                  <a:pos x="connsiteX227-455" y="connsiteY227-456"/>
                </a:cxn>
                <a:cxn ang="0">
                  <a:pos x="connsiteX228-457" y="connsiteY228-458"/>
                </a:cxn>
                <a:cxn ang="0">
                  <a:pos x="connsiteX229-459" y="connsiteY229-460"/>
                </a:cxn>
                <a:cxn ang="0">
                  <a:pos x="connsiteX230-461" y="connsiteY230-462"/>
                </a:cxn>
                <a:cxn ang="0">
                  <a:pos x="connsiteX231-463" y="connsiteY231-464"/>
                </a:cxn>
                <a:cxn ang="0">
                  <a:pos x="connsiteX232-465" y="connsiteY232-466"/>
                </a:cxn>
                <a:cxn ang="0">
                  <a:pos x="connsiteX233-467" y="connsiteY233-468"/>
                </a:cxn>
                <a:cxn ang="0">
                  <a:pos x="connsiteX234-469" y="connsiteY234-470"/>
                </a:cxn>
                <a:cxn ang="0">
                  <a:pos x="connsiteX235-471" y="connsiteY235-472"/>
                </a:cxn>
                <a:cxn ang="0">
                  <a:pos x="connsiteX236-473" y="connsiteY236-474"/>
                </a:cxn>
                <a:cxn ang="0">
                  <a:pos x="connsiteX237-475" y="connsiteY237-476"/>
                </a:cxn>
                <a:cxn ang="0">
                  <a:pos x="connsiteX238-477" y="connsiteY238-478"/>
                </a:cxn>
                <a:cxn ang="0">
                  <a:pos x="connsiteX239-479" y="connsiteY239-480"/>
                </a:cxn>
                <a:cxn ang="0">
                  <a:pos x="connsiteX240-481" y="connsiteY240-482"/>
                </a:cxn>
                <a:cxn ang="0">
                  <a:pos x="connsiteX241-483" y="connsiteY241-484"/>
                </a:cxn>
                <a:cxn ang="0">
                  <a:pos x="connsiteX242-485" y="connsiteY242-486"/>
                </a:cxn>
                <a:cxn ang="0">
                  <a:pos x="connsiteX243-487" y="connsiteY243-488"/>
                </a:cxn>
                <a:cxn ang="0">
                  <a:pos x="connsiteX244-489" y="connsiteY244-490"/>
                </a:cxn>
                <a:cxn ang="0">
                  <a:pos x="connsiteX245-491" y="connsiteY245-492"/>
                </a:cxn>
                <a:cxn ang="0">
                  <a:pos x="connsiteX246-493" y="connsiteY246-494"/>
                </a:cxn>
                <a:cxn ang="0">
                  <a:pos x="connsiteX247-495" y="connsiteY247-496"/>
                </a:cxn>
                <a:cxn ang="0">
                  <a:pos x="connsiteX248-497" y="connsiteY248-498"/>
                </a:cxn>
                <a:cxn ang="0">
                  <a:pos x="connsiteX249-499" y="connsiteY249-500"/>
                </a:cxn>
                <a:cxn ang="0">
                  <a:pos x="connsiteX250-501" y="connsiteY250-502"/>
                </a:cxn>
                <a:cxn ang="0">
                  <a:pos x="connsiteX251-503" y="connsiteY251-504"/>
                </a:cxn>
                <a:cxn ang="0">
                  <a:pos x="connsiteX252-505" y="connsiteY252-506"/>
                </a:cxn>
                <a:cxn ang="0">
                  <a:pos x="connsiteX253-507" y="connsiteY253-508"/>
                </a:cxn>
                <a:cxn ang="0">
                  <a:pos x="connsiteX254-509" y="connsiteY254-510"/>
                </a:cxn>
                <a:cxn ang="0">
                  <a:pos x="connsiteX255-511" y="connsiteY255-512"/>
                </a:cxn>
                <a:cxn ang="0">
                  <a:pos x="connsiteX256-513" y="connsiteY256-514"/>
                </a:cxn>
                <a:cxn ang="0">
                  <a:pos x="connsiteX257-515" y="connsiteY257-516"/>
                </a:cxn>
                <a:cxn ang="0">
                  <a:pos x="connsiteX258-517" y="connsiteY258-518"/>
                </a:cxn>
                <a:cxn ang="0">
                  <a:pos x="connsiteX259-519" y="connsiteY259-520"/>
                </a:cxn>
                <a:cxn ang="0">
                  <a:pos x="connsiteX260-521" y="connsiteY260-522"/>
                </a:cxn>
                <a:cxn ang="0">
                  <a:pos x="connsiteX261-3655" y="connsiteY261-3656"/>
                </a:cxn>
              </a:cxnLst>
              <a:rect l="l" t="t" r="r" b="b"/>
              <a:pathLst>
                <a:path w="2040634" h="2447925">
                  <a:moveTo>
                    <a:pt x="1516811" y="196946"/>
                  </a:moveTo>
                  <a:lnTo>
                    <a:pt x="1509754" y="170898"/>
                  </a:lnTo>
                  <a:cubicBezTo>
                    <a:pt x="1495466" y="167723"/>
                    <a:pt x="1507032" y="129465"/>
                    <a:pt x="1490412" y="137494"/>
                  </a:cubicBezTo>
                  <a:cubicBezTo>
                    <a:pt x="1473792" y="145523"/>
                    <a:pt x="1425811" y="204685"/>
                    <a:pt x="1410033" y="219075"/>
                  </a:cubicBezTo>
                  <a:cubicBezTo>
                    <a:pt x="1394255" y="233465"/>
                    <a:pt x="1400508" y="222250"/>
                    <a:pt x="1395745" y="223837"/>
                  </a:cubicBezTo>
                  <a:lnTo>
                    <a:pt x="1352883" y="209550"/>
                  </a:lnTo>
                  <a:cubicBezTo>
                    <a:pt x="1348120" y="207962"/>
                    <a:pt x="1343465" y="206004"/>
                    <a:pt x="1338595" y="204787"/>
                  </a:cubicBezTo>
                  <a:cubicBezTo>
                    <a:pt x="1332245" y="203200"/>
                    <a:pt x="1325839" y="201823"/>
                    <a:pt x="1319545" y="200025"/>
                  </a:cubicBezTo>
                  <a:cubicBezTo>
                    <a:pt x="1314718" y="198646"/>
                    <a:pt x="1310210" y="196087"/>
                    <a:pt x="1305258" y="195262"/>
                  </a:cubicBezTo>
                  <a:cubicBezTo>
                    <a:pt x="1291078" y="192899"/>
                    <a:pt x="1276683" y="192087"/>
                    <a:pt x="1262395" y="190500"/>
                  </a:cubicBezTo>
                  <a:cubicBezTo>
                    <a:pt x="1227610" y="178905"/>
                    <a:pt x="1243560" y="183410"/>
                    <a:pt x="1214770" y="176212"/>
                  </a:cubicBezTo>
                  <a:cubicBezTo>
                    <a:pt x="1213183" y="171450"/>
                    <a:pt x="1213928" y="165061"/>
                    <a:pt x="1210008" y="161925"/>
                  </a:cubicBezTo>
                  <a:cubicBezTo>
                    <a:pt x="1196580" y="151182"/>
                    <a:pt x="1146043" y="161654"/>
                    <a:pt x="1143333" y="161925"/>
                  </a:cubicBezTo>
                  <a:cubicBezTo>
                    <a:pt x="1134021" y="175892"/>
                    <a:pt x="1132988" y="174727"/>
                    <a:pt x="1129045" y="190500"/>
                  </a:cubicBezTo>
                  <a:cubicBezTo>
                    <a:pt x="1127082" y="198353"/>
                    <a:pt x="1127632" y="206943"/>
                    <a:pt x="1124283" y="214312"/>
                  </a:cubicBezTo>
                  <a:cubicBezTo>
                    <a:pt x="1119546" y="224734"/>
                    <a:pt x="1105233" y="242887"/>
                    <a:pt x="1105233" y="242887"/>
                  </a:cubicBezTo>
                  <a:cubicBezTo>
                    <a:pt x="1100470" y="241300"/>
                    <a:pt x="1094495" y="241675"/>
                    <a:pt x="1090945" y="238125"/>
                  </a:cubicBezTo>
                  <a:cubicBezTo>
                    <a:pt x="1087395" y="234575"/>
                    <a:pt x="1090103" y="226973"/>
                    <a:pt x="1086183" y="223837"/>
                  </a:cubicBezTo>
                  <a:cubicBezTo>
                    <a:pt x="1081072" y="219748"/>
                    <a:pt x="1073402" y="220956"/>
                    <a:pt x="1067133" y="219075"/>
                  </a:cubicBezTo>
                  <a:cubicBezTo>
                    <a:pt x="1057516" y="216190"/>
                    <a:pt x="1048083" y="212725"/>
                    <a:pt x="1038558" y="209550"/>
                  </a:cubicBezTo>
                  <a:lnTo>
                    <a:pt x="1024270" y="204787"/>
                  </a:lnTo>
                  <a:lnTo>
                    <a:pt x="1009983" y="200025"/>
                  </a:lnTo>
                  <a:cubicBezTo>
                    <a:pt x="1002045" y="201612"/>
                    <a:pt x="994202" y="205791"/>
                    <a:pt x="986170" y="204787"/>
                  </a:cubicBezTo>
                  <a:cubicBezTo>
                    <a:pt x="962775" y="201862"/>
                    <a:pt x="975016" y="179344"/>
                    <a:pt x="962358" y="166687"/>
                  </a:cubicBezTo>
                  <a:lnTo>
                    <a:pt x="948070" y="152400"/>
                  </a:lnTo>
                  <a:cubicBezTo>
                    <a:pt x="911421" y="159729"/>
                    <a:pt x="932112" y="159125"/>
                    <a:pt x="886158" y="147637"/>
                  </a:cubicBezTo>
                  <a:lnTo>
                    <a:pt x="867108" y="142875"/>
                  </a:lnTo>
                  <a:cubicBezTo>
                    <a:pt x="834356" y="121040"/>
                    <a:pt x="849393" y="127445"/>
                    <a:pt x="824245" y="119062"/>
                  </a:cubicBezTo>
                  <a:cubicBezTo>
                    <a:pt x="822658" y="114300"/>
                    <a:pt x="817619" y="109436"/>
                    <a:pt x="819483" y="104775"/>
                  </a:cubicBezTo>
                  <a:cubicBezTo>
                    <a:pt x="821609" y="99461"/>
                    <a:pt x="830194" y="99719"/>
                    <a:pt x="833770" y="95250"/>
                  </a:cubicBezTo>
                  <a:cubicBezTo>
                    <a:pt x="836906" y="91330"/>
                    <a:pt x="836945" y="85725"/>
                    <a:pt x="838533" y="80962"/>
                  </a:cubicBezTo>
                  <a:cubicBezTo>
                    <a:pt x="836945" y="69850"/>
                    <a:pt x="832909" y="58817"/>
                    <a:pt x="833770" y="47625"/>
                  </a:cubicBezTo>
                  <a:cubicBezTo>
                    <a:pt x="834540" y="37614"/>
                    <a:pt x="843295" y="19050"/>
                    <a:pt x="843295" y="19050"/>
                  </a:cubicBezTo>
                  <a:cubicBezTo>
                    <a:pt x="838533" y="15875"/>
                    <a:pt x="834238" y="11850"/>
                    <a:pt x="829008" y="9525"/>
                  </a:cubicBezTo>
                  <a:cubicBezTo>
                    <a:pt x="819833" y="5447"/>
                    <a:pt x="800433" y="0"/>
                    <a:pt x="800433" y="0"/>
                  </a:cubicBezTo>
                  <a:cubicBezTo>
                    <a:pt x="746211" y="18074"/>
                    <a:pt x="781881" y="8935"/>
                    <a:pt x="690895" y="14287"/>
                  </a:cubicBezTo>
                  <a:cubicBezTo>
                    <a:pt x="632695" y="25929"/>
                    <a:pt x="707551" y="12032"/>
                    <a:pt x="595645" y="23812"/>
                  </a:cubicBezTo>
                  <a:cubicBezTo>
                    <a:pt x="586909" y="24732"/>
                    <a:pt x="571159" y="30387"/>
                    <a:pt x="562308" y="33337"/>
                  </a:cubicBezTo>
                  <a:cubicBezTo>
                    <a:pt x="557545" y="36512"/>
                    <a:pt x="553450" y="41052"/>
                    <a:pt x="548020" y="42862"/>
                  </a:cubicBezTo>
                  <a:cubicBezTo>
                    <a:pt x="538859" y="45916"/>
                    <a:pt x="528871" y="45530"/>
                    <a:pt x="519445" y="47625"/>
                  </a:cubicBezTo>
                  <a:cubicBezTo>
                    <a:pt x="514545" y="48714"/>
                    <a:pt x="509920" y="50800"/>
                    <a:pt x="505158" y="52387"/>
                  </a:cubicBezTo>
                  <a:cubicBezTo>
                    <a:pt x="500395" y="55562"/>
                    <a:pt x="496101" y="59587"/>
                    <a:pt x="490870" y="61912"/>
                  </a:cubicBezTo>
                  <a:cubicBezTo>
                    <a:pt x="459869" y="75690"/>
                    <a:pt x="447480" y="72784"/>
                    <a:pt x="409908" y="76200"/>
                  </a:cubicBezTo>
                  <a:cubicBezTo>
                    <a:pt x="398795" y="74612"/>
                    <a:pt x="386610" y="76457"/>
                    <a:pt x="376570" y="71437"/>
                  </a:cubicBezTo>
                  <a:cubicBezTo>
                    <a:pt x="372080" y="69192"/>
                    <a:pt x="374053" y="61640"/>
                    <a:pt x="371808" y="57150"/>
                  </a:cubicBezTo>
                  <a:cubicBezTo>
                    <a:pt x="369248" y="52030"/>
                    <a:pt x="365458" y="47625"/>
                    <a:pt x="362283" y="42862"/>
                  </a:cubicBezTo>
                  <a:cubicBezTo>
                    <a:pt x="357520" y="44450"/>
                    <a:pt x="351131" y="43705"/>
                    <a:pt x="347995" y="47625"/>
                  </a:cubicBezTo>
                  <a:cubicBezTo>
                    <a:pt x="343906" y="52736"/>
                    <a:pt x="345031" y="60381"/>
                    <a:pt x="343233" y="66675"/>
                  </a:cubicBezTo>
                  <a:cubicBezTo>
                    <a:pt x="339702" y="79034"/>
                    <a:pt x="330189" y="105947"/>
                    <a:pt x="319420" y="109537"/>
                  </a:cubicBezTo>
                  <a:cubicBezTo>
                    <a:pt x="267302" y="126912"/>
                    <a:pt x="346254" y="99199"/>
                    <a:pt x="290845" y="123825"/>
                  </a:cubicBezTo>
                  <a:cubicBezTo>
                    <a:pt x="281670" y="127903"/>
                    <a:pt x="262270" y="133350"/>
                    <a:pt x="262270" y="133350"/>
                  </a:cubicBezTo>
                  <a:cubicBezTo>
                    <a:pt x="257508" y="138112"/>
                    <a:pt x="252118" y="142321"/>
                    <a:pt x="247983" y="147637"/>
                  </a:cubicBezTo>
                  <a:cubicBezTo>
                    <a:pt x="240955" y="156673"/>
                    <a:pt x="228933" y="176212"/>
                    <a:pt x="228933" y="176212"/>
                  </a:cubicBezTo>
                  <a:cubicBezTo>
                    <a:pt x="230520" y="196850"/>
                    <a:pt x="231128" y="217586"/>
                    <a:pt x="233695" y="238125"/>
                  </a:cubicBezTo>
                  <a:cubicBezTo>
                    <a:pt x="236321" y="259131"/>
                    <a:pt x="254372" y="257677"/>
                    <a:pt x="219408" y="280987"/>
                  </a:cubicBezTo>
                  <a:cubicBezTo>
                    <a:pt x="182478" y="305607"/>
                    <a:pt x="201694" y="296416"/>
                    <a:pt x="162258" y="309562"/>
                  </a:cubicBezTo>
                  <a:lnTo>
                    <a:pt x="147970" y="314325"/>
                  </a:lnTo>
                  <a:lnTo>
                    <a:pt x="133683" y="319087"/>
                  </a:lnTo>
                  <a:cubicBezTo>
                    <a:pt x="121711" y="354999"/>
                    <a:pt x="139252" y="312127"/>
                    <a:pt x="114633" y="342900"/>
                  </a:cubicBezTo>
                  <a:cubicBezTo>
                    <a:pt x="88343" y="375762"/>
                    <a:pt x="136527" y="339415"/>
                    <a:pt x="95583" y="366712"/>
                  </a:cubicBezTo>
                  <a:cubicBezTo>
                    <a:pt x="93995" y="371475"/>
                    <a:pt x="93605" y="376823"/>
                    <a:pt x="90820" y="381000"/>
                  </a:cubicBezTo>
                  <a:cubicBezTo>
                    <a:pt x="87084" y="386604"/>
                    <a:pt x="79268" y="389133"/>
                    <a:pt x="76533" y="395287"/>
                  </a:cubicBezTo>
                  <a:cubicBezTo>
                    <a:pt x="72611" y="404111"/>
                    <a:pt x="74112" y="414494"/>
                    <a:pt x="71770" y="423862"/>
                  </a:cubicBezTo>
                  <a:cubicBezTo>
                    <a:pt x="69335" y="433602"/>
                    <a:pt x="65420" y="442912"/>
                    <a:pt x="62245" y="452437"/>
                  </a:cubicBezTo>
                  <a:lnTo>
                    <a:pt x="57483" y="466725"/>
                  </a:lnTo>
                  <a:cubicBezTo>
                    <a:pt x="55896" y="471487"/>
                    <a:pt x="56897" y="478227"/>
                    <a:pt x="52720" y="481012"/>
                  </a:cubicBezTo>
                  <a:lnTo>
                    <a:pt x="38433" y="490537"/>
                  </a:lnTo>
                  <a:cubicBezTo>
                    <a:pt x="32083" y="500062"/>
                    <a:pt x="16607" y="508006"/>
                    <a:pt x="19383" y="519112"/>
                  </a:cubicBezTo>
                  <a:cubicBezTo>
                    <a:pt x="20970" y="525462"/>
                    <a:pt x="22264" y="531893"/>
                    <a:pt x="24145" y="538162"/>
                  </a:cubicBezTo>
                  <a:cubicBezTo>
                    <a:pt x="27030" y="547779"/>
                    <a:pt x="33670" y="566737"/>
                    <a:pt x="33670" y="566737"/>
                  </a:cubicBezTo>
                  <a:cubicBezTo>
                    <a:pt x="35258" y="581025"/>
                    <a:pt x="36070" y="595420"/>
                    <a:pt x="38433" y="609600"/>
                  </a:cubicBezTo>
                  <a:cubicBezTo>
                    <a:pt x="44673" y="647038"/>
                    <a:pt x="61003" y="599783"/>
                    <a:pt x="38433" y="681037"/>
                  </a:cubicBezTo>
                  <a:cubicBezTo>
                    <a:pt x="35369" y="692067"/>
                    <a:pt x="19383" y="709612"/>
                    <a:pt x="19383" y="709612"/>
                  </a:cubicBezTo>
                  <a:cubicBezTo>
                    <a:pt x="16208" y="720725"/>
                    <a:pt x="14150" y="732219"/>
                    <a:pt x="9858" y="742950"/>
                  </a:cubicBezTo>
                  <a:cubicBezTo>
                    <a:pt x="7732" y="748264"/>
                    <a:pt x="1143" y="751571"/>
                    <a:pt x="333" y="757237"/>
                  </a:cubicBezTo>
                  <a:cubicBezTo>
                    <a:pt x="-2051" y="773921"/>
                    <a:pt x="8927" y="777766"/>
                    <a:pt x="14620" y="790575"/>
                  </a:cubicBezTo>
                  <a:cubicBezTo>
                    <a:pt x="51712" y="874034"/>
                    <a:pt x="2014" y="771248"/>
                    <a:pt x="28908" y="842962"/>
                  </a:cubicBezTo>
                  <a:cubicBezTo>
                    <a:pt x="34200" y="857074"/>
                    <a:pt x="41078" y="859013"/>
                    <a:pt x="52720" y="866775"/>
                  </a:cubicBezTo>
                  <a:cubicBezTo>
                    <a:pt x="55895" y="871537"/>
                    <a:pt x="59685" y="875943"/>
                    <a:pt x="62245" y="881062"/>
                  </a:cubicBezTo>
                  <a:cubicBezTo>
                    <a:pt x="69992" y="896556"/>
                    <a:pt x="62884" y="895988"/>
                    <a:pt x="76533" y="909637"/>
                  </a:cubicBezTo>
                  <a:cubicBezTo>
                    <a:pt x="80580" y="913684"/>
                    <a:pt x="86058" y="915987"/>
                    <a:pt x="90820" y="919162"/>
                  </a:cubicBezTo>
                  <a:cubicBezTo>
                    <a:pt x="101933" y="952500"/>
                    <a:pt x="90820" y="944562"/>
                    <a:pt x="114633" y="952500"/>
                  </a:cubicBezTo>
                  <a:cubicBezTo>
                    <a:pt x="116220" y="957262"/>
                    <a:pt x="116259" y="962867"/>
                    <a:pt x="119395" y="966787"/>
                  </a:cubicBezTo>
                  <a:cubicBezTo>
                    <a:pt x="122971" y="971257"/>
                    <a:pt x="129636" y="972265"/>
                    <a:pt x="133683" y="976312"/>
                  </a:cubicBezTo>
                  <a:cubicBezTo>
                    <a:pt x="137730" y="980359"/>
                    <a:pt x="140033" y="985837"/>
                    <a:pt x="143208" y="990600"/>
                  </a:cubicBezTo>
                  <a:cubicBezTo>
                    <a:pt x="147081" y="1002220"/>
                    <a:pt x="148263" y="1009943"/>
                    <a:pt x="157495" y="1019175"/>
                  </a:cubicBezTo>
                  <a:cubicBezTo>
                    <a:pt x="161542" y="1023222"/>
                    <a:pt x="167020" y="1025525"/>
                    <a:pt x="171783" y="1028700"/>
                  </a:cubicBezTo>
                  <a:cubicBezTo>
                    <a:pt x="174378" y="1036485"/>
                    <a:pt x="178295" y="1052416"/>
                    <a:pt x="186070" y="1057275"/>
                  </a:cubicBezTo>
                  <a:cubicBezTo>
                    <a:pt x="194584" y="1062596"/>
                    <a:pt x="206291" y="1061231"/>
                    <a:pt x="214645" y="1066800"/>
                  </a:cubicBezTo>
                  <a:lnTo>
                    <a:pt x="257508" y="1095375"/>
                  </a:lnTo>
                  <a:cubicBezTo>
                    <a:pt x="262270" y="1098550"/>
                    <a:pt x="266365" y="1103090"/>
                    <a:pt x="271795" y="1104900"/>
                  </a:cubicBezTo>
                  <a:lnTo>
                    <a:pt x="286083" y="1109662"/>
                  </a:lnTo>
                  <a:cubicBezTo>
                    <a:pt x="292433" y="1108075"/>
                    <a:pt x="298864" y="1106781"/>
                    <a:pt x="305133" y="1104900"/>
                  </a:cubicBezTo>
                  <a:cubicBezTo>
                    <a:pt x="363132" y="1087501"/>
                    <a:pt x="308834" y="1101594"/>
                    <a:pt x="352758" y="1090612"/>
                  </a:cubicBezTo>
                  <a:cubicBezTo>
                    <a:pt x="371808" y="1092200"/>
                    <a:pt x="390960" y="1092849"/>
                    <a:pt x="409908" y="1095375"/>
                  </a:cubicBezTo>
                  <a:cubicBezTo>
                    <a:pt x="414884" y="1096038"/>
                    <a:pt x="419295" y="1099048"/>
                    <a:pt x="424195" y="1100137"/>
                  </a:cubicBezTo>
                  <a:cubicBezTo>
                    <a:pt x="433621" y="1102232"/>
                    <a:pt x="443245" y="1103312"/>
                    <a:pt x="452770" y="1104900"/>
                  </a:cubicBezTo>
                  <a:cubicBezTo>
                    <a:pt x="467058" y="1103312"/>
                    <a:pt x="482123" y="1105050"/>
                    <a:pt x="495633" y="1100137"/>
                  </a:cubicBezTo>
                  <a:cubicBezTo>
                    <a:pt x="501012" y="1098181"/>
                    <a:pt x="500689" y="1089426"/>
                    <a:pt x="505158" y="1085850"/>
                  </a:cubicBezTo>
                  <a:cubicBezTo>
                    <a:pt x="509078" y="1082714"/>
                    <a:pt x="514955" y="1083332"/>
                    <a:pt x="519445" y="1081087"/>
                  </a:cubicBezTo>
                  <a:cubicBezTo>
                    <a:pt x="556366" y="1062626"/>
                    <a:pt x="512117" y="1078767"/>
                    <a:pt x="548020" y="1066800"/>
                  </a:cubicBezTo>
                  <a:cubicBezTo>
                    <a:pt x="552783" y="1063625"/>
                    <a:pt x="557077" y="1059600"/>
                    <a:pt x="562308" y="1057275"/>
                  </a:cubicBezTo>
                  <a:cubicBezTo>
                    <a:pt x="571483" y="1053197"/>
                    <a:pt x="590883" y="1047750"/>
                    <a:pt x="590883" y="1047750"/>
                  </a:cubicBezTo>
                  <a:cubicBezTo>
                    <a:pt x="600408" y="1049337"/>
                    <a:pt x="610090" y="1050170"/>
                    <a:pt x="619458" y="1052512"/>
                  </a:cubicBezTo>
                  <a:cubicBezTo>
                    <a:pt x="629198" y="1054947"/>
                    <a:pt x="648033" y="1062037"/>
                    <a:pt x="648033" y="1062037"/>
                  </a:cubicBezTo>
                  <a:cubicBezTo>
                    <a:pt x="652795" y="1065212"/>
                    <a:pt x="658551" y="1067254"/>
                    <a:pt x="662320" y="1071562"/>
                  </a:cubicBezTo>
                  <a:cubicBezTo>
                    <a:pt x="669858" y="1080177"/>
                    <a:pt x="671845" y="1093787"/>
                    <a:pt x="681370" y="1100137"/>
                  </a:cubicBezTo>
                  <a:lnTo>
                    <a:pt x="709945" y="1119187"/>
                  </a:lnTo>
                  <a:cubicBezTo>
                    <a:pt x="717883" y="1117600"/>
                    <a:pt x="725870" y="1116245"/>
                    <a:pt x="733758" y="1114425"/>
                  </a:cubicBezTo>
                  <a:cubicBezTo>
                    <a:pt x="746514" y="1111482"/>
                    <a:pt x="771858" y="1104900"/>
                    <a:pt x="771858" y="1104900"/>
                  </a:cubicBezTo>
                  <a:cubicBezTo>
                    <a:pt x="776620" y="1106487"/>
                    <a:pt x="783227" y="1105577"/>
                    <a:pt x="786145" y="1109662"/>
                  </a:cubicBezTo>
                  <a:cubicBezTo>
                    <a:pt x="791981" y="1117832"/>
                    <a:pt x="792495" y="1128712"/>
                    <a:pt x="795670" y="1138237"/>
                  </a:cubicBezTo>
                  <a:cubicBezTo>
                    <a:pt x="802993" y="1160207"/>
                    <a:pt x="799448" y="1147598"/>
                    <a:pt x="805195" y="1176337"/>
                  </a:cubicBezTo>
                  <a:cubicBezTo>
                    <a:pt x="803608" y="1195387"/>
                    <a:pt x="803576" y="1214631"/>
                    <a:pt x="800433" y="1233487"/>
                  </a:cubicBezTo>
                  <a:cubicBezTo>
                    <a:pt x="798782" y="1243391"/>
                    <a:pt x="794083" y="1252537"/>
                    <a:pt x="790908" y="1262062"/>
                  </a:cubicBezTo>
                  <a:cubicBezTo>
                    <a:pt x="784336" y="1281779"/>
                    <a:pt x="788929" y="1272174"/>
                    <a:pt x="776620" y="1290637"/>
                  </a:cubicBezTo>
                  <a:cubicBezTo>
                    <a:pt x="781583" y="1305526"/>
                    <a:pt x="786397" y="1324142"/>
                    <a:pt x="800433" y="1333500"/>
                  </a:cubicBezTo>
                  <a:lnTo>
                    <a:pt x="814720" y="1343025"/>
                  </a:lnTo>
                  <a:cubicBezTo>
                    <a:pt x="817895" y="1352550"/>
                    <a:pt x="818676" y="1363246"/>
                    <a:pt x="824245" y="1371600"/>
                  </a:cubicBezTo>
                  <a:cubicBezTo>
                    <a:pt x="827420" y="1376362"/>
                    <a:pt x="831210" y="1380768"/>
                    <a:pt x="833770" y="1385887"/>
                  </a:cubicBezTo>
                  <a:cubicBezTo>
                    <a:pt x="836015" y="1390377"/>
                    <a:pt x="835748" y="1395998"/>
                    <a:pt x="838533" y="1400175"/>
                  </a:cubicBezTo>
                  <a:cubicBezTo>
                    <a:pt x="845867" y="1411176"/>
                    <a:pt x="856565" y="1416959"/>
                    <a:pt x="867108" y="1423987"/>
                  </a:cubicBezTo>
                  <a:cubicBezTo>
                    <a:pt x="888943" y="1456739"/>
                    <a:pt x="882538" y="1441702"/>
                    <a:pt x="890920" y="1466850"/>
                  </a:cubicBezTo>
                  <a:cubicBezTo>
                    <a:pt x="892508" y="1482725"/>
                    <a:pt x="893257" y="1498706"/>
                    <a:pt x="895683" y="1514475"/>
                  </a:cubicBezTo>
                  <a:cubicBezTo>
                    <a:pt x="896446" y="1519437"/>
                    <a:pt x="893301" y="1513681"/>
                    <a:pt x="900445" y="1528762"/>
                  </a:cubicBezTo>
                  <a:lnTo>
                    <a:pt x="919495" y="1557337"/>
                  </a:lnTo>
                  <a:cubicBezTo>
                    <a:pt x="914733" y="1570037"/>
                    <a:pt x="905208" y="1581873"/>
                    <a:pt x="905208" y="1595437"/>
                  </a:cubicBezTo>
                  <a:cubicBezTo>
                    <a:pt x="905208" y="1600457"/>
                    <a:pt x="915575" y="1597064"/>
                    <a:pt x="919495" y="1600200"/>
                  </a:cubicBezTo>
                  <a:cubicBezTo>
                    <a:pt x="927888" y="1606915"/>
                    <a:pt x="930645" y="1619363"/>
                    <a:pt x="933783" y="1628775"/>
                  </a:cubicBezTo>
                  <a:cubicBezTo>
                    <a:pt x="930608" y="1644650"/>
                    <a:pt x="928185" y="1660694"/>
                    <a:pt x="924258" y="1676400"/>
                  </a:cubicBezTo>
                  <a:cubicBezTo>
                    <a:pt x="922670" y="1682750"/>
                    <a:pt x="922422" y="1689596"/>
                    <a:pt x="919495" y="1695450"/>
                  </a:cubicBezTo>
                  <a:cubicBezTo>
                    <a:pt x="914375" y="1705689"/>
                    <a:pt x="906795" y="1714500"/>
                    <a:pt x="900445" y="1724025"/>
                  </a:cubicBezTo>
                  <a:lnTo>
                    <a:pt x="890920" y="1738312"/>
                  </a:lnTo>
                  <a:cubicBezTo>
                    <a:pt x="889333" y="1743075"/>
                    <a:pt x="887143" y="1747677"/>
                    <a:pt x="886158" y="1752600"/>
                  </a:cubicBezTo>
                  <a:cubicBezTo>
                    <a:pt x="883957" y="1763607"/>
                    <a:pt x="884621" y="1775185"/>
                    <a:pt x="881395" y="1785937"/>
                  </a:cubicBezTo>
                  <a:cubicBezTo>
                    <a:pt x="879750" y="1791420"/>
                    <a:pt x="875045" y="1795462"/>
                    <a:pt x="871870" y="1800225"/>
                  </a:cubicBezTo>
                  <a:cubicBezTo>
                    <a:pt x="873458" y="1814512"/>
                    <a:pt x="876633" y="1831975"/>
                    <a:pt x="876633" y="1843087"/>
                  </a:cubicBezTo>
                  <a:cubicBezTo>
                    <a:pt x="876633" y="1854199"/>
                    <a:pt x="871045" y="1861948"/>
                    <a:pt x="871870" y="1866900"/>
                  </a:cubicBezTo>
                  <a:cubicBezTo>
                    <a:pt x="872410" y="1870138"/>
                    <a:pt x="884570" y="1905793"/>
                    <a:pt x="890920" y="1919287"/>
                  </a:cubicBezTo>
                  <a:cubicBezTo>
                    <a:pt x="897270" y="1932781"/>
                    <a:pt x="906350" y="1937002"/>
                    <a:pt x="909970" y="1947862"/>
                  </a:cubicBezTo>
                  <a:cubicBezTo>
                    <a:pt x="911558" y="1952625"/>
                    <a:pt x="912295" y="1957761"/>
                    <a:pt x="914733" y="1962150"/>
                  </a:cubicBezTo>
                  <a:cubicBezTo>
                    <a:pt x="920292" y="1972157"/>
                    <a:pt x="933783" y="1990725"/>
                    <a:pt x="933783" y="1990725"/>
                  </a:cubicBezTo>
                  <a:cubicBezTo>
                    <a:pt x="935310" y="1996835"/>
                    <a:pt x="940530" y="2012950"/>
                    <a:pt x="943308" y="2024062"/>
                  </a:cubicBezTo>
                  <a:cubicBezTo>
                    <a:pt x="946086" y="2035175"/>
                    <a:pt x="947276" y="2052637"/>
                    <a:pt x="950451" y="2057400"/>
                  </a:cubicBezTo>
                  <a:cubicBezTo>
                    <a:pt x="957728" y="2110189"/>
                    <a:pt x="952039" y="2074068"/>
                    <a:pt x="955214" y="2093118"/>
                  </a:cubicBezTo>
                  <a:cubicBezTo>
                    <a:pt x="958389" y="2112168"/>
                    <a:pt x="963548" y="2152253"/>
                    <a:pt x="969501" y="2171700"/>
                  </a:cubicBezTo>
                  <a:cubicBezTo>
                    <a:pt x="975454" y="2191147"/>
                    <a:pt x="986567" y="2201069"/>
                    <a:pt x="990933" y="2209800"/>
                  </a:cubicBezTo>
                  <a:cubicBezTo>
                    <a:pt x="995299" y="2218531"/>
                    <a:pt x="992911" y="2219910"/>
                    <a:pt x="995695" y="2224087"/>
                  </a:cubicBezTo>
                  <a:cubicBezTo>
                    <a:pt x="998870" y="2228850"/>
                    <a:pt x="1002660" y="2233255"/>
                    <a:pt x="1005220" y="2238375"/>
                  </a:cubicBezTo>
                  <a:cubicBezTo>
                    <a:pt x="1007465" y="2242865"/>
                    <a:pt x="1007545" y="2248274"/>
                    <a:pt x="1009983" y="2252662"/>
                  </a:cubicBezTo>
                  <a:cubicBezTo>
                    <a:pt x="1015543" y="2262669"/>
                    <a:pt x="1029033" y="2281237"/>
                    <a:pt x="1029033" y="2281237"/>
                  </a:cubicBezTo>
                  <a:cubicBezTo>
                    <a:pt x="1032906" y="2292858"/>
                    <a:pt x="1034087" y="2300579"/>
                    <a:pt x="1043320" y="2309812"/>
                  </a:cubicBezTo>
                  <a:cubicBezTo>
                    <a:pt x="1047368" y="2313859"/>
                    <a:pt x="1052845" y="2316162"/>
                    <a:pt x="1057608" y="2319337"/>
                  </a:cubicBezTo>
                  <a:cubicBezTo>
                    <a:pt x="1070294" y="2357395"/>
                    <a:pt x="1070472" y="2337421"/>
                    <a:pt x="1057608" y="2371725"/>
                  </a:cubicBezTo>
                  <a:cubicBezTo>
                    <a:pt x="1055845" y="2376425"/>
                    <a:pt x="1054433" y="2381250"/>
                    <a:pt x="1052845" y="2386012"/>
                  </a:cubicBezTo>
                  <a:lnTo>
                    <a:pt x="1071895" y="2414587"/>
                  </a:lnTo>
                  <a:cubicBezTo>
                    <a:pt x="1075070" y="2419350"/>
                    <a:pt x="1076657" y="2425700"/>
                    <a:pt x="1081420" y="2428875"/>
                  </a:cubicBezTo>
                  <a:lnTo>
                    <a:pt x="1109995" y="2447925"/>
                  </a:lnTo>
                  <a:cubicBezTo>
                    <a:pt x="1116092" y="2446401"/>
                    <a:pt x="1136505" y="2441814"/>
                    <a:pt x="1143333" y="2438400"/>
                  </a:cubicBezTo>
                  <a:cubicBezTo>
                    <a:pt x="1176227" y="2421954"/>
                    <a:pt x="1137017" y="2434026"/>
                    <a:pt x="1176670" y="2424112"/>
                  </a:cubicBezTo>
                  <a:cubicBezTo>
                    <a:pt x="1206142" y="2404465"/>
                    <a:pt x="1177176" y="2419350"/>
                    <a:pt x="1233820" y="2419350"/>
                  </a:cubicBezTo>
                  <a:cubicBezTo>
                    <a:pt x="1252936" y="2419350"/>
                    <a:pt x="1271920" y="2416175"/>
                    <a:pt x="1290970" y="2414587"/>
                  </a:cubicBezTo>
                  <a:cubicBezTo>
                    <a:pt x="1311736" y="2407665"/>
                    <a:pt x="1318739" y="2408115"/>
                    <a:pt x="1333833" y="2395537"/>
                  </a:cubicBezTo>
                  <a:cubicBezTo>
                    <a:pt x="1339007" y="2391225"/>
                    <a:pt x="1342804" y="2385385"/>
                    <a:pt x="1348120" y="2381250"/>
                  </a:cubicBezTo>
                  <a:cubicBezTo>
                    <a:pt x="1357156" y="2374222"/>
                    <a:pt x="1367170" y="2368550"/>
                    <a:pt x="1376695" y="2362200"/>
                  </a:cubicBezTo>
                  <a:lnTo>
                    <a:pt x="1390983" y="2352675"/>
                  </a:lnTo>
                  <a:cubicBezTo>
                    <a:pt x="1394158" y="2347912"/>
                    <a:pt x="1396038" y="2341963"/>
                    <a:pt x="1400508" y="2338387"/>
                  </a:cubicBezTo>
                  <a:cubicBezTo>
                    <a:pt x="1404428" y="2335251"/>
                    <a:pt x="1411245" y="2337175"/>
                    <a:pt x="1414795" y="2333625"/>
                  </a:cubicBezTo>
                  <a:cubicBezTo>
                    <a:pt x="1440194" y="2308226"/>
                    <a:pt x="1395748" y="2327273"/>
                    <a:pt x="1433845" y="2314575"/>
                  </a:cubicBezTo>
                  <a:cubicBezTo>
                    <a:pt x="1451218" y="2262459"/>
                    <a:pt x="1423510" y="2341401"/>
                    <a:pt x="1448133" y="2286000"/>
                  </a:cubicBezTo>
                  <a:cubicBezTo>
                    <a:pt x="1452211" y="2276825"/>
                    <a:pt x="1452089" y="2265779"/>
                    <a:pt x="1457658" y="2257425"/>
                  </a:cubicBezTo>
                  <a:lnTo>
                    <a:pt x="1476708" y="2228850"/>
                  </a:lnTo>
                  <a:lnTo>
                    <a:pt x="1486233" y="2214562"/>
                  </a:lnTo>
                  <a:cubicBezTo>
                    <a:pt x="1489408" y="2205037"/>
                    <a:pt x="1494924" y="2195993"/>
                    <a:pt x="1495758" y="2185987"/>
                  </a:cubicBezTo>
                  <a:cubicBezTo>
                    <a:pt x="1497345" y="2166937"/>
                    <a:pt x="1491971" y="2145935"/>
                    <a:pt x="1500520" y="2128837"/>
                  </a:cubicBezTo>
                  <a:cubicBezTo>
                    <a:pt x="1505010" y="2119857"/>
                    <a:pt x="1519570" y="2122487"/>
                    <a:pt x="1529095" y="2119312"/>
                  </a:cubicBezTo>
                  <a:lnTo>
                    <a:pt x="1543383" y="2114550"/>
                  </a:lnTo>
                  <a:cubicBezTo>
                    <a:pt x="1548145" y="2111375"/>
                    <a:pt x="1552551" y="2107585"/>
                    <a:pt x="1557670" y="2105025"/>
                  </a:cubicBezTo>
                  <a:cubicBezTo>
                    <a:pt x="1562160" y="2102780"/>
                    <a:pt x="1568038" y="2103398"/>
                    <a:pt x="1571958" y="2100262"/>
                  </a:cubicBezTo>
                  <a:cubicBezTo>
                    <a:pt x="1576427" y="2096686"/>
                    <a:pt x="1578308" y="2090737"/>
                    <a:pt x="1581483" y="2085975"/>
                  </a:cubicBezTo>
                  <a:cubicBezTo>
                    <a:pt x="1577848" y="2038721"/>
                    <a:pt x="1581224" y="2037444"/>
                    <a:pt x="1571958" y="2005012"/>
                  </a:cubicBezTo>
                  <a:cubicBezTo>
                    <a:pt x="1570579" y="2000185"/>
                    <a:pt x="1569440" y="1995215"/>
                    <a:pt x="1567195" y="1990725"/>
                  </a:cubicBezTo>
                  <a:cubicBezTo>
                    <a:pt x="1564635" y="1985605"/>
                    <a:pt x="1560845" y="1981200"/>
                    <a:pt x="1557670" y="1976437"/>
                  </a:cubicBezTo>
                  <a:cubicBezTo>
                    <a:pt x="1549645" y="1952361"/>
                    <a:pt x="1540689" y="1950556"/>
                    <a:pt x="1557670" y="1933575"/>
                  </a:cubicBezTo>
                  <a:cubicBezTo>
                    <a:pt x="1561718" y="1929528"/>
                    <a:pt x="1567195" y="1927225"/>
                    <a:pt x="1571958" y="1924050"/>
                  </a:cubicBezTo>
                  <a:cubicBezTo>
                    <a:pt x="1575133" y="1919287"/>
                    <a:pt x="1577175" y="1913531"/>
                    <a:pt x="1581483" y="1909762"/>
                  </a:cubicBezTo>
                  <a:cubicBezTo>
                    <a:pt x="1590098" y="1902224"/>
                    <a:pt x="1610058" y="1890712"/>
                    <a:pt x="1610058" y="1890712"/>
                  </a:cubicBezTo>
                  <a:cubicBezTo>
                    <a:pt x="1627521" y="1864519"/>
                    <a:pt x="1610058" y="1886744"/>
                    <a:pt x="1633870" y="1866900"/>
                  </a:cubicBezTo>
                  <a:cubicBezTo>
                    <a:pt x="1639044" y="1862588"/>
                    <a:pt x="1639427" y="1857374"/>
                    <a:pt x="1648158" y="1852612"/>
                  </a:cubicBezTo>
                  <a:cubicBezTo>
                    <a:pt x="1656889" y="1847850"/>
                    <a:pt x="1675542" y="1843881"/>
                    <a:pt x="1686257" y="1838325"/>
                  </a:cubicBezTo>
                  <a:cubicBezTo>
                    <a:pt x="1696972" y="1832769"/>
                    <a:pt x="1706895" y="1826816"/>
                    <a:pt x="1712451" y="1819275"/>
                  </a:cubicBezTo>
                  <a:cubicBezTo>
                    <a:pt x="1718007" y="1811734"/>
                    <a:pt x="1716420" y="1800621"/>
                    <a:pt x="1719595" y="1793081"/>
                  </a:cubicBezTo>
                  <a:cubicBezTo>
                    <a:pt x="1722770" y="1785541"/>
                    <a:pt x="1729914" y="1781176"/>
                    <a:pt x="1731502" y="1774032"/>
                  </a:cubicBezTo>
                  <a:cubicBezTo>
                    <a:pt x="1734677" y="1764507"/>
                    <a:pt x="1734280" y="1755378"/>
                    <a:pt x="1733883" y="1743075"/>
                  </a:cubicBezTo>
                  <a:cubicBezTo>
                    <a:pt x="1733486" y="1730772"/>
                    <a:pt x="1730311" y="1718468"/>
                    <a:pt x="1729120" y="1700212"/>
                  </a:cubicBezTo>
                  <a:cubicBezTo>
                    <a:pt x="1727929" y="1681956"/>
                    <a:pt x="1730297" y="1644211"/>
                    <a:pt x="1726739" y="1633537"/>
                  </a:cubicBezTo>
                  <a:cubicBezTo>
                    <a:pt x="1725829" y="1621707"/>
                    <a:pt x="1714436" y="1600200"/>
                    <a:pt x="1710070" y="1590675"/>
                  </a:cubicBezTo>
                  <a:cubicBezTo>
                    <a:pt x="1705704" y="1581150"/>
                    <a:pt x="1703720" y="1581150"/>
                    <a:pt x="1700545" y="1576387"/>
                  </a:cubicBezTo>
                  <a:cubicBezTo>
                    <a:pt x="1698958" y="1571625"/>
                    <a:pt x="1696577" y="1568847"/>
                    <a:pt x="1695783" y="1562100"/>
                  </a:cubicBezTo>
                  <a:cubicBezTo>
                    <a:pt x="1694989" y="1555353"/>
                    <a:pt x="1696577" y="1545431"/>
                    <a:pt x="1695783" y="1535906"/>
                  </a:cubicBezTo>
                  <a:cubicBezTo>
                    <a:pt x="1694989" y="1526381"/>
                    <a:pt x="1687845" y="1513284"/>
                    <a:pt x="1691020" y="1504950"/>
                  </a:cubicBezTo>
                  <a:lnTo>
                    <a:pt x="1691020" y="1490662"/>
                  </a:lnTo>
                  <a:cubicBezTo>
                    <a:pt x="1692608" y="1470025"/>
                    <a:pt x="1691968" y="1449094"/>
                    <a:pt x="1695783" y="1428750"/>
                  </a:cubicBezTo>
                  <a:cubicBezTo>
                    <a:pt x="1696838" y="1423124"/>
                    <a:pt x="1702748" y="1419582"/>
                    <a:pt x="1705308" y="1414462"/>
                  </a:cubicBezTo>
                  <a:cubicBezTo>
                    <a:pt x="1707553" y="1409972"/>
                    <a:pt x="1707825" y="1404665"/>
                    <a:pt x="1710070" y="1400175"/>
                  </a:cubicBezTo>
                  <a:cubicBezTo>
                    <a:pt x="1712630" y="1395055"/>
                    <a:pt x="1717035" y="1391007"/>
                    <a:pt x="1719595" y="1385887"/>
                  </a:cubicBezTo>
                  <a:cubicBezTo>
                    <a:pt x="1739314" y="1346451"/>
                    <a:pt x="1706585" y="1398261"/>
                    <a:pt x="1733883" y="1357312"/>
                  </a:cubicBezTo>
                  <a:cubicBezTo>
                    <a:pt x="1742265" y="1332164"/>
                    <a:pt x="1735860" y="1347203"/>
                    <a:pt x="1757695" y="1314450"/>
                  </a:cubicBezTo>
                  <a:cubicBezTo>
                    <a:pt x="1760870" y="1309687"/>
                    <a:pt x="1765410" y="1305592"/>
                    <a:pt x="1767220" y="1300162"/>
                  </a:cubicBezTo>
                  <a:cubicBezTo>
                    <a:pt x="1768808" y="1295400"/>
                    <a:pt x="1768847" y="1289795"/>
                    <a:pt x="1771983" y="1285875"/>
                  </a:cubicBezTo>
                  <a:cubicBezTo>
                    <a:pt x="1775559" y="1281406"/>
                    <a:pt x="1781508" y="1279525"/>
                    <a:pt x="1786270" y="1276350"/>
                  </a:cubicBezTo>
                  <a:cubicBezTo>
                    <a:pt x="1789445" y="1271587"/>
                    <a:pt x="1792131" y="1266459"/>
                    <a:pt x="1795795" y="1262062"/>
                  </a:cubicBezTo>
                  <a:cubicBezTo>
                    <a:pt x="1800107" y="1256888"/>
                    <a:pt x="1806347" y="1253379"/>
                    <a:pt x="1810083" y="1247775"/>
                  </a:cubicBezTo>
                  <a:cubicBezTo>
                    <a:pt x="1824598" y="1226003"/>
                    <a:pt x="1801917" y="1237796"/>
                    <a:pt x="1829133" y="1228725"/>
                  </a:cubicBezTo>
                  <a:cubicBezTo>
                    <a:pt x="1833895" y="1225550"/>
                    <a:pt x="1839373" y="1223247"/>
                    <a:pt x="1843420" y="1219200"/>
                  </a:cubicBezTo>
                  <a:cubicBezTo>
                    <a:pt x="1847467" y="1215152"/>
                    <a:pt x="1848475" y="1208488"/>
                    <a:pt x="1852945" y="1204912"/>
                  </a:cubicBezTo>
                  <a:cubicBezTo>
                    <a:pt x="1856865" y="1201776"/>
                    <a:pt x="1862471" y="1230313"/>
                    <a:pt x="1867233" y="1200150"/>
                  </a:cubicBezTo>
                  <a:lnTo>
                    <a:pt x="1876758" y="1204912"/>
                  </a:lnTo>
                  <a:cubicBezTo>
                    <a:pt x="1884695" y="1193800"/>
                    <a:pt x="1894096" y="1183599"/>
                    <a:pt x="1900570" y="1171575"/>
                  </a:cubicBezTo>
                  <a:cubicBezTo>
                    <a:pt x="1911572" y="1151142"/>
                    <a:pt x="1904716" y="1143616"/>
                    <a:pt x="1919620" y="1128712"/>
                  </a:cubicBezTo>
                  <a:cubicBezTo>
                    <a:pt x="1923667" y="1124665"/>
                    <a:pt x="1929145" y="1122362"/>
                    <a:pt x="1933908" y="1119187"/>
                  </a:cubicBezTo>
                  <a:cubicBezTo>
                    <a:pt x="1946606" y="1081090"/>
                    <a:pt x="1927559" y="1125536"/>
                    <a:pt x="1952958" y="1100137"/>
                  </a:cubicBezTo>
                  <a:cubicBezTo>
                    <a:pt x="1956508" y="1096587"/>
                    <a:pt x="1955282" y="1090238"/>
                    <a:pt x="1957720" y="1085850"/>
                  </a:cubicBezTo>
                  <a:cubicBezTo>
                    <a:pt x="1963279" y="1075843"/>
                    <a:pt x="1970420" y="1066800"/>
                    <a:pt x="1976770" y="1057275"/>
                  </a:cubicBezTo>
                  <a:lnTo>
                    <a:pt x="1986295" y="1042987"/>
                  </a:lnTo>
                  <a:lnTo>
                    <a:pt x="1995820" y="1028700"/>
                  </a:lnTo>
                  <a:cubicBezTo>
                    <a:pt x="1998995" y="1023937"/>
                    <a:pt x="2000582" y="1017587"/>
                    <a:pt x="2005345" y="1014412"/>
                  </a:cubicBezTo>
                  <a:lnTo>
                    <a:pt x="2019633" y="1004887"/>
                  </a:lnTo>
                  <a:cubicBezTo>
                    <a:pt x="2030968" y="970882"/>
                    <a:pt x="2023589" y="984666"/>
                    <a:pt x="2038683" y="962025"/>
                  </a:cubicBezTo>
                  <a:cubicBezTo>
                    <a:pt x="2037095" y="928687"/>
                    <a:pt x="2046628" y="892874"/>
                    <a:pt x="2033920" y="862012"/>
                  </a:cubicBezTo>
                  <a:cubicBezTo>
                    <a:pt x="2029561" y="851427"/>
                    <a:pt x="2016746" y="880025"/>
                    <a:pt x="2005345" y="881062"/>
                  </a:cubicBezTo>
                  <a:lnTo>
                    <a:pt x="1952958" y="885825"/>
                  </a:lnTo>
                  <a:cubicBezTo>
                    <a:pt x="1943433" y="889000"/>
                    <a:pt x="1932737" y="889781"/>
                    <a:pt x="1924383" y="895350"/>
                  </a:cubicBezTo>
                  <a:cubicBezTo>
                    <a:pt x="1905918" y="907659"/>
                    <a:pt x="1915525" y="903065"/>
                    <a:pt x="1895808" y="909637"/>
                  </a:cubicBezTo>
                  <a:cubicBezTo>
                    <a:pt x="1870408" y="908050"/>
                    <a:pt x="1844918" y="907539"/>
                    <a:pt x="1819608" y="904875"/>
                  </a:cubicBezTo>
                  <a:cubicBezTo>
                    <a:pt x="1814615" y="904349"/>
                    <a:pt x="1808105" y="904289"/>
                    <a:pt x="1805320" y="900112"/>
                  </a:cubicBezTo>
                  <a:cubicBezTo>
                    <a:pt x="1782332" y="865629"/>
                    <a:pt x="1818931" y="882425"/>
                    <a:pt x="1786270" y="871537"/>
                  </a:cubicBezTo>
                  <a:cubicBezTo>
                    <a:pt x="1791033" y="868362"/>
                    <a:pt x="1796982" y="866482"/>
                    <a:pt x="1800558" y="862012"/>
                  </a:cubicBezTo>
                  <a:cubicBezTo>
                    <a:pt x="1809055" y="851392"/>
                    <a:pt x="1805910" y="841529"/>
                    <a:pt x="1795795" y="833437"/>
                  </a:cubicBezTo>
                  <a:cubicBezTo>
                    <a:pt x="1791875" y="830301"/>
                    <a:pt x="1786270" y="830262"/>
                    <a:pt x="1781508" y="828675"/>
                  </a:cubicBezTo>
                  <a:cubicBezTo>
                    <a:pt x="1777634" y="817054"/>
                    <a:pt x="1776452" y="809332"/>
                    <a:pt x="1767220" y="800100"/>
                  </a:cubicBezTo>
                  <a:cubicBezTo>
                    <a:pt x="1763173" y="796053"/>
                    <a:pt x="1757695" y="793750"/>
                    <a:pt x="1752933" y="790575"/>
                  </a:cubicBezTo>
                  <a:cubicBezTo>
                    <a:pt x="1737305" y="767132"/>
                    <a:pt x="1751213" y="782875"/>
                    <a:pt x="1724358" y="766762"/>
                  </a:cubicBezTo>
                  <a:cubicBezTo>
                    <a:pt x="1714542" y="760872"/>
                    <a:pt x="1695783" y="747712"/>
                    <a:pt x="1695783" y="747712"/>
                  </a:cubicBezTo>
                  <a:cubicBezTo>
                    <a:pt x="1684381" y="730609"/>
                    <a:pt x="1681592" y="729141"/>
                    <a:pt x="1676733" y="704850"/>
                  </a:cubicBezTo>
                  <a:cubicBezTo>
                    <a:pt x="1675569" y="699030"/>
                    <a:pt x="1667624" y="654188"/>
                    <a:pt x="1662445" y="652462"/>
                  </a:cubicBezTo>
                  <a:lnTo>
                    <a:pt x="1648158" y="647700"/>
                  </a:lnTo>
                  <a:cubicBezTo>
                    <a:pt x="1636183" y="611779"/>
                    <a:pt x="1652338" y="656062"/>
                    <a:pt x="1633870" y="619125"/>
                  </a:cubicBezTo>
                  <a:cubicBezTo>
                    <a:pt x="1631625" y="614635"/>
                    <a:pt x="1630695" y="609600"/>
                    <a:pt x="1629108" y="604837"/>
                  </a:cubicBezTo>
                  <a:cubicBezTo>
                    <a:pt x="1627520" y="579437"/>
                    <a:pt x="1627009" y="553947"/>
                    <a:pt x="1624345" y="528637"/>
                  </a:cubicBezTo>
                  <a:cubicBezTo>
                    <a:pt x="1623819" y="523645"/>
                    <a:pt x="1623133" y="517900"/>
                    <a:pt x="1619583" y="514350"/>
                  </a:cubicBezTo>
                  <a:cubicBezTo>
                    <a:pt x="1616033" y="510800"/>
                    <a:pt x="1610058" y="511175"/>
                    <a:pt x="1605295" y="509587"/>
                  </a:cubicBezTo>
                  <a:cubicBezTo>
                    <a:pt x="1598945" y="500062"/>
                    <a:pt x="1589865" y="491872"/>
                    <a:pt x="1586245" y="481012"/>
                  </a:cubicBezTo>
                  <a:cubicBezTo>
                    <a:pt x="1584658" y="476250"/>
                    <a:pt x="1582572" y="471625"/>
                    <a:pt x="1581483" y="466725"/>
                  </a:cubicBezTo>
                  <a:cubicBezTo>
                    <a:pt x="1579388" y="457299"/>
                    <a:pt x="1579774" y="447311"/>
                    <a:pt x="1576720" y="438150"/>
                  </a:cubicBezTo>
                  <a:cubicBezTo>
                    <a:pt x="1574910" y="432720"/>
                    <a:pt x="1570370" y="428625"/>
                    <a:pt x="1567195" y="423862"/>
                  </a:cubicBezTo>
                  <a:cubicBezTo>
                    <a:pt x="1555860" y="389857"/>
                    <a:pt x="1566024" y="400856"/>
                    <a:pt x="1543383" y="385762"/>
                  </a:cubicBezTo>
                  <a:cubicBezTo>
                    <a:pt x="1540721" y="375115"/>
                    <a:pt x="1533732" y="345092"/>
                    <a:pt x="1529095" y="338137"/>
                  </a:cubicBezTo>
                  <a:lnTo>
                    <a:pt x="1519570" y="323850"/>
                  </a:lnTo>
                  <a:cubicBezTo>
                    <a:pt x="1517983" y="319087"/>
                    <a:pt x="1517246" y="313950"/>
                    <a:pt x="1514808" y="309562"/>
                  </a:cubicBezTo>
                  <a:cubicBezTo>
                    <a:pt x="1507996" y="297299"/>
                    <a:pt x="1492791" y="282862"/>
                    <a:pt x="1490995" y="266700"/>
                  </a:cubicBezTo>
                  <a:cubicBezTo>
                    <a:pt x="1489943" y="257233"/>
                    <a:pt x="1517605" y="205677"/>
                    <a:pt x="1516811" y="196946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196"/>
            <p:cNvSpPr/>
            <p:nvPr/>
          </p:nvSpPr>
          <p:spPr>
            <a:xfrm>
              <a:off x="3746110" y="3829857"/>
              <a:ext cx="145731" cy="385895"/>
            </a:xfrm>
            <a:custGeom>
              <a:avLst/>
              <a:gdLst>
                <a:gd name="connsiteX0" fmla="*/ 92869 w 204788"/>
                <a:gd name="connsiteY0" fmla="*/ 432136 h 444042"/>
                <a:gd name="connsiteX1" fmla="*/ 92869 w 204788"/>
                <a:gd name="connsiteY1" fmla="*/ 432136 h 444042"/>
                <a:gd name="connsiteX2" fmla="*/ 73819 w 204788"/>
                <a:gd name="connsiteY2" fmla="*/ 439280 h 444042"/>
                <a:gd name="connsiteX3" fmla="*/ 54769 w 204788"/>
                <a:gd name="connsiteY3" fmla="*/ 444042 h 444042"/>
                <a:gd name="connsiteX4" fmla="*/ 38100 w 204788"/>
                <a:gd name="connsiteY4" fmla="*/ 436898 h 444042"/>
                <a:gd name="connsiteX5" fmla="*/ 28575 w 204788"/>
                <a:gd name="connsiteY5" fmla="*/ 422611 h 444042"/>
                <a:gd name="connsiteX6" fmla="*/ 23813 w 204788"/>
                <a:gd name="connsiteY6" fmla="*/ 415467 h 444042"/>
                <a:gd name="connsiteX7" fmla="*/ 16669 w 204788"/>
                <a:gd name="connsiteY7" fmla="*/ 410705 h 444042"/>
                <a:gd name="connsiteX8" fmla="*/ 11907 w 204788"/>
                <a:gd name="connsiteY8" fmla="*/ 394036 h 444042"/>
                <a:gd name="connsiteX9" fmla="*/ 9525 w 204788"/>
                <a:gd name="connsiteY9" fmla="*/ 379748 h 444042"/>
                <a:gd name="connsiteX10" fmla="*/ 4763 w 204788"/>
                <a:gd name="connsiteY10" fmla="*/ 365461 h 444042"/>
                <a:gd name="connsiteX11" fmla="*/ 2382 w 204788"/>
                <a:gd name="connsiteY11" fmla="*/ 358317 h 444042"/>
                <a:gd name="connsiteX12" fmla="*/ 0 w 204788"/>
                <a:gd name="connsiteY12" fmla="*/ 351173 h 444042"/>
                <a:gd name="connsiteX13" fmla="*/ 2382 w 204788"/>
                <a:gd name="connsiteY13" fmla="*/ 315455 h 444042"/>
                <a:gd name="connsiteX14" fmla="*/ 7144 w 204788"/>
                <a:gd name="connsiteY14" fmla="*/ 308311 h 444042"/>
                <a:gd name="connsiteX15" fmla="*/ 14288 w 204788"/>
                <a:gd name="connsiteY15" fmla="*/ 294023 h 444042"/>
                <a:gd name="connsiteX16" fmla="*/ 21432 w 204788"/>
                <a:gd name="connsiteY16" fmla="*/ 270211 h 444042"/>
                <a:gd name="connsiteX17" fmla="*/ 28575 w 204788"/>
                <a:gd name="connsiteY17" fmla="*/ 255923 h 444042"/>
                <a:gd name="connsiteX18" fmla="*/ 23813 w 204788"/>
                <a:gd name="connsiteY18" fmla="*/ 205917 h 444042"/>
                <a:gd name="connsiteX19" fmla="*/ 19050 w 204788"/>
                <a:gd name="connsiteY19" fmla="*/ 198773 h 444042"/>
                <a:gd name="connsiteX20" fmla="*/ 19050 w 204788"/>
                <a:gd name="connsiteY20" fmla="*/ 163055 h 444042"/>
                <a:gd name="connsiteX21" fmla="*/ 21432 w 204788"/>
                <a:gd name="connsiteY21" fmla="*/ 155911 h 444042"/>
                <a:gd name="connsiteX22" fmla="*/ 30957 w 204788"/>
                <a:gd name="connsiteY22" fmla="*/ 141623 h 444042"/>
                <a:gd name="connsiteX23" fmla="*/ 33338 w 204788"/>
                <a:gd name="connsiteY23" fmla="*/ 127336 h 444042"/>
                <a:gd name="connsiteX24" fmla="*/ 40482 w 204788"/>
                <a:gd name="connsiteY24" fmla="*/ 124955 h 444042"/>
                <a:gd name="connsiteX25" fmla="*/ 64294 w 204788"/>
                <a:gd name="connsiteY25" fmla="*/ 117811 h 444042"/>
                <a:gd name="connsiteX26" fmla="*/ 80963 w 204788"/>
                <a:gd name="connsiteY26" fmla="*/ 110667 h 444042"/>
                <a:gd name="connsiteX27" fmla="*/ 95250 w 204788"/>
                <a:gd name="connsiteY27" fmla="*/ 101142 h 444042"/>
                <a:gd name="connsiteX28" fmla="*/ 109538 w 204788"/>
                <a:gd name="connsiteY28" fmla="*/ 96380 h 444042"/>
                <a:gd name="connsiteX29" fmla="*/ 116682 w 204788"/>
                <a:gd name="connsiteY29" fmla="*/ 93998 h 444042"/>
                <a:gd name="connsiteX30" fmla="*/ 123825 w 204788"/>
                <a:gd name="connsiteY30" fmla="*/ 89236 h 444042"/>
                <a:gd name="connsiteX31" fmla="*/ 133350 w 204788"/>
                <a:gd name="connsiteY31" fmla="*/ 74948 h 444042"/>
                <a:gd name="connsiteX32" fmla="*/ 138113 w 204788"/>
                <a:gd name="connsiteY32" fmla="*/ 60661 h 444042"/>
                <a:gd name="connsiteX33" fmla="*/ 140494 w 204788"/>
                <a:gd name="connsiteY33" fmla="*/ 41611 h 444042"/>
                <a:gd name="connsiteX34" fmla="*/ 150019 w 204788"/>
                <a:gd name="connsiteY34" fmla="*/ 39230 h 444042"/>
                <a:gd name="connsiteX35" fmla="*/ 157163 w 204788"/>
                <a:gd name="connsiteY35" fmla="*/ 34467 h 444042"/>
                <a:gd name="connsiteX36" fmla="*/ 164307 w 204788"/>
                <a:gd name="connsiteY36" fmla="*/ 8273 h 444042"/>
                <a:gd name="connsiteX37" fmla="*/ 166688 w 204788"/>
                <a:gd name="connsiteY37" fmla="*/ 1130 h 444042"/>
                <a:gd name="connsiteX38" fmla="*/ 178594 w 204788"/>
                <a:gd name="connsiteY38" fmla="*/ 10655 h 444042"/>
                <a:gd name="connsiteX39" fmla="*/ 188119 w 204788"/>
                <a:gd name="connsiteY39" fmla="*/ 24942 h 444042"/>
                <a:gd name="connsiteX40" fmla="*/ 197644 w 204788"/>
                <a:gd name="connsiteY40" fmla="*/ 53517 h 444042"/>
                <a:gd name="connsiteX41" fmla="*/ 200025 w 204788"/>
                <a:gd name="connsiteY41" fmla="*/ 60661 h 444042"/>
                <a:gd name="connsiteX42" fmla="*/ 202407 w 204788"/>
                <a:gd name="connsiteY42" fmla="*/ 67805 h 444042"/>
                <a:gd name="connsiteX43" fmla="*/ 204788 w 204788"/>
                <a:gd name="connsiteY43" fmla="*/ 77330 h 444042"/>
                <a:gd name="connsiteX44" fmla="*/ 202407 w 204788"/>
                <a:gd name="connsiteY44" fmla="*/ 113048 h 444042"/>
                <a:gd name="connsiteX45" fmla="*/ 197644 w 204788"/>
                <a:gd name="connsiteY45" fmla="*/ 105905 h 444042"/>
                <a:gd name="connsiteX46" fmla="*/ 190500 w 204788"/>
                <a:gd name="connsiteY46" fmla="*/ 103523 h 444042"/>
                <a:gd name="connsiteX47" fmla="*/ 185738 w 204788"/>
                <a:gd name="connsiteY47" fmla="*/ 144005 h 444042"/>
                <a:gd name="connsiteX48" fmla="*/ 180975 w 204788"/>
                <a:gd name="connsiteY48" fmla="*/ 158292 h 444042"/>
                <a:gd name="connsiteX49" fmla="*/ 178594 w 204788"/>
                <a:gd name="connsiteY49" fmla="*/ 172580 h 444042"/>
                <a:gd name="connsiteX50" fmla="*/ 180975 w 204788"/>
                <a:gd name="connsiteY50" fmla="*/ 179723 h 444042"/>
                <a:gd name="connsiteX51" fmla="*/ 178594 w 204788"/>
                <a:gd name="connsiteY51" fmla="*/ 220205 h 444042"/>
                <a:gd name="connsiteX52" fmla="*/ 169069 w 204788"/>
                <a:gd name="connsiteY52" fmla="*/ 234492 h 444042"/>
                <a:gd name="connsiteX53" fmla="*/ 164307 w 204788"/>
                <a:gd name="connsiteY53" fmla="*/ 241636 h 444042"/>
                <a:gd name="connsiteX54" fmla="*/ 159544 w 204788"/>
                <a:gd name="connsiteY54" fmla="*/ 255923 h 444042"/>
                <a:gd name="connsiteX55" fmla="*/ 154782 w 204788"/>
                <a:gd name="connsiteY55" fmla="*/ 270211 h 444042"/>
                <a:gd name="connsiteX56" fmla="*/ 152400 w 204788"/>
                <a:gd name="connsiteY56" fmla="*/ 277355 h 444042"/>
                <a:gd name="connsiteX57" fmla="*/ 147638 w 204788"/>
                <a:gd name="connsiteY57" fmla="*/ 296405 h 444042"/>
                <a:gd name="connsiteX58" fmla="*/ 140494 w 204788"/>
                <a:gd name="connsiteY58" fmla="*/ 317836 h 444042"/>
                <a:gd name="connsiteX59" fmla="*/ 135732 w 204788"/>
                <a:gd name="connsiteY59" fmla="*/ 332123 h 444042"/>
                <a:gd name="connsiteX60" fmla="*/ 133350 w 204788"/>
                <a:gd name="connsiteY60" fmla="*/ 339267 h 444042"/>
                <a:gd name="connsiteX61" fmla="*/ 128588 w 204788"/>
                <a:gd name="connsiteY61" fmla="*/ 367842 h 444042"/>
                <a:gd name="connsiteX62" fmla="*/ 126207 w 204788"/>
                <a:gd name="connsiteY62" fmla="*/ 374986 h 444042"/>
                <a:gd name="connsiteX63" fmla="*/ 123825 w 204788"/>
                <a:gd name="connsiteY63" fmla="*/ 384511 h 444042"/>
                <a:gd name="connsiteX64" fmla="*/ 121444 w 204788"/>
                <a:gd name="connsiteY64" fmla="*/ 391655 h 444042"/>
                <a:gd name="connsiteX65" fmla="*/ 114300 w 204788"/>
                <a:gd name="connsiteY65" fmla="*/ 410705 h 444042"/>
                <a:gd name="connsiteX66" fmla="*/ 107157 w 204788"/>
                <a:gd name="connsiteY66" fmla="*/ 415467 h 444042"/>
                <a:gd name="connsiteX67" fmla="*/ 102394 w 204788"/>
                <a:gd name="connsiteY67" fmla="*/ 422611 h 444042"/>
                <a:gd name="connsiteX68" fmla="*/ 88107 w 204788"/>
                <a:gd name="connsiteY68" fmla="*/ 436898 h 444042"/>
                <a:gd name="connsiteX69" fmla="*/ 92869 w 204788"/>
                <a:gd name="connsiteY69" fmla="*/ 432136 h 4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04788" h="444042">
                  <a:moveTo>
                    <a:pt x="92869" y="432136"/>
                  </a:moveTo>
                  <a:lnTo>
                    <a:pt x="92869" y="432136"/>
                  </a:lnTo>
                  <a:cubicBezTo>
                    <a:pt x="86519" y="434517"/>
                    <a:pt x="80292" y="437257"/>
                    <a:pt x="73819" y="439280"/>
                  </a:cubicBezTo>
                  <a:cubicBezTo>
                    <a:pt x="67572" y="441232"/>
                    <a:pt x="54769" y="444042"/>
                    <a:pt x="54769" y="444042"/>
                  </a:cubicBezTo>
                  <a:cubicBezTo>
                    <a:pt x="48484" y="442471"/>
                    <a:pt x="42705" y="442161"/>
                    <a:pt x="38100" y="436898"/>
                  </a:cubicBezTo>
                  <a:cubicBezTo>
                    <a:pt x="34331" y="432591"/>
                    <a:pt x="31750" y="427373"/>
                    <a:pt x="28575" y="422611"/>
                  </a:cubicBezTo>
                  <a:cubicBezTo>
                    <a:pt x="26988" y="420230"/>
                    <a:pt x="26194" y="417054"/>
                    <a:pt x="23813" y="415467"/>
                  </a:cubicBezTo>
                  <a:lnTo>
                    <a:pt x="16669" y="410705"/>
                  </a:lnTo>
                  <a:cubicBezTo>
                    <a:pt x="14399" y="403895"/>
                    <a:pt x="13402" y="401513"/>
                    <a:pt x="11907" y="394036"/>
                  </a:cubicBezTo>
                  <a:cubicBezTo>
                    <a:pt x="10960" y="389301"/>
                    <a:pt x="10696" y="384432"/>
                    <a:pt x="9525" y="379748"/>
                  </a:cubicBezTo>
                  <a:cubicBezTo>
                    <a:pt x="8307" y="374878"/>
                    <a:pt x="6350" y="370223"/>
                    <a:pt x="4763" y="365461"/>
                  </a:cubicBezTo>
                  <a:lnTo>
                    <a:pt x="2382" y="358317"/>
                  </a:lnTo>
                  <a:lnTo>
                    <a:pt x="0" y="351173"/>
                  </a:lnTo>
                  <a:cubicBezTo>
                    <a:pt x="794" y="339267"/>
                    <a:pt x="420" y="327225"/>
                    <a:pt x="2382" y="315455"/>
                  </a:cubicBezTo>
                  <a:cubicBezTo>
                    <a:pt x="2853" y="312632"/>
                    <a:pt x="5864" y="310871"/>
                    <a:pt x="7144" y="308311"/>
                  </a:cubicBezTo>
                  <a:cubicBezTo>
                    <a:pt x="16998" y="288601"/>
                    <a:pt x="644" y="314488"/>
                    <a:pt x="14288" y="294023"/>
                  </a:cubicBezTo>
                  <a:cubicBezTo>
                    <a:pt x="15620" y="288696"/>
                    <a:pt x="19111" y="273693"/>
                    <a:pt x="21432" y="270211"/>
                  </a:cubicBezTo>
                  <a:cubicBezTo>
                    <a:pt x="27586" y="260978"/>
                    <a:pt x="25289" y="265782"/>
                    <a:pt x="28575" y="255923"/>
                  </a:cubicBezTo>
                  <a:cubicBezTo>
                    <a:pt x="28494" y="254787"/>
                    <a:pt x="26409" y="214571"/>
                    <a:pt x="23813" y="205917"/>
                  </a:cubicBezTo>
                  <a:cubicBezTo>
                    <a:pt x="22991" y="203176"/>
                    <a:pt x="20638" y="201154"/>
                    <a:pt x="19050" y="198773"/>
                  </a:cubicBezTo>
                  <a:cubicBezTo>
                    <a:pt x="13938" y="183437"/>
                    <a:pt x="15350" y="190800"/>
                    <a:pt x="19050" y="163055"/>
                  </a:cubicBezTo>
                  <a:cubicBezTo>
                    <a:pt x="19382" y="160567"/>
                    <a:pt x="20213" y="158105"/>
                    <a:pt x="21432" y="155911"/>
                  </a:cubicBezTo>
                  <a:cubicBezTo>
                    <a:pt x="24212" y="150907"/>
                    <a:pt x="30957" y="141623"/>
                    <a:pt x="30957" y="141623"/>
                  </a:cubicBezTo>
                  <a:cubicBezTo>
                    <a:pt x="31751" y="136861"/>
                    <a:pt x="30943" y="131528"/>
                    <a:pt x="33338" y="127336"/>
                  </a:cubicBezTo>
                  <a:cubicBezTo>
                    <a:pt x="34583" y="125157"/>
                    <a:pt x="38068" y="125645"/>
                    <a:pt x="40482" y="124955"/>
                  </a:cubicBezTo>
                  <a:cubicBezTo>
                    <a:pt x="65672" y="117757"/>
                    <a:pt x="30345" y="129126"/>
                    <a:pt x="64294" y="117811"/>
                  </a:cubicBezTo>
                  <a:cubicBezTo>
                    <a:pt x="71687" y="115347"/>
                    <a:pt x="73604" y="115083"/>
                    <a:pt x="80963" y="110667"/>
                  </a:cubicBezTo>
                  <a:cubicBezTo>
                    <a:pt x="85871" y="107722"/>
                    <a:pt x="89820" y="102952"/>
                    <a:pt x="95250" y="101142"/>
                  </a:cubicBezTo>
                  <a:lnTo>
                    <a:pt x="109538" y="96380"/>
                  </a:lnTo>
                  <a:cubicBezTo>
                    <a:pt x="111919" y="95586"/>
                    <a:pt x="114593" y="95390"/>
                    <a:pt x="116682" y="93998"/>
                  </a:cubicBezTo>
                  <a:lnTo>
                    <a:pt x="123825" y="89236"/>
                  </a:lnTo>
                  <a:cubicBezTo>
                    <a:pt x="127000" y="84473"/>
                    <a:pt x="131540" y="80378"/>
                    <a:pt x="133350" y="74948"/>
                  </a:cubicBezTo>
                  <a:lnTo>
                    <a:pt x="138113" y="60661"/>
                  </a:lnTo>
                  <a:cubicBezTo>
                    <a:pt x="138907" y="54311"/>
                    <a:pt x="137386" y="47205"/>
                    <a:pt x="140494" y="41611"/>
                  </a:cubicBezTo>
                  <a:cubicBezTo>
                    <a:pt x="142083" y="38750"/>
                    <a:pt x="147011" y="40519"/>
                    <a:pt x="150019" y="39230"/>
                  </a:cubicBezTo>
                  <a:cubicBezTo>
                    <a:pt x="152650" y="38103"/>
                    <a:pt x="154782" y="36055"/>
                    <a:pt x="157163" y="34467"/>
                  </a:cubicBezTo>
                  <a:cubicBezTo>
                    <a:pt x="168933" y="16812"/>
                    <a:pt x="167810" y="25793"/>
                    <a:pt x="164307" y="8273"/>
                  </a:cubicBezTo>
                  <a:cubicBezTo>
                    <a:pt x="165101" y="5892"/>
                    <a:pt x="164358" y="2062"/>
                    <a:pt x="166688" y="1130"/>
                  </a:cubicBezTo>
                  <a:cubicBezTo>
                    <a:pt x="177545" y="-3212"/>
                    <a:pt x="176024" y="6030"/>
                    <a:pt x="178594" y="10655"/>
                  </a:cubicBezTo>
                  <a:cubicBezTo>
                    <a:pt x="181374" y="15658"/>
                    <a:pt x="186309" y="19512"/>
                    <a:pt x="188119" y="24942"/>
                  </a:cubicBezTo>
                  <a:lnTo>
                    <a:pt x="197644" y="53517"/>
                  </a:lnTo>
                  <a:lnTo>
                    <a:pt x="200025" y="60661"/>
                  </a:lnTo>
                  <a:cubicBezTo>
                    <a:pt x="200819" y="63042"/>
                    <a:pt x="201798" y="65370"/>
                    <a:pt x="202407" y="67805"/>
                  </a:cubicBezTo>
                  <a:lnTo>
                    <a:pt x="204788" y="77330"/>
                  </a:lnTo>
                  <a:cubicBezTo>
                    <a:pt x="203994" y="89236"/>
                    <a:pt x="205301" y="101472"/>
                    <a:pt x="202407" y="113048"/>
                  </a:cubicBezTo>
                  <a:cubicBezTo>
                    <a:pt x="201713" y="115824"/>
                    <a:pt x="199879" y="107693"/>
                    <a:pt x="197644" y="105905"/>
                  </a:cubicBezTo>
                  <a:cubicBezTo>
                    <a:pt x="195684" y="104337"/>
                    <a:pt x="192881" y="104317"/>
                    <a:pt x="190500" y="103523"/>
                  </a:cubicBezTo>
                  <a:cubicBezTo>
                    <a:pt x="183442" y="124699"/>
                    <a:pt x="193420" y="92795"/>
                    <a:pt x="185738" y="144005"/>
                  </a:cubicBezTo>
                  <a:cubicBezTo>
                    <a:pt x="184993" y="148969"/>
                    <a:pt x="180975" y="158292"/>
                    <a:pt x="180975" y="158292"/>
                  </a:cubicBezTo>
                  <a:cubicBezTo>
                    <a:pt x="180181" y="163055"/>
                    <a:pt x="178594" y="167752"/>
                    <a:pt x="178594" y="172580"/>
                  </a:cubicBezTo>
                  <a:cubicBezTo>
                    <a:pt x="178594" y="175090"/>
                    <a:pt x="180975" y="177213"/>
                    <a:pt x="180975" y="179723"/>
                  </a:cubicBezTo>
                  <a:cubicBezTo>
                    <a:pt x="180975" y="193240"/>
                    <a:pt x="179939" y="206755"/>
                    <a:pt x="178594" y="220205"/>
                  </a:cubicBezTo>
                  <a:cubicBezTo>
                    <a:pt x="177738" y="228764"/>
                    <a:pt x="174512" y="227960"/>
                    <a:pt x="169069" y="234492"/>
                  </a:cubicBezTo>
                  <a:cubicBezTo>
                    <a:pt x="167237" y="236691"/>
                    <a:pt x="165469" y="239021"/>
                    <a:pt x="164307" y="241636"/>
                  </a:cubicBezTo>
                  <a:cubicBezTo>
                    <a:pt x="162268" y="246223"/>
                    <a:pt x="161132" y="251161"/>
                    <a:pt x="159544" y="255923"/>
                  </a:cubicBezTo>
                  <a:lnTo>
                    <a:pt x="154782" y="270211"/>
                  </a:lnTo>
                  <a:cubicBezTo>
                    <a:pt x="153988" y="272592"/>
                    <a:pt x="153009" y="274920"/>
                    <a:pt x="152400" y="277355"/>
                  </a:cubicBezTo>
                  <a:cubicBezTo>
                    <a:pt x="150813" y="283705"/>
                    <a:pt x="149708" y="290196"/>
                    <a:pt x="147638" y="296405"/>
                  </a:cubicBezTo>
                  <a:lnTo>
                    <a:pt x="140494" y="317836"/>
                  </a:lnTo>
                  <a:lnTo>
                    <a:pt x="135732" y="332123"/>
                  </a:lnTo>
                  <a:lnTo>
                    <a:pt x="133350" y="339267"/>
                  </a:lnTo>
                  <a:cubicBezTo>
                    <a:pt x="132006" y="348677"/>
                    <a:pt x="130909" y="358556"/>
                    <a:pt x="128588" y="367842"/>
                  </a:cubicBezTo>
                  <a:cubicBezTo>
                    <a:pt x="127979" y="370277"/>
                    <a:pt x="126897" y="372572"/>
                    <a:pt x="126207" y="374986"/>
                  </a:cubicBezTo>
                  <a:cubicBezTo>
                    <a:pt x="125308" y="378133"/>
                    <a:pt x="124724" y="381364"/>
                    <a:pt x="123825" y="384511"/>
                  </a:cubicBezTo>
                  <a:cubicBezTo>
                    <a:pt x="123135" y="386925"/>
                    <a:pt x="122053" y="389220"/>
                    <a:pt x="121444" y="391655"/>
                  </a:cubicBezTo>
                  <a:cubicBezTo>
                    <a:pt x="119172" y="400743"/>
                    <a:pt x="120834" y="404171"/>
                    <a:pt x="114300" y="410705"/>
                  </a:cubicBezTo>
                  <a:cubicBezTo>
                    <a:pt x="112277" y="412728"/>
                    <a:pt x="109538" y="413880"/>
                    <a:pt x="107157" y="415467"/>
                  </a:cubicBezTo>
                  <a:cubicBezTo>
                    <a:pt x="105569" y="417848"/>
                    <a:pt x="104418" y="420587"/>
                    <a:pt x="102394" y="422611"/>
                  </a:cubicBezTo>
                  <a:cubicBezTo>
                    <a:pt x="97644" y="427361"/>
                    <a:pt x="89977" y="429417"/>
                    <a:pt x="88107" y="436898"/>
                  </a:cubicBezTo>
                  <a:cubicBezTo>
                    <a:pt x="87835" y="437987"/>
                    <a:pt x="92075" y="432930"/>
                    <a:pt x="92869" y="432136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197"/>
            <p:cNvSpPr/>
            <p:nvPr/>
          </p:nvSpPr>
          <p:spPr>
            <a:xfrm>
              <a:off x="5215292" y="3770825"/>
              <a:ext cx="865895" cy="844325"/>
            </a:xfrm>
            <a:custGeom>
              <a:avLst/>
              <a:gdLst>
                <a:gd name="connsiteX0" fmla="*/ 38078 w 1216797"/>
                <a:gd name="connsiteY0" fmla="*/ 576263 h 971550"/>
                <a:gd name="connsiteX1" fmla="*/ 38078 w 1216797"/>
                <a:gd name="connsiteY1" fmla="*/ 576263 h 971550"/>
                <a:gd name="connsiteX2" fmla="*/ 42841 w 1216797"/>
                <a:gd name="connsiteY2" fmla="*/ 597694 h 971550"/>
                <a:gd name="connsiteX3" fmla="*/ 45222 w 1216797"/>
                <a:gd name="connsiteY3" fmla="*/ 604838 h 971550"/>
                <a:gd name="connsiteX4" fmla="*/ 54747 w 1216797"/>
                <a:gd name="connsiteY4" fmla="*/ 619125 h 971550"/>
                <a:gd name="connsiteX5" fmla="*/ 59509 w 1216797"/>
                <a:gd name="connsiteY5" fmla="*/ 626269 h 971550"/>
                <a:gd name="connsiteX6" fmla="*/ 66653 w 1216797"/>
                <a:gd name="connsiteY6" fmla="*/ 640557 h 971550"/>
                <a:gd name="connsiteX7" fmla="*/ 69034 w 1216797"/>
                <a:gd name="connsiteY7" fmla="*/ 647700 h 971550"/>
                <a:gd name="connsiteX8" fmla="*/ 69034 w 1216797"/>
                <a:gd name="connsiteY8" fmla="*/ 676275 h 971550"/>
                <a:gd name="connsiteX9" fmla="*/ 71416 w 1216797"/>
                <a:gd name="connsiteY9" fmla="*/ 683419 h 971550"/>
                <a:gd name="connsiteX10" fmla="*/ 78559 w 1216797"/>
                <a:gd name="connsiteY10" fmla="*/ 688182 h 971550"/>
                <a:gd name="connsiteX11" fmla="*/ 88084 w 1216797"/>
                <a:gd name="connsiteY11" fmla="*/ 702469 h 971550"/>
                <a:gd name="connsiteX12" fmla="*/ 92847 w 1216797"/>
                <a:gd name="connsiteY12" fmla="*/ 723900 h 971550"/>
                <a:gd name="connsiteX13" fmla="*/ 92847 w 1216797"/>
                <a:gd name="connsiteY13" fmla="*/ 723900 h 971550"/>
                <a:gd name="connsiteX14" fmla="*/ 85703 w 1216797"/>
                <a:gd name="connsiteY14" fmla="*/ 778669 h 971550"/>
                <a:gd name="connsiteX15" fmla="*/ 71416 w 1216797"/>
                <a:gd name="connsiteY15" fmla="*/ 788194 h 971550"/>
                <a:gd name="connsiteX16" fmla="*/ 80941 w 1216797"/>
                <a:gd name="connsiteY16" fmla="*/ 809625 h 971550"/>
                <a:gd name="connsiteX17" fmla="*/ 88084 w 1216797"/>
                <a:gd name="connsiteY17" fmla="*/ 812007 h 971550"/>
                <a:gd name="connsiteX18" fmla="*/ 102372 w 1216797"/>
                <a:gd name="connsiteY18" fmla="*/ 821532 h 971550"/>
                <a:gd name="connsiteX19" fmla="*/ 121422 w 1216797"/>
                <a:gd name="connsiteY19" fmla="*/ 833438 h 971550"/>
                <a:gd name="connsiteX20" fmla="*/ 128566 w 1216797"/>
                <a:gd name="connsiteY20" fmla="*/ 835819 h 971550"/>
                <a:gd name="connsiteX21" fmla="*/ 159522 w 1216797"/>
                <a:gd name="connsiteY21" fmla="*/ 833438 h 971550"/>
                <a:gd name="connsiteX22" fmla="*/ 166666 w 1216797"/>
                <a:gd name="connsiteY22" fmla="*/ 831057 h 971550"/>
                <a:gd name="connsiteX23" fmla="*/ 171428 w 1216797"/>
                <a:gd name="connsiteY23" fmla="*/ 823913 h 971550"/>
                <a:gd name="connsiteX24" fmla="*/ 192859 w 1216797"/>
                <a:gd name="connsiteY24" fmla="*/ 812007 h 971550"/>
                <a:gd name="connsiteX25" fmla="*/ 197622 w 1216797"/>
                <a:gd name="connsiteY25" fmla="*/ 804863 h 971550"/>
                <a:gd name="connsiteX26" fmla="*/ 211909 w 1216797"/>
                <a:gd name="connsiteY26" fmla="*/ 797719 h 971550"/>
                <a:gd name="connsiteX27" fmla="*/ 219053 w 1216797"/>
                <a:gd name="connsiteY27" fmla="*/ 792957 h 971550"/>
                <a:gd name="connsiteX28" fmla="*/ 247628 w 1216797"/>
                <a:gd name="connsiteY28" fmla="*/ 790575 h 971550"/>
                <a:gd name="connsiteX29" fmla="*/ 290491 w 1216797"/>
                <a:gd name="connsiteY29" fmla="*/ 795338 h 971550"/>
                <a:gd name="connsiteX30" fmla="*/ 304778 w 1216797"/>
                <a:gd name="connsiteY30" fmla="*/ 800100 h 971550"/>
                <a:gd name="connsiteX31" fmla="*/ 316684 w 1216797"/>
                <a:gd name="connsiteY31" fmla="*/ 795338 h 971550"/>
                <a:gd name="connsiteX32" fmla="*/ 323828 w 1216797"/>
                <a:gd name="connsiteY32" fmla="*/ 788194 h 971550"/>
                <a:gd name="connsiteX33" fmla="*/ 338116 w 1216797"/>
                <a:gd name="connsiteY33" fmla="*/ 776288 h 971550"/>
                <a:gd name="connsiteX34" fmla="*/ 345259 w 1216797"/>
                <a:gd name="connsiteY34" fmla="*/ 762000 h 971550"/>
                <a:gd name="connsiteX35" fmla="*/ 359547 w 1216797"/>
                <a:gd name="connsiteY35" fmla="*/ 757238 h 971550"/>
                <a:gd name="connsiteX36" fmla="*/ 385741 w 1216797"/>
                <a:gd name="connsiteY36" fmla="*/ 750094 h 971550"/>
                <a:gd name="connsiteX37" fmla="*/ 404791 w 1216797"/>
                <a:gd name="connsiteY37" fmla="*/ 742950 h 971550"/>
                <a:gd name="connsiteX38" fmla="*/ 421459 w 1216797"/>
                <a:gd name="connsiteY38" fmla="*/ 738188 h 971550"/>
                <a:gd name="connsiteX39" fmla="*/ 450034 w 1216797"/>
                <a:gd name="connsiteY39" fmla="*/ 735807 h 971550"/>
                <a:gd name="connsiteX40" fmla="*/ 464322 w 1216797"/>
                <a:gd name="connsiteY40" fmla="*/ 728663 h 971550"/>
                <a:gd name="connsiteX41" fmla="*/ 471466 w 1216797"/>
                <a:gd name="connsiteY41" fmla="*/ 723900 h 971550"/>
                <a:gd name="connsiteX42" fmla="*/ 485753 w 1216797"/>
                <a:gd name="connsiteY42" fmla="*/ 719138 h 971550"/>
                <a:gd name="connsiteX43" fmla="*/ 492897 w 1216797"/>
                <a:gd name="connsiteY43" fmla="*/ 716757 h 971550"/>
                <a:gd name="connsiteX44" fmla="*/ 500041 w 1216797"/>
                <a:gd name="connsiteY44" fmla="*/ 714375 h 971550"/>
                <a:gd name="connsiteX45" fmla="*/ 561953 w 1216797"/>
                <a:gd name="connsiteY45" fmla="*/ 716757 h 971550"/>
                <a:gd name="connsiteX46" fmla="*/ 576241 w 1216797"/>
                <a:gd name="connsiteY46" fmla="*/ 726282 h 971550"/>
                <a:gd name="connsiteX47" fmla="*/ 583384 w 1216797"/>
                <a:gd name="connsiteY47" fmla="*/ 728663 h 971550"/>
                <a:gd name="connsiteX48" fmla="*/ 611959 w 1216797"/>
                <a:gd name="connsiteY48" fmla="*/ 731044 h 971550"/>
                <a:gd name="connsiteX49" fmla="*/ 619103 w 1216797"/>
                <a:gd name="connsiteY49" fmla="*/ 735807 h 971550"/>
                <a:gd name="connsiteX50" fmla="*/ 623866 w 1216797"/>
                <a:gd name="connsiteY50" fmla="*/ 742950 h 971550"/>
                <a:gd name="connsiteX51" fmla="*/ 638153 w 1216797"/>
                <a:gd name="connsiteY51" fmla="*/ 747713 h 971550"/>
                <a:gd name="connsiteX52" fmla="*/ 654822 w 1216797"/>
                <a:gd name="connsiteY52" fmla="*/ 766763 h 971550"/>
                <a:gd name="connsiteX53" fmla="*/ 664347 w 1216797"/>
                <a:gd name="connsiteY53" fmla="*/ 781050 h 971550"/>
                <a:gd name="connsiteX54" fmla="*/ 669109 w 1216797"/>
                <a:gd name="connsiteY54" fmla="*/ 788194 h 971550"/>
                <a:gd name="connsiteX55" fmla="*/ 678634 w 1216797"/>
                <a:gd name="connsiteY55" fmla="*/ 809625 h 971550"/>
                <a:gd name="connsiteX56" fmla="*/ 688159 w 1216797"/>
                <a:gd name="connsiteY56" fmla="*/ 826294 h 971550"/>
                <a:gd name="connsiteX57" fmla="*/ 695303 w 1216797"/>
                <a:gd name="connsiteY57" fmla="*/ 821532 h 971550"/>
                <a:gd name="connsiteX58" fmla="*/ 707209 w 1216797"/>
                <a:gd name="connsiteY58" fmla="*/ 809625 h 971550"/>
                <a:gd name="connsiteX59" fmla="*/ 719116 w 1216797"/>
                <a:gd name="connsiteY59" fmla="*/ 800100 h 971550"/>
                <a:gd name="connsiteX60" fmla="*/ 726259 w 1216797"/>
                <a:gd name="connsiteY60" fmla="*/ 792957 h 971550"/>
                <a:gd name="connsiteX61" fmla="*/ 731022 w 1216797"/>
                <a:gd name="connsiteY61" fmla="*/ 785813 h 971550"/>
                <a:gd name="connsiteX62" fmla="*/ 738166 w 1216797"/>
                <a:gd name="connsiteY62" fmla="*/ 781050 h 971550"/>
                <a:gd name="connsiteX63" fmla="*/ 754834 w 1216797"/>
                <a:gd name="connsiteY63" fmla="*/ 762000 h 971550"/>
                <a:gd name="connsiteX64" fmla="*/ 752453 w 1216797"/>
                <a:gd name="connsiteY64" fmla="*/ 781050 h 971550"/>
                <a:gd name="connsiteX65" fmla="*/ 750072 w 1216797"/>
                <a:gd name="connsiteY65" fmla="*/ 788194 h 971550"/>
                <a:gd name="connsiteX66" fmla="*/ 742928 w 1216797"/>
                <a:gd name="connsiteY66" fmla="*/ 792957 h 971550"/>
                <a:gd name="connsiteX67" fmla="*/ 740547 w 1216797"/>
                <a:gd name="connsiteY67" fmla="*/ 800100 h 971550"/>
                <a:gd name="connsiteX68" fmla="*/ 738166 w 1216797"/>
                <a:gd name="connsiteY68" fmla="*/ 831057 h 971550"/>
                <a:gd name="connsiteX69" fmla="*/ 728641 w 1216797"/>
                <a:gd name="connsiteY69" fmla="*/ 833438 h 971550"/>
                <a:gd name="connsiteX70" fmla="*/ 726259 w 1216797"/>
                <a:gd name="connsiteY70" fmla="*/ 840582 h 971550"/>
                <a:gd name="connsiteX71" fmla="*/ 740547 w 1216797"/>
                <a:gd name="connsiteY71" fmla="*/ 840582 h 971550"/>
                <a:gd name="connsiteX72" fmla="*/ 745309 w 1216797"/>
                <a:gd name="connsiteY72" fmla="*/ 833438 h 971550"/>
                <a:gd name="connsiteX73" fmla="*/ 747691 w 1216797"/>
                <a:gd name="connsiteY73" fmla="*/ 826294 h 971550"/>
                <a:gd name="connsiteX74" fmla="*/ 757216 w 1216797"/>
                <a:gd name="connsiteY74" fmla="*/ 812007 h 971550"/>
                <a:gd name="connsiteX75" fmla="*/ 764359 w 1216797"/>
                <a:gd name="connsiteY75" fmla="*/ 814388 h 971550"/>
                <a:gd name="connsiteX76" fmla="*/ 766741 w 1216797"/>
                <a:gd name="connsiteY76" fmla="*/ 847725 h 971550"/>
                <a:gd name="connsiteX77" fmla="*/ 757216 w 1216797"/>
                <a:gd name="connsiteY77" fmla="*/ 852488 h 971550"/>
                <a:gd name="connsiteX78" fmla="*/ 726259 w 1216797"/>
                <a:gd name="connsiteY78" fmla="*/ 859632 h 971550"/>
                <a:gd name="connsiteX79" fmla="*/ 745309 w 1216797"/>
                <a:gd name="connsiteY79" fmla="*/ 862013 h 971550"/>
                <a:gd name="connsiteX80" fmla="*/ 759597 w 1216797"/>
                <a:gd name="connsiteY80" fmla="*/ 857250 h 971550"/>
                <a:gd name="connsiteX81" fmla="*/ 790553 w 1216797"/>
                <a:gd name="connsiteY81" fmla="*/ 859632 h 971550"/>
                <a:gd name="connsiteX82" fmla="*/ 797697 w 1216797"/>
                <a:gd name="connsiteY82" fmla="*/ 862013 h 971550"/>
                <a:gd name="connsiteX83" fmla="*/ 807222 w 1216797"/>
                <a:gd name="connsiteY83" fmla="*/ 883444 h 971550"/>
                <a:gd name="connsiteX84" fmla="*/ 809603 w 1216797"/>
                <a:gd name="connsiteY84" fmla="*/ 890588 h 971550"/>
                <a:gd name="connsiteX85" fmla="*/ 811984 w 1216797"/>
                <a:gd name="connsiteY85" fmla="*/ 909638 h 971550"/>
                <a:gd name="connsiteX86" fmla="*/ 828653 w 1216797"/>
                <a:gd name="connsiteY86" fmla="*/ 928688 h 971550"/>
                <a:gd name="connsiteX87" fmla="*/ 833416 w 1216797"/>
                <a:gd name="connsiteY87" fmla="*/ 935832 h 971550"/>
                <a:gd name="connsiteX88" fmla="*/ 852466 w 1216797"/>
                <a:gd name="connsiteY88" fmla="*/ 940594 h 971550"/>
                <a:gd name="connsiteX89" fmla="*/ 876278 w 1216797"/>
                <a:gd name="connsiteY89" fmla="*/ 947738 h 971550"/>
                <a:gd name="connsiteX90" fmla="*/ 897709 w 1216797"/>
                <a:gd name="connsiteY90" fmla="*/ 950119 h 971550"/>
                <a:gd name="connsiteX91" fmla="*/ 904853 w 1216797"/>
                <a:gd name="connsiteY91" fmla="*/ 952500 h 971550"/>
                <a:gd name="connsiteX92" fmla="*/ 909616 w 1216797"/>
                <a:gd name="connsiteY92" fmla="*/ 959644 h 971550"/>
                <a:gd name="connsiteX93" fmla="*/ 921522 w 1216797"/>
                <a:gd name="connsiteY93" fmla="*/ 962025 h 971550"/>
                <a:gd name="connsiteX94" fmla="*/ 938191 w 1216797"/>
                <a:gd name="connsiteY94" fmla="*/ 954882 h 971550"/>
                <a:gd name="connsiteX95" fmla="*/ 950097 w 1216797"/>
                <a:gd name="connsiteY95" fmla="*/ 942975 h 971550"/>
                <a:gd name="connsiteX96" fmla="*/ 959622 w 1216797"/>
                <a:gd name="connsiteY96" fmla="*/ 933450 h 971550"/>
                <a:gd name="connsiteX97" fmla="*/ 964384 w 1216797"/>
                <a:gd name="connsiteY97" fmla="*/ 940594 h 971550"/>
                <a:gd name="connsiteX98" fmla="*/ 978672 w 1216797"/>
                <a:gd name="connsiteY98" fmla="*/ 945357 h 971550"/>
                <a:gd name="connsiteX99" fmla="*/ 985816 w 1216797"/>
                <a:gd name="connsiteY99" fmla="*/ 947738 h 971550"/>
                <a:gd name="connsiteX100" fmla="*/ 997722 w 1216797"/>
                <a:gd name="connsiteY100" fmla="*/ 959644 h 971550"/>
                <a:gd name="connsiteX101" fmla="*/ 1002484 w 1216797"/>
                <a:gd name="connsiteY101" fmla="*/ 966788 h 971550"/>
                <a:gd name="connsiteX102" fmla="*/ 1009628 w 1216797"/>
                <a:gd name="connsiteY102" fmla="*/ 971550 h 971550"/>
                <a:gd name="connsiteX103" fmla="*/ 1019153 w 1216797"/>
                <a:gd name="connsiteY103" fmla="*/ 950119 h 971550"/>
                <a:gd name="connsiteX104" fmla="*/ 1033441 w 1216797"/>
                <a:gd name="connsiteY104" fmla="*/ 940594 h 971550"/>
                <a:gd name="connsiteX105" fmla="*/ 1047728 w 1216797"/>
                <a:gd name="connsiteY105" fmla="*/ 935832 h 971550"/>
                <a:gd name="connsiteX106" fmla="*/ 1054872 w 1216797"/>
                <a:gd name="connsiteY106" fmla="*/ 933450 h 971550"/>
                <a:gd name="connsiteX107" fmla="*/ 1062016 w 1216797"/>
                <a:gd name="connsiteY107" fmla="*/ 928688 h 971550"/>
                <a:gd name="connsiteX108" fmla="*/ 1104878 w 1216797"/>
                <a:gd name="connsiteY108" fmla="*/ 921544 h 971550"/>
                <a:gd name="connsiteX109" fmla="*/ 1109641 w 1216797"/>
                <a:gd name="connsiteY109" fmla="*/ 907257 h 971550"/>
                <a:gd name="connsiteX110" fmla="*/ 1116784 w 1216797"/>
                <a:gd name="connsiteY110" fmla="*/ 883444 h 971550"/>
                <a:gd name="connsiteX111" fmla="*/ 1119166 w 1216797"/>
                <a:gd name="connsiteY111" fmla="*/ 876300 h 971550"/>
                <a:gd name="connsiteX112" fmla="*/ 1121547 w 1216797"/>
                <a:gd name="connsiteY112" fmla="*/ 869157 h 971550"/>
                <a:gd name="connsiteX113" fmla="*/ 1128691 w 1216797"/>
                <a:gd name="connsiteY113" fmla="*/ 838200 h 971550"/>
                <a:gd name="connsiteX114" fmla="*/ 1131072 w 1216797"/>
                <a:gd name="connsiteY114" fmla="*/ 831057 h 971550"/>
                <a:gd name="connsiteX115" fmla="*/ 1133453 w 1216797"/>
                <a:gd name="connsiteY115" fmla="*/ 823913 h 971550"/>
                <a:gd name="connsiteX116" fmla="*/ 1142978 w 1216797"/>
                <a:gd name="connsiteY116" fmla="*/ 809625 h 971550"/>
                <a:gd name="connsiteX117" fmla="*/ 1150122 w 1216797"/>
                <a:gd name="connsiteY117" fmla="*/ 792957 h 971550"/>
                <a:gd name="connsiteX118" fmla="*/ 1159647 w 1216797"/>
                <a:gd name="connsiteY118" fmla="*/ 778669 h 971550"/>
                <a:gd name="connsiteX119" fmla="*/ 1171553 w 1216797"/>
                <a:gd name="connsiteY119" fmla="*/ 757238 h 971550"/>
                <a:gd name="connsiteX120" fmla="*/ 1181078 w 1216797"/>
                <a:gd name="connsiteY120" fmla="*/ 745332 h 971550"/>
                <a:gd name="connsiteX121" fmla="*/ 1183459 w 1216797"/>
                <a:gd name="connsiteY121" fmla="*/ 738188 h 971550"/>
                <a:gd name="connsiteX122" fmla="*/ 1188222 w 1216797"/>
                <a:gd name="connsiteY122" fmla="*/ 731044 h 971550"/>
                <a:gd name="connsiteX123" fmla="*/ 1197747 w 1216797"/>
                <a:gd name="connsiteY123" fmla="*/ 709613 h 971550"/>
                <a:gd name="connsiteX124" fmla="*/ 1207272 w 1216797"/>
                <a:gd name="connsiteY124" fmla="*/ 688182 h 971550"/>
                <a:gd name="connsiteX125" fmla="*/ 1212034 w 1216797"/>
                <a:gd name="connsiteY125" fmla="*/ 671513 h 971550"/>
                <a:gd name="connsiteX126" fmla="*/ 1216797 w 1216797"/>
                <a:gd name="connsiteY126" fmla="*/ 628650 h 971550"/>
                <a:gd name="connsiteX127" fmla="*/ 1212034 w 1216797"/>
                <a:gd name="connsiteY127" fmla="*/ 576263 h 971550"/>
                <a:gd name="connsiteX128" fmla="*/ 1209653 w 1216797"/>
                <a:gd name="connsiteY128" fmla="*/ 569119 h 971550"/>
                <a:gd name="connsiteX129" fmla="*/ 1204891 w 1216797"/>
                <a:gd name="connsiteY129" fmla="*/ 550069 h 971550"/>
                <a:gd name="connsiteX130" fmla="*/ 1207272 w 1216797"/>
                <a:gd name="connsiteY130" fmla="*/ 507207 h 971550"/>
                <a:gd name="connsiteX131" fmla="*/ 1209653 w 1216797"/>
                <a:gd name="connsiteY131" fmla="*/ 500063 h 971550"/>
                <a:gd name="connsiteX132" fmla="*/ 1192984 w 1216797"/>
                <a:gd name="connsiteY132" fmla="*/ 492919 h 971550"/>
                <a:gd name="connsiteX133" fmla="*/ 1181078 w 1216797"/>
                <a:gd name="connsiteY133" fmla="*/ 481013 h 971550"/>
                <a:gd name="connsiteX134" fmla="*/ 1173934 w 1216797"/>
                <a:gd name="connsiteY134" fmla="*/ 476250 h 971550"/>
                <a:gd name="connsiteX135" fmla="*/ 1159647 w 1216797"/>
                <a:gd name="connsiteY135" fmla="*/ 464344 h 971550"/>
                <a:gd name="connsiteX136" fmla="*/ 1157266 w 1216797"/>
                <a:gd name="connsiteY136" fmla="*/ 457200 h 971550"/>
                <a:gd name="connsiteX137" fmla="*/ 1142978 w 1216797"/>
                <a:gd name="connsiteY137" fmla="*/ 445294 h 971550"/>
                <a:gd name="connsiteX138" fmla="*/ 1140597 w 1216797"/>
                <a:gd name="connsiteY138" fmla="*/ 438150 h 971550"/>
                <a:gd name="connsiteX139" fmla="*/ 1131072 w 1216797"/>
                <a:gd name="connsiteY139" fmla="*/ 423863 h 971550"/>
                <a:gd name="connsiteX140" fmla="*/ 1126309 w 1216797"/>
                <a:gd name="connsiteY140" fmla="*/ 409575 h 971550"/>
                <a:gd name="connsiteX141" fmla="*/ 1119166 w 1216797"/>
                <a:gd name="connsiteY141" fmla="*/ 407194 h 971550"/>
                <a:gd name="connsiteX142" fmla="*/ 1102497 w 1216797"/>
                <a:gd name="connsiteY142" fmla="*/ 402432 h 971550"/>
                <a:gd name="connsiteX143" fmla="*/ 1100116 w 1216797"/>
                <a:gd name="connsiteY143" fmla="*/ 392907 h 971550"/>
                <a:gd name="connsiteX144" fmla="*/ 1095353 w 1216797"/>
                <a:gd name="connsiteY144" fmla="*/ 373857 h 971550"/>
                <a:gd name="connsiteX145" fmla="*/ 1090591 w 1216797"/>
                <a:gd name="connsiteY145" fmla="*/ 366713 h 971550"/>
                <a:gd name="connsiteX146" fmla="*/ 1088209 w 1216797"/>
                <a:gd name="connsiteY146" fmla="*/ 359569 h 971550"/>
                <a:gd name="connsiteX147" fmla="*/ 1073922 w 1216797"/>
                <a:gd name="connsiteY147" fmla="*/ 350044 h 971550"/>
                <a:gd name="connsiteX148" fmla="*/ 1071541 w 1216797"/>
                <a:gd name="connsiteY148" fmla="*/ 342900 h 971550"/>
                <a:gd name="connsiteX149" fmla="*/ 1076303 w 1216797"/>
                <a:gd name="connsiteY149" fmla="*/ 330994 h 971550"/>
                <a:gd name="connsiteX150" fmla="*/ 1064397 w 1216797"/>
                <a:gd name="connsiteY150" fmla="*/ 328613 h 971550"/>
                <a:gd name="connsiteX151" fmla="*/ 1042966 w 1216797"/>
                <a:gd name="connsiteY151" fmla="*/ 316707 h 971550"/>
                <a:gd name="connsiteX152" fmla="*/ 1038203 w 1216797"/>
                <a:gd name="connsiteY152" fmla="*/ 309563 h 971550"/>
                <a:gd name="connsiteX153" fmla="*/ 1028678 w 1216797"/>
                <a:gd name="connsiteY153" fmla="*/ 307182 h 971550"/>
                <a:gd name="connsiteX154" fmla="*/ 1021534 w 1216797"/>
                <a:gd name="connsiteY154" fmla="*/ 304800 h 971550"/>
                <a:gd name="connsiteX155" fmla="*/ 1014391 w 1216797"/>
                <a:gd name="connsiteY155" fmla="*/ 300038 h 971550"/>
                <a:gd name="connsiteX156" fmla="*/ 1004866 w 1216797"/>
                <a:gd name="connsiteY156" fmla="*/ 295275 h 971550"/>
                <a:gd name="connsiteX157" fmla="*/ 1000103 w 1216797"/>
                <a:gd name="connsiteY157" fmla="*/ 273844 h 971550"/>
                <a:gd name="connsiteX158" fmla="*/ 997722 w 1216797"/>
                <a:gd name="connsiteY158" fmla="*/ 266700 h 971550"/>
                <a:gd name="connsiteX159" fmla="*/ 990578 w 1216797"/>
                <a:gd name="connsiteY159" fmla="*/ 261938 h 971550"/>
                <a:gd name="connsiteX160" fmla="*/ 995341 w 1216797"/>
                <a:gd name="connsiteY160" fmla="*/ 245269 h 971550"/>
                <a:gd name="connsiteX161" fmla="*/ 992959 w 1216797"/>
                <a:gd name="connsiteY161" fmla="*/ 228600 h 971550"/>
                <a:gd name="connsiteX162" fmla="*/ 990578 w 1216797"/>
                <a:gd name="connsiteY162" fmla="*/ 221457 h 971550"/>
                <a:gd name="connsiteX163" fmla="*/ 983434 w 1216797"/>
                <a:gd name="connsiteY163" fmla="*/ 216694 h 971550"/>
                <a:gd name="connsiteX164" fmla="*/ 976291 w 1216797"/>
                <a:gd name="connsiteY164" fmla="*/ 180975 h 971550"/>
                <a:gd name="connsiteX165" fmla="*/ 971528 w 1216797"/>
                <a:gd name="connsiteY165" fmla="*/ 166688 h 971550"/>
                <a:gd name="connsiteX166" fmla="*/ 969147 w 1216797"/>
                <a:gd name="connsiteY166" fmla="*/ 159544 h 971550"/>
                <a:gd name="connsiteX167" fmla="*/ 966766 w 1216797"/>
                <a:gd name="connsiteY167" fmla="*/ 150019 h 971550"/>
                <a:gd name="connsiteX168" fmla="*/ 959622 w 1216797"/>
                <a:gd name="connsiteY168" fmla="*/ 145257 h 971550"/>
                <a:gd name="connsiteX169" fmla="*/ 950097 w 1216797"/>
                <a:gd name="connsiteY169" fmla="*/ 130969 h 971550"/>
                <a:gd name="connsiteX170" fmla="*/ 942953 w 1216797"/>
                <a:gd name="connsiteY170" fmla="*/ 133350 h 971550"/>
                <a:gd name="connsiteX171" fmla="*/ 935809 w 1216797"/>
                <a:gd name="connsiteY171" fmla="*/ 138113 h 971550"/>
                <a:gd name="connsiteX172" fmla="*/ 926284 w 1216797"/>
                <a:gd name="connsiteY172" fmla="*/ 123825 h 971550"/>
                <a:gd name="connsiteX173" fmla="*/ 916759 w 1216797"/>
                <a:gd name="connsiteY173" fmla="*/ 109538 h 971550"/>
                <a:gd name="connsiteX174" fmla="*/ 916759 w 1216797"/>
                <a:gd name="connsiteY174" fmla="*/ 80963 h 971550"/>
                <a:gd name="connsiteX175" fmla="*/ 914378 w 1216797"/>
                <a:gd name="connsiteY175" fmla="*/ 73819 h 971550"/>
                <a:gd name="connsiteX176" fmla="*/ 907234 w 1216797"/>
                <a:gd name="connsiteY176" fmla="*/ 69057 h 971550"/>
                <a:gd name="connsiteX177" fmla="*/ 911997 w 1216797"/>
                <a:gd name="connsiteY177" fmla="*/ 57150 h 971550"/>
                <a:gd name="connsiteX178" fmla="*/ 900091 w 1216797"/>
                <a:gd name="connsiteY178" fmla="*/ 47625 h 971550"/>
                <a:gd name="connsiteX179" fmla="*/ 897709 w 1216797"/>
                <a:gd name="connsiteY179" fmla="*/ 40482 h 971550"/>
                <a:gd name="connsiteX180" fmla="*/ 892947 w 1216797"/>
                <a:gd name="connsiteY180" fmla="*/ 21432 h 971550"/>
                <a:gd name="connsiteX181" fmla="*/ 881041 w 1216797"/>
                <a:gd name="connsiteY181" fmla="*/ 0 h 971550"/>
                <a:gd name="connsiteX182" fmla="*/ 878659 w 1216797"/>
                <a:gd name="connsiteY182" fmla="*/ 7144 h 971550"/>
                <a:gd name="connsiteX183" fmla="*/ 873897 w 1216797"/>
                <a:gd name="connsiteY183" fmla="*/ 26194 h 971550"/>
                <a:gd name="connsiteX184" fmla="*/ 871516 w 1216797"/>
                <a:gd name="connsiteY184" fmla="*/ 61913 h 971550"/>
                <a:gd name="connsiteX185" fmla="*/ 869134 w 1216797"/>
                <a:gd name="connsiteY185" fmla="*/ 71438 h 971550"/>
                <a:gd name="connsiteX186" fmla="*/ 864372 w 1216797"/>
                <a:gd name="connsiteY186" fmla="*/ 85725 h 971550"/>
                <a:gd name="connsiteX187" fmla="*/ 864372 w 1216797"/>
                <a:gd name="connsiteY187" fmla="*/ 128588 h 971550"/>
                <a:gd name="connsiteX188" fmla="*/ 859609 w 1216797"/>
                <a:gd name="connsiteY188" fmla="*/ 176213 h 971550"/>
                <a:gd name="connsiteX189" fmla="*/ 857228 w 1216797"/>
                <a:gd name="connsiteY189" fmla="*/ 183357 h 971550"/>
                <a:gd name="connsiteX190" fmla="*/ 859609 w 1216797"/>
                <a:gd name="connsiteY190" fmla="*/ 195263 h 971550"/>
                <a:gd name="connsiteX191" fmla="*/ 852466 w 1216797"/>
                <a:gd name="connsiteY191" fmla="*/ 209550 h 971550"/>
                <a:gd name="connsiteX192" fmla="*/ 842941 w 1216797"/>
                <a:gd name="connsiteY192" fmla="*/ 235744 h 971550"/>
                <a:gd name="connsiteX193" fmla="*/ 828653 w 1216797"/>
                <a:gd name="connsiteY193" fmla="*/ 242888 h 971550"/>
                <a:gd name="connsiteX194" fmla="*/ 802459 w 1216797"/>
                <a:gd name="connsiteY194" fmla="*/ 240507 h 971550"/>
                <a:gd name="connsiteX195" fmla="*/ 797697 w 1216797"/>
                <a:gd name="connsiteY195" fmla="*/ 233363 h 971550"/>
                <a:gd name="connsiteX196" fmla="*/ 788172 w 1216797"/>
                <a:gd name="connsiteY196" fmla="*/ 219075 h 971550"/>
                <a:gd name="connsiteX197" fmla="*/ 769122 w 1216797"/>
                <a:gd name="connsiteY197" fmla="*/ 214313 h 971550"/>
                <a:gd name="connsiteX198" fmla="*/ 764359 w 1216797"/>
                <a:gd name="connsiteY198" fmla="*/ 207169 h 971550"/>
                <a:gd name="connsiteX199" fmla="*/ 757216 w 1216797"/>
                <a:gd name="connsiteY199" fmla="*/ 204788 h 971550"/>
                <a:gd name="connsiteX200" fmla="*/ 750072 w 1216797"/>
                <a:gd name="connsiteY200" fmla="*/ 200025 h 971550"/>
                <a:gd name="connsiteX201" fmla="*/ 742928 w 1216797"/>
                <a:gd name="connsiteY201" fmla="*/ 197644 h 971550"/>
                <a:gd name="connsiteX202" fmla="*/ 735784 w 1216797"/>
                <a:gd name="connsiteY202" fmla="*/ 192882 h 971550"/>
                <a:gd name="connsiteX203" fmla="*/ 721497 w 1216797"/>
                <a:gd name="connsiteY203" fmla="*/ 188119 h 971550"/>
                <a:gd name="connsiteX204" fmla="*/ 719116 w 1216797"/>
                <a:gd name="connsiteY204" fmla="*/ 180975 h 971550"/>
                <a:gd name="connsiteX205" fmla="*/ 697684 w 1216797"/>
                <a:gd name="connsiteY205" fmla="*/ 171450 h 971550"/>
                <a:gd name="connsiteX206" fmla="*/ 690541 w 1216797"/>
                <a:gd name="connsiteY206" fmla="*/ 166688 h 971550"/>
                <a:gd name="connsiteX207" fmla="*/ 688159 w 1216797"/>
                <a:gd name="connsiteY207" fmla="*/ 157163 h 971550"/>
                <a:gd name="connsiteX208" fmla="*/ 681016 w 1216797"/>
                <a:gd name="connsiteY208" fmla="*/ 154782 h 971550"/>
                <a:gd name="connsiteX209" fmla="*/ 678634 w 1216797"/>
                <a:gd name="connsiteY209" fmla="*/ 147638 h 971550"/>
                <a:gd name="connsiteX210" fmla="*/ 688159 w 1216797"/>
                <a:gd name="connsiteY210" fmla="*/ 133350 h 971550"/>
                <a:gd name="connsiteX211" fmla="*/ 690541 w 1216797"/>
                <a:gd name="connsiteY211" fmla="*/ 123825 h 971550"/>
                <a:gd name="connsiteX212" fmla="*/ 688159 w 1216797"/>
                <a:gd name="connsiteY212" fmla="*/ 114300 h 971550"/>
                <a:gd name="connsiteX213" fmla="*/ 690541 w 1216797"/>
                <a:gd name="connsiteY213" fmla="*/ 92869 h 971550"/>
                <a:gd name="connsiteX214" fmla="*/ 697684 w 1216797"/>
                <a:gd name="connsiteY214" fmla="*/ 88107 h 971550"/>
                <a:gd name="connsiteX215" fmla="*/ 711972 w 1216797"/>
                <a:gd name="connsiteY215" fmla="*/ 80963 h 971550"/>
                <a:gd name="connsiteX216" fmla="*/ 714353 w 1216797"/>
                <a:gd name="connsiteY216" fmla="*/ 69057 h 971550"/>
                <a:gd name="connsiteX217" fmla="*/ 719116 w 1216797"/>
                <a:gd name="connsiteY217" fmla="*/ 54769 h 971550"/>
                <a:gd name="connsiteX218" fmla="*/ 711972 w 1216797"/>
                <a:gd name="connsiteY218" fmla="*/ 50007 h 971550"/>
                <a:gd name="connsiteX219" fmla="*/ 707209 w 1216797"/>
                <a:gd name="connsiteY219" fmla="*/ 64294 h 971550"/>
                <a:gd name="connsiteX220" fmla="*/ 692922 w 1216797"/>
                <a:gd name="connsiteY220" fmla="*/ 59532 h 971550"/>
                <a:gd name="connsiteX221" fmla="*/ 685778 w 1216797"/>
                <a:gd name="connsiteY221" fmla="*/ 57150 h 971550"/>
                <a:gd name="connsiteX222" fmla="*/ 664347 w 1216797"/>
                <a:gd name="connsiteY222" fmla="*/ 54769 h 971550"/>
                <a:gd name="connsiteX223" fmla="*/ 654822 w 1216797"/>
                <a:gd name="connsiteY223" fmla="*/ 52388 h 971550"/>
                <a:gd name="connsiteX224" fmla="*/ 647678 w 1216797"/>
                <a:gd name="connsiteY224" fmla="*/ 47625 h 971550"/>
                <a:gd name="connsiteX225" fmla="*/ 640534 w 1216797"/>
                <a:gd name="connsiteY225" fmla="*/ 45244 h 971550"/>
                <a:gd name="connsiteX226" fmla="*/ 616722 w 1216797"/>
                <a:gd name="connsiteY226" fmla="*/ 45244 h 971550"/>
                <a:gd name="connsiteX227" fmla="*/ 609578 w 1216797"/>
                <a:gd name="connsiteY227" fmla="*/ 40482 h 971550"/>
                <a:gd name="connsiteX228" fmla="*/ 592909 w 1216797"/>
                <a:gd name="connsiteY228" fmla="*/ 28575 h 971550"/>
                <a:gd name="connsiteX229" fmla="*/ 585766 w 1216797"/>
                <a:gd name="connsiteY229" fmla="*/ 26194 h 971550"/>
                <a:gd name="connsiteX230" fmla="*/ 578622 w 1216797"/>
                <a:gd name="connsiteY230" fmla="*/ 23813 h 971550"/>
                <a:gd name="connsiteX231" fmla="*/ 569097 w 1216797"/>
                <a:gd name="connsiteY231" fmla="*/ 26194 h 971550"/>
                <a:gd name="connsiteX232" fmla="*/ 576241 w 1216797"/>
                <a:gd name="connsiteY232" fmla="*/ 30957 h 971550"/>
                <a:gd name="connsiteX233" fmla="*/ 585766 w 1216797"/>
                <a:gd name="connsiteY233" fmla="*/ 33338 h 971550"/>
                <a:gd name="connsiteX234" fmla="*/ 595291 w 1216797"/>
                <a:gd name="connsiteY234" fmla="*/ 47625 h 971550"/>
                <a:gd name="connsiteX235" fmla="*/ 592909 w 1216797"/>
                <a:gd name="connsiteY235" fmla="*/ 54769 h 971550"/>
                <a:gd name="connsiteX236" fmla="*/ 540522 w 1216797"/>
                <a:gd name="connsiteY236" fmla="*/ 66675 h 971550"/>
                <a:gd name="connsiteX237" fmla="*/ 521472 w 1216797"/>
                <a:gd name="connsiteY237" fmla="*/ 90488 h 971550"/>
                <a:gd name="connsiteX238" fmla="*/ 511947 w 1216797"/>
                <a:gd name="connsiteY238" fmla="*/ 104775 h 971550"/>
                <a:gd name="connsiteX239" fmla="*/ 509566 w 1216797"/>
                <a:gd name="connsiteY239" fmla="*/ 111919 h 971550"/>
                <a:gd name="connsiteX240" fmla="*/ 504803 w 1216797"/>
                <a:gd name="connsiteY240" fmla="*/ 119063 h 971550"/>
                <a:gd name="connsiteX241" fmla="*/ 500041 w 1216797"/>
                <a:gd name="connsiteY241" fmla="*/ 133350 h 971550"/>
                <a:gd name="connsiteX242" fmla="*/ 502422 w 1216797"/>
                <a:gd name="connsiteY242" fmla="*/ 142875 h 971550"/>
                <a:gd name="connsiteX243" fmla="*/ 492897 w 1216797"/>
                <a:gd name="connsiteY243" fmla="*/ 154782 h 971550"/>
                <a:gd name="connsiteX244" fmla="*/ 485753 w 1216797"/>
                <a:gd name="connsiteY244" fmla="*/ 152400 h 971550"/>
                <a:gd name="connsiteX245" fmla="*/ 478609 w 1216797"/>
                <a:gd name="connsiteY245" fmla="*/ 147638 h 971550"/>
                <a:gd name="connsiteX246" fmla="*/ 469084 w 1216797"/>
                <a:gd name="connsiteY246" fmla="*/ 150019 h 971550"/>
                <a:gd name="connsiteX247" fmla="*/ 466703 w 1216797"/>
                <a:gd name="connsiteY247" fmla="*/ 142875 h 971550"/>
                <a:gd name="connsiteX248" fmla="*/ 452416 w 1216797"/>
                <a:gd name="connsiteY248" fmla="*/ 135732 h 971550"/>
                <a:gd name="connsiteX249" fmla="*/ 445272 w 1216797"/>
                <a:gd name="connsiteY249" fmla="*/ 119063 h 971550"/>
                <a:gd name="connsiteX250" fmla="*/ 435747 w 1216797"/>
                <a:gd name="connsiteY250" fmla="*/ 116682 h 971550"/>
                <a:gd name="connsiteX251" fmla="*/ 409553 w 1216797"/>
                <a:gd name="connsiteY251" fmla="*/ 119063 h 971550"/>
                <a:gd name="connsiteX252" fmla="*/ 404791 w 1216797"/>
                <a:gd name="connsiteY252" fmla="*/ 133350 h 971550"/>
                <a:gd name="connsiteX253" fmla="*/ 390503 w 1216797"/>
                <a:gd name="connsiteY253" fmla="*/ 142875 h 971550"/>
                <a:gd name="connsiteX254" fmla="*/ 373834 w 1216797"/>
                <a:gd name="connsiteY254" fmla="*/ 147638 h 971550"/>
                <a:gd name="connsiteX255" fmla="*/ 364309 w 1216797"/>
                <a:gd name="connsiteY255" fmla="*/ 159544 h 971550"/>
                <a:gd name="connsiteX256" fmla="*/ 357166 w 1216797"/>
                <a:gd name="connsiteY256" fmla="*/ 173832 h 971550"/>
                <a:gd name="connsiteX257" fmla="*/ 350022 w 1216797"/>
                <a:gd name="connsiteY257" fmla="*/ 176213 h 971550"/>
                <a:gd name="connsiteX258" fmla="*/ 347641 w 1216797"/>
                <a:gd name="connsiteY258" fmla="*/ 183357 h 971550"/>
                <a:gd name="connsiteX259" fmla="*/ 352403 w 1216797"/>
                <a:gd name="connsiteY259" fmla="*/ 197644 h 971550"/>
                <a:gd name="connsiteX260" fmla="*/ 347641 w 1216797"/>
                <a:gd name="connsiteY260" fmla="*/ 204788 h 971550"/>
                <a:gd name="connsiteX261" fmla="*/ 335734 w 1216797"/>
                <a:gd name="connsiteY261" fmla="*/ 195263 h 971550"/>
                <a:gd name="connsiteX262" fmla="*/ 330972 w 1216797"/>
                <a:gd name="connsiteY262" fmla="*/ 202407 h 971550"/>
                <a:gd name="connsiteX263" fmla="*/ 328591 w 1216797"/>
                <a:gd name="connsiteY263" fmla="*/ 209550 h 971550"/>
                <a:gd name="connsiteX264" fmla="*/ 323828 w 1216797"/>
                <a:gd name="connsiteY264" fmla="*/ 230982 h 971550"/>
                <a:gd name="connsiteX265" fmla="*/ 314303 w 1216797"/>
                <a:gd name="connsiteY265" fmla="*/ 219075 h 971550"/>
                <a:gd name="connsiteX266" fmla="*/ 311922 w 1216797"/>
                <a:gd name="connsiteY266" fmla="*/ 209550 h 971550"/>
                <a:gd name="connsiteX267" fmla="*/ 295253 w 1216797"/>
                <a:gd name="connsiteY267" fmla="*/ 211932 h 971550"/>
                <a:gd name="connsiteX268" fmla="*/ 292872 w 1216797"/>
                <a:gd name="connsiteY268" fmla="*/ 223838 h 971550"/>
                <a:gd name="connsiteX269" fmla="*/ 285728 w 1216797"/>
                <a:gd name="connsiteY269" fmla="*/ 238125 h 971550"/>
                <a:gd name="connsiteX270" fmla="*/ 283347 w 1216797"/>
                <a:gd name="connsiteY270" fmla="*/ 266700 h 971550"/>
                <a:gd name="connsiteX271" fmla="*/ 280966 w 1216797"/>
                <a:gd name="connsiteY271" fmla="*/ 276225 h 971550"/>
                <a:gd name="connsiteX272" fmla="*/ 273822 w 1216797"/>
                <a:gd name="connsiteY272" fmla="*/ 280988 h 971550"/>
                <a:gd name="connsiteX273" fmla="*/ 261916 w 1216797"/>
                <a:gd name="connsiteY273" fmla="*/ 290513 h 971550"/>
                <a:gd name="connsiteX274" fmla="*/ 257153 w 1216797"/>
                <a:gd name="connsiteY274" fmla="*/ 297657 h 971550"/>
                <a:gd name="connsiteX275" fmla="*/ 254772 w 1216797"/>
                <a:gd name="connsiteY275" fmla="*/ 309563 h 971550"/>
                <a:gd name="connsiteX276" fmla="*/ 240484 w 1216797"/>
                <a:gd name="connsiteY276" fmla="*/ 319088 h 971550"/>
                <a:gd name="connsiteX277" fmla="*/ 216672 w 1216797"/>
                <a:gd name="connsiteY277" fmla="*/ 326232 h 971550"/>
                <a:gd name="connsiteX278" fmla="*/ 209528 w 1216797"/>
                <a:gd name="connsiteY278" fmla="*/ 330994 h 971550"/>
                <a:gd name="connsiteX279" fmla="*/ 202384 w 1216797"/>
                <a:gd name="connsiteY279" fmla="*/ 326232 h 971550"/>
                <a:gd name="connsiteX280" fmla="*/ 195241 w 1216797"/>
                <a:gd name="connsiteY280" fmla="*/ 323850 h 971550"/>
                <a:gd name="connsiteX281" fmla="*/ 180953 w 1216797"/>
                <a:gd name="connsiteY281" fmla="*/ 330994 h 971550"/>
                <a:gd name="connsiteX282" fmla="*/ 166666 w 1216797"/>
                <a:gd name="connsiteY282" fmla="*/ 340519 h 971550"/>
                <a:gd name="connsiteX283" fmla="*/ 159522 w 1216797"/>
                <a:gd name="connsiteY283" fmla="*/ 345282 h 971550"/>
                <a:gd name="connsiteX284" fmla="*/ 145234 w 1216797"/>
                <a:gd name="connsiteY284" fmla="*/ 350044 h 971550"/>
                <a:gd name="connsiteX285" fmla="*/ 138091 w 1216797"/>
                <a:gd name="connsiteY285" fmla="*/ 347663 h 971550"/>
                <a:gd name="connsiteX286" fmla="*/ 130947 w 1216797"/>
                <a:gd name="connsiteY286" fmla="*/ 342900 h 971550"/>
                <a:gd name="connsiteX287" fmla="*/ 126184 w 1216797"/>
                <a:gd name="connsiteY287" fmla="*/ 350044 h 971550"/>
                <a:gd name="connsiteX288" fmla="*/ 111897 w 1216797"/>
                <a:gd name="connsiteY288" fmla="*/ 354807 h 971550"/>
                <a:gd name="connsiteX289" fmla="*/ 97609 w 1216797"/>
                <a:gd name="connsiteY289" fmla="*/ 366713 h 971550"/>
                <a:gd name="connsiteX290" fmla="*/ 90466 w 1216797"/>
                <a:gd name="connsiteY290" fmla="*/ 371475 h 971550"/>
                <a:gd name="connsiteX291" fmla="*/ 76178 w 1216797"/>
                <a:gd name="connsiteY291" fmla="*/ 376238 h 971550"/>
                <a:gd name="connsiteX292" fmla="*/ 73797 w 1216797"/>
                <a:gd name="connsiteY292" fmla="*/ 383382 h 971550"/>
                <a:gd name="connsiteX293" fmla="*/ 66653 w 1216797"/>
                <a:gd name="connsiteY293" fmla="*/ 385763 h 971550"/>
                <a:gd name="connsiteX294" fmla="*/ 57128 w 1216797"/>
                <a:gd name="connsiteY294" fmla="*/ 397669 h 971550"/>
                <a:gd name="connsiteX295" fmla="*/ 49984 w 1216797"/>
                <a:gd name="connsiteY295" fmla="*/ 402432 h 971550"/>
                <a:gd name="connsiteX296" fmla="*/ 40459 w 1216797"/>
                <a:gd name="connsiteY296" fmla="*/ 402432 h 971550"/>
                <a:gd name="connsiteX297" fmla="*/ 38078 w 1216797"/>
                <a:gd name="connsiteY297" fmla="*/ 409575 h 971550"/>
                <a:gd name="connsiteX298" fmla="*/ 33316 w 1216797"/>
                <a:gd name="connsiteY298" fmla="*/ 416719 h 971550"/>
                <a:gd name="connsiteX299" fmla="*/ 38078 w 1216797"/>
                <a:gd name="connsiteY299" fmla="*/ 442913 h 971550"/>
                <a:gd name="connsiteX300" fmla="*/ 23791 w 1216797"/>
                <a:gd name="connsiteY300" fmla="*/ 452438 h 971550"/>
                <a:gd name="connsiteX301" fmla="*/ 28553 w 1216797"/>
                <a:gd name="connsiteY301" fmla="*/ 473869 h 971550"/>
                <a:gd name="connsiteX302" fmla="*/ 30934 w 1216797"/>
                <a:gd name="connsiteY302" fmla="*/ 481013 h 971550"/>
                <a:gd name="connsiteX303" fmla="*/ 33316 w 1216797"/>
                <a:gd name="connsiteY303" fmla="*/ 492919 h 971550"/>
                <a:gd name="connsiteX304" fmla="*/ 35697 w 1216797"/>
                <a:gd name="connsiteY304" fmla="*/ 500063 h 971550"/>
                <a:gd name="connsiteX305" fmla="*/ 42841 w 1216797"/>
                <a:gd name="connsiteY305" fmla="*/ 519113 h 971550"/>
                <a:gd name="connsiteX306" fmla="*/ 42841 w 1216797"/>
                <a:gd name="connsiteY306" fmla="*/ 535782 h 971550"/>
                <a:gd name="connsiteX307" fmla="*/ 35697 w 1216797"/>
                <a:gd name="connsiteY307" fmla="*/ 533400 h 971550"/>
                <a:gd name="connsiteX308" fmla="*/ 28553 w 1216797"/>
                <a:gd name="connsiteY308" fmla="*/ 519113 h 971550"/>
                <a:gd name="connsiteX309" fmla="*/ 26172 w 1216797"/>
                <a:gd name="connsiteY309" fmla="*/ 526257 h 971550"/>
                <a:gd name="connsiteX310" fmla="*/ 19028 w 1216797"/>
                <a:gd name="connsiteY310" fmla="*/ 523875 h 971550"/>
                <a:gd name="connsiteX311" fmla="*/ 16647 w 1216797"/>
                <a:gd name="connsiteY311" fmla="*/ 516732 h 971550"/>
                <a:gd name="connsiteX312" fmla="*/ 9503 w 1216797"/>
                <a:gd name="connsiteY312" fmla="*/ 509588 h 971550"/>
                <a:gd name="connsiteX313" fmla="*/ 4741 w 1216797"/>
                <a:gd name="connsiteY313" fmla="*/ 531019 h 971550"/>
                <a:gd name="connsiteX314" fmla="*/ 14266 w 1216797"/>
                <a:gd name="connsiteY314" fmla="*/ 545307 h 971550"/>
                <a:gd name="connsiteX315" fmla="*/ 38078 w 1216797"/>
                <a:gd name="connsiteY315" fmla="*/ 576263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</a:cxnLst>
              <a:rect l="l" t="t" r="r" b="b"/>
              <a:pathLst>
                <a:path w="1216797" h="971550">
                  <a:moveTo>
                    <a:pt x="38078" y="576263"/>
                  </a:moveTo>
                  <a:lnTo>
                    <a:pt x="38078" y="576263"/>
                  </a:lnTo>
                  <a:cubicBezTo>
                    <a:pt x="39666" y="583407"/>
                    <a:pt x="41066" y="590595"/>
                    <a:pt x="42841" y="597694"/>
                  </a:cubicBezTo>
                  <a:cubicBezTo>
                    <a:pt x="43450" y="600129"/>
                    <a:pt x="44003" y="602644"/>
                    <a:pt x="45222" y="604838"/>
                  </a:cubicBezTo>
                  <a:cubicBezTo>
                    <a:pt x="48002" y="609841"/>
                    <a:pt x="51572" y="614363"/>
                    <a:pt x="54747" y="619125"/>
                  </a:cubicBezTo>
                  <a:cubicBezTo>
                    <a:pt x="56334" y="621506"/>
                    <a:pt x="58604" y="623554"/>
                    <a:pt x="59509" y="626269"/>
                  </a:cubicBezTo>
                  <a:cubicBezTo>
                    <a:pt x="65498" y="644230"/>
                    <a:pt x="57419" y="622088"/>
                    <a:pt x="66653" y="640557"/>
                  </a:cubicBezTo>
                  <a:cubicBezTo>
                    <a:pt x="67775" y="642802"/>
                    <a:pt x="68240" y="645319"/>
                    <a:pt x="69034" y="647700"/>
                  </a:cubicBezTo>
                  <a:cubicBezTo>
                    <a:pt x="66582" y="667318"/>
                    <a:pt x="64930" y="661912"/>
                    <a:pt x="69034" y="676275"/>
                  </a:cubicBezTo>
                  <a:cubicBezTo>
                    <a:pt x="69724" y="678689"/>
                    <a:pt x="69848" y="681459"/>
                    <a:pt x="71416" y="683419"/>
                  </a:cubicBezTo>
                  <a:cubicBezTo>
                    <a:pt x="73204" y="685654"/>
                    <a:pt x="76178" y="686594"/>
                    <a:pt x="78559" y="688182"/>
                  </a:cubicBezTo>
                  <a:cubicBezTo>
                    <a:pt x="86442" y="711822"/>
                    <a:pt x="73215" y="675703"/>
                    <a:pt x="88084" y="702469"/>
                  </a:cubicBezTo>
                  <a:cubicBezTo>
                    <a:pt x="93600" y="712398"/>
                    <a:pt x="92847" y="714875"/>
                    <a:pt x="92847" y="723900"/>
                  </a:cubicBezTo>
                  <a:lnTo>
                    <a:pt x="92847" y="723900"/>
                  </a:lnTo>
                  <a:cubicBezTo>
                    <a:pt x="92747" y="725495"/>
                    <a:pt x="92762" y="768962"/>
                    <a:pt x="85703" y="778669"/>
                  </a:cubicBezTo>
                  <a:cubicBezTo>
                    <a:pt x="82337" y="783298"/>
                    <a:pt x="71416" y="788194"/>
                    <a:pt x="71416" y="788194"/>
                  </a:cubicBezTo>
                  <a:cubicBezTo>
                    <a:pt x="73608" y="803541"/>
                    <a:pt x="69429" y="803869"/>
                    <a:pt x="80941" y="809625"/>
                  </a:cubicBezTo>
                  <a:cubicBezTo>
                    <a:pt x="83186" y="810748"/>
                    <a:pt x="85890" y="810788"/>
                    <a:pt x="88084" y="812007"/>
                  </a:cubicBezTo>
                  <a:cubicBezTo>
                    <a:pt x="93088" y="814787"/>
                    <a:pt x="102372" y="821532"/>
                    <a:pt x="102372" y="821532"/>
                  </a:cubicBezTo>
                  <a:cubicBezTo>
                    <a:pt x="109919" y="832852"/>
                    <a:pt x="104420" y="827771"/>
                    <a:pt x="121422" y="833438"/>
                  </a:cubicBezTo>
                  <a:lnTo>
                    <a:pt x="128566" y="835819"/>
                  </a:lnTo>
                  <a:cubicBezTo>
                    <a:pt x="138885" y="835025"/>
                    <a:pt x="149253" y="834722"/>
                    <a:pt x="159522" y="833438"/>
                  </a:cubicBezTo>
                  <a:cubicBezTo>
                    <a:pt x="162013" y="833127"/>
                    <a:pt x="164706" y="832625"/>
                    <a:pt x="166666" y="831057"/>
                  </a:cubicBezTo>
                  <a:cubicBezTo>
                    <a:pt x="168901" y="829269"/>
                    <a:pt x="169274" y="825798"/>
                    <a:pt x="171428" y="823913"/>
                  </a:cubicBezTo>
                  <a:cubicBezTo>
                    <a:pt x="181505" y="815096"/>
                    <a:pt x="183048" y="815277"/>
                    <a:pt x="192859" y="812007"/>
                  </a:cubicBezTo>
                  <a:cubicBezTo>
                    <a:pt x="194447" y="809626"/>
                    <a:pt x="195598" y="806887"/>
                    <a:pt x="197622" y="804863"/>
                  </a:cubicBezTo>
                  <a:cubicBezTo>
                    <a:pt x="204447" y="798038"/>
                    <a:pt x="204162" y="801592"/>
                    <a:pt x="211909" y="797719"/>
                  </a:cubicBezTo>
                  <a:cubicBezTo>
                    <a:pt x="214469" y="796439"/>
                    <a:pt x="216247" y="793518"/>
                    <a:pt x="219053" y="792957"/>
                  </a:cubicBezTo>
                  <a:cubicBezTo>
                    <a:pt x="228425" y="791082"/>
                    <a:pt x="238103" y="791369"/>
                    <a:pt x="247628" y="790575"/>
                  </a:cubicBezTo>
                  <a:cubicBezTo>
                    <a:pt x="254516" y="791201"/>
                    <a:pt x="281081" y="793167"/>
                    <a:pt x="290491" y="795338"/>
                  </a:cubicBezTo>
                  <a:cubicBezTo>
                    <a:pt x="295382" y="796467"/>
                    <a:pt x="304778" y="800100"/>
                    <a:pt x="304778" y="800100"/>
                  </a:cubicBezTo>
                  <a:cubicBezTo>
                    <a:pt x="308747" y="798513"/>
                    <a:pt x="313059" y="797603"/>
                    <a:pt x="316684" y="795338"/>
                  </a:cubicBezTo>
                  <a:cubicBezTo>
                    <a:pt x="319540" y="793553"/>
                    <a:pt x="321241" y="790350"/>
                    <a:pt x="323828" y="788194"/>
                  </a:cubicBezTo>
                  <a:cubicBezTo>
                    <a:pt x="343720" y="771618"/>
                    <a:pt x="317244" y="797160"/>
                    <a:pt x="338116" y="776288"/>
                  </a:cubicBezTo>
                  <a:cubicBezTo>
                    <a:pt x="339413" y="772396"/>
                    <a:pt x="341372" y="764429"/>
                    <a:pt x="345259" y="762000"/>
                  </a:cubicBezTo>
                  <a:cubicBezTo>
                    <a:pt x="349516" y="759339"/>
                    <a:pt x="354677" y="758456"/>
                    <a:pt x="359547" y="757238"/>
                  </a:cubicBezTo>
                  <a:cubicBezTo>
                    <a:pt x="381032" y="751866"/>
                    <a:pt x="372387" y="754545"/>
                    <a:pt x="385741" y="750094"/>
                  </a:cubicBezTo>
                  <a:cubicBezTo>
                    <a:pt x="397500" y="742255"/>
                    <a:pt x="388313" y="747070"/>
                    <a:pt x="404791" y="742950"/>
                  </a:cubicBezTo>
                  <a:cubicBezTo>
                    <a:pt x="412698" y="740973"/>
                    <a:pt x="412551" y="739301"/>
                    <a:pt x="421459" y="738188"/>
                  </a:cubicBezTo>
                  <a:cubicBezTo>
                    <a:pt x="430943" y="737003"/>
                    <a:pt x="440509" y="736601"/>
                    <a:pt x="450034" y="735807"/>
                  </a:cubicBezTo>
                  <a:cubicBezTo>
                    <a:pt x="470508" y="722157"/>
                    <a:pt x="444604" y="738522"/>
                    <a:pt x="464322" y="728663"/>
                  </a:cubicBezTo>
                  <a:cubicBezTo>
                    <a:pt x="466882" y="727383"/>
                    <a:pt x="468851" y="725062"/>
                    <a:pt x="471466" y="723900"/>
                  </a:cubicBezTo>
                  <a:cubicBezTo>
                    <a:pt x="476053" y="721861"/>
                    <a:pt x="480991" y="720725"/>
                    <a:pt x="485753" y="719138"/>
                  </a:cubicBezTo>
                  <a:lnTo>
                    <a:pt x="492897" y="716757"/>
                  </a:lnTo>
                  <a:lnTo>
                    <a:pt x="500041" y="714375"/>
                  </a:lnTo>
                  <a:cubicBezTo>
                    <a:pt x="520678" y="715169"/>
                    <a:pt x="541349" y="715336"/>
                    <a:pt x="561953" y="716757"/>
                  </a:cubicBezTo>
                  <a:cubicBezTo>
                    <a:pt x="571427" y="717410"/>
                    <a:pt x="568483" y="721110"/>
                    <a:pt x="576241" y="726282"/>
                  </a:cubicBezTo>
                  <a:cubicBezTo>
                    <a:pt x="578329" y="727674"/>
                    <a:pt x="580896" y="728331"/>
                    <a:pt x="583384" y="728663"/>
                  </a:cubicBezTo>
                  <a:cubicBezTo>
                    <a:pt x="592858" y="729926"/>
                    <a:pt x="602434" y="730250"/>
                    <a:pt x="611959" y="731044"/>
                  </a:cubicBezTo>
                  <a:cubicBezTo>
                    <a:pt x="614340" y="732632"/>
                    <a:pt x="617079" y="733783"/>
                    <a:pt x="619103" y="735807"/>
                  </a:cubicBezTo>
                  <a:cubicBezTo>
                    <a:pt x="621127" y="737831"/>
                    <a:pt x="621439" y="741433"/>
                    <a:pt x="623866" y="742950"/>
                  </a:cubicBezTo>
                  <a:cubicBezTo>
                    <a:pt x="628123" y="745611"/>
                    <a:pt x="638153" y="747713"/>
                    <a:pt x="638153" y="747713"/>
                  </a:cubicBezTo>
                  <a:cubicBezTo>
                    <a:pt x="649266" y="764381"/>
                    <a:pt x="642916" y="758825"/>
                    <a:pt x="654822" y="766763"/>
                  </a:cubicBezTo>
                  <a:lnTo>
                    <a:pt x="664347" y="781050"/>
                  </a:lnTo>
                  <a:cubicBezTo>
                    <a:pt x="665934" y="783431"/>
                    <a:pt x="668204" y="785479"/>
                    <a:pt x="669109" y="788194"/>
                  </a:cubicBezTo>
                  <a:cubicBezTo>
                    <a:pt x="674777" y="805197"/>
                    <a:pt x="671087" y="798305"/>
                    <a:pt x="678634" y="809625"/>
                  </a:cubicBezTo>
                  <a:cubicBezTo>
                    <a:pt x="679595" y="814427"/>
                    <a:pt x="679050" y="826294"/>
                    <a:pt x="688159" y="826294"/>
                  </a:cubicBezTo>
                  <a:cubicBezTo>
                    <a:pt x="691021" y="826294"/>
                    <a:pt x="692922" y="823119"/>
                    <a:pt x="695303" y="821532"/>
                  </a:cubicBezTo>
                  <a:cubicBezTo>
                    <a:pt x="708002" y="802484"/>
                    <a:pt x="691337" y="825497"/>
                    <a:pt x="707209" y="809625"/>
                  </a:cubicBezTo>
                  <a:cubicBezTo>
                    <a:pt x="717979" y="798855"/>
                    <a:pt x="705210" y="804737"/>
                    <a:pt x="719116" y="800100"/>
                  </a:cubicBezTo>
                  <a:cubicBezTo>
                    <a:pt x="721497" y="797719"/>
                    <a:pt x="724103" y="795544"/>
                    <a:pt x="726259" y="792957"/>
                  </a:cubicBezTo>
                  <a:cubicBezTo>
                    <a:pt x="728091" y="790758"/>
                    <a:pt x="728998" y="787837"/>
                    <a:pt x="731022" y="785813"/>
                  </a:cubicBezTo>
                  <a:cubicBezTo>
                    <a:pt x="733046" y="783789"/>
                    <a:pt x="735785" y="782638"/>
                    <a:pt x="738166" y="781050"/>
                  </a:cubicBezTo>
                  <a:cubicBezTo>
                    <a:pt x="749278" y="764382"/>
                    <a:pt x="742929" y="769938"/>
                    <a:pt x="754834" y="762000"/>
                  </a:cubicBezTo>
                  <a:cubicBezTo>
                    <a:pt x="754040" y="768350"/>
                    <a:pt x="753598" y="774754"/>
                    <a:pt x="752453" y="781050"/>
                  </a:cubicBezTo>
                  <a:cubicBezTo>
                    <a:pt x="752004" y="783520"/>
                    <a:pt x="751640" y="786234"/>
                    <a:pt x="750072" y="788194"/>
                  </a:cubicBezTo>
                  <a:cubicBezTo>
                    <a:pt x="748284" y="790429"/>
                    <a:pt x="745309" y="791369"/>
                    <a:pt x="742928" y="792957"/>
                  </a:cubicBezTo>
                  <a:cubicBezTo>
                    <a:pt x="742134" y="795338"/>
                    <a:pt x="740858" y="797610"/>
                    <a:pt x="740547" y="800100"/>
                  </a:cubicBezTo>
                  <a:cubicBezTo>
                    <a:pt x="739263" y="810370"/>
                    <a:pt x="741647" y="821310"/>
                    <a:pt x="738166" y="831057"/>
                  </a:cubicBezTo>
                  <a:cubicBezTo>
                    <a:pt x="737065" y="834139"/>
                    <a:pt x="731816" y="832644"/>
                    <a:pt x="728641" y="833438"/>
                  </a:cubicBezTo>
                  <a:cubicBezTo>
                    <a:pt x="727847" y="835819"/>
                    <a:pt x="725136" y="838337"/>
                    <a:pt x="726259" y="840582"/>
                  </a:cubicBezTo>
                  <a:cubicBezTo>
                    <a:pt x="728980" y="846024"/>
                    <a:pt x="737826" y="841489"/>
                    <a:pt x="740547" y="840582"/>
                  </a:cubicBezTo>
                  <a:cubicBezTo>
                    <a:pt x="742134" y="838201"/>
                    <a:pt x="744029" y="835998"/>
                    <a:pt x="745309" y="833438"/>
                  </a:cubicBezTo>
                  <a:cubicBezTo>
                    <a:pt x="746432" y="831193"/>
                    <a:pt x="746472" y="828488"/>
                    <a:pt x="747691" y="826294"/>
                  </a:cubicBezTo>
                  <a:cubicBezTo>
                    <a:pt x="750471" y="821291"/>
                    <a:pt x="757216" y="812007"/>
                    <a:pt x="757216" y="812007"/>
                  </a:cubicBezTo>
                  <a:cubicBezTo>
                    <a:pt x="759597" y="812801"/>
                    <a:pt x="762399" y="812820"/>
                    <a:pt x="764359" y="814388"/>
                  </a:cubicBezTo>
                  <a:cubicBezTo>
                    <a:pt x="773837" y="821971"/>
                    <a:pt x="769835" y="839682"/>
                    <a:pt x="766741" y="847725"/>
                  </a:cubicBezTo>
                  <a:cubicBezTo>
                    <a:pt x="765467" y="851038"/>
                    <a:pt x="760512" y="851170"/>
                    <a:pt x="757216" y="852488"/>
                  </a:cubicBezTo>
                  <a:cubicBezTo>
                    <a:pt x="742692" y="858298"/>
                    <a:pt x="742208" y="857353"/>
                    <a:pt x="726259" y="859632"/>
                  </a:cubicBezTo>
                  <a:cubicBezTo>
                    <a:pt x="735965" y="866102"/>
                    <a:pt x="731736" y="865715"/>
                    <a:pt x="745309" y="862013"/>
                  </a:cubicBezTo>
                  <a:cubicBezTo>
                    <a:pt x="750152" y="860692"/>
                    <a:pt x="759597" y="857250"/>
                    <a:pt x="759597" y="857250"/>
                  </a:cubicBezTo>
                  <a:cubicBezTo>
                    <a:pt x="769916" y="858044"/>
                    <a:pt x="780284" y="858348"/>
                    <a:pt x="790553" y="859632"/>
                  </a:cubicBezTo>
                  <a:cubicBezTo>
                    <a:pt x="793044" y="859943"/>
                    <a:pt x="795737" y="860445"/>
                    <a:pt x="797697" y="862013"/>
                  </a:cubicBezTo>
                  <a:cubicBezTo>
                    <a:pt x="802841" y="866128"/>
                    <a:pt x="805768" y="879082"/>
                    <a:pt x="807222" y="883444"/>
                  </a:cubicBezTo>
                  <a:lnTo>
                    <a:pt x="809603" y="890588"/>
                  </a:lnTo>
                  <a:cubicBezTo>
                    <a:pt x="810397" y="896938"/>
                    <a:pt x="809832" y="903611"/>
                    <a:pt x="811984" y="909638"/>
                  </a:cubicBezTo>
                  <a:cubicBezTo>
                    <a:pt x="816324" y="921791"/>
                    <a:pt x="820133" y="923008"/>
                    <a:pt x="828653" y="928688"/>
                  </a:cubicBezTo>
                  <a:cubicBezTo>
                    <a:pt x="830241" y="931069"/>
                    <a:pt x="831181" y="934044"/>
                    <a:pt x="833416" y="935832"/>
                  </a:cubicBezTo>
                  <a:cubicBezTo>
                    <a:pt x="835908" y="937825"/>
                    <a:pt x="851792" y="940410"/>
                    <a:pt x="852466" y="940594"/>
                  </a:cubicBezTo>
                  <a:cubicBezTo>
                    <a:pt x="860874" y="942887"/>
                    <a:pt x="867740" y="946425"/>
                    <a:pt x="876278" y="947738"/>
                  </a:cubicBezTo>
                  <a:cubicBezTo>
                    <a:pt x="883382" y="948831"/>
                    <a:pt x="890565" y="949325"/>
                    <a:pt x="897709" y="950119"/>
                  </a:cubicBezTo>
                  <a:cubicBezTo>
                    <a:pt x="900090" y="950913"/>
                    <a:pt x="902893" y="950932"/>
                    <a:pt x="904853" y="952500"/>
                  </a:cubicBezTo>
                  <a:cubicBezTo>
                    <a:pt x="907088" y="954288"/>
                    <a:pt x="907131" y="958224"/>
                    <a:pt x="909616" y="959644"/>
                  </a:cubicBezTo>
                  <a:cubicBezTo>
                    <a:pt x="913130" y="961652"/>
                    <a:pt x="917553" y="961231"/>
                    <a:pt x="921522" y="962025"/>
                  </a:cubicBezTo>
                  <a:cubicBezTo>
                    <a:pt x="928807" y="960204"/>
                    <a:pt x="932710" y="960363"/>
                    <a:pt x="938191" y="954882"/>
                  </a:cubicBezTo>
                  <a:cubicBezTo>
                    <a:pt x="954070" y="939003"/>
                    <a:pt x="931042" y="955679"/>
                    <a:pt x="950097" y="942975"/>
                  </a:cubicBezTo>
                  <a:cubicBezTo>
                    <a:pt x="951218" y="939613"/>
                    <a:pt x="952152" y="930462"/>
                    <a:pt x="959622" y="933450"/>
                  </a:cubicBezTo>
                  <a:cubicBezTo>
                    <a:pt x="962279" y="934513"/>
                    <a:pt x="962797" y="938213"/>
                    <a:pt x="964384" y="940594"/>
                  </a:cubicBezTo>
                  <a:cubicBezTo>
                    <a:pt x="959821" y="954286"/>
                    <a:pt x="960430" y="945357"/>
                    <a:pt x="978672" y="945357"/>
                  </a:cubicBezTo>
                  <a:cubicBezTo>
                    <a:pt x="981182" y="945357"/>
                    <a:pt x="983435" y="946944"/>
                    <a:pt x="985816" y="947738"/>
                  </a:cubicBezTo>
                  <a:cubicBezTo>
                    <a:pt x="990578" y="966789"/>
                    <a:pt x="983435" y="950119"/>
                    <a:pt x="997722" y="959644"/>
                  </a:cubicBezTo>
                  <a:cubicBezTo>
                    <a:pt x="1000103" y="961232"/>
                    <a:pt x="1000460" y="964764"/>
                    <a:pt x="1002484" y="966788"/>
                  </a:cubicBezTo>
                  <a:cubicBezTo>
                    <a:pt x="1004508" y="968812"/>
                    <a:pt x="1007247" y="969963"/>
                    <a:pt x="1009628" y="971550"/>
                  </a:cubicBezTo>
                  <a:cubicBezTo>
                    <a:pt x="1011401" y="966232"/>
                    <a:pt x="1013827" y="954779"/>
                    <a:pt x="1019153" y="950119"/>
                  </a:cubicBezTo>
                  <a:cubicBezTo>
                    <a:pt x="1023461" y="946350"/>
                    <a:pt x="1028011" y="942404"/>
                    <a:pt x="1033441" y="940594"/>
                  </a:cubicBezTo>
                  <a:lnTo>
                    <a:pt x="1047728" y="935832"/>
                  </a:lnTo>
                  <a:cubicBezTo>
                    <a:pt x="1050109" y="935038"/>
                    <a:pt x="1052783" y="934842"/>
                    <a:pt x="1054872" y="933450"/>
                  </a:cubicBezTo>
                  <a:cubicBezTo>
                    <a:pt x="1057253" y="931863"/>
                    <a:pt x="1059401" y="929850"/>
                    <a:pt x="1062016" y="928688"/>
                  </a:cubicBezTo>
                  <a:cubicBezTo>
                    <a:pt x="1078187" y="921501"/>
                    <a:pt x="1084977" y="923202"/>
                    <a:pt x="1104878" y="921544"/>
                  </a:cubicBezTo>
                  <a:cubicBezTo>
                    <a:pt x="1106466" y="916782"/>
                    <a:pt x="1108424" y="912127"/>
                    <a:pt x="1109641" y="907257"/>
                  </a:cubicBezTo>
                  <a:cubicBezTo>
                    <a:pt x="1113238" y="892868"/>
                    <a:pt x="1110990" y="900827"/>
                    <a:pt x="1116784" y="883444"/>
                  </a:cubicBezTo>
                  <a:lnTo>
                    <a:pt x="1119166" y="876300"/>
                  </a:lnTo>
                  <a:lnTo>
                    <a:pt x="1121547" y="869157"/>
                  </a:lnTo>
                  <a:cubicBezTo>
                    <a:pt x="1124638" y="847517"/>
                    <a:pt x="1122153" y="857813"/>
                    <a:pt x="1128691" y="838200"/>
                  </a:cubicBezTo>
                  <a:lnTo>
                    <a:pt x="1131072" y="831057"/>
                  </a:lnTo>
                  <a:cubicBezTo>
                    <a:pt x="1131866" y="828676"/>
                    <a:pt x="1132061" y="826002"/>
                    <a:pt x="1133453" y="823913"/>
                  </a:cubicBezTo>
                  <a:cubicBezTo>
                    <a:pt x="1136628" y="819150"/>
                    <a:pt x="1141168" y="815055"/>
                    <a:pt x="1142978" y="809625"/>
                  </a:cubicBezTo>
                  <a:cubicBezTo>
                    <a:pt x="1145442" y="802233"/>
                    <a:pt x="1145707" y="800315"/>
                    <a:pt x="1150122" y="792957"/>
                  </a:cubicBezTo>
                  <a:cubicBezTo>
                    <a:pt x="1153067" y="788049"/>
                    <a:pt x="1159647" y="778669"/>
                    <a:pt x="1159647" y="778669"/>
                  </a:cubicBezTo>
                  <a:cubicBezTo>
                    <a:pt x="1165474" y="761187"/>
                    <a:pt x="1160859" y="767932"/>
                    <a:pt x="1171553" y="757238"/>
                  </a:cubicBezTo>
                  <a:cubicBezTo>
                    <a:pt x="1177538" y="739281"/>
                    <a:pt x="1168768" y="760719"/>
                    <a:pt x="1181078" y="745332"/>
                  </a:cubicBezTo>
                  <a:cubicBezTo>
                    <a:pt x="1182646" y="743372"/>
                    <a:pt x="1182336" y="740433"/>
                    <a:pt x="1183459" y="738188"/>
                  </a:cubicBezTo>
                  <a:cubicBezTo>
                    <a:pt x="1184739" y="735628"/>
                    <a:pt x="1186634" y="733425"/>
                    <a:pt x="1188222" y="731044"/>
                  </a:cubicBezTo>
                  <a:cubicBezTo>
                    <a:pt x="1193889" y="714042"/>
                    <a:pt x="1190199" y="720934"/>
                    <a:pt x="1197747" y="709613"/>
                  </a:cubicBezTo>
                  <a:cubicBezTo>
                    <a:pt x="1203414" y="692610"/>
                    <a:pt x="1199724" y="699502"/>
                    <a:pt x="1207272" y="688182"/>
                  </a:cubicBezTo>
                  <a:cubicBezTo>
                    <a:pt x="1208748" y="683755"/>
                    <a:pt x="1211574" y="675883"/>
                    <a:pt x="1212034" y="671513"/>
                  </a:cubicBezTo>
                  <a:cubicBezTo>
                    <a:pt x="1216739" y="626821"/>
                    <a:pt x="1210190" y="648475"/>
                    <a:pt x="1216797" y="628650"/>
                  </a:cubicBezTo>
                  <a:cubicBezTo>
                    <a:pt x="1215771" y="613265"/>
                    <a:pt x="1215291" y="592546"/>
                    <a:pt x="1212034" y="576263"/>
                  </a:cubicBezTo>
                  <a:cubicBezTo>
                    <a:pt x="1211542" y="573802"/>
                    <a:pt x="1210262" y="571554"/>
                    <a:pt x="1209653" y="569119"/>
                  </a:cubicBezTo>
                  <a:lnTo>
                    <a:pt x="1204891" y="550069"/>
                  </a:lnTo>
                  <a:cubicBezTo>
                    <a:pt x="1205685" y="535782"/>
                    <a:pt x="1205915" y="521452"/>
                    <a:pt x="1207272" y="507207"/>
                  </a:cubicBezTo>
                  <a:cubicBezTo>
                    <a:pt x="1207510" y="504708"/>
                    <a:pt x="1210585" y="502394"/>
                    <a:pt x="1209653" y="500063"/>
                  </a:cubicBezTo>
                  <a:cubicBezTo>
                    <a:pt x="1207825" y="495494"/>
                    <a:pt x="1196093" y="493696"/>
                    <a:pt x="1192984" y="492919"/>
                  </a:cubicBezTo>
                  <a:cubicBezTo>
                    <a:pt x="1173938" y="480221"/>
                    <a:pt x="1196952" y="496887"/>
                    <a:pt x="1181078" y="481013"/>
                  </a:cubicBezTo>
                  <a:cubicBezTo>
                    <a:pt x="1179054" y="478989"/>
                    <a:pt x="1176133" y="478082"/>
                    <a:pt x="1173934" y="476250"/>
                  </a:cubicBezTo>
                  <a:cubicBezTo>
                    <a:pt x="1155599" y="460971"/>
                    <a:pt x="1177385" y="476170"/>
                    <a:pt x="1159647" y="464344"/>
                  </a:cubicBezTo>
                  <a:cubicBezTo>
                    <a:pt x="1158853" y="461963"/>
                    <a:pt x="1158658" y="459289"/>
                    <a:pt x="1157266" y="457200"/>
                  </a:cubicBezTo>
                  <a:cubicBezTo>
                    <a:pt x="1153600" y="451702"/>
                    <a:pt x="1148247" y="448807"/>
                    <a:pt x="1142978" y="445294"/>
                  </a:cubicBezTo>
                  <a:cubicBezTo>
                    <a:pt x="1142184" y="442913"/>
                    <a:pt x="1141816" y="440344"/>
                    <a:pt x="1140597" y="438150"/>
                  </a:cubicBezTo>
                  <a:cubicBezTo>
                    <a:pt x="1137817" y="433147"/>
                    <a:pt x="1132882" y="429293"/>
                    <a:pt x="1131072" y="423863"/>
                  </a:cubicBezTo>
                  <a:cubicBezTo>
                    <a:pt x="1129484" y="419100"/>
                    <a:pt x="1131072" y="411163"/>
                    <a:pt x="1126309" y="409575"/>
                  </a:cubicBezTo>
                  <a:cubicBezTo>
                    <a:pt x="1123928" y="408781"/>
                    <a:pt x="1121579" y="407883"/>
                    <a:pt x="1119166" y="407194"/>
                  </a:cubicBezTo>
                  <a:cubicBezTo>
                    <a:pt x="1098228" y="401212"/>
                    <a:pt x="1119632" y="408143"/>
                    <a:pt x="1102497" y="402432"/>
                  </a:cubicBezTo>
                  <a:cubicBezTo>
                    <a:pt x="1101703" y="399257"/>
                    <a:pt x="1100826" y="396102"/>
                    <a:pt x="1100116" y="392907"/>
                  </a:cubicBezTo>
                  <a:cubicBezTo>
                    <a:pt x="1099030" y="388018"/>
                    <a:pt x="1097905" y="378962"/>
                    <a:pt x="1095353" y="373857"/>
                  </a:cubicBezTo>
                  <a:cubicBezTo>
                    <a:pt x="1094073" y="371297"/>
                    <a:pt x="1091871" y="369273"/>
                    <a:pt x="1090591" y="366713"/>
                  </a:cubicBezTo>
                  <a:cubicBezTo>
                    <a:pt x="1089468" y="364468"/>
                    <a:pt x="1089984" y="361344"/>
                    <a:pt x="1088209" y="359569"/>
                  </a:cubicBezTo>
                  <a:cubicBezTo>
                    <a:pt x="1084162" y="355522"/>
                    <a:pt x="1073922" y="350044"/>
                    <a:pt x="1073922" y="350044"/>
                  </a:cubicBezTo>
                  <a:cubicBezTo>
                    <a:pt x="1073128" y="347663"/>
                    <a:pt x="1070609" y="345231"/>
                    <a:pt x="1071541" y="342900"/>
                  </a:cubicBezTo>
                  <a:cubicBezTo>
                    <a:pt x="1072667" y="340084"/>
                    <a:pt x="1086698" y="337925"/>
                    <a:pt x="1076303" y="330994"/>
                  </a:cubicBezTo>
                  <a:cubicBezTo>
                    <a:pt x="1072936" y="328749"/>
                    <a:pt x="1068366" y="329407"/>
                    <a:pt x="1064397" y="328613"/>
                  </a:cubicBezTo>
                  <a:cubicBezTo>
                    <a:pt x="1048021" y="317696"/>
                    <a:pt x="1055539" y="320898"/>
                    <a:pt x="1042966" y="316707"/>
                  </a:cubicBezTo>
                  <a:cubicBezTo>
                    <a:pt x="1041378" y="314326"/>
                    <a:pt x="1040584" y="311151"/>
                    <a:pt x="1038203" y="309563"/>
                  </a:cubicBezTo>
                  <a:cubicBezTo>
                    <a:pt x="1035480" y="307748"/>
                    <a:pt x="1031825" y="308081"/>
                    <a:pt x="1028678" y="307182"/>
                  </a:cubicBezTo>
                  <a:cubicBezTo>
                    <a:pt x="1026264" y="306492"/>
                    <a:pt x="1023779" y="305923"/>
                    <a:pt x="1021534" y="304800"/>
                  </a:cubicBezTo>
                  <a:cubicBezTo>
                    <a:pt x="1018975" y="303520"/>
                    <a:pt x="1016876" y="301458"/>
                    <a:pt x="1014391" y="300038"/>
                  </a:cubicBezTo>
                  <a:cubicBezTo>
                    <a:pt x="1011309" y="298277"/>
                    <a:pt x="1008041" y="296863"/>
                    <a:pt x="1004866" y="295275"/>
                  </a:cubicBezTo>
                  <a:cubicBezTo>
                    <a:pt x="999506" y="279202"/>
                    <a:pt x="1005687" y="298976"/>
                    <a:pt x="1000103" y="273844"/>
                  </a:cubicBezTo>
                  <a:cubicBezTo>
                    <a:pt x="999559" y="271394"/>
                    <a:pt x="999290" y="268660"/>
                    <a:pt x="997722" y="266700"/>
                  </a:cubicBezTo>
                  <a:cubicBezTo>
                    <a:pt x="995934" y="264465"/>
                    <a:pt x="992959" y="263525"/>
                    <a:pt x="990578" y="261938"/>
                  </a:cubicBezTo>
                  <a:cubicBezTo>
                    <a:pt x="991700" y="258572"/>
                    <a:pt x="995341" y="248255"/>
                    <a:pt x="995341" y="245269"/>
                  </a:cubicBezTo>
                  <a:cubicBezTo>
                    <a:pt x="995341" y="239656"/>
                    <a:pt x="994060" y="234104"/>
                    <a:pt x="992959" y="228600"/>
                  </a:cubicBezTo>
                  <a:cubicBezTo>
                    <a:pt x="992467" y="226139"/>
                    <a:pt x="992146" y="223417"/>
                    <a:pt x="990578" y="221457"/>
                  </a:cubicBezTo>
                  <a:cubicBezTo>
                    <a:pt x="988790" y="219222"/>
                    <a:pt x="985815" y="218282"/>
                    <a:pt x="983434" y="216694"/>
                  </a:cubicBezTo>
                  <a:cubicBezTo>
                    <a:pt x="972297" y="183281"/>
                    <a:pt x="985100" y="225018"/>
                    <a:pt x="976291" y="180975"/>
                  </a:cubicBezTo>
                  <a:cubicBezTo>
                    <a:pt x="975306" y="176052"/>
                    <a:pt x="973116" y="171450"/>
                    <a:pt x="971528" y="166688"/>
                  </a:cubicBezTo>
                  <a:cubicBezTo>
                    <a:pt x="970734" y="164307"/>
                    <a:pt x="969756" y="161979"/>
                    <a:pt x="969147" y="159544"/>
                  </a:cubicBezTo>
                  <a:cubicBezTo>
                    <a:pt x="968353" y="156369"/>
                    <a:pt x="968581" y="152742"/>
                    <a:pt x="966766" y="150019"/>
                  </a:cubicBezTo>
                  <a:cubicBezTo>
                    <a:pt x="965178" y="147638"/>
                    <a:pt x="962003" y="146844"/>
                    <a:pt x="959622" y="145257"/>
                  </a:cubicBezTo>
                  <a:cubicBezTo>
                    <a:pt x="957838" y="139904"/>
                    <a:pt x="956787" y="133199"/>
                    <a:pt x="950097" y="130969"/>
                  </a:cubicBezTo>
                  <a:lnTo>
                    <a:pt x="942953" y="133350"/>
                  </a:lnTo>
                  <a:cubicBezTo>
                    <a:pt x="940572" y="134938"/>
                    <a:pt x="938632" y="138583"/>
                    <a:pt x="935809" y="138113"/>
                  </a:cubicBezTo>
                  <a:cubicBezTo>
                    <a:pt x="928046" y="136819"/>
                    <a:pt x="928870" y="128479"/>
                    <a:pt x="926284" y="123825"/>
                  </a:cubicBezTo>
                  <a:cubicBezTo>
                    <a:pt x="923504" y="118822"/>
                    <a:pt x="916759" y="109538"/>
                    <a:pt x="916759" y="109538"/>
                  </a:cubicBezTo>
                  <a:cubicBezTo>
                    <a:pt x="920319" y="95304"/>
                    <a:pt x="920280" y="100328"/>
                    <a:pt x="916759" y="80963"/>
                  </a:cubicBezTo>
                  <a:cubicBezTo>
                    <a:pt x="916310" y="78493"/>
                    <a:pt x="915946" y="75779"/>
                    <a:pt x="914378" y="73819"/>
                  </a:cubicBezTo>
                  <a:cubicBezTo>
                    <a:pt x="912590" y="71584"/>
                    <a:pt x="909615" y="70644"/>
                    <a:pt x="907234" y="69057"/>
                  </a:cubicBezTo>
                  <a:cubicBezTo>
                    <a:pt x="899562" y="46038"/>
                    <a:pt x="907765" y="78310"/>
                    <a:pt x="911997" y="57150"/>
                  </a:cubicBezTo>
                  <a:cubicBezTo>
                    <a:pt x="913343" y="50420"/>
                    <a:pt x="903370" y="48718"/>
                    <a:pt x="900091" y="47625"/>
                  </a:cubicBezTo>
                  <a:cubicBezTo>
                    <a:pt x="899297" y="45244"/>
                    <a:pt x="898318" y="42917"/>
                    <a:pt x="897709" y="40482"/>
                  </a:cubicBezTo>
                  <a:cubicBezTo>
                    <a:pt x="896749" y="36642"/>
                    <a:pt x="895422" y="25886"/>
                    <a:pt x="892947" y="21432"/>
                  </a:cubicBezTo>
                  <a:cubicBezTo>
                    <a:pt x="879302" y="-3130"/>
                    <a:pt x="886428" y="16164"/>
                    <a:pt x="881041" y="0"/>
                  </a:cubicBezTo>
                  <a:cubicBezTo>
                    <a:pt x="880247" y="2381"/>
                    <a:pt x="879268" y="4709"/>
                    <a:pt x="878659" y="7144"/>
                  </a:cubicBezTo>
                  <a:cubicBezTo>
                    <a:pt x="872908" y="30147"/>
                    <a:pt x="879343" y="9855"/>
                    <a:pt x="873897" y="26194"/>
                  </a:cubicBezTo>
                  <a:cubicBezTo>
                    <a:pt x="873103" y="38100"/>
                    <a:pt x="872765" y="50046"/>
                    <a:pt x="871516" y="61913"/>
                  </a:cubicBezTo>
                  <a:cubicBezTo>
                    <a:pt x="871173" y="65168"/>
                    <a:pt x="870074" y="68303"/>
                    <a:pt x="869134" y="71438"/>
                  </a:cubicBezTo>
                  <a:cubicBezTo>
                    <a:pt x="867691" y="76246"/>
                    <a:pt x="864372" y="85725"/>
                    <a:pt x="864372" y="85725"/>
                  </a:cubicBezTo>
                  <a:cubicBezTo>
                    <a:pt x="867934" y="117786"/>
                    <a:pt x="867160" y="96528"/>
                    <a:pt x="864372" y="128588"/>
                  </a:cubicBezTo>
                  <a:cubicBezTo>
                    <a:pt x="862755" y="147184"/>
                    <a:pt x="863343" y="159412"/>
                    <a:pt x="859609" y="176213"/>
                  </a:cubicBezTo>
                  <a:cubicBezTo>
                    <a:pt x="859064" y="178663"/>
                    <a:pt x="858022" y="180976"/>
                    <a:pt x="857228" y="183357"/>
                  </a:cubicBezTo>
                  <a:cubicBezTo>
                    <a:pt x="858022" y="187326"/>
                    <a:pt x="859609" y="191216"/>
                    <a:pt x="859609" y="195263"/>
                  </a:cubicBezTo>
                  <a:cubicBezTo>
                    <a:pt x="859609" y="200193"/>
                    <a:pt x="854874" y="205937"/>
                    <a:pt x="852466" y="209550"/>
                  </a:cubicBezTo>
                  <a:cubicBezTo>
                    <a:pt x="850704" y="218360"/>
                    <a:pt x="849758" y="228926"/>
                    <a:pt x="842941" y="235744"/>
                  </a:cubicBezTo>
                  <a:cubicBezTo>
                    <a:pt x="838324" y="240361"/>
                    <a:pt x="834464" y="240951"/>
                    <a:pt x="828653" y="242888"/>
                  </a:cubicBezTo>
                  <a:cubicBezTo>
                    <a:pt x="819922" y="242094"/>
                    <a:pt x="810839" y="243085"/>
                    <a:pt x="802459" y="240507"/>
                  </a:cubicBezTo>
                  <a:cubicBezTo>
                    <a:pt x="799724" y="239665"/>
                    <a:pt x="798977" y="235923"/>
                    <a:pt x="797697" y="233363"/>
                  </a:cubicBezTo>
                  <a:cubicBezTo>
                    <a:pt x="794367" y="226703"/>
                    <a:pt x="796935" y="223058"/>
                    <a:pt x="788172" y="219075"/>
                  </a:cubicBezTo>
                  <a:cubicBezTo>
                    <a:pt x="782213" y="216367"/>
                    <a:pt x="769122" y="214313"/>
                    <a:pt x="769122" y="214313"/>
                  </a:cubicBezTo>
                  <a:cubicBezTo>
                    <a:pt x="767534" y="211932"/>
                    <a:pt x="766594" y="208957"/>
                    <a:pt x="764359" y="207169"/>
                  </a:cubicBezTo>
                  <a:cubicBezTo>
                    <a:pt x="762399" y="205601"/>
                    <a:pt x="759461" y="205910"/>
                    <a:pt x="757216" y="204788"/>
                  </a:cubicBezTo>
                  <a:cubicBezTo>
                    <a:pt x="754656" y="203508"/>
                    <a:pt x="752632" y="201305"/>
                    <a:pt x="750072" y="200025"/>
                  </a:cubicBezTo>
                  <a:cubicBezTo>
                    <a:pt x="747827" y="198902"/>
                    <a:pt x="745173" y="198766"/>
                    <a:pt x="742928" y="197644"/>
                  </a:cubicBezTo>
                  <a:cubicBezTo>
                    <a:pt x="740368" y="196364"/>
                    <a:pt x="738399" y="194044"/>
                    <a:pt x="735784" y="192882"/>
                  </a:cubicBezTo>
                  <a:cubicBezTo>
                    <a:pt x="731197" y="190843"/>
                    <a:pt x="721497" y="188119"/>
                    <a:pt x="721497" y="188119"/>
                  </a:cubicBezTo>
                  <a:cubicBezTo>
                    <a:pt x="720703" y="185738"/>
                    <a:pt x="720684" y="182935"/>
                    <a:pt x="719116" y="180975"/>
                  </a:cubicBezTo>
                  <a:cubicBezTo>
                    <a:pt x="713579" y="174054"/>
                    <a:pt x="704540" y="176020"/>
                    <a:pt x="697684" y="171450"/>
                  </a:cubicBezTo>
                  <a:lnTo>
                    <a:pt x="690541" y="166688"/>
                  </a:lnTo>
                  <a:cubicBezTo>
                    <a:pt x="689747" y="163513"/>
                    <a:pt x="690204" y="159719"/>
                    <a:pt x="688159" y="157163"/>
                  </a:cubicBezTo>
                  <a:cubicBezTo>
                    <a:pt x="686591" y="155203"/>
                    <a:pt x="682791" y="156557"/>
                    <a:pt x="681016" y="154782"/>
                  </a:cubicBezTo>
                  <a:cubicBezTo>
                    <a:pt x="679241" y="153007"/>
                    <a:pt x="679428" y="150019"/>
                    <a:pt x="678634" y="147638"/>
                  </a:cubicBezTo>
                  <a:cubicBezTo>
                    <a:pt x="685473" y="120291"/>
                    <a:pt x="675003" y="153085"/>
                    <a:pt x="688159" y="133350"/>
                  </a:cubicBezTo>
                  <a:cubicBezTo>
                    <a:pt x="689974" y="130627"/>
                    <a:pt x="689747" y="127000"/>
                    <a:pt x="690541" y="123825"/>
                  </a:cubicBezTo>
                  <a:cubicBezTo>
                    <a:pt x="689747" y="120650"/>
                    <a:pt x="688159" y="117573"/>
                    <a:pt x="688159" y="114300"/>
                  </a:cubicBezTo>
                  <a:cubicBezTo>
                    <a:pt x="688159" y="107112"/>
                    <a:pt x="688085" y="99624"/>
                    <a:pt x="690541" y="92869"/>
                  </a:cubicBezTo>
                  <a:cubicBezTo>
                    <a:pt x="691519" y="90180"/>
                    <a:pt x="695125" y="89387"/>
                    <a:pt x="697684" y="88107"/>
                  </a:cubicBezTo>
                  <a:cubicBezTo>
                    <a:pt x="717406" y="78245"/>
                    <a:pt x="691494" y="94613"/>
                    <a:pt x="711972" y="80963"/>
                  </a:cubicBezTo>
                  <a:cubicBezTo>
                    <a:pt x="712766" y="76994"/>
                    <a:pt x="713288" y="72962"/>
                    <a:pt x="714353" y="69057"/>
                  </a:cubicBezTo>
                  <a:cubicBezTo>
                    <a:pt x="715674" y="64214"/>
                    <a:pt x="719116" y="54769"/>
                    <a:pt x="719116" y="54769"/>
                  </a:cubicBezTo>
                  <a:cubicBezTo>
                    <a:pt x="716735" y="53182"/>
                    <a:pt x="714207" y="48219"/>
                    <a:pt x="711972" y="50007"/>
                  </a:cubicBezTo>
                  <a:cubicBezTo>
                    <a:pt x="708052" y="53143"/>
                    <a:pt x="707209" y="64294"/>
                    <a:pt x="707209" y="64294"/>
                  </a:cubicBezTo>
                  <a:lnTo>
                    <a:pt x="692922" y="59532"/>
                  </a:lnTo>
                  <a:cubicBezTo>
                    <a:pt x="690541" y="58738"/>
                    <a:pt x="688273" y="57427"/>
                    <a:pt x="685778" y="57150"/>
                  </a:cubicBezTo>
                  <a:lnTo>
                    <a:pt x="664347" y="54769"/>
                  </a:lnTo>
                  <a:cubicBezTo>
                    <a:pt x="661172" y="53975"/>
                    <a:pt x="657830" y="53677"/>
                    <a:pt x="654822" y="52388"/>
                  </a:cubicBezTo>
                  <a:cubicBezTo>
                    <a:pt x="652191" y="51261"/>
                    <a:pt x="650238" y="48905"/>
                    <a:pt x="647678" y="47625"/>
                  </a:cubicBezTo>
                  <a:cubicBezTo>
                    <a:pt x="645433" y="46502"/>
                    <a:pt x="642915" y="46038"/>
                    <a:pt x="640534" y="45244"/>
                  </a:cubicBezTo>
                  <a:cubicBezTo>
                    <a:pt x="629307" y="47115"/>
                    <a:pt x="626668" y="49506"/>
                    <a:pt x="616722" y="45244"/>
                  </a:cubicBezTo>
                  <a:cubicBezTo>
                    <a:pt x="614091" y="44117"/>
                    <a:pt x="611959" y="42069"/>
                    <a:pt x="609578" y="40482"/>
                  </a:cubicBezTo>
                  <a:cubicBezTo>
                    <a:pt x="605610" y="28575"/>
                    <a:pt x="609578" y="34132"/>
                    <a:pt x="592909" y="28575"/>
                  </a:cubicBezTo>
                  <a:lnTo>
                    <a:pt x="585766" y="26194"/>
                  </a:lnTo>
                  <a:lnTo>
                    <a:pt x="578622" y="23813"/>
                  </a:lnTo>
                  <a:cubicBezTo>
                    <a:pt x="575447" y="24607"/>
                    <a:pt x="570132" y="23089"/>
                    <a:pt x="569097" y="26194"/>
                  </a:cubicBezTo>
                  <a:cubicBezTo>
                    <a:pt x="568192" y="28909"/>
                    <a:pt x="573610" y="29830"/>
                    <a:pt x="576241" y="30957"/>
                  </a:cubicBezTo>
                  <a:cubicBezTo>
                    <a:pt x="579249" y="32246"/>
                    <a:pt x="582591" y="32544"/>
                    <a:pt x="585766" y="33338"/>
                  </a:cubicBezTo>
                  <a:cubicBezTo>
                    <a:pt x="588941" y="38100"/>
                    <a:pt x="597101" y="42195"/>
                    <a:pt x="595291" y="47625"/>
                  </a:cubicBezTo>
                  <a:cubicBezTo>
                    <a:pt x="594497" y="50006"/>
                    <a:pt x="594684" y="52994"/>
                    <a:pt x="592909" y="54769"/>
                  </a:cubicBezTo>
                  <a:cubicBezTo>
                    <a:pt x="576878" y="70800"/>
                    <a:pt x="564674" y="65166"/>
                    <a:pt x="540522" y="66675"/>
                  </a:cubicBezTo>
                  <a:cubicBezTo>
                    <a:pt x="508565" y="87979"/>
                    <a:pt x="539877" y="62881"/>
                    <a:pt x="521472" y="90488"/>
                  </a:cubicBezTo>
                  <a:lnTo>
                    <a:pt x="511947" y="104775"/>
                  </a:lnTo>
                  <a:cubicBezTo>
                    <a:pt x="511153" y="107156"/>
                    <a:pt x="510689" y="109674"/>
                    <a:pt x="509566" y="111919"/>
                  </a:cubicBezTo>
                  <a:cubicBezTo>
                    <a:pt x="508286" y="114479"/>
                    <a:pt x="505965" y="116448"/>
                    <a:pt x="504803" y="119063"/>
                  </a:cubicBezTo>
                  <a:cubicBezTo>
                    <a:pt x="502764" y="123650"/>
                    <a:pt x="500041" y="133350"/>
                    <a:pt x="500041" y="133350"/>
                  </a:cubicBezTo>
                  <a:cubicBezTo>
                    <a:pt x="500835" y="136525"/>
                    <a:pt x="501482" y="139740"/>
                    <a:pt x="502422" y="142875"/>
                  </a:cubicBezTo>
                  <a:cubicBezTo>
                    <a:pt x="508049" y="161633"/>
                    <a:pt x="512772" y="158094"/>
                    <a:pt x="492897" y="154782"/>
                  </a:cubicBezTo>
                  <a:cubicBezTo>
                    <a:pt x="490516" y="153988"/>
                    <a:pt x="487998" y="153523"/>
                    <a:pt x="485753" y="152400"/>
                  </a:cubicBezTo>
                  <a:cubicBezTo>
                    <a:pt x="483193" y="151120"/>
                    <a:pt x="481442" y="148043"/>
                    <a:pt x="478609" y="147638"/>
                  </a:cubicBezTo>
                  <a:cubicBezTo>
                    <a:pt x="475369" y="147175"/>
                    <a:pt x="472259" y="149225"/>
                    <a:pt x="469084" y="150019"/>
                  </a:cubicBezTo>
                  <a:cubicBezTo>
                    <a:pt x="468290" y="147638"/>
                    <a:pt x="468271" y="144835"/>
                    <a:pt x="466703" y="142875"/>
                  </a:cubicBezTo>
                  <a:cubicBezTo>
                    <a:pt x="463347" y="138680"/>
                    <a:pt x="457121" y="137300"/>
                    <a:pt x="452416" y="135732"/>
                  </a:cubicBezTo>
                  <a:cubicBezTo>
                    <a:pt x="451221" y="130954"/>
                    <a:pt x="450204" y="122351"/>
                    <a:pt x="445272" y="119063"/>
                  </a:cubicBezTo>
                  <a:cubicBezTo>
                    <a:pt x="442549" y="117248"/>
                    <a:pt x="438922" y="117476"/>
                    <a:pt x="435747" y="116682"/>
                  </a:cubicBezTo>
                  <a:lnTo>
                    <a:pt x="409553" y="119063"/>
                  </a:lnTo>
                  <a:cubicBezTo>
                    <a:pt x="405133" y="121443"/>
                    <a:pt x="408968" y="130566"/>
                    <a:pt x="404791" y="133350"/>
                  </a:cubicBezTo>
                  <a:cubicBezTo>
                    <a:pt x="400028" y="136525"/>
                    <a:pt x="396056" y="141486"/>
                    <a:pt x="390503" y="142875"/>
                  </a:cubicBezTo>
                  <a:cubicBezTo>
                    <a:pt x="378543" y="145866"/>
                    <a:pt x="384083" y="144222"/>
                    <a:pt x="373834" y="147638"/>
                  </a:cubicBezTo>
                  <a:cubicBezTo>
                    <a:pt x="367849" y="165595"/>
                    <a:pt x="376619" y="144157"/>
                    <a:pt x="364309" y="159544"/>
                  </a:cubicBezTo>
                  <a:cubicBezTo>
                    <a:pt x="356640" y="169130"/>
                    <a:pt x="368318" y="164910"/>
                    <a:pt x="357166" y="173832"/>
                  </a:cubicBezTo>
                  <a:cubicBezTo>
                    <a:pt x="355206" y="175400"/>
                    <a:pt x="352403" y="175419"/>
                    <a:pt x="350022" y="176213"/>
                  </a:cubicBezTo>
                  <a:cubicBezTo>
                    <a:pt x="349228" y="178594"/>
                    <a:pt x="347364" y="180862"/>
                    <a:pt x="347641" y="183357"/>
                  </a:cubicBezTo>
                  <a:cubicBezTo>
                    <a:pt x="348195" y="188346"/>
                    <a:pt x="352403" y="197644"/>
                    <a:pt x="352403" y="197644"/>
                  </a:cubicBezTo>
                  <a:cubicBezTo>
                    <a:pt x="350816" y="200025"/>
                    <a:pt x="350298" y="203725"/>
                    <a:pt x="347641" y="204788"/>
                  </a:cubicBezTo>
                  <a:cubicBezTo>
                    <a:pt x="341587" y="207210"/>
                    <a:pt x="337550" y="197987"/>
                    <a:pt x="335734" y="195263"/>
                  </a:cubicBezTo>
                  <a:cubicBezTo>
                    <a:pt x="334147" y="197644"/>
                    <a:pt x="332252" y="199847"/>
                    <a:pt x="330972" y="202407"/>
                  </a:cubicBezTo>
                  <a:cubicBezTo>
                    <a:pt x="329850" y="204652"/>
                    <a:pt x="329200" y="207115"/>
                    <a:pt x="328591" y="209550"/>
                  </a:cubicBezTo>
                  <a:cubicBezTo>
                    <a:pt x="326816" y="216650"/>
                    <a:pt x="325416" y="223838"/>
                    <a:pt x="323828" y="230982"/>
                  </a:cubicBezTo>
                  <a:cubicBezTo>
                    <a:pt x="316045" y="207629"/>
                    <a:pt x="328663" y="240616"/>
                    <a:pt x="314303" y="219075"/>
                  </a:cubicBezTo>
                  <a:cubicBezTo>
                    <a:pt x="312488" y="216352"/>
                    <a:pt x="312716" y="212725"/>
                    <a:pt x="311922" y="209550"/>
                  </a:cubicBezTo>
                  <a:cubicBezTo>
                    <a:pt x="306366" y="210344"/>
                    <a:pt x="299743" y="208564"/>
                    <a:pt x="295253" y="211932"/>
                  </a:cubicBezTo>
                  <a:cubicBezTo>
                    <a:pt x="292015" y="214360"/>
                    <a:pt x="293854" y="219912"/>
                    <a:pt x="292872" y="223838"/>
                  </a:cubicBezTo>
                  <a:cubicBezTo>
                    <a:pt x="290900" y="231726"/>
                    <a:pt x="290386" y="231140"/>
                    <a:pt x="285728" y="238125"/>
                  </a:cubicBezTo>
                  <a:cubicBezTo>
                    <a:pt x="284934" y="247650"/>
                    <a:pt x="284532" y="257216"/>
                    <a:pt x="283347" y="266700"/>
                  </a:cubicBezTo>
                  <a:cubicBezTo>
                    <a:pt x="282941" y="269947"/>
                    <a:pt x="282781" y="273502"/>
                    <a:pt x="280966" y="276225"/>
                  </a:cubicBezTo>
                  <a:cubicBezTo>
                    <a:pt x="279378" y="278606"/>
                    <a:pt x="276203" y="279400"/>
                    <a:pt x="273822" y="280988"/>
                  </a:cubicBezTo>
                  <a:cubicBezTo>
                    <a:pt x="260171" y="301464"/>
                    <a:pt x="278348" y="277367"/>
                    <a:pt x="261916" y="290513"/>
                  </a:cubicBezTo>
                  <a:cubicBezTo>
                    <a:pt x="259681" y="292301"/>
                    <a:pt x="258741" y="295276"/>
                    <a:pt x="257153" y="297657"/>
                  </a:cubicBezTo>
                  <a:cubicBezTo>
                    <a:pt x="256359" y="301626"/>
                    <a:pt x="257257" y="306368"/>
                    <a:pt x="254772" y="309563"/>
                  </a:cubicBezTo>
                  <a:cubicBezTo>
                    <a:pt x="251258" y="314081"/>
                    <a:pt x="245914" y="317278"/>
                    <a:pt x="240484" y="319088"/>
                  </a:cubicBezTo>
                  <a:cubicBezTo>
                    <a:pt x="223092" y="324885"/>
                    <a:pt x="231067" y="322632"/>
                    <a:pt x="216672" y="326232"/>
                  </a:cubicBezTo>
                  <a:cubicBezTo>
                    <a:pt x="214291" y="327819"/>
                    <a:pt x="212390" y="330994"/>
                    <a:pt x="209528" y="330994"/>
                  </a:cubicBezTo>
                  <a:cubicBezTo>
                    <a:pt x="206666" y="330994"/>
                    <a:pt x="204944" y="327512"/>
                    <a:pt x="202384" y="326232"/>
                  </a:cubicBezTo>
                  <a:cubicBezTo>
                    <a:pt x="200139" y="325109"/>
                    <a:pt x="197622" y="324644"/>
                    <a:pt x="195241" y="323850"/>
                  </a:cubicBezTo>
                  <a:cubicBezTo>
                    <a:pt x="188083" y="326237"/>
                    <a:pt x="187106" y="325866"/>
                    <a:pt x="180953" y="330994"/>
                  </a:cubicBezTo>
                  <a:cubicBezTo>
                    <a:pt x="169060" y="340904"/>
                    <a:pt x="179220" y="336334"/>
                    <a:pt x="166666" y="340519"/>
                  </a:cubicBezTo>
                  <a:cubicBezTo>
                    <a:pt x="164285" y="342107"/>
                    <a:pt x="162137" y="344120"/>
                    <a:pt x="159522" y="345282"/>
                  </a:cubicBezTo>
                  <a:cubicBezTo>
                    <a:pt x="154934" y="347321"/>
                    <a:pt x="145234" y="350044"/>
                    <a:pt x="145234" y="350044"/>
                  </a:cubicBezTo>
                  <a:cubicBezTo>
                    <a:pt x="142853" y="349250"/>
                    <a:pt x="140336" y="348785"/>
                    <a:pt x="138091" y="347663"/>
                  </a:cubicBezTo>
                  <a:cubicBezTo>
                    <a:pt x="135531" y="346383"/>
                    <a:pt x="133754" y="342339"/>
                    <a:pt x="130947" y="342900"/>
                  </a:cubicBezTo>
                  <a:cubicBezTo>
                    <a:pt x="128140" y="343461"/>
                    <a:pt x="128611" y="348527"/>
                    <a:pt x="126184" y="350044"/>
                  </a:cubicBezTo>
                  <a:cubicBezTo>
                    <a:pt x="121927" y="352705"/>
                    <a:pt x="116074" y="352023"/>
                    <a:pt x="111897" y="354807"/>
                  </a:cubicBezTo>
                  <a:cubicBezTo>
                    <a:pt x="94166" y="366626"/>
                    <a:pt x="115938" y="351439"/>
                    <a:pt x="97609" y="366713"/>
                  </a:cubicBezTo>
                  <a:cubicBezTo>
                    <a:pt x="95411" y="368545"/>
                    <a:pt x="93081" y="370313"/>
                    <a:pt x="90466" y="371475"/>
                  </a:cubicBezTo>
                  <a:cubicBezTo>
                    <a:pt x="85878" y="373514"/>
                    <a:pt x="76178" y="376238"/>
                    <a:pt x="76178" y="376238"/>
                  </a:cubicBezTo>
                  <a:cubicBezTo>
                    <a:pt x="75384" y="378619"/>
                    <a:pt x="75572" y="381607"/>
                    <a:pt x="73797" y="383382"/>
                  </a:cubicBezTo>
                  <a:cubicBezTo>
                    <a:pt x="72022" y="385157"/>
                    <a:pt x="68221" y="383803"/>
                    <a:pt x="66653" y="385763"/>
                  </a:cubicBezTo>
                  <a:cubicBezTo>
                    <a:pt x="54693" y="400713"/>
                    <a:pt x="74257" y="391960"/>
                    <a:pt x="57128" y="397669"/>
                  </a:cubicBezTo>
                  <a:cubicBezTo>
                    <a:pt x="54747" y="399257"/>
                    <a:pt x="52790" y="402993"/>
                    <a:pt x="49984" y="402432"/>
                  </a:cubicBezTo>
                  <a:cubicBezTo>
                    <a:pt x="38778" y="400191"/>
                    <a:pt x="51667" y="385622"/>
                    <a:pt x="40459" y="402432"/>
                  </a:cubicBezTo>
                  <a:cubicBezTo>
                    <a:pt x="39665" y="404813"/>
                    <a:pt x="39200" y="407330"/>
                    <a:pt x="38078" y="409575"/>
                  </a:cubicBezTo>
                  <a:cubicBezTo>
                    <a:pt x="36798" y="412135"/>
                    <a:pt x="33575" y="413869"/>
                    <a:pt x="33316" y="416719"/>
                  </a:cubicBezTo>
                  <a:cubicBezTo>
                    <a:pt x="32354" y="427297"/>
                    <a:pt x="66653" y="450454"/>
                    <a:pt x="38078" y="442913"/>
                  </a:cubicBezTo>
                  <a:lnTo>
                    <a:pt x="23791" y="452438"/>
                  </a:lnTo>
                  <a:cubicBezTo>
                    <a:pt x="25378" y="459582"/>
                    <a:pt x="26778" y="466770"/>
                    <a:pt x="28553" y="473869"/>
                  </a:cubicBezTo>
                  <a:cubicBezTo>
                    <a:pt x="29162" y="476304"/>
                    <a:pt x="30325" y="478578"/>
                    <a:pt x="30934" y="481013"/>
                  </a:cubicBezTo>
                  <a:cubicBezTo>
                    <a:pt x="31916" y="484939"/>
                    <a:pt x="32334" y="488993"/>
                    <a:pt x="33316" y="492919"/>
                  </a:cubicBezTo>
                  <a:cubicBezTo>
                    <a:pt x="33925" y="495354"/>
                    <a:pt x="35088" y="497628"/>
                    <a:pt x="35697" y="500063"/>
                  </a:cubicBezTo>
                  <a:cubicBezTo>
                    <a:pt x="39816" y="516540"/>
                    <a:pt x="35001" y="507354"/>
                    <a:pt x="42841" y="519113"/>
                  </a:cubicBezTo>
                  <a:cubicBezTo>
                    <a:pt x="44269" y="523399"/>
                    <a:pt x="48422" y="531597"/>
                    <a:pt x="42841" y="535782"/>
                  </a:cubicBezTo>
                  <a:cubicBezTo>
                    <a:pt x="40833" y="537288"/>
                    <a:pt x="38078" y="534194"/>
                    <a:pt x="35697" y="533400"/>
                  </a:cubicBezTo>
                  <a:cubicBezTo>
                    <a:pt x="35110" y="531638"/>
                    <a:pt x="31631" y="519113"/>
                    <a:pt x="28553" y="519113"/>
                  </a:cubicBezTo>
                  <a:cubicBezTo>
                    <a:pt x="26043" y="519113"/>
                    <a:pt x="26966" y="523876"/>
                    <a:pt x="26172" y="526257"/>
                  </a:cubicBezTo>
                  <a:cubicBezTo>
                    <a:pt x="23791" y="525463"/>
                    <a:pt x="20803" y="525650"/>
                    <a:pt x="19028" y="523875"/>
                  </a:cubicBezTo>
                  <a:cubicBezTo>
                    <a:pt x="17253" y="522100"/>
                    <a:pt x="18039" y="518820"/>
                    <a:pt x="16647" y="516732"/>
                  </a:cubicBezTo>
                  <a:cubicBezTo>
                    <a:pt x="14779" y="513930"/>
                    <a:pt x="11884" y="511969"/>
                    <a:pt x="9503" y="509588"/>
                  </a:cubicBezTo>
                  <a:cubicBezTo>
                    <a:pt x="-1960" y="513408"/>
                    <a:pt x="-2421" y="510967"/>
                    <a:pt x="4741" y="531019"/>
                  </a:cubicBezTo>
                  <a:cubicBezTo>
                    <a:pt x="6666" y="536409"/>
                    <a:pt x="8836" y="543497"/>
                    <a:pt x="14266" y="545307"/>
                  </a:cubicBezTo>
                  <a:lnTo>
                    <a:pt x="38078" y="576263"/>
                  </a:lnTo>
                  <a:close/>
                </a:path>
              </a:pathLst>
            </a:custGeom>
            <a:solidFill>
              <a:srgbClr val="AD7C5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198"/>
            <p:cNvSpPr/>
            <p:nvPr/>
          </p:nvSpPr>
          <p:spPr>
            <a:xfrm>
              <a:off x="5892501" y="4660679"/>
              <a:ext cx="85320" cy="86915"/>
            </a:xfrm>
            <a:custGeom>
              <a:avLst/>
              <a:gdLst>
                <a:gd name="connsiteX0" fmla="*/ 833 w 119896"/>
                <a:gd name="connsiteY0" fmla="*/ 0 h 100012"/>
                <a:gd name="connsiteX1" fmla="*/ 833 w 119896"/>
                <a:gd name="connsiteY1" fmla="*/ 0 h 100012"/>
                <a:gd name="connsiteX2" fmla="*/ 43696 w 119896"/>
                <a:gd name="connsiteY2" fmla="*/ 16669 h 100012"/>
                <a:gd name="connsiteX3" fmla="*/ 57983 w 119896"/>
                <a:gd name="connsiteY3" fmla="*/ 14287 h 100012"/>
                <a:gd name="connsiteX4" fmla="*/ 72271 w 119896"/>
                <a:gd name="connsiteY4" fmla="*/ 9525 h 100012"/>
                <a:gd name="connsiteX5" fmla="*/ 117514 w 119896"/>
                <a:gd name="connsiteY5" fmla="*/ 19050 h 100012"/>
                <a:gd name="connsiteX6" fmla="*/ 119896 w 119896"/>
                <a:gd name="connsiteY6" fmla="*/ 26194 h 100012"/>
                <a:gd name="connsiteX7" fmla="*/ 117514 w 119896"/>
                <a:gd name="connsiteY7" fmla="*/ 35719 h 100012"/>
                <a:gd name="connsiteX8" fmla="*/ 112752 w 119896"/>
                <a:gd name="connsiteY8" fmla="*/ 42862 h 100012"/>
                <a:gd name="connsiteX9" fmla="*/ 107989 w 119896"/>
                <a:gd name="connsiteY9" fmla="*/ 52387 h 100012"/>
                <a:gd name="connsiteX10" fmla="*/ 103227 w 119896"/>
                <a:gd name="connsiteY10" fmla="*/ 66675 h 100012"/>
                <a:gd name="connsiteX11" fmla="*/ 93702 w 119896"/>
                <a:gd name="connsiteY11" fmla="*/ 80962 h 100012"/>
                <a:gd name="connsiteX12" fmla="*/ 91321 w 119896"/>
                <a:gd name="connsiteY12" fmla="*/ 88106 h 100012"/>
                <a:gd name="connsiteX13" fmla="*/ 81796 w 119896"/>
                <a:gd name="connsiteY13" fmla="*/ 90487 h 100012"/>
                <a:gd name="connsiteX14" fmla="*/ 60364 w 119896"/>
                <a:gd name="connsiteY14" fmla="*/ 100012 h 100012"/>
                <a:gd name="connsiteX15" fmla="*/ 41314 w 119896"/>
                <a:gd name="connsiteY15" fmla="*/ 92869 h 100012"/>
                <a:gd name="connsiteX16" fmla="*/ 34171 w 119896"/>
                <a:gd name="connsiteY16" fmla="*/ 78581 h 100012"/>
                <a:gd name="connsiteX17" fmla="*/ 22264 w 119896"/>
                <a:gd name="connsiteY17" fmla="*/ 66675 h 100012"/>
                <a:gd name="connsiteX18" fmla="*/ 19883 w 119896"/>
                <a:gd name="connsiteY18" fmla="*/ 59531 h 100012"/>
                <a:gd name="connsiteX19" fmla="*/ 15121 w 119896"/>
                <a:gd name="connsiteY19" fmla="*/ 40481 h 100012"/>
                <a:gd name="connsiteX20" fmla="*/ 10358 w 119896"/>
                <a:gd name="connsiteY20" fmla="*/ 33337 h 100012"/>
                <a:gd name="connsiteX21" fmla="*/ 7977 w 119896"/>
                <a:gd name="connsiteY21" fmla="*/ 26194 h 100012"/>
                <a:gd name="connsiteX22" fmla="*/ 833 w 119896"/>
                <a:gd name="connsiteY22" fmla="*/ 23812 h 100012"/>
                <a:gd name="connsiteX23" fmla="*/ 833 w 119896"/>
                <a:gd name="connsiteY23" fmla="*/ 0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896" h="100012">
                  <a:moveTo>
                    <a:pt x="833" y="0"/>
                  </a:moveTo>
                  <a:lnTo>
                    <a:pt x="833" y="0"/>
                  </a:lnTo>
                  <a:cubicBezTo>
                    <a:pt x="33727" y="16446"/>
                    <a:pt x="18904" y="12536"/>
                    <a:pt x="43696" y="16669"/>
                  </a:cubicBezTo>
                  <a:cubicBezTo>
                    <a:pt x="48458" y="15875"/>
                    <a:pt x="53299" y="15458"/>
                    <a:pt x="57983" y="14287"/>
                  </a:cubicBezTo>
                  <a:cubicBezTo>
                    <a:pt x="62853" y="13069"/>
                    <a:pt x="72271" y="9525"/>
                    <a:pt x="72271" y="9525"/>
                  </a:cubicBezTo>
                  <a:cubicBezTo>
                    <a:pt x="100701" y="11197"/>
                    <a:pt x="108411" y="844"/>
                    <a:pt x="117514" y="19050"/>
                  </a:cubicBezTo>
                  <a:cubicBezTo>
                    <a:pt x="118637" y="21295"/>
                    <a:pt x="119102" y="23813"/>
                    <a:pt x="119896" y="26194"/>
                  </a:cubicBezTo>
                  <a:cubicBezTo>
                    <a:pt x="119102" y="29369"/>
                    <a:pt x="118803" y="32711"/>
                    <a:pt x="117514" y="35719"/>
                  </a:cubicBezTo>
                  <a:cubicBezTo>
                    <a:pt x="116387" y="38349"/>
                    <a:pt x="114172" y="40377"/>
                    <a:pt x="112752" y="42862"/>
                  </a:cubicBezTo>
                  <a:cubicBezTo>
                    <a:pt x="110991" y="45944"/>
                    <a:pt x="109307" y="49091"/>
                    <a:pt x="107989" y="52387"/>
                  </a:cubicBezTo>
                  <a:cubicBezTo>
                    <a:pt x="106125" y="57048"/>
                    <a:pt x="106012" y="62498"/>
                    <a:pt x="103227" y="66675"/>
                  </a:cubicBezTo>
                  <a:lnTo>
                    <a:pt x="93702" y="80962"/>
                  </a:lnTo>
                  <a:cubicBezTo>
                    <a:pt x="92908" y="83343"/>
                    <a:pt x="93281" y="86538"/>
                    <a:pt x="91321" y="88106"/>
                  </a:cubicBezTo>
                  <a:cubicBezTo>
                    <a:pt x="88765" y="90150"/>
                    <a:pt x="84931" y="89547"/>
                    <a:pt x="81796" y="90487"/>
                  </a:cubicBezTo>
                  <a:cubicBezTo>
                    <a:pt x="66340" y="95124"/>
                    <a:pt x="70803" y="93053"/>
                    <a:pt x="60364" y="100012"/>
                  </a:cubicBezTo>
                  <a:cubicBezTo>
                    <a:pt x="51847" y="98309"/>
                    <a:pt x="47445" y="99000"/>
                    <a:pt x="41314" y="92869"/>
                  </a:cubicBezTo>
                  <a:cubicBezTo>
                    <a:pt x="34490" y="86045"/>
                    <a:pt x="38044" y="86327"/>
                    <a:pt x="34171" y="78581"/>
                  </a:cubicBezTo>
                  <a:cubicBezTo>
                    <a:pt x="30202" y="70643"/>
                    <a:pt x="29408" y="71437"/>
                    <a:pt x="22264" y="66675"/>
                  </a:cubicBezTo>
                  <a:cubicBezTo>
                    <a:pt x="21470" y="64294"/>
                    <a:pt x="20492" y="61966"/>
                    <a:pt x="19883" y="59531"/>
                  </a:cubicBezTo>
                  <a:cubicBezTo>
                    <a:pt x="18525" y="54100"/>
                    <a:pt x="17842" y="45923"/>
                    <a:pt x="15121" y="40481"/>
                  </a:cubicBezTo>
                  <a:cubicBezTo>
                    <a:pt x="13841" y="37921"/>
                    <a:pt x="11946" y="35718"/>
                    <a:pt x="10358" y="33337"/>
                  </a:cubicBezTo>
                  <a:cubicBezTo>
                    <a:pt x="9564" y="30956"/>
                    <a:pt x="9752" y="27969"/>
                    <a:pt x="7977" y="26194"/>
                  </a:cubicBezTo>
                  <a:cubicBezTo>
                    <a:pt x="6202" y="24419"/>
                    <a:pt x="1822" y="26119"/>
                    <a:pt x="833" y="23812"/>
                  </a:cubicBezTo>
                  <a:cubicBezTo>
                    <a:pt x="-1043" y="19435"/>
                    <a:pt x="833" y="3969"/>
                    <a:pt x="833" y="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199"/>
            <p:cNvSpPr/>
            <p:nvPr/>
          </p:nvSpPr>
          <p:spPr>
            <a:xfrm>
              <a:off x="6360787" y="4662748"/>
              <a:ext cx="160981" cy="175900"/>
            </a:xfrm>
            <a:custGeom>
              <a:avLst/>
              <a:gdLst>
                <a:gd name="connsiteX0" fmla="*/ 28575 w 226219"/>
                <a:gd name="connsiteY0" fmla="*/ 188119 h 202406"/>
                <a:gd name="connsiteX1" fmla="*/ 28575 w 226219"/>
                <a:gd name="connsiteY1" fmla="*/ 188119 h 202406"/>
                <a:gd name="connsiteX2" fmla="*/ 2381 w 226219"/>
                <a:gd name="connsiteY2" fmla="*/ 185738 h 202406"/>
                <a:gd name="connsiteX3" fmla="*/ 0 w 226219"/>
                <a:gd name="connsiteY3" fmla="*/ 178594 h 202406"/>
                <a:gd name="connsiteX4" fmla="*/ 2381 w 226219"/>
                <a:gd name="connsiteY4" fmla="*/ 166688 h 202406"/>
                <a:gd name="connsiteX5" fmla="*/ 9525 w 226219"/>
                <a:gd name="connsiteY5" fmla="*/ 152400 h 202406"/>
                <a:gd name="connsiteX6" fmla="*/ 16669 w 226219"/>
                <a:gd name="connsiteY6" fmla="*/ 147638 h 202406"/>
                <a:gd name="connsiteX7" fmla="*/ 26194 w 226219"/>
                <a:gd name="connsiteY7" fmla="*/ 138113 h 202406"/>
                <a:gd name="connsiteX8" fmla="*/ 40481 w 226219"/>
                <a:gd name="connsiteY8" fmla="*/ 128588 h 202406"/>
                <a:gd name="connsiteX9" fmla="*/ 47625 w 226219"/>
                <a:gd name="connsiteY9" fmla="*/ 123825 h 202406"/>
                <a:gd name="connsiteX10" fmla="*/ 54769 w 226219"/>
                <a:gd name="connsiteY10" fmla="*/ 121444 h 202406"/>
                <a:gd name="connsiteX11" fmla="*/ 69056 w 226219"/>
                <a:gd name="connsiteY11" fmla="*/ 111919 h 202406"/>
                <a:gd name="connsiteX12" fmla="*/ 83344 w 226219"/>
                <a:gd name="connsiteY12" fmla="*/ 107156 h 202406"/>
                <a:gd name="connsiteX13" fmla="*/ 90488 w 226219"/>
                <a:gd name="connsiteY13" fmla="*/ 102394 h 202406"/>
                <a:gd name="connsiteX14" fmla="*/ 97631 w 226219"/>
                <a:gd name="connsiteY14" fmla="*/ 95250 h 202406"/>
                <a:gd name="connsiteX15" fmla="*/ 104775 w 226219"/>
                <a:gd name="connsiteY15" fmla="*/ 92869 h 202406"/>
                <a:gd name="connsiteX16" fmla="*/ 116681 w 226219"/>
                <a:gd name="connsiteY16" fmla="*/ 83344 h 202406"/>
                <a:gd name="connsiteX17" fmla="*/ 123825 w 226219"/>
                <a:gd name="connsiteY17" fmla="*/ 76200 h 202406"/>
                <a:gd name="connsiteX18" fmla="*/ 130969 w 226219"/>
                <a:gd name="connsiteY18" fmla="*/ 71438 h 202406"/>
                <a:gd name="connsiteX19" fmla="*/ 135731 w 226219"/>
                <a:gd name="connsiteY19" fmla="*/ 64294 h 202406"/>
                <a:gd name="connsiteX20" fmla="*/ 142875 w 226219"/>
                <a:gd name="connsiteY20" fmla="*/ 57150 h 202406"/>
                <a:gd name="connsiteX21" fmla="*/ 147638 w 226219"/>
                <a:gd name="connsiteY21" fmla="*/ 42863 h 202406"/>
                <a:gd name="connsiteX22" fmla="*/ 150019 w 226219"/>
                <a:gd name="connsiteY22" fmla="*/ 35719 h 202406"/>
                <a:gd name="connsiteX23" fmla="*/ 164306 w 226219"/>
                <a:gd name="connsiteY23" fmla="*/ 26194 h 202406"/>
                <a:gd name="connsiteX24" fmla="*/ 169069 w 226219"/>
                <a:gd name="connsiteY24" fmla="*/ 11906 h 202406"/>
                <a:gd name="connsiteX25" fmla="*/ 171450 w 226219"/>
                <a:gd name="connsiteY25" fmla="*/ 2381 h 202406"/>
                <a:gd name="connsiteX26" fmla="*/ 178594 w 226219"/>
                <a:gd name="connsiteY26" fmla="*/ 0 h 202406"/>
                <a:gd name="connsiteX27" fmla="*/ 185738 w 226219"/>
                <a:gd name="connsiteY27" fmla="*/ 7144 h 202406"/>
                <a:gd name="connsiteX28" fmla="*/ 200025 w 226219"/>
                <a:gd name="connsiteY28" fmla="*/ 16669 h 202406"/>
                <a:gd name="connsiteX29" fmla="*/ 197644 w 226219"/>
                <a:gd name="connsiteY29" fmla="*/ 23813 h 202406"/>
                <a:gd name="connsiteX30" fmla="*/ 209550 w 226219"/>
                <a:gd name="connsiteY30" fmla="*/ 11906 h 202406"/>
                <a:gd name="connsiteX31" fmla="*/ 223838 w 226219"/>
                <a:gd name="connsiteY31" fmla="*/ 19050 h 202406"/>
                <a:gd name="connsiteX32" fmla="*/ 226219 w 226219"/>
                <a:gd name="connsiteY32" fmla="*/ 26194 h 202406"/>
                <a:gd name="connsiteX33" fmla="*/ 214313 w 226219"/>
                <a:gd name="connsiteY33" fmla="*/ 47625 h 202406"/>
                <a:gd name="connsiteX34" fmla="*/ 207169 w 226219"/>
                <a:gd name="connsiteY34" fmla="*/ 50006 h 202406"/>
                <a:gd name="connsiteX35" fmla="*/ 202406 w 226219"/>
                <a:gd name="connsiteY35" fmla="*/ 57150 h 202406"/>
                <a:gd name="connsiteX36" fmla="*/ 195263 w 226219"/>
                <a:gd name="connsiteY36" fmla="*/ 76200 h 202406"/>
                <a:gd name="connsiteX37" fmla="*/ 188119 w 226219"/>
                <a:gd name="connsiteY37" fmla="*/ 78581 h 202406"/>
                <a:gd name="connsiteX38" fmla="*/ 180975 w 226219"/>
                <a:gd name="connsiteY38" fmla="*/ 83344 h 202406"/>
                <a:gd name="connsiteX39" fmla="*/ 190500 w 226219"/>
                <a:gd name="connsiteY39" fmla="*/ 97631 h 202406"/>
                <a:gd name="connsiteX40" fmla="*/ 192881 w 226219"/>
                <a:gd name="connsiteY40" fmla="*/ 104775 h 202406"/>
                <a:gd name="connsiteX41" fmla="*/ 176213 w 226219"/>
                <a:gd name="connsiteY41" fmla="*/ 107156 h 202406"/>
                <a:gd name="connsiteX42" fmla="*/ 169069 w 226219"/>
                <a:gd name="connsiteY42" fmla="*/ 111919 h 202406"/>
                <a:gd name="connsiteX43" fmla="*/ 154781 w 226219"/>
                <a:gd name="connsiteY43" fmla="*/ 116681 h 202406"/>
                <a:gd name="connsiteX44" fmla="*/ 147638 w 226219"/>
                <a:gd name="connsiteY44" fmla="*/ 119063 h 202406"/>
                <a:gd name="connsiteX45" fmla="*/ 140494 w 226219"/>
                <a:gd name="connsiteY45" fmla="*/ 121444 h 202406"/>
                <a:gd name="connsiteX46" fmla="*/ 133350 w 226219"/>
                <a:gd name="connsiteY46" fmla="*/ 126206 h 202406"/>
                <a:gd name="connsiteX47" fmla="*/ 130969 w 226219"/>
                <a:gd name="connsiteY47" fmla="*/ 133350 h 202406"/>
                <a:gd name="connsiteX48" fmla="*/ 121444 w 226219"/>
                <a:gd name="connsiteY48" fmla="*/ 145256 h 202406"/>
                <a:gd name="connsiteX49" fmla="*/ 119063 w 226219"/>
                <a:gd name="connsiteY49" fmla="*/ 164306 h 202406"/>
                <a:gd name="connsiteX50" fmla="*/ 111919 w 226219"/>
                <a:gd name="connsiteY50" fmla="*/ 166688 h 202406"/>
                <a:gd name="connsiteX51" fmla="*/ 100013 w 226219"/>
                <a:gd name="connsiteY51" fmla="*/ 188119 h 202406"/>
                <a:gd name="connsiteX52" fmla="*/ 90488 w 226219"/>
                <a:gd name="connsiteY52" fmla="*/ 192881 h 202406"/>
                <a:gd name="connsiteX53" fmla="*/ 83344 w 226219"/>
                <a:gd name="connsiteY53" fmla="*/ 197644 h 202406"/>
                <a:gd name="connsiteX54" fmla="*/ 69056 w 226219"/>
                <a:gd name="connsiteY54" fmla="*/ 202406 h 202406"/>
                <a:gd name="connsiteX55" fmla="*/ 47625 w 226219"/>
                <a:gd name="connsiteY55" fmla="*/ 195263 h 202406"/>
                <a:gd name="connsiteX56" fmla="*/ 40481 w 226219"/>
                <a:gd name="connsiteY56" fmla="*/ 192881 h 202406"/>
                <a:gd name="connsiteX57" fmla="*/ 28575 w 226219"/>
                <a:gd name="connsiteY57" fmla="*/ 188119 h 20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26219" h="202406">
                  <a:moveTo>
                    <a:pt x="28575" y="188119"/>
                  </a:moveTo>
                  <a:lnTo>
                    <a:pt x="28575" y="188119"/>
                  </a:lnTo>
                  <a:cubicBezTo>
                    <a:pt x="19844" y="187325"/>
                    <a:pt x="10698" y="188510"/>
                    <a:pt x="2381" y="185738"/>
                  </a:cubicBezTo>
                  <a:cubicBezTo>
                    <a:pt x="0" y="184944"/>
                    <a:pt x="0" y="181104"/>
                    <a:pt x="0" y="178594"/>
                  </a:cubicBezTo>
                  <a:cubicBezTo>
                    <a:pt x="0" y="174547"/>
                    <a:pt x="1399" y="170614"/>
                    <a:pt x="2381" y="166688"/>
                  </a:cubicBezTo>
                  <a:cubicBezTo>
                    <a:pt x="3672" y="161526"/>
                    <a:pt x="5647" y="156278"/>
                    <a:pt x="9525" y="152400"/>
                  </a:cubicBezTo>
                  <a:cubicBezTo>
                    <a:pt x="11549" y="150376"/>
                    <a:pt x="14288" y="149225"/>
                    <a:pt x="16669" y="147638"/>
                  </a:cubicBezTo>
                  <a:cubicBezTo>
                    <a:pt x="20710" y="135514"/>
                    <a:pt x="15803" y="143886"/>
                    <a:pt x="26194" y="138113"/>
                  </a:cubicBezTo>
                  <a:cubicBezTo>
                    <a:pt x="31197" y="135333"/>
                    <a:pt x="35719" y="131763"/>
                    <a:pt x="40481" y="128588"/>
                  </a:cubicBezTo>
                  <a:cubicBezTo>
                    <a:pt x="42862" y="127000"/>
                    <a:pt x="44910" y="124730"/>
                    <a:pt x="47625" y="123825"/>
                  </a:cubicBezTo>
                  <a:lnTo>
                    <a:pt x="54769" y="121444"/>
                  </a:lnTo>
                  <a:cubicBezTo>
                    <a:pt x="59531" y="118269"/>
                    <a:pt x="63626" y="113729"/>
                    <a:pt x="69056" y="111919"/>
                  </a:cubicBezTo>
                  <a:cubicBezTo>
                    <a:pt x="73819" y="110331"/>
                    <a:pt x="79167" y="109941"/>
                    <a:pt x="83344" y="107156"/>
                  </a:cubicBezTo>
                  <a:cubicBezTo>
                    <a:pt x="85725" y="105569"/>
                    <a:pt x="88289" y="104226"/>
                    <a:pt x="90488" y="102394"/>
                  </a:cubicBezTo>
                  <a:cubicBezTo>
                    <a:pt x="93075" y="100238"/>
                    <a:pt x="94829" y="97118"/>
                    <a:pt x="97631" y="95250"/>
                  </a:cubicBezTo>
                  <a:cubicBezTo>
                    <a:pt x="99720" y="93858"/>
                    <a:pt x="102394" y="93663"/>
                    <a:pt x="104775" y="92869"/>
                  </a:cubicBezTo>
                  <a:cubicBezTo>
                    <a:pt x="115428" y="76891"/>
                    <a:pt x="102879" y="92546"/>
                    <a:pt x="116681" y="83344"/>
                  </a:cubicBezTo>
                  <a:cubicBezTo>
                    <a:pt x="119483" y="81476"/>
                    <a:pt x="121238" y="78356"/>
                    <a:pt x="123825" y="76200"/>
                  </a:cubicBezTo>
                  <a:cubicBezTo>
                    <a:pt x="126024" y="74368"/>
                    <a:pt x="128588" y="73025"/>
                    <a:pt x="130969" y="71438"/>
                  </a:cubicBezTo>
                  <a:cubicBezTo>
                    <a:pt x="132556" y="69057"/>
                    <a:pt x="133899" y="66493"/>
                    <a:pt x="135731" y="64294"/>
                  </a:cubicBezTo>
                  <a:cubicBezTo>
                    <a:pt x="137887" y="61707"/>
                    <a:pt x="141239" y="60094"/>
                    <a:pt x="142875" y="57150"/>
                  </a:cubicBezTo>
                  <a:cubicBezTo>
                    <a:pt x="145313" y="52762"/>
                    <a:pt x="146050" y="47625"/>
                    <a:pt x="147638" y="42863"/>
                  </a:cubicBezTo>
                  <a:cubicBezTo>
                    <a:pt x="148432" y="40482"/>
                    <a:pt x="147930" y="37111"/>
                    <a:pt x="150019" y="35719"/>
                  </a:cubicBezTo>
                  <a:lnTo>
                    <a:pt x="164306" y="26194"/>
                  </a:lnTo>
                  <a:cubicBezTo>
                    <a:pt x="165894" y="21431"/>
                    <a:pt x="167852" y="16776"/>
                    <a:pt x="169069" y="11906"/>
                  </a:cubicBezTo>
                  <a:cubicBezTo>
                    <a:pt x="169863" y="8731"/>
                    <a:pt x="169406" y="4937"/>
                    <a:pt x="171450" y="2381"/>
                  </a:cubicBezTo>
                  <a:cubicBezTo>
                    <a:pt x="173018" y="421"/>
                    <a:pt x="176213" y="794"/>
                    <a:pt x="178594" y="0"/>
                  </a:cubicBezTo>
                  <a:cubicBezTo>
                    <a:pt x="180975" y="2381"/>
                    <a:pt x="183080" y="5076"/>
                    <a:pt x="185738" y="7144"/>
                  </a:cubicBezTo>
                  <a:cubicBezTo>
                    <a:pt x="190256" y="10658"/>
                    <a:pt x="200025" y="16669"/>
                    <a:pt x="200025" y="16669"/>
                  </a:cubicBezTo>
                  <a:cubicBezTo>
                    <a:pt x="199231" y="19050"/>
                    <a:pt x="195399" y="22691"/>
                    <a:pt x="197644" y="23813"/>
                  </a:cubicBezTo>
                  <a:cubicBezTo>
                    <a:pt x="201613" y="25797"/>
                    <a:pt x="208756" y="13097"/>
                    <a:pt x="209550" y="11906"/>
                  </a:cubicBezTo>
                  <a:cubicBezTo>
                    <a:pt x="214254" y="13475"/>
                    <a:pt x="220482" y="14855"/>
                    <a:pt x="223838" y="19050"/>
                  </a:cubicBezTo>
                  <a:cubicBezTo>
                    <a:pt x="225406" y="21010"/>
                    <a:pt x="225425" y="23813"/>
                    <a:pt x="226219" y="26194"/>
                  </a:cubicBezTo>
                  <a:cubicBezTo>
                    <a:pt x="224123" y="32484"/>
                    <a:pt x="220455" y="45578"/>
                    <a:pt x="214313" y="47625"/>
                  </a:cubicBezTo>
                  <a:lnTo>
                    <a:pt x="207169" y="50006"/>
                  </a:lnTo>
                  <a:cubicBezTo>
                    <a:pt x="205581" y="52387"/>
                    <a:pt x="203411" y="54470"/>
                    <a:pt x="202406" y="57150"/>
                  </a:cubicBezTo>
                  <a:cubicBezTo>
                    <a:pt x="199502" y="64894"/>
                    <a:pt x="202243" y="70616"/>
                    <a:pt x="195263" y="76200"/>
                  </a:cubicBezTo>
                  <a:cubicBezTo>
                    <a:pt x="193303" y="77768"/>
                    <a:pt x="190500" y="77787"/>
                    <a:pt x="188119" y="78581"/>
                  </a:cubicBezTo>
                  <a:cubicBezTo>
                    <a:pt x="185738" y="80169"/>
                    <a:pt x="181880" y="80629"/>
                    <a:pt x="180975" y="83344"/>
                  </a:cubicBezTo>
                  <a:cubicBezTo>
                    <a:pt x="178179" y="91732"/>
                    <a:pt x="185767" y="94476"/>
                    <a:pt x="190500" y="97631"/>
                  </a:cubicBezTo>
                  <a:cubicBezTo>
                    <a:pt x="191294" y="100012"/>
                    <a:pt x="194172" y="102623"/>
                    <a:pt x="192881" y="104775"/>
                  </a:cubicBezTo>
                  <a:cubicBezTo>
                    <a:pt x="187976" y="112950"/>
                    <a:pt x="181870" y="109042"/>
                    <a:pt x="176213" y="107156"/>
                  </a:cubicBezTo>
                  <a:cubicBezTo>
                    <a:pt x="173832" y="108744"/>
                    <a:pt x="171684" y="110757"/>
                    <a:pt x="169069" y="111919"/>
                  </a:cubicBezTo>
                  <a:cubicBezTo>
                    <a:pt x="164481" y="113958"/>
                    <a:pt x="159544" y="115093"/>
                    <a:pt x="154781" y="116681"/>
                  </a:cubicBezTo>
                  <a:lnTo>
                    <a:pt x="147638" y="119063"/>
                  </a:lnTo>
                  <a:cubicBezTo>
                    <a:pt x="145257" y="119857"/>
                    <a:pt x="142583" y="120052"/>
                    <a:pt x="140494" y="121444"/>
                  </a:cubicBezTo>
                  <a:lnTo>
                    <a:pt x="133350" y="126206"/>
                  </a:lnTo>
                  <a:cubicBezTo>
                    <a:pt x="132556" y="128587"/>
                    <a:pt x="132537" y="131390"/>
                    <a:pt x="130969" y="133350"/>
                  </a:cubicBezTo>
                  <a:cubicBezTo>
                    <a:pt x="118659" y="148738"/>
                    <a:pt x="127429" y="127301"/>
                    <a:pt x="121444" y="145256"/>
                  </a:cubicBezTo>
                  <a:cubicBezTo>
                    <a:pt x="120650" y="151606"/>
                    <a:pt x="121662" y="158458"/>
                    <a:pt x="119063" y="164306"/>
                  </a:cubicBezTo>
                  <a:cubicBezTo>
                    <a:pt x="118044" y="166600"/>
                    <a:pt x="113694" y="164913"/>
                    <a:pt x="111919" y="166688"/>
                  </a:cubicBezTo>
                  <a:cubicBezTo>
                    <a:pt x="100539" y="178068"/>
                    <a:pt x="127325" y="174464"/>
                    <a:pt x="100013" y="188119"/>
                  </a:cubicBezTo>
                  <a:cubicBezTo>
                    <a:pt x="96838" y="189706"/>
                    <a:pt x="93570" y="191120"/>
                    <a:pt x="90488" y="192881"/>
                  </a:cubicBezTo>
                  <a:cubicBezTo>
                    <a:pt x="88003" y="194301"/>
                    <a:pt x="85959" y="196482"/>
                    <a:pt x="83344" y="197644"/>
                  </a:cubicBezTo>
                  <a:cubicBezTo>
                    <a:pt x="78756" y="199683"/>
                    <a:pt x="69056" y="202406"/>
                    <a:pt x="69056" y="202406"/>
                  </a:cubicBezTo>
                  <a:lnTo>
                    <a:pt x="47625" y="195263"/>
                  </a:lnTo>
                  <a:cubicBezTo>
                    <a:pt x="45244" y="194469"/>
                    <a:pt x="42991" y="192881"/>
                    <a:pt x="40481" y="192881"/>
                  </a:cubicBezTo>
                  <a:lnTo>
                    <a:pt x="28575" y="188119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200"/>
            <p:cNvSpPr/>
            <p:nvPr/>
          </p:nvSpPr>
          <p:spPr>
            <a:xfrm>
              <a:off x="6487877" y="4478569"/>
              <a:ext cx="123712" cy="209286"/>
            </a:xfrm>
            <a:custGeom>
              <a:avLst/>
              <a:gdLst>
                <a:gd name="connsiteX0" fmla="*/ 0 w 173846"/>
                <a:gd name="connsiteY0" fmla="*/ 7144 h 240822"/>
                <a:gd name="connsiteX1" fmla="*/ 0 w 173846"/>
                <a:gd name="connsiteY1" fmla="*/ 7144 h 240822"/>
                <a:gd name="connsiteX2" fmla="*/ 14287 w 173846"/>
                <a:gd name="connsiteY2" fmla="*/ 23812 h 240822"/>
                <a:gd name="connsiteX3" fmla="*/ 16669 w 173846"/>
                <a:gd name="connsiteY3" fmla="*/ 30956 h 240822"/>
                <a:gd name="connsiteX4" fmla="*/ 23812 w 173846"/>
                <a:gd name="connsiteY4" fmla="*/ 38100 h 240822"/>
                <a:gd name="connsiteX5" fmla="*/ 33337 w 173846"/>
                <a:gd name="connsiteY5" fmla="*/ 52387 h 240822"/>
                <a:gd name="connsiteX6" fmla="*/ 38100 w 173846"/>
                <a:gd name="connsiteY6" fmla="*/ 59531 h 240822"/>
                <a:gd name="connsiteX7" fmla="*/ 42862 w 173846"/>
                <a:gd name="connsiteY7" fmla="*/ 66675 h 240822"/>
                <a:gd name="connsiteX8" fmla="*/ 45244 w 173846"/>
                <a:gd name="connsiteY8" fmla="*/ 73819 h 240822"/>
                <a:gd name="connsiteX9" fmla="*/ 54769 w 173846"/>
                <a:gd name="connsiteY9" fmla="*/ 88106 h 240822"/>
                <a:gd name="connsiteX10" fmla="*/ 59531 w 173846"/>
                <a:gd name="connsiteY10" fmla="*/ 95250 h 240822"/>
                <a:gd name="connsiteX11" fmla="*/ 61912 w 173846"/>
                <a:gd name="connsiteY11" fmla="*/ 102394 h 240822"/>
                <a:gd name="connsiteX12" fmla="*/ 52387 w 173846"/>
                <a:gd name="connsiteY12" fmla="*/ 154781 h 240822"/>
                <a:gd name="connsiteX13" fmla="*/ 42862 w 173846"/>
                <a:gd name="connsiteY13" fmla="*/ 157162 h 240822"/>
                <a:gd name="connsiteX14" fmla="*/ 45244 w 173846"/>
                <a:gd name="connsiteY14" fmla="*/ 169069 h 240822"/>
                <a:gd name="connsiteX15" fmla="*/ 50006 w 173846"/>
                <a:gd name="connsiteY15" fmla="*/ 176212 h 240822"/>
                <a:gd name="connsiteX16" fmla="*/ 64294 w 173846"/>
                <a:gd name="connsiteY16" fmla="*/ 180975 h 240822"/>
                <a:gd name="connsiteX17" fmla="*/ 69056 w 173846"/>
                <a:gd name="connsiteY17" fmla="*/ 188119 h 240822"/>
                <a:gd name="connsiteX18" fmla="*/ 76200 w 173846"/>
                <a:gd name="connsiteY18" fmla="*/ 192881 h 240822"/>
                <a:gd name="connsiteX19" fmla="*/ 71437 w 173846"/>
                <a:gd name="connsiteY19" fmla="*/ 216694 h 240822"/>
                <a:gd name="connsiteX20" fmla="*/ 64294 w 173846"/>
                <a:gd name="connsiteY20" fmla="*/ 223837 h 240822"/>
                <a:gd name="connsiteX21" fmla="*/ 61912 w 173846"/>
                <a:gd name="connsiteY21" fmla="*/ 230981 h 240822"/>
                <a:gd name="connsiteX22" fmla="*/ 64294 w 173846"/>
                <a:gd name="connsiteY22" fmla="*/ 240506 h 240822"/>
                <a:gd name="connsiteX23" fmla="*/ 85725 w 173846"/>
                <a:gd name="connsiteY23" fmla="*/ 235744 h 240822"/>
                <a:gd name="connsiteX24" fmla="*/ 88106 w 173846"/>
                <a:gd name="connsiteY24" fmla="*/ 228600 h 240822"/>
                <a:gd name="connsiteX25" fmla="*/ 97631 w 173846"/>
                <a:gd name="connsiteY25" fmla="*/ 214312 h 240822"/>
                <a:gd name="connsiteX26" fmla="*/ 100012 w 173846"/>
                <a:gd name="connsiteY26" fmla="*/ 207169 h 240822"/>
                <a:gd name="connsiteX27" fmla="*/ 107156 w 173846"/>
                <a:gd name="connsiteY27" fmla="*/ 202406 h 240822"/>
                <a:gd name="connsiteX28" fmla="*/ 111919 w 173846"/>
                <a:gd name="connsiteY28" fmla="*/ 195262 h 240822"/>
                <a:gd name="connsiteX29" fmla="*/ 126206 w 173846"/>
                <a:gd name="connsiteY29" fmla="*/ 190500 h 240822"/>
                <a:gd name="connsiteX30" fmla="*/ 128587 w 173846"/>
                <a:gd name="connsiteY30" fmla="*/ 183356 h 240822"/>
                <a:gd name="connsiteX31" fmla="*/ 130969 w 173846"/>
                <a:gd name="connsiteY31" fmla="*/ 161925 h 240822"/>
                <a:gd name="connsiteX32" fmla="*/ 138112 w 173846"/>
                <a:gd name="connsiteY32" fmla="*/ 159544 h 240822"/>
                <a:gd name="connsiteX33" fmla="*/ 154781 w 173846"/>
                <a:gd name="connsiteY33" fmla="*/ 154781 h 240822"/>
                <a:gd name="connsiteX34" fmla="*/ 164306 w 173846"/>
                <a:gd name="connsiteY34" fmla="*/ 140494 h 240822"/>
                <a:gd name="connsiteX35" fmla="*/ 169069 w 173846"/>
                <a:gd name="connsiteY35" fmla="*/ 133350 h 240822"/>
                <a:gd name="connsiteX36" fmla="*/ 173831 w 173846"/>
                <a:gd name="connsiteY36" fmla="*/ 116681 h 240822"/>
                <a:gd name="connsiteX37" fmla="*/ 161925 w 173846"/>
                <a:gd name="connsiteY37" fmla="*/ 104775 h 240822"/>
                <a:gd name="connsiteX38" fmla="*/ 154781 w 173846"/>
                <a:gd name="connsiteY38" fmla="*/ 109537 h 240822"/>
                <a:gd name="connsiteX39" fmla="*/ 119062 w 173846"/>
                <a:gd name="connsiteY39" fmla="*/ 109537 h 240822"/>
                <a:gd name="connsiteX40" fmla="*/ 104775 w 173846"/>
                <a:gd name="connsiteY40" fmla="*/ 102394 h 240822"/>
                <a:gd name="connsiteX41" fmla="*/ 100012 w 173846"/>
                <a:gd name="connsiteY41" fmla="*/ 88106 h 240822"/>
                <a:gd name="connsiteX42" fmla="*/ 97631 w 173846"/>
                <a:gd name="connsiteY42" fmla="*/ 69056 h 240822"/>
                <a:gd name="connsiteX43" fmla="*/ 76200 w 173846"/>
                <a:gd name="connsiteY43" fmla="*/ 71437 h 240822"/>
                <a:gd name="connsiteX44" fmla="*/ 69056 w 173846"/>
                <a:gd name="connsiteY44" fmla="*/ 73819 h 240822"/>
                <a:gd name="connsiteX45" fmla="*/ 61912 w 173846"/>
                <a:gd name="connsiteY45" fmla="*/ 66675 h 240822"/>
                <a:gd name="connsiteX46" fmla="*/ 59531 w 173846"/>
                <a:gd name="connsiteY46" fmla="*/ 57150 h 240822"/>
                <a:gd name="connsiteX47" fmla="*/ 57150 w 173846"/>
                <a:gd name="connsiteY47" fmla="*/ 33337 h 240822"/>
                <a:gd name="connsiteX48" fmla="*/ 45244 w 173846"/>
                <a:gd name="connsiteY48" fmla="*/ 21431 h 240822"/>
                <a:gd name="connsiteX49" fmla="*/ 28575 w 173846"/>
                <a:gd name="connsiteY49" fmla="*/ 4762 h 240822"/>
                <a:gd name="connsiteX50" fmla="*/ 14287 w 173846"/>
                <a:gd name="connsiteY50" fmla="*/ 0 h 240822"/>
                <a:gd name="connsiteX51" fmla="*/ 0 w 173846"/>
                <a:gd name="connsiteY51" fmla="*/ 7144 h 24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3846" h="240822">
                  <a:moveTo>
                    <a:pt x="0" y="7144"/>
                  </a:moveTo>
                  <a:lnTo>
                    <a:pt x="0" y="7144"/>
                  </a:lnTo>
                  <a:cubicBezTo>
                    <a:pt x="4762" y="12700"/>
                    <a:pt x="10090" y="17817"/>
                    <a:pt x="14287" y="23812"/>
                  </a:cubicBezTo>
                  <a:cubicBezTo>
                    <a:pt x="15727" y="25868"/>
                    <a:pt x="15277" y="28867"/>
                    <a:pt x="16669" y="30956"/>
                  </a:cubicBezTo>
                  <a:cubicBezTo>
                    <a:pt x="18537" y="33758"/>
                    <a:pt x="21745" y="35442"/>
                    <a:pt x="23812" y="38100"/>
                  </a:cubicBezTo>
                  <a:cubicBezTo>
                    <a:pt x="27326" y="42618"/>
                    <a:pt x="30162" y="47625"/>
                    <a:pt x="33337" y="52387"/>
                  </a:cubicBezTo>
                  <a:lnTo>
                    <a:pt x="38100" y="59531"/>
                  </a:lnTo>
                  <a:cubicBezTo>
                    <a:pt x="39687" y="61912"/>
                    <a:pt x="41957" y="63960"/>
                    <a:pt x="42862" y="66675"/>
                  </a:cubicBezTo>
                  <a:cubicBezTo>
                    <a:pt x="43656" y="69056"/>
                    <a:pt x="44025" y="71625"/>
                    <a:pt x="45244" y="73819"/>
                  </a:cubicBezTo>
                  <a:cubicBezTo>
                    <a:pt x="48024" y="78822"/>
                    <a:pt x="51594" y="83344"/>
                    <a:pt x="54769" y="88106"/>
                  </a:cubicBezTo>
                  <a:cubicBezTo>
                    <a:pt x="56356" y="90487"/>
                    <a:pt x="58626" y="92535"/>
                    <a:pt x="59531" y="95250"/>
                  </a:cubicBezTo>
                  <a:lnTo>
                    <a:pt x="61912" y="102394"/>
                  </a:lnTo>
                  <a:cubicBezTo>
                    <a:pt x="60764" y="125356"/>
                    <a:pt x="72509" y="146158"/>
                    <a:pt x="52387" y="154781"/>
                  </a:cubicBezTo>
                  <a:cubicBezTo>
                    <a:pt x="49379" y="156070"/>
                    <a:pt x="46037" y="156368"/>
                    <a:pt x="42862" y="157162"/>
                  </a:cubicBezTo>
                  <a:cubicBezTo>
                    <a:pt x="35243" y="168592"/>
                    <a:pt x="36989" y="160814"/>
                    <a:pt x="45244" y="169069"/>
                  </a:cubicBezTo>
                  <a:cubicBezTo>
                    <a:pt x="47267" y="171092"/>
                    <a:pt x="47579" y="174695"/>
                    <a:pt x="50006" y="176212"/>
                  </a:cubicBezTo>
                  <a:cubicBezTo>
                    <a:pt x="54263" y="178873"/>
                    <a:pt x="64294" y="180975"/>
                    <a:pt x="64294" y="180975"/>
                  </a:cubicBezTo>
                  <a:cubicBezTo>
                    <a:pt x="65881" y="183356"/>
                    <a:pt x="67032" y="186095"/>
                    <a:pt x="69056" y="188119"/>
                  </a:cubicBezTo>
                  <a:cubicBezTo>
                    <a:pt x="71080" y="190143"/>
                    <a:pt x="75579" y="190087"/>
                    <a:pt x="76200" y="192881"/>
                  </a:cubicBezTo>
                  <a:cubicBezTo>
                    <a:pt x="76386" y="193717"/>
                    <a:pt x="74288" y="212418"/>
                    <a:pt x="71437" y="216694"/>
                  </a:cubicBezTo>
                  <a:cubicBezTo>
                    <a:pt x="69569" y="219496"/>
                    <a:pt x="66675" y="221456"/>
                    <a:pt x="64294" y="223837"/>
                  </a:cubicBezTo>
                  <a:cubicBezTo>
                    <a:pt x="63500" y="226218"/>
                    <a:pt x="61912" y="228471"/>
                    <a:pt x="61912" y="230981"/>
                  </a:cubicBezTo>
                  <a:cubicBezTo>
                    <a:pt x="61912" y="234254"/>
                    <a:pt x="61286" y="239217"/>
                    <a:pt x="64294" y="240506"/>
                  </a:cubicBezTo>
                  <a:cubicBezTo>
                    <a:pt x="67960" y="242077"/>
                    <a:pt x="80810" y="237382"/>
                    <a:pt x="85725" y="235744"/>
                  </a:cubicBezTo>
                  <a:cubicBezTo>
                    <a:pt x="86519" y="233363"/>
                    <a:pt x="86887" y="230794"/>
                    <a:pt x="88106" y="228600"/>
                  </a:cubicBezTo>
                  <a:cubicBezTo>
                    <a:pt x="90886" y="223596"/>
                    <a:pt x="95821" y="219742"/>
                    <a:pt x="97631" y="214312"/>
                  </a:cubicBezTo>
                  <a:cubicBezTo>
                    <a:pt x="98425" y="211931"/>
                    <a:pt x="98444" y="209129"/>
                    <a:pt x="100012" y="207169"/>
                  </a:cubicBezTo>
                  <a:cubicBezTo>
                    <a:pt x="101800" y="204934"/>
                    <a:pt x="104775" y="203994"/>
                    <a:pt x="107156" y="202406"/>
                  </a:cubicBezTo>
                  <a:cubicBezTo>
                    <a:pt x="108744" y="200025"/>
                    <a:pt x="109492" y="196779"/>
                    <a:pt x="111919" y="195262"/>
                  </a:cubicBezTo>
                  <a:cubicBezTo>
                    <a:pt x="116176" y="192601"/>
                    <a:pt x="126206" y="190500"/>
                    <a:pt x="126206" y="190500"/>
                  </a:cubicBezTo>
                  <a:cubicBezTo>
                    <a:pt x="127000" y="188119"/>
                    <a:pt x="128174" y="185832"/>
                    <a:pt x="128587" y="183356"/>
                  </a:cubicBezTo>
                  <a:cubicBezTo>
                    <a:pt x="129769" y="176266"/>
                    <a:pt x="128300" y="168599"/>
                    <a:pt x="130969" y="161925"/>
                  </a:cubicBezTo>
                  <a:cubicBezTo>
                    <a:pt x="131901" y="159595"/>
                    <a:pt x="135699" y="160234"/>
                    <a:pt x="138112" y="159544"/>
                  </a:cubicBezTo>
                  <a:cubicBezTo>
                    <a:pt x="159050" y="153561"/>
                    <a:pt x="137646" y="160492"/>
                    <a:pt x="154781" y="154781"/>
                  </a:cubicBezTo>
                  <a:lnTo>
                    <a:pt x="164306" y="140494"/>
                  </a:lnTo>
                  <a:lnTo>
                    <a:pt x="169069" y="133350"/>
                  </a:lnTo>
                  <a:cubicBezTo>
                    <a:pt x="169962" y="130669"/>
                    <a:pt x="174130" y="118774"/>
                    <a:pt x="173831" y="116681"/>
                  </a:cubicBezTo>
                  <a:cubicBezTo>
                    <a:pt x="172995" y="110831"/>
                    <a:pt x="165937" y="107449"/>
                    <a:pt x="161925" y="104775"/>
                  </a:cubicBezTo>
                  <a:cubicBezTo>
                    <a:pt x="159544" y="106362"/>
                    <a:pt x="157341" y="108257"/>
                    <a:pt x="154781" y="109537"/>
                  </a:cubicBezTo>
                  <a:cubicBezTo>
                    <a:pt x="143199" y="115328"/>
                    <a:pt x="132513" y="110658"/>
                    <a:pt x="119062" y="109537"/>
                  </a:cubicBezTo>
                  <a:cubicBezTo>
                    <a:pt x="115170" y="108240"/>
                    <a:pt x="107204" y="106280"/>
                    <a:pt x="104775" y="102394"/>
                  </a:cubicBezTo>
                  <a:cubicBezTo>
                    <a:pt x="102114" y="98137"/>
                    <a:pt x="100012" y="88106"/>
                    <a:pt x="100012" y="88106"/>
                  </a:cubicBezTo>
                  <a:cubicBezTo>
                    <a:pt x="99218" y="81756"/>
                    <a:pt x="99818" y="75070"/>
                    <a:pt x="97631" y="69056"/>
                  </a:cubicBezTo>
                  <a:cubicBezTo>
                    <a:pt x="91705" y="52758"/>
                    <a:pt x="84341" y="68723"/>
                    <a:pt x="76200" y="71437"/>
                  </a:cubicBezTo>
                  <a:lnTo>
                    <a:pt x="69056" y="73819"/>
                  </a:lnTo>
                  <a:cubicBezTo>
                    <a:pt x="66675" y="71438"/>
                    <a:pt x="63583" y="69599"/>
                    <a:pt x="61912" y="66675"/>
                  </a:cubicBezTo>
                  <a:cubicBezTo>
                    <a:pt x="60288" y="63833"/>
                    <a:pt x="59994" y="60390"/>
                    <a:pt x="59531" y="57150"/>
                  </a:cubicBezTo>
                  <a:cubicBezTo>
                    <a:pt x="58403" y="49253"/>
                    <a:pt x="58944" y="41110"/>
                    <a:pt x="57150" y="33337"/>
                  </a:cubicBezTo>
                  <a:cubicBezTo>
                    <a:pt x="55707" y="27086"/>
                    <a:pt x="49860" y="24509"/>
                    <a:pt x="45244" y="21431"/>
                  </a:cubicBezTo>
                  <a:cubicBezTo>
                    <a:pt x="41950" y="11551"/>
                    <a:pt x="42903" y="9537"/>
                    <a:pt x="28575" y="4762"/>
                  </a:cubicBezTo>
                  <a:lnTo>
                    <a:pt x="14287" y="0"/>
                  </a:lnTo>
                  <a:cubicBezTo>
                    <a:pt x="3222" y="2766"/>
                    <a:pt x="2381" y="5953"/>
                    <a:pt x="0" y="7144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201"/>
            <p:cNvSpPr/>
            <p:nvPr/>
          </p:nvSpPr>
          <p:spPr>
            <a:xfrm>
              <a:off x="4840783" y="3296928"/>
              <a:ext cx="249097" cy="339386"/>
            </a:xfrm>
            <a:custGeom>
              <a:avLst/>
              <a:gdLst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  <a:gd name="connsiteX0-1" fmla="*/ 0 w 350044"/>
                <a:gd name="connsiteY0-2" fmla="*/ 0 h 390525"/>
                <a:gd name="connsiteX1-3" fmla="*/ 0 w 350044"/>
                <a:gd name="connsiteY1-4" fmla="*/ 0 h 390525"/>
                <a:gd name="connsiteX2-5" fmla="*/ 21431 w 350044"/>
                <a:gd name="connsiteY2-6" fmla="*/ 4763 h 390525"/>
                <a:gd name="connsiteX3-7" fmla="*/ 26194 w 350044"/>
                <a:gd name="connsiteY3-8" fmla="*/ 11906 h 390525"/>
                <a:gd name="connsiteX4-9" fmla="*/ 33337 w 350044"/>
                <a:gd name="connsiteY4-10" fmla="*/ 16669 h 390525"/>
                <a:gd name="connsiteX5-11" fmla="*/ 47625 w 350044"/>
                <a:gd name="connsiteY5-12" fmla="*/ 21431 h 390525"/>
                <a:gd name="connsiteX6-13" fmla="*/ 54769 w 350044"/>
                <a:gd name="connsiteY6-14" fmla="*/ 23813 h 390525"/>
                <a:gd name="connsiteX7-15" fmla="*/ 61912 w 350044"/>
                <a:gd name="connsiteY7-16" fmla="*/ 21431 h 390525"/>
                <a:gd name="connsiteX8-17" fmla="*/ 78581 w 350044"/>
                <a:gd name="connsiteY8-18" fmla="*/ 28575 h 390525"/>
                <a:gd name="connsiteX9-19" fmla="*/ 83344 w 350044"/>
                <a:gd name="connsiteY9-20" fmla="*/ 42863 h 390525"/>
                <a:gd name="connsiteX10-21" fmla="*/ 90487 w 350044"/>
                <a:gd name="connsiteY10-22" fmla="*/ 57150 h 390525"/>
                <a:gd name="connsiteX11-23" fmla="*/ 104775 w 350044"/>
                <a:gd name="connsiteY11-24" fmla="*/ 64294 h 390525"/>
                <a:gd name="connsiteX12-25" fmla="*/ 126206 w 350044"/>
                <a:gd name="connsiteY12-26" fmla="*/ 76200 h 390525"/>
                <a:gd name="connsiteX13-27" fmla="*/ 130969 w 350044"/>
                <a:gd name="connsiteY13-28" fmla="*/ 83344 h 390525"/>
                <a:gd name="connsiteX14-29" fmla="*/ 138112 w 350044"/>
                <a:gd name="connsiteY14-30" fmla="*/ 85725 h 390525"/>
                <a:gd name="connsiteX15-31" fmla="*/ 150019 w 350044"/>
                <a:gd name="connsiteY15-32" fmla="*/ 104775 h 390525"/>
                <a:gd name="connsiteX16-33" fmla="*/ 154781 w 350044"/>
                <a:gd name="connsiteY16-34" fmla="*/ 111919 h 390525"/>
                <a:gd name="connsiteX17-35" fmla="*/ 176212 w 350044"/>
                <a:gd name="connsiteY17-36" fmla="*/ 123825 h 390525"/>
                <a:gd name="connsiteX18-37" fmla="*/ 197644 w 350044"/>
                <a:gd name="connsiteY18-38" fmla="*/ 126206 h 390525"/>
                <a:gd name="connsiteX19-39" fmla="*/ 204787 w 350044"/>
                <a:gd name="connsiteY19-40" fmla="*/ 130969 h 390525"/>
                <a:gd name="connsiteX20-41" fmla="*/ 211931 w 350044"/>
                <a:gd name="connsiteY20-42" fmla="*/ 133350 h 390525"/>
                <a:gd name="connsiteX21-43" fmla="*/ 219075 w 350044"/>
                <a:gd name="connsiteY21-44" fmla="*/ 140494 h 390525"/>
                <a:gd name="connsiteX22-45" fmla="*/ 223837 w 350044"/>
                <a:gd name="connsiteY22-46" fmla="*/ 147638 h 390525"/>
                <a:gd name="connsiteX23-47" fmla="*/ 230981 w 350044"/>
                <a:gd name="connsiteY23-48" fmla="*/ 150019 h 390525"/>
                <a:gd name="connsiteX24-49" fmla="*/ 240506 w 350044"/>
                <a:gd name="connsiteY24-50" fmla="*/ 161925 h 390525"/>
                <a:gd name="connsiteX25-51" fmla="*/ 242887 w 350044"/>
                <a:gd name="connsiteY25-52" fmla="*/ 169069 h 390525"/>
                <a:gd name="connsiteX26-53" fmla="*/ 254794 w 350044"/>
                <a:gd name="connsiteY26-54" fmla="*/ 180975 h 390525"/>
                <a:gd name="connsiteX27-55" fmla="*/ 254794 w 350044"/>
                <a:gd name="connsiteY27-56" fmla="*/ 209550 h 390525"/>
                <a:gd name="connsiteX28-57" fmla="*/ 261937 w 350044"/>
                <a:gd name="connsiteY28-58" fmla="*/ 211931 h 390525"/>
                <a:gd name="connsiteX29-59" fmla="*/ 264319 w 350044"/>
                <a:gd name="connsiteY29-60" fmla="*/ 219075 h 390525"/>
                <a:gd name="connsiteX30-61" fmla="*/ 278606 w 350044"/>
                <a:gd name="connsiteY30-62" fmla="*/ 228600 h 390525"/>
                <a:gd name="connsiteX31-63" fmla="*/ 283369 w 350044"/>
                <a:gd name="connsiteY31-64" fmla="*/ 235744 h 390525"/>
                <a:gd name="connsiteX32-65" fmla="*/ 278606 w 350044"/>
                <a:gd name="connsiteY32-66" fmla="*/ 250031 h 390525"/>
                <a:gd name="connsiteX33-67" fmla="*/ 292894 w 350044"/>
                <a:gd name="connsiteY33-68" fmla="*/ 259556 h 390525"/>
                <a:gd name="connsiteX34-69" fmla="*/ 307181 w 350044"/>
                <a:gd name="connsiteY34-70" fmla="*/ 266700 h 390525"/>
                <a:gd name="connsiteX35-71" fmla="*/ 319087 w 350044"/>
                <a:gd name="connsiteY35-72" fmla="*/ 250031 h 390525"/>
                <a:gd name="connsiteX36-73" fmla="*/ 333375 w 350044"/>
                <a:gd name="connsiteY36-74" fmla="*/ 252413 h 390525"/>
                <a:gd name="connsiteX37-75" fmla="*/ 342900 w 350044"/>
                <a:gd name="connsiteY37-76" fmla="*/ 280988 h 390525"/>
                <a:gd name="connsiteX38-77" fmla="*/ 350044 w 350044"/>
                <a:gd name="connsiteY38-78" fmla="*/ 283369 h 390525"/>
                <a:gd name="connsiteX39-79" fmla="*/ 342900 w 350044"/>
                <a:gd name="connsiteY39-80" fmla="*/ 290513 h 390525"/>
                <a:gd name="connsiteX40-81" fmla="*/ 319087 w 350044"/>
                <a:gd name="connsiteY40-82" fmla="*/ 295275 h 390525"/>
                <a:gd name="connsiteX41-83" fmla="*/ 319087 w 350044"/>
                <a:gd name="connsiteY41-84" fmla="*/ 309563 h 390525"/>
                <a:gd name="connsiteX42-85" fmla="*/ 321469 w 350044"/>
                <a:gd name="connsiteY42-86" fmla="*/ 335756 h 390525"/>
                <a:gd name="connsiteX43-87" fmla="*/ 319087 w 350044"/>
                <a:gd name="connsiteY43-88" fmla="*/ 359569 h 390525"/>
                <a:gd name="connsiteX44-89" fmla="*/ 321469 w 350044"/>
                <a:gd name="connsiteY44-90" fmla="*/ 385763 h 390525"/>
                <a:gd name="connsiteX45-91" fmla="*/ 307181 w 350044"/>
                <a:gd name="connsiteY45-92" fmla="*/ 390525 h 390525"/>
                <a:gd name="connsiteX46-93" fmla="*/ 300037 w 350044"/>
                <a:gd name="connsiteY46-94" fmla="*/ 388144 h 390525"/>
                <a:gd name="connsiteX47-95" fmla="*/ 292894 w 350044"/>
                <a:gd name="connsiteY47-96" fmla="*/ 383381 h 390525"/>
                <a:gd name="connsiteX48-97" fmla="*/ 273844 w 350044"/>
                <a:gd name="connsiteY48-98" fmla="*/ 381000 h 390525"/>
                <a:gd name="connsiteX49-99" fmla="*/ 264319 w 350044"/>
                <a:gd name="connsiteY49-100" fmla="*/ 366713 h 390525"/>
                <a:gd name="connsiteX50-101" fmla="*/ 259556 w 350044"/>
                <a:gd name="connsiteY50-102" fmla="*/ 359569 h 390525"/>
                <a:gd name="connsiteX51-103" fmla="*/ 245269 w 350044"/>
                <a:gd name="connsiteY51-104" fmla="*/ 350044 h 390525"/>
                <a:gd name="connsiteX52-105" fmla="*/ 230981 w 350044"/>
                <a:gd name="connsiteY52-106" fmla="*/ 338138 h 390525"/>
                <a:gd name="connsiteX53-107" fmla="*/ 223837 w 350044"/>
                <a:gd name="connsiteY53-108" fmla="*/ 330994 h 390525"/>
                <a:gd name="connsiteX54-109" fmla="*/ 214312 w 350044"/>
                <a:gd name="connsiteY54-110" fmla="*/ 316706 h 390525"/>
                <a:gd name="connsiteX55-111" fmla="*/ 207169 w 350044"/>
                <a:gd name="connsiteY55-112" fmla="*/ 311944 h 390525"/>
                <a:gd name="connsiteX56-113" fmla="*/ 202406 w 350044"/>
                <a:gd name="connsiteY56-114" fmla="*/ 297656 h 390525"/>
                <a:gd name="connsiteX57-115" fmla="*/ 197644 w 350044"/>
                <a:gd name="connsiteY57-116" fmla="*/ 290513 h 390525"/>
                <a:gd name="connsiteX58-117" fmla="*/ 185737 w 350044"/>
                <a:gd name="connsiteY58-118" fmla="*/ 269081 h 390525"/>
                <a:gd name="connsiteX59-119" fmla="*/ 178594 w 350044"/>
                <a:gd name="connsiteY59-120" fmla="*/ 264319 h 390525"/>
                <a:gd name="connsiteX60-121" fmla="*/ 166687 w 350044"/>
                <a:gd name="connsiteY60-122" fmla="*/ 242888 h 390525"/>
                <a:gd name="connsiteX61-123" fmla="*/ 161925 w 350044"/>
                <a:gd name="connsiteY61-124" fmla="*/ 235744 h 390525"/>
                <a:gd name="connsiteX62-125" fmla="*/ 157162 w 350044"/>
                <a:gd name="connsiteY62-126" fmla="*/ 221456 h 390525"/>
                <a:gd name="connsiteX63-127" fmla="*/ 154781 w 350044"/>
                <a:gd name="connsiteY63-128" fmla="*/ 214313 h 390525"/>
                <a:gd name="connsiteX64-129" fmla="*/ 147637 w 350044"/>
                <a:gd name="connsiteY64-130" fmla="*/ 200025 h 390525"/>
                <a:gd name="connsiteX65-131" fmla="*/ 142875 w 350044"/>
                <a:gd name="connsiteY65-132" fmla="*/ 192881 h 390525"/>
                <a:gd name="connsiteX66-133" fmla="*/ 140494 w 350044"/>
                <a:gd name="connsiteY66-134" fmla="*/ 185738 h 390525"/>
                <a:gd name="connsiteX67-135" fmla="*/ 126206 w 350044"/>
                <a:gd name="connsiteY67-136" fmla="*/ 178594 h 390525"/>
                <a:gd name="connsiteX68-137" fmla="*/ 121444 w 350044"/>
                <a:gd name="connsiteY68-138" fmla="*/ 159544 h 390525"/>
                <a:gd name="connsiteX69-139" fmla="*/ 116681 w 350044"/>
                <a:gd name="connsiteY69-140" fmla="*/ 145256 h 390525"/>
                <a:gd name="connsiteX70-141" fmla="*/ 114300 w 350044"/>
                <a:gd name="connsiteY70-142" fmla="*/ 138113 h 390525"/>
                <a:gd name="connsiteX71-143" fmla="*/ 111919 w 350044"/>
                <a:gd name="connsiteY71-144" fmla="*/ 130969 h 390525"/>
                <a:gd name="connsiteX72-145" fmla="*/ 104775 w 350044"/>
                <a:gd name="connsiteY72-146" fmla="*/ 116681 h 390525"/>
                <a:gd name="connsiteX73-147" fmla="*/ 97631 w 350044"/>
                <a:gd name="connsiteY73-148" fmla="*/ 114300 h 390525"/>
                <a:gd name="connsiteX74-149" fmla="*/ 80962 w 350044"/>
                <a:gd name="connsiteY74-150" fmla="*/ 111919 h 390525"/>
                <a:gd name="connsiteX75-151" fmla="*/ 78581 w 350044"/>
                <a:gd name="connsiteY75-152" fmla="*/ 88106 h 390525"/>
                <a:gd name="connsiteX76-153" fmla="*/ 76200 w 350044"/>
                <a:gd name="connsiteY76-154" fmla="*/ 80963 h 390525"/>
                <a:gd name="connsiteX77-155" fmla="*/ 61912 w 350044"/>
                <a:gd name="connsiteY77-156" fmla="*/ 76200 h 390525"/>
                <a:gd name="connsiteX78-157" fmla="*/ 47625 w 350044"/>
                <a:gd name="connsiteY78-158" fmla="*/ 66675 h 390525"/>
                <a:gd name="connsiteX79-159" fmla="*/ 40481 w 350044"/>
                <a:gd name="connsiteY79-160" fmla="*/ 52388 h 390525"/>
                <a:gd name="connsiteX80-161" fmla="*/ 30956 w 350044"/>
                <a:gd name="connsiteY80-162" fmla="*/ 38100 h 390525"/>
                <a:gd name="connsiteX81-163" fmla="*/ 23812 w 350044"/>
                <a:gd name="connsiteY81-164" fmla="*/ 35719 h 390525"/>
                <a:gd name="connsiteX82-165" fmla="*/ 4762 w 350044"/>
                <a:gd name="connsiteY82-166" fmla="*/ 19050 h 390525"/>
                <a:gd name="connsiteX83-167" fmla="*/ 0 w 350044"/>
                <a:gd name="connsiteY83-168" fmla="*/ 0 h 3905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103" y="connsiteY51-104"/>
                </a:cxn>
                <a:cxn ang="0">
                  <a:pos x="connsiteX52-105" y="connsiteY52-106"/>
                </a:cxn>
                <a:cxn ang="0">
                  <a:pos x="connsiteX53-107" y="connsiteY53-108"/>
                </a:cxn>
                <a:cxn ang="0">
                  <a:pos x="connsiteX54-109" y="connsiteY54-110"/>
                </a:cxn>
                <a:cxn ang="0">
                  <a:pos x="connsiteX55-111" y="connsiteY55-112"/>
                </a:cxn>
                <a:cxn ang="0">
                  <a:pos x="connsiteX56-113" y="connsiteY56-114"/>
                </a:cxn>
                <a:cxn ang="0">
                  <a:pos x="connsiteX57-115" y="connsiteY57-116"/>
                </a:cxn>
                <a:cxn ang="0">
                  <a:pos x="connsiteX58-117" y="connsiteY58-118"/>
                </a:cxn>
                <a:cxn ang="0">
                  <a:pos x="connsiteX59-119" y="connsiteY59-120"/>
                </a:cxn>
                <a:cxn ang="0">
                  <a:pos x="connsiteX60-121" y="connsiteY60-122"/>
                </a:cxn>
                <a:cxn ang="0">
                  <a:pos x="connsiteX61-123" y="connsiteY61-124"/>
                </a:cxn>
                <a:cxn ang="0">
                  <a:pos x="connsiteX62-125" y="connsiteY62-126"/>
                </a:cxn>
                <a:cxn ang="0">
                  <a:pos x="connsiteX63-127" y="connsiteY63-128"/>
                </a:cxn>
                <a:cxn ang="0">
                  <a:pos x="connsiteX64-129" y="connsiteY64-130"/>
                </a:cxn>
                <a:cxn ang="0">
                  <a:pos x="connsiteX65-131" y="connsiteY65-132"/>
                </a:cxn>
                <a:cxn ang="0">
                  <a:pos x="connsiteX66-133" y="connsiteY66-134"/>
                </a:cxn>
                <a:cxn ang="0">
                  <a:pos x="connsiteX67-135" y="connsiteY67-136"/>
                </a:cxn>
                <a:cxn ang="0">
                  <a:pos x="connsiteX68-137" y="connsiteY68-138"/>
                </a:cxn>
                <a:cxn ang="0">
                  <a:pos x="connsiteX69-139" y="connsiteY69-140"/>
                </a:cxn>
                <a:cxn ang="0">
                  <a:pos x="connsiteX70-141" y="connsiteY70-142"/>
                </a:cxn>
                <a:cxn ang="0">
                  <a:pos x="connsiteX71-143" y="connsiteY71-144"/>
                </a:cxn>
                <a:cxn ang="0">
                  <a:pos x="connsiteX72-145" y="connsiteY72-146"/>
                </a:cxn>
                <a:cxn ang="0">
                  <a:pos x="connsiteX73-147" y="connsiteY73-148"/>
                </a:cxn>
                <a:cxn ang="0">
                  <a:pos x="connsiteX74-149" y="connsiteY74-150"/>
                </a:cxn>
                <a:cxn ang="0">
                  <a:pos x="connsiteX75-151" y="connsiteY75-152"/>
                </a:cxn>
                <a:cxn ang="0">
                  <a:pos x="connsiteX76-153" y="connsiteY76-154"/>
                </a:cxn>
                <a:cxn ang="0">
                  <a:pos x="connsiteX77-155" y="connsiteY77-156"/>
                </a:cxn>
                <a:cxn ang="0">
                  <a:pos x="connsiteX78-157" y="connsiteY78-158"/>
                </a:cxn>
                <a:cxn ang="0">
                  <a:pos x="connsiteX79-159" y="connsiteY79-160"/>
                </a:cxn>
                <a:cxn ang="0">
                  <a:pos x="connsiteX80-161" y="connsiteY80-162"/>
                </a:cxn>
                <a:cxn ang="0">
                  <a:pos x="connsiteX81-163" y="connsiteY81-164"/>
                </a:cxn>
                <a:cxn ang="0">
                  <a:pos x="connsiteX82-165" y="connsiteY82-166"/>
                </a:cxn>
                <a:cxn ang="0">
                  <a:pos x="connsiteX83-167" y="connsiteY83-168"/>
                </a:cxn>
              </a:cxnLst>
              <a:rect l="l" t="t" r="r" b="b"/>
              <a:pathLst>
                <a:path w="350044" h="390525">
                  <a:moveTo>
                    <a:pt x="0" y="0"/>
                  </a:moveTo>
                  <a:lnTo>
                    <a:pt x="0" y="0"/>
                  </a:lnTo>
                  <a:cubicBezTo>
                    <a:pt x="7144" y="1588"/>
                    <a:pt x="14769" y="1735"/>
                    <a:pt x="21431" y="4763"/>
                  </a:cubicBezTo>
                  <a:cubicBezTo>
                    <a:pt x="24036" y="5947"/>
                    <a:pt x="24170" y="9882"/>
                    <a:pt x="26194" y="11906"/>
                  </a:cubicBezTo>
                  <a:cubicBezTo>
                    <a:pt x="28218" y="13930"/>
                    <a:pt x="30722" y="15507"/>
                    <a:pt x="33337" y="16669"/>
                  </a:cubicBezTo>
                  <a:cubicBezTo>
                    <a:pt x="37925" y="18708"/>
                    <a:pt x="42862" y="19843"/>
                    <a:pt x="47625" y="21431"/>
                  </a:cubicBezTo>
                  <a:lnTo>
                    <a:pt x="54769" y="23813"/>
                  </a:lnTo>
                  <a:cubicBezTo>
                    <a:pt x="57150" y="23019"/>
                    <a:pt x="59402" y="21431"/>
                    <a:pt x="61912" y="21431"/>
                  </a:cubicBezTo>
                  <a:cubicBezTo>
                    <a:pt x="69598" y="21431"/>
                    <a:pt x="72749" y="24688"/>
                    <a:pt x="78581" y="28575"/>
                  </a:cubicBezTo>
                  <a:lnTo>
                    <a:pt x="83344" y="42863"/>
                  </a:lnTo>
                  <a:cubicBezTo>
                    <a:pt x="85281" y="48672"/>
                    <a:pt x="85872" y="52534"/>
                    <a:pt x="90487" y="57150"/>
                  </a:cubicBezTo>
                  <a:cubicBezTo>
                    <a:pt x="98416" y="65080"/>
                    <a:pt x="96059" y="59452"/>
                    <a:pt x="104775" y="64294"/>
                  </a:cubicBezTo>
                  <a:cubicBezTo>
                    <a:pt x="129339" y="77940"/>
                    <a:pt x="110041" y="70812"/>
                    <a:pt x="126206" y="76200"/>
                  </a:cubicBezTo>
                  <a:cubicBezTo>
                    <a:pt x="127794" y="78581"/>
                    <a:pt x="128734" y="81556"/>
                    <a:pt x="130969" y="83344"/>
                  </a:cubicBezTo>
                  <a:cubicBezTo>
                    <a:pt x="132929" y="84912"/>
                    <a:pt x="136653" y="83683"/>
                    <a:pt x="138112" y="85725"/>
                  </a:cubicBezTo>
                  <a:cubicBezTo>
                    <a:pt x="156142" y="110968"/>
                    <a:pt x="131650" y="92531"/>
                    <a:pt x="150019" y="104775"/>
                  </a:cubicBezTo>
                  <a:cubicBezTo>
                    <a:pt x="151606" y="107156"/>
                    <a:pt x="152627" y="110034"/>
                    <a:pt x="154781" y="111919"/>
                  </a:cubicBezTo>
                  <a:cubicBezTo>
                    <a:pt x="159593" y="116129"/>
                    <a:pt x="168710" y="122575"/>
                    <a:pt x="176212" y="123825"/>
                  </a:cubicBezTo>
                  <a:cubicBezTo>
                    <a:pt x="183302" y="125007"/>
                    <a:pt x="190500" y="125412"/>
                    <a:pt x="197644" y="126206"/>
                  </a:cubicBezTo>
                  <a:cubicBezTo>
                    <a:pt x="200025" y="127794"/>
                    <a:pt x="202227" y="129689"/>
                    <a:pt x="204787" y="130969"/>
                  </a:cubicBezTo>
                  <a:cubicBezTo>
                    <a:pt x="207032" y="132092"/>
                    <a:pt x="209842" y="131958"/>
                    <a:pt x="211931" y="133350"/>
                  </a:cubicBezTo>
                  <a:cubicBezTo>
                    <a:pt x="214733" y="135218"/>
                    <a:pt x="216919" y="137907"/>
                    <a:pt x="219075" y="140494"/>
                  </a:cubicBezTo>
                  <a:cubicBezTo>
                    <a:pt x="220907" y="142693"/>
                    <a:pt x="221602" y="145850"/>
                    <a:pt x="223837" y="147638"/>
                  </a:cubicBezTo>
                  <a:cubicBezTo>
                    <a:pt x="225797" y="149206"/>
                    <a:pt x="228600" y="149225"/>
                    <a:pt x="230981" y="150019"/>
                  </a:cubicBezTo>
                  <a:cubicBezTo>
                    <a:pt x="236966" y="167976"/>
                    <a:pt x="228196" y="146538"/>
                    <a:pt x="240506" y="161925"/>
                  </a:cubicBezTo>
                  <a:cubicBezTo>
                    <a:pt x="242074" y="163885"/>
                    <a:pt x="241764" y="166824"/>
                    <a:pt x="242887" y="169069"/>
                  </a:cubicBezTo>
                  <a:cubicBezTo>
                    <a:pt x="246856" y="177007"/>
                    <a:pt x="247650" y="176213"/>
                    <a:pt x="254794" y="180975"/>
                  </a:cubicBezTo>
                  <a:cubicBezTo>
                    <a:pt x="253359" y="189580"/>
                    <a:pt x="249877" y="200945"/>
                    <a:pt x="254794" y="209550"/>
                  </a:cubicBezTo>
                  <a:cubicBezTo>
                    <a:pt x="256039" y="211729"/>
                    <a:pt x="259556" y="211137"/>
                    <a:pt x="261937" y="211931"/>
                  </a:cubicBezTo>
                  <a:cubicBezTo>
                    <a:pt x="262731" y="214312"/>
                    <a:pt x="262544" y="217300"/>
                    <a:pt x="264319" y="219075"/>
                  </a:cubicBezTo>
                  <a:cubicBezTo>
                    <a:pt x="268366" y="223122"/>
                    <a:pt x="278606" y="228600"/>
                    <a:pt x="278606" y="228600"/>
                  </a:cubicBezTo>
                  <a:cubicBezTo>
                    <a:pt x="280194" y="230981"/>
                    <a:pt x="283369" y="232882"/>
                    <a:pt x="283369" y="235744"/>
                  </a:cubicBezTo>
                  <a:cubicBezTo>
                    <a:pt x="283369" y="240764"/>
                    <a:pt x="278606" y="250031"/>
                    <a:pt x="278606" y="250031"/>
                  </a:cubicBezTo>
                  <a:cubicBezTo>
                    <a:pt x="292151" y="263576"/>
                    <a:pt x="279107" y="252662"/>
                    <a:pt x="292894" y="259556"/>
                  </a:cubicBezTo>
                  <a:cubicBezTo>
                    <a:pt x="311358" y="268789"/>
                    <a:pt x="289224" y="260715"/>
                    <a:pt x="307181" y="266700"/>
                  </a:cubicBezTo>
                  <a:cubicBezTo>
                    <a:pt x="312738" y="250032"/>
                    <a:pt x="307182" y="254001"/>
                    <a:pt x="319087" y="250031"/>
                  </a:cubicBezTo>
                  <a:cubicBezTo>
                    <a:pt x="323850" y="250825"/>
                    <a:pt x="330783" y="248339"/>
                    <a:pt x="333375" y="252413"/>
                  </a:cubicBezTo>
                  <a:cubicBezTo>
                    <a:pt x="351037" y="280168"/>
                    <a:pt x="323738" y="271407"/>
                    <a:pt x="342900" y="280988"/>
                  </a:cubicBezTo>
                  <a:cubicBezTo>
                    <a:pt x="345145" y="282111"/>
                    <a:pt x="347663" y="282575"/>
                    <a:pt x="350044" y="283369"/>
                  </a:cubicBezTo>
                  <a:cubicBezTo>
                    <a:pt x="347663" y="285750"/>
                    <a:pt x="345702" y="288645"/>
                    <a:pt x="342900" y="290513"/>
                  </a:cubicBezTo>
                  <a:cubicBezTo>
                    <a:pt x="338367" y="293535"/>
                    <a:pt x="320497" y="295074"/>
                    <a:pt x="319087" y="295275"/>
                  </a:cubicBezTo>
                  <a:cubicBezTo>
                    <a:pt x="325439" y="314326"/>
                    <a:pt x="319087" y="290512"/>
                    <a:pt x="319087" y="309563"/>
                  </a:cubicBezTo>
                  <a:cubicBezTo>
                    <a:pt x="319087" y="318330"/>
                    <a:pt x="320675" y="327025"/>
                    <a:pt x="321469" y="335756"/>
                  </a:cubicBezTo>
                  <a:cubicBezTo>
                    <a:pt x="320675" y="343694"/>
                    <a:pt x="319087" y="351592"/>
                    <a:pt x="319087" y="359569"/>
                  </a:cubicBezTo>
                  <a:cubicBezTo>
                    <a:pt x="319087" y="368336"/>
                    <a:pt x="324616" y="377580"/>
                    <a:pt x="321469" y="385763"/>
                  </a:cubicBezTo>
                  <a:cubicBezTo>
                    <a:pt x="319667" y="390449"/>
                    <a:pt x="307181" y="390525"/>
                    <a:pt x="307181" y="390525"/>
                  </a:cubicBezTo>
                  <a:cubicBezTo>
                    <a:pt x="304800" y="389731"/>
                    <a:pt x="302282" y="389267"/>
                    <a:pt x="300037" y="388144"/>
                  </a:cubicBezTo>
                  <a:cubicBezTo>
                    <a:pt x="297477" y="386864"/>
                    <a:pt x="295655" y="384134"/>
                    <a:pt x="292894" y="383381"/>
                  </a:cubicBezTo>
                  <a:cubicBezTo>
                    <a:pt x="286720" y="381697"/>
                    <a:pt x="280194" y="381794"/>
                    <a:pt x="273844" y="381000"/>
                  </a:cubicBezTo>
                  <a:cubicBezTo>
                    <a:pt x="269658" y="368445"/>
                    <a:pt x="274228" y="378604"/>
                    <a:pt x="264319" y="366713"/>
                  </a:cubicBezTo>
                  <a:cubicBezTo>
                    <a:pt x="262487" y="364514"/>
                    <a:pt x="261710" y="361454"/>
                    <a:pt x="259556" y="359569"/>
                  </a:cubicBezTo>
                  <a:cubicBezTo>
                    <a:pt x="255249" y="355800"/>
                    <a:pt x="249316" y="354091"/>
                    <a:pt x="245269" y="350044"/>
                  </a:cubicBezTo>
                  <a:cubicBezTo>
                    <a:pt x="224397" y="329172"/>
                    <a:pt x="250873" y="354714"/>
                    <a:pt x="230981" y="338138"/>
                  </a:cubicBezTo>
                  <a:cubicBezTo>
                    <a:pt x="228394" y="335982"/>
                    <a:pt x="225905" y="333652"/>
                    <a:pt x="223837" y="330994"/>
                  </a:cubicBezTo>
                  <a:cubicBezTo>
                    <a:pt x="220323" y="326476"/>
                    <a:pt x="219075" y="319881"/>
                    <a:pt x="214312" y="316706"/>
                  </a:cubicBezTo>
                  <a:lnTo>
                    <a:pt x="207169" y="311944"/>
                  </a:lnTo>
                  <a:cubicBezTo>
                    <a:pt x="205581" y="307181"/>
                    <a:pt x="205191" y="301833"/>
                    <a:pt x="202406" y="297656"/>
                  </a:cubicBezTo>
                  <a:cubicBezTo>
                    <a:pt x="200819" y="295275"/>
                    <a:pt x="198806" y="293128"/>
                    <a:pt x="197644" y="290513"/>
                  </a:cubicBezTo>
                  <a:cubicBezTo>
                    <a:pt x="190607" y="274679"/>
                    <a:pt x="188912" y="273447"/>
                    <a:pt x="185737" y="269081"/>
                  </a:cubicBezTo>
                  <a:cubicBezTo>
                    <a:pt x="182562" y="264715"/>
                    <a:pt x="180975" y="265906"/>
                    <a:pt x="178594" y="264319"/>
                  </a:cubicBezTo>
                  <a:cubicBezTo>
                    <a:pt x="174401" y="251744"/>
                    <a:pt x="169465" y="247651"/>
                    <a:pt x="166687" y="242888"/>
                  </a:cubicBezTo>
                  <a:cubicBezTo>
                    <a:pt x="163909" y="238126"/>
                    <a:pt x="162830" y="238459"/>
                    <a:pt x="161925" y="235744"/>
                  </a:cubicBezTo>
                  <a:lnTo>
                    <a:pt x="157162" y="221456"/>
                  </a:lnTo>
                  <a:cubicBezTo>
                    <a:pt x="156368" y="219075"/>
                    <a:pt x="156173" y="216401"/>
                    <a:pt x="154781" y="214313"/>
                  </a:cubicBezTo>
                  <a:cubicBezTo>
                    <a:pt x="141134" y="193840"/>
                    <a:pt x="157496" y="219743"/>
                    <a:pt x="147637" y="200025"/>
                  </a:cubicBezTo>
                  <a:cubicBezTo>
                    <a:pt x="146357" y="197465"/>
                    <a:pt x="144155" y="195441"/>
                    <a:pt x="142875" y="192881"/>
                  </a:cubicBezTo>
                  <a:cubicBezTo>
                    <a:pt x="141753" y="190636"/>
                    <a:pt x="142062" y="187698"/>
                    <a:pt x="140494" y="185738"/>
                  </a:cubicBezTo>
                  <a:cubicBezTo>
                    <a:pt x="137136" y="181540"/>
                    <a:pt x="130913" y="180163"/>
                    <a:pt x="126206" y="178594"/>
                  </a:cubicBezTo>
                  <a:cubicBezTo>
                    <a:pt x="118977" y="156905"/>
                    <a:pt x="130070" y="191173"/>
                    <a:pt x="121444" y="159544"/>
                  </a:cubicBezTo>
                  <a:cubicBezTo>
                    <a:pt x="120123" y="154701"/>
                    <a:pt x="118269" y="150019"/>
                    <a:pt x="116681" y="145256"/>
                  </a:cubicBezTo>
                  <a:lnTo>
                    <a:pt x="114300" y="138113"/>
                  </a:lnTo>
                  <a:lnTo>
                    <a:pt x="111919" y="130969"/>
                  </a:lnTo>
                  <a:cubicBezTo>
                    <a:pt x="110351" y="126265"/>
                    <a:pt x="108969" y="120036"/>
                    <a:pt x="104775" y="116681"/>
                  </a:cubicBezTo>
                  <a:cubicBezTo>
                    <a:pt x="102815" y="115113"/>
                    <a:pt x="100092" y="114792"/>
                    <a:pt x="97631" y="114300"/>
                  </a:cubicBezTo>
                  <a:cubicBezTo>
                    <a:pt x="92127" y="113199"/>
                    <a:pt x="86518" y="112713"/>
                    <a:pt x="80962" y="111919"/>
                  </a:cubicBezTo>
                  <a:cubicBezTo>
                    <a:pt x="80168" y="103981"/>
                    <a:pt x="79794" y="95991"/>
                    <a:pt x="78581" y="88106"/>
                  </a:cubicBezTo>
                  <a:cubicBezTo>
                    <a:pt x="78199" y="85625"/>
                    <a:pt x="78242" y="82422"/>
                    <a:pt x="76200" y="80963"/>
                  </a:cubicBezTo>
                  <a:cubicBezTo>
                    <a:pt x="72115" y="78045"/>
                    <a:pt x="61912" y="76200"/>
                    <a:pt x="61912" y="76200"/>
                  </a:cubicBezTo>
                  <a:cubicBezTo>
                    <a:pt x="57150" y="73025"/>
                    <a:pt x="49435" y="72105"/>
                    <a:pt x="47625" y="66675"/>
                  </a:cubicBezTo>
                  <a:cubicBezTo>
                    <a:pt x="44339" y="56816"/>
                    <a:pt x="46637" y="61619"/>
                    <a:pt x="40481" y="52388"/>
                  </a:cubicBezTo>
                  <a:cubicBezTo>
                    <a:pt x="37985" y="44898"/>
                    <a:pt x="38601" y="43196"/>
                    <a:pt x="30956" y="38100"/>
                  </a:cubicBezTo>
                  <a:cubicBezTo>
                    <a:pt x="28867" y="36708"/>
                    <a:pt x="26193" y="36513"/>
                    <a:pt x="23812" y="35719"/>
                  </a:cubicBezTo>
                  <a:cubicBezTo>
                    <a:pt x="7144" y="24606"/>
                    <a:pt x="12700" y="30956"/>
                    <a:pt x="4762" y="19050"/>
                  </a:cubicBezTo>
                  <a:cubicBezTo>
                    <a:pt x="1126" y="8141"/>
                    <a:pt x="794" y="3175"/>
                    <a:pt x="0" y="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202"/>
            <p:cNvSpPr/>
            <p:nvPr/>
          </p:nvSpPr>
          <p:spPr>
            <a:xfrm>
              <a:off x="5135633" y="3261747"/>
              <a:ext cx="216901" cy="324899"/>
            </a:xfrm>
            <a:custGeom>
              <a:avLst/>
              <a:gdLst>
                <a:gd name="connsiteX0" fmla="*/ 28575 w 304800"/>
                <a:gd name="connsiteY0" fmla="*/ 276225 h 373856"/>
                <a:gd name="connsiteX1" fmla="*/ 28575 w 304800"/>
                <a:gd name="connsiteY1" fmla="*/ 276225 h 373856"/>
                <a:gd name="connsiteX2" fmla="*/ 14288 w 304800"/>
                <a:gd name="connsiteY2" fmla="*/ 259556 h 373856"/>
                <a:gd name="connsiteX3" fmla="*/ 9525 w 304800"/>
                <a:gd name="connsiteY3" fmla="*/ 240506 h 373856"/>
                <a:gd name="connsiteX4" fmla="*/ 4763 w 304800"/>
                <a:gd name="connsiteY4" fmla="*/ 226219 h 373856"/>
                <a:gd name="connsiteX5" fmla="*/ 2382 w 304800"/>
                <a:gd name="connsiteY5" fmla="*/ 207169 h 373856"/>
                <a:gd name="connsiteX6" fmla="*/ 0 w 304800"/>
                <a:gd name="connsiteY6" fmla="*/ 200025 h 373856"/>
                <a:gd name="connsiteX7" fmla="*/ 2382 w 304800"/>
                <a:gd name="connsiteY7" fmla="*/ 190500 h 373856"/>
                <a:gd name="connsiteX8" fmla="*/ 7144 w 304800"/>
                <a:gd name="connsiteY8" fmla="*/ 176212 h 373856"/>
                <a:gd name="connsiteX9" fmla="*/ 16669 w 304800"/>
                <a:gd name="connsiteY9" fmla="*/ 161925 h 373856"/>
                <a:gd name="connsiteX10" fmla="*/ 23813 w 304800"/>
                <a:gd name="connsiteY10" fmla="*/ 166687 h 373856"/>
                <a:gd name="connsiteX11" fmla="*/ 28575 w 304800"/>
                <a:gd name="connsiteY11" fmla="*/ 173831 h 373856"/>
                <a:gd name="connsiteX12" fmla="*/ 42863 w 304800"/>
                <a:gd name="connsiteY12" fmla="*/ 178594 h 373856"/>
                <a:gd name="connsiteX13" fmla="*/ 64294 w 304800"/>
                <a:gd name="connsiteY13" fmla="*/ 176212 h 373856"/>
                <a:gd name="connsiteX14" fmla="*/ 69057 w 304800"/>
                <a:gd name="connsiteY14" fmla="*/ 161925 h 373856"/>
                <a:gd name="connsiteX15" fmla="*/ 71438 w 304800"/>
                <a:gd name="connsiteY15" fmla="*/ 140494 h 373856"/>
                <a:gd name="connsiteX16" fmla="*/ 85725 w 304800"/>
                <a:gd name="connsiteY16" fmla="*/ 135731 h 373856"/>
                <a:gd name="connsiteX17" fmla="*/ 92869 w 304800"/>
                <a:gd name="connsiteY17" fmla="*/ 133350 h 373856"/>
                <a:gd name="connsiteX18" fmla="*/ 100013 w 304800"/>
                <a:gd name="connsiteY18" fmla="*/ 130969 h 373856"/>
                <a:gd name="connsiteX19" fmla="*/ 109538 w 304800"/>
                <a:gd name="connsiteY19" fmla="*/ 128587 h 373856"/>
                <a:gd name="connsiteX20" fmla="*/ 123825 w 304800"/>
                <a:gd name="connsiteY20" fmla="*/ 123825 h 373856"/>
                <a:gd name="connsiteX21" fmla="*/ 138113 w 304800"/>
                <a:gd name="connsiteY21" fmla="*/ 114300 h 373856"/>
                <a:gd name="connsiteX22" fmla="*/ 147638 w 304800"/>
                <a:gd name="connsiteY22" fmla="*/ 100012 h 373856"/>
                <a:gd name="connsiteX23" fmla="*/ 157163 w 304800"/>
                <a:gd name="connsiteY23" fmla="*/ 85725 h 373856"/>
                <a:gd name="connsiteX24" fmla="*/ 164307 w 304800"/>
                <a:gd name="connsiteY24" fmla="*/ 71437 h 373856"/>
                <a:gd name="connsiteX25" fmla="*/ 171450 w 304800"/>
                <a:gd name="connsiteY25" fmla="*/ 66675 h 373856"/>
                <a:gd name="connsiteX26" fmla="*/ 200025 w 304800"/>
                <a:gd name="connsiteY26" fmla="*/ 59531 h 373856"/>
                <a:gd name="connsiteX27" fmla="*/ 207169 w 304800"/>
                <a:gd name="connsiteY27" fmla="*/ 54769 h 373856"/>
                <a:gd name="connsiteX28" fmla="*/ 214313 w 304800"/>
                <a:gd name="connsiteY28" fmla="*/ 52387 h 373856"/>
                <a:gd name="connsiteX29" fmla="*/ 219075 w 304800"/>
                <a:gd name="connsiteY29" fmla="*/ 38100 h 373856"/>
                <a:gd name="connsiteX30" fmla="*/ 223838 w 304800"/>
                <a:gd name="connsiteY30" fmla="*/ 21431 h 373856"/>
                <a:gd name="connsiteX31" fmla="*/ 226219 w 304800"/>
                <a:gd name="connsiteY31" fmla="*/ 14287 h 373856"/>
                <a:gd name="connsiteX32" fmla="*/ 240507 w 304800"/>
                <a:gd name="connsiteY32" fmla="*/ 2381 h 373856"/>
                <a:gd name="connsiteX33" fmla="*/ 247650 w 304800"/>
                <a:gd name="connsiteY33" fmla="*/ 0 h 373856"/>
                <a:gd name="connsiteX34" fmla="*/ 252413 w 304800"/>
                <a:gd name="connsiteY34" fmla="*/ 7144 h 373856"/>
                <a:gd name="connsiteX35" fmla="*/ 254794 w 304800"/>
                <a:gd name="connsiteY35" fmla="*/ 14287 h 373856"/>
                <a:gd name="connsiteX36" fmla="*/ 264319 w 304800"/>
                <a:gd name="connsiteY36" fmla="*/ 28575 h 373856"/>
                <a:gd name="connsiteX37" fmla="*/ 269082 w 304800"/>
                <a:gd name="connsiteY37" fmla="*/ 35719 h 373856"/>
                <a:gd name="connsiteX38" fmla="*/ 283369 w 304800"/>
                <a:gd name="connsiteY38" fmla="*/ 45244 h 373856"/>
                <a:gd name="connsiteX39" fmla="*/ 290513 w 304800"/>
                <a:gd name="connsiteY39" fmla="*/ 50006 h 373856"/>
                <a:gd name="connsiteX40" fmla="*/ 304800 w 304800"/>
                <a:gd name="connsiteY40" fmla="*/ 54769 h 373856"/>
                <a:gd name="connsiteX41" fmla="*/ 297657 w 304800"/>
                <a:gd name="connsiteY41" fmla="*/ 59531 h 373856"/>
                <a:gd name="connsiteX42" fmla="*/ 283369 w 304800"/>
                <a:gd name="connsiteY42" fmla="*/ 64294 h 373856"/>
                <a:gd name="connsiteX43" fmla="*/ 278607 w 304800"/>
                <a:gd name="connsiteY43" fmla="*/ 71437 h 373856"/>
                <a:gd name="connsiteX44" fmla="*/ 280988 w 304800"/>
                <a:gd name="connsiteY44" fmla="*/ 78581 h 373856"/>
                <a:gd name="connsiteX45" fmla="*/ 269082 w 304800"/>
                <a:gd name="connsiteY45" fmla="*/ 88106 h 373856"/>
                <a:gd name="connsiteX46" fmla="*/ 261938 w 304800"/>
                <a:gd name="connsiteY46" fmla="*/ 92869 h 373856"/>
                <a:gd name="connsiteX47" fmla="*/ 254794 w 304800"/>
                <a:gd name="connsiteY47" fmla="*/ 109537 h 373856"/>
                <a:gd name="connsiteX48" fmla="*/ 261938 w 304800"/>
                <a:gd name="connsiteY48" fmla="*/ 145256 h 373856"/>
                <a:gd name="connsiteX49" fmla="*/ 264319 w 304800"/>
                <a:gd name="connsiteY49" fmla="*/ 152400 h 373856"/>
                <a:gd name="connsiteX50" fmla="*/ 266700 w 304800"/>
                <a:gd name="connsiteY50" fmla="*/ 159544 h 373856"/>
                <a:gd name="connsiteX51" fmla="*/ 269082 w 304800"/>
                <a:gd name="connsiteY51" fmla="*/ 176212 h 373856"/>
                <a:gd name="connsiteX52" fmla="*/ 271463 w 304800"/>
                <a:gd name="connsiteY52" fmla="*/ 183356 h 373856"/>
                <a:gd name="connsiteX53" fmla="*/ 278607 w 304800"/>
                <a:gd name="connsiteY53" fmla="*/ 185737 h 373856"/>
                <a:gd name="connsiteX54" fmla="*/ 300038 w 304800"/>
                <a:gd name="connsiteY54" fmla="*/ 197644 h 373856"/>
                <a:gd name="connsiteX55" fmla="*/ 297657 w 304800"/>
                <a:gd name="connsiteY55" fmla="*/ 204787 h 373856"/>
                <a:gd name="connsiteX56" fmla="*/ 276225 w 304800"/>
                <a:gd name="connsiteY56" fmla="*/ 204787 h 373856"/>
                <a:gd name="connsiteX57" fmla="*/ 261938 w 304800"/>
                <a:gd name="connsiteY57" fmla="*/ 207169 h 373856"/>
                <a:gd name="connsiteX58" fmla="*/ 259557 w 304800"/>
                <a:gd name="connsiteY58" fmla="*/ 214312 h 373856"/>
                <a:gd name="connsiteX59" fmla="*/ 254794 w 304800"/>
                <a:gd name="connsiteY59" fmla="*/ 254794 h 373856"/>
                <a:gd name="connsiteX60" fmla="*/ 252413 w 304800"/>
                <a:gd name="connsiteY60" fmla="*/ 261937 h 373856"/>
                <a:gd name="connsiteX61" fmla="*/ 245269 w 304800"/>
                <a:gd name="connsiteY61" fmla="*/ 264319 h 373856"/>
                <a:gd name="connsiteX62" fmla="*/ 230982 w 304800"/>
                <a:gd name="connsiteY62" fmla="*/ 273844 h 373856"/>
                <a:gd name="connsiteX63" fmla="*/ 223838 w 304800"/>
                <a:gd name="connsiteY63" fmla="*/ 278606 h 373856"/>
                <a:gd name="connsiteX64" fmla="*/ 219075 w 304800"/>
                <a:gd name="connsiteY64" fmla="*/ 288131 h 373856"/>
                <a:gd name="connsiteX65" fmla="*/ 216694 w 304800"/>
                <a:gd name="connsiteY65" fmla="*/ 295275 h 373856"/>
                <a:gd name="connsiteX66" fmla="*/ 211932 w 304800"/>
                <a:gd name="connsiteY66" fmla="*/ 302419 h 373856"/>
                <a:gd name="connsiteX67" fmla="*/ 214313 w 304800"/>
                <a:gd name="connsiteY67" fmla="*/ 311944 h 373856"/>
                <a:gd name="connsiteX68" fmla="*/ 219075 w 304800"/>
                <a:gd name="connsiteY68" fmla="*/ 326231 h 373856"/>
                <a:gd name="connsiteX69" fmla="*/ 216694 w 304800"/>
                <a:gd name="connsiteY69" fmla="*/ 340519 h 373856"/>
                <a:gd name="connsiteX70" fmla="*/ 216694 w 304800"/>
                <a:gd name="connsiteY70" fmla="*/ 366712 h 373856"/>
                <a:gd name="connsiteX71" fmla="*/ 211932 w 304800"/>
                <a:gd name="connsiteY71" fmla="*/ 359569 h 373856"/>
                <a:gd name="connsiteX72" fmla="*/ 190500 w 304800"/>
                <a:gd name="connsiteY72" fmla="*/ 359569 h 373856"/>
                <a:gd name="connsiteX73" fmla="*/ 183357 w 304800"/>
                <a:gd name="connsiteY73" fmla="*/ 364331 h 373856"/>
                <a:gd name="connsiteX74" fmla="*/ 173832 w 304800"/>
                <a:gd name="connsiteY74" fmla="*/ 373856 h 373856"/>
                <a:gd name="connsiteX75" fmla="*/ 169069 w 304800"/>
                <a:gd name="connsiteY75" fmla="*/ 357187 h 373856"/>
                <a:gd name="connsiteX76" fmla="*/ 166688 w 304800"/>
                <a:gd name="connsiteY76" fmla="*/ 350044 h 373856"/>
                <a:gd name="connsiteX77" fmla="*/ 140494 w 304800"/>
                <a:gd name="connsiteY77" fmla="*/ 342900 h 373856"/>
                <a:gd name="connsiteX78" fmla="*/ 123825 w 304800"/>
                <a:gd name="connsiteY78" fmla="*/ 333375 h 373856"/>
                <a:gd name="connsiteX79" fmla="*/ 116682 w 304800"/>
                <a:gd name="connsiteY79" fmla="*/ 335756 h 373856"/>
                <a:gd name="connsiteX80" fmla="*/ 114300 w 304800"/>
                <a:gd name="connsiteY80" fmla="*/ 342900 h 373856"/>
                <a:gd name="connsiteX81" fmla="*/ 80963 w 304800"/>
                <a:gd name="connsiteY81" fmla="*/ 342900 h 373856"/>
                <a:gd name="connsiteX82" fmla="*/ 78582 w 304800"/>
                <a:gd name="connsiteY82" fmla="*/ 330994 h 373856"/>
                <a:gd name="connsiteX83" fmla="*/ 71438 w 304800"/>
                <a:gd name="connsiteY83" fmla="*/ 328612 h 373856"/>
                <a:gd name="connsiteX84" fmla="*/ 64294 w 304800"/>
                <a:gd name="connsiteY84" fmla="*/ 330994 h 373856"/>
                <a:gd name="connsiteX85" fmla="*/ 54769 w 304800"/>
                <a:gd name="connsiteY85" fmla="*/ 333375 h 373856"/>
                <a:gd name="connsiteX86" fmla="*/ 40482 w 304800"/>
                <a:gd name="connsiteY86" fmla="*/ 330994 h 373856"/>
                <a:gd name="connsiteX87" fmla="*/ 38100 w 304800"/>
                <a:gd name="connsiteY87" fmla="*/ 323850 h 373856"/>
                <a:gd name="connsiteX88" fmla="*/ 42863 w 304800"/>
                <a:gd name="connsiteY88" fmla="*/ 302419 h 373856"/>
                <a:gd name="connsiteX89" fmla="*/ 40482 w 304800"/>
                <a:gd name="connsiteY89" fmla="*/ 290512 h 373856"/>
                <a:gd name="connsiteX90" fmla="*/ 33338 w 304800"/>
                <a:gd name="connsiteY90" fmla="*/ 283369 h 373856"/>
                <a:gd name="connsiteX91" fmla="*/ 28575 w 304800"/>
                <a:gd name="connsiteY91" fmla="*/ 276225 h 37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304800" h="373856">
                  <a:moveTo>
                    <a:pt x="28575" y="276225"/>
                  </a:moveTo>
                  <a:lnTo>
                    <a:pt x="28575" y="276225"/>
                  </a:lnTo>
                  <a:cubicBezTo>
                    <a:pt x="23813" y="270669"/>
                    <a:pt x="18484" y="265551"/>
                    <a:pt x="14288" y="259556"/>
                  </a:cubicBezTo>
                  <a:cubicBezTo>
                    <a:pt x="12137" y="256484"/>
                    <a:pt x="9964" y="242117"/>
                    <a:pt x="9525" y="240506"/>
                  </a:cubicBezTo>
                  <a:cubicBezTo>
                    <a:pt x="8204" y="235663"/>
                    <a:pt x="4763" y="226219"/>
                    <a:pt x="4763" y="226219"/>
                  </a:cubicBezTo>
                  <a:cubicBezTo>
                    <a:pt x="3969" y="219869"/>
                    <a:pt x="3527" y="213465"/>
                    <a:pt x="2382" y="207169"/>
                  </a:cubicBezTo>
                  <a:cubicBezTo>
                    <a:pt x="1933" y="204699"/>
                    <a:pt x="0" y="202535"/>
                    <a:pt x="0" y="200025"/>
                  </a:cubicBezTo>
                  <a:cubicBezTo>
                    <a:pt x="0" y="196752"/>
                    <a:pt x="1442" y="193635"/>
                    <a:pt x="2382" y="190500"/>
                  </a:cubicBezTo>
                  <a:cubicBezTo>
                    <a:pt x="3825" y="185692"/>
                    <a:pt x="4359" y="180389"/>
                    <a:pt x="7144" y="176212"/>
                  </a:cubicBezTo>
                  <a:lnTo>
                    <a:pt x="16669" y="161925"/>
                  </a:lnTo>
                  <a:cubicBezTo>
                    <a:pt x="19050" y="163512"/>
                    <a:pt x="21789" y="164663"/>
                    <a:pt x="23813" y="166687"/>
                  </a:cubicBezTo>
                  <a:cubicBezTo>
                    <a:pt x="25837" y="168711"/>
                    <a:pt x="26148" y="172314"/>
                    <a:pt x="28575" y="173831"/>
                  </a:cubicBezTo>
                  <a:cubicBezTo>
                    <a:pt x="32832" y="176492"/>
                    <a:pt x="42863" y="178594"/>
                    <a:pt x="42863" y="178594"/>
                  </a:cubicBezTo>
                  <a:cubicBezTo>
                    <a:pt x="50007" y="177800"/>
                    <a:pt x="58230" y="180071"/>
                    <a:pt x="64294" y="176212"/>
                  </a:cubicBezTo>
                  <a:cubicBezTo>
                    <a:pt x="68529" y="173517"/>
                    <a:pt x="69057" y="161925"/>
                    <a:pt x="69057" y="161925"/>
                  </a:cubicBezTo>
                  <a:cubicBezTo>
                    <a:pt x="69851" y="154781"/>
                    <a:pt x="67579" y="146558"/>
                    <a:pt x="71438" y="140494"/>
                  </a:cubicBezTo>
                  <a:cubicBezTo>
                    <a:pt x="74133" y="136259"/>
                    <a:pt x="80963" y="137319"/>
                    <a:pt x="85725" y="135731"/>
                  </a:cubicBezTo>
                  <a:lnTo>
                    <a:pt x="92869" y="133350"/>
                  </a:lnTo>
                  <a:cubicBezTo>
                    <a:pt x="95250" y="132556"/>
                    <a:pt x="97578" y="131578"/>
                    <a:pt x="100013" y="130969"/>
                  </a:cubicBezTo>
                  <a:cubicBezTo>
                    <a:pt x="103188" y="130175"/>
                    <a:pt x="106403" y="129527"/>
                    <a:pt x="109538" y="128587"/>
                  </a:cubicBezTo>
                  <a:cubicBezTo>
                    <a:pt x="114346" y="127144"/>
                    <a:pt x="123825" y="123825"/>
                    <a:pt x="123825" y="123825"/>
                  </a:cubicBezTo>
                  <a:cubicBezTo>
                    <a:pt x="128588" y="120650"/>
                    <a:pt x="134938" y="119063"/>
                    <a:pt x="138113" y="114300"/>
                  </a:cubicBezTo>
                  <a:lnTo>
                    <a:pt x="147638" y="100012"/>
                  </a:lnTo>
                  <a:cubicBezTo>
                    <a:pt x="153300" y="83027"/>
                    <a:pt x="145271" y="103564"/>
                    <a:pt x="157163" y="85725"/>
                  </a:cubicBezTo>
                  <a:cubicBezTo>
                    <a:pt x="164911" y="74102"/>
                    <a:pt x="153063" y="82681"/>
                    <a:pt x="164307" y="71437"/>
                  </a:cubicBezTo>
                  <a:cubicBezTo>
                    <a:pt x="166330" y="69414"/>
                    <a:pt x="168835" y="67837"/>
                    <a:pt x="171450" y="66675"/>
                  </a:cubicBezTo>
                  <a:cubicBezTo>
                    <a:pt x="182773" y="61643"/>
                    <a:pt x="188043" y="61528"/>
                    <a:pt x="200025" y="59531"/>
                  </a:cubicBezTo>
                  <a:cubicBezTo>
                    <a:pt x="202406" y="57944"/>
                    <a:pt x="204609" y="56049"/>
                    <a:pt x="207169" y="54769"/>
                  </a:cubicBezTo>
                  <a:cubicBezTo>
                    <a:pt x="209414" y="53646"/>
                    <a:pt x="212854" y="54430"/>
                    <a:pt x="214313" y="52387"/>
                  </a:cubicBezTo>
                  <a:cubicBezTo>
                    <a:pt x="217231" y="48302"/>
                    <a:pt x="217488" y="42862"/>
                    <a:pt x="219075" y="38100"/>
                  </a:cubicBezTo>
                  <a:cubicBezTo>
                    <a:pt x="224788" y="20963"/>
                    <a:pt x="217856" y="42372"/>
                    <a:pt x="223838" y="21431"/>
                  </a:cubicBezTo>
                  <a:cubicBezTo>
                    <a:pt x="224528" y="19017"/>
                    <a:pt x="224827" y="16376"/>
                    <a:pt x="226219" y="14287"/>
                  </a:cubicBezTo>
                  <a:cubicBezTo>
                    <a:pt x="228851" y="10339"/>
                    <a:pt x="236116" y="4577"/>
                    <a:pt x="240507" y="2381"/>
                  </a:cubicBezTo>
                  <a:cubicBezTo>
                    <a:pt x="242752" y="1259"/>
                    <a:pt x="245269" y="794"/>
                    <a:pt x="247650" y="0"/>
                  </a:cubicBezTo>
                  <a:cubicBezTo>
                    <a:pt x="249238" y="2381"/>
                    <a:pt x="251133" y="4584"/>
                    <a:pt x="252413" y="7144"/>
                  </a:cubicBezTo>
                  <a:cubicBezTo>
                    <a:pt x="253535" y="9389"/>
                    <a:pt x="253575" y="12093"/>
                    <a:pt x="254794" y="14287"/>
                  </a:cubicBezTo>
                  <a:cubicBezTo>
                    <a:pt x="257574" y="19291"/>
                    <a:pt x="261144" y="23812"/>
                    <a:pt x="264319" y="28575"/>
                  </a:cubicBezTo>
                  <a:cubicBezTo>
                    <a:pt x="265907" y="30956"/>
                    <a:pt x="266701" y="34131"/>
                    <a:pt x="269082" y="35719"/>
                  </a:cubicBezTo>
                  <a:lnTo>
                    <a:pt x="283369" y="45244"/>
                  </a:lnTo>
                  <a:cubicBezTo>
                    <a:pt x="285750" y="46831"/>
                    <a:pt x="287798" y="49101"/>
                    <a:pt x="290513" y="50006"/>
                  </a:cubicBezTo>
                  <a:lnTo>
                    <a:pt x="304800" y="54769"/>
                  </a:lnTo>
                  <a:cubicBezTo>
                    <a:pt x="302419" y="56356"/>
                    <a:pt x="300272" y="58369"/>
                    <a:pt x="297657" y="59531"/>
                  </a:cubicBezTo>
                  <a:cubicBezTo>
                    <a:pt x="293069" y="61570"/>
                    <a:pt x="283369" y="64294"/>
                    <a:pt x="283369" y="64294"/>
                  </a:cubicBezTo>
                  <a:cubicBezTo>
                    <a:pt x="281782" y="66675"/>
                    <a:pt x="279077" y="68614"/>
                    <a:pt x="278607" y="71437"/>
                  </a:cubicBezTo>
                  <a:cubicBezTo>
                    <a:pt x="278194" y="73913"/>
                    <a:pt x="281401" y="76105"/>
                    <a:pt x="280988" y="78581"/>
                  </a:cubicBezTo>
                  <a:cubicBezTo>
                    <a:pt x="279720" y="86184"/>
                    <a:pt x="274654" y="86249"/>
                    <a:pt x="269082" y="88106"/>
                  </a:cubicBezTo>
                  <a:cubicBezTo>
                    <a:pt x="266701" y="89694"/>
                    <a:pt x="263962" y="90845"/>
                    <a:pt x="261938" y="92869"/>
                  </a:cubicBezTo>
                  <a:cubicBezTo>
                    <a:pt x="256455" y="98351"/>
                    <a:pt x="256616" y="102248"/>
                    <a:pt x="254794" y="109537"/>
                  </a:cubicBezTo>
                  <a:cubicBezTo>
                    <a:pt x="257730" y="135963"/>
                    <a:pt x="254901" y="124147"/>
                    <a:pt x="261938" y="145256"/>
                  </a:cubicBezTo>
                  <a:lnTo>
                    <a:pt x="264319" y="152400"/>
                  </a:lnTo>
                  <a:lnTo>
                    <a:pt x="266700" y="159544"/>
                  </a:lnTo>
                  <a:cubicBezTo>
                    <a:pt x="267494" y="165100"/>
                    <a:pt x="267981" y="170709"/>
                    <a:pt x="269082" y="176212"/>
                  </a:cubicBezTo>
                  <a:cubicBezTo>
                    <a:pt x="269574" y="178673"/>
                    <a:pt x="269688" y="181581"/>
                    <a:pt x="271463" y="183356"/>
                  </a:cubicBezTo>
                  <a:cubicBezTo>
                    <a:pt x="273238" y="185131"/>
                    <a:pt x="276226" y="184943"/>
                    <a:pt x="278607" y="185737"/>
                  </a:cubicBezTo>
                  <a:cubicBezTo>
                    <a:pt x="294983" y="196654"/>
                    <a:pt x="287464" y="193452"/>
                    <a:pt x="300038" y="197644"/>
                  </a:cubicBezTo>
                  <a:cubicBezTo>
                    <a:pt x="299244" y="200025"/>
                    <a:pt x="299432" y="203012"/>
                    <a:pt x="297657" y="204787"/>
                  </a:cubicBezTo>
                  <a:cubicBezTo>
                    <a:pt x="292631" y="209813"/>
                    <a:pt x="280104" y="205434"/>
                    <a:pt x="276225" y="204787"/>
                  </a:cubicBezTo>
                  <a:cubicBezTo>
                    <a:pt x="271463" y="205581"/>
                    <a:pt x="266130" y="204774"/>
                    <a:pt x="261938" y="207169"/>
                  </a:cubicBezTo>
                  <a:cubicBezTo>
                    <a:pt x="259759" y="208414"/>
                    <a:pt x="260049" y="211851"/>
                    <a:pt x="259557" y="214312"/>
                  </a:cubicBezTo>
                  <a:cubicBezTo>
                    <a:pt x="255897" y="232608"/>
                    <a:pt x="257946" y="234307"/>
                    <a:pt x="254794" y="254794"/>
                  </a:cubicBezTo>
                  <a:cubicBezTo>
                    <a:pt x="254412" y="257275"/>
                    <a:pt x="254188" y="260162"/>
                    <a:pt x="252413" y="261937"/>
                  </a:cubicBezTo>
                  <a:cubicBezTo>
                    <a:pt x="250638" y="263712"/>
                    <a:pt x="247463" y="263100"/>
                    <a:pt x="245269" y="264319"/>
                  </a:cubicBezTo>
                  <a:cubicBezTo>
                    <a:pt x="240266" y="267099"/>
                    <a:pt x="235744" y="270669"/>
                    <a:pt x="230982" y="273844"/>
                  </a:cubicBezTo>
                  <a:lnTo>
                    <a:pt x="223838" y="278606"/>
                  </a:lnTo>
                  <a:cubicBezTo>
                    <a:pt x="222250" y="281781"/>
                    <a:pt x="220473" y="284868"/>
                    <a:pt x="219075" y="288131"/>
                  </a:cubicBezTo>
                  <a:cubicBezTo>
                    <a:pt x="218086" y="290438"/>
                    <a:pt x="217816" y="293030"/>
                    <a:pt x="216694" y="295275"/>
                  </a:cubicBezTo>
                  <a:cubicBezTo>
                    <a:pt x="215414" y="297835"/>
                    <a:pt x="213519" y="300038"/>
                    <a:pt x="211932" y="302419"/>
                  </a:cubicBezTo>
                  <a:cubicBezTo>
                    <a:pt x="212726" y="305594"/>
                    <a:pt x="213373" y="308809"/>
                    <a:pt x="214313" y="311944"/>
                  </a:cubicBezTo>
                  <a:cubicBezTo>
                    <a:pt x="215755" y="316752"/>
                    <a:pt x="219075" y="326231"/>
                    <a:pt x="219075" y="326231"/>
                  </a:cubicBezTo>
                  <a:cubicBezTo>
                    <a:pt x="218281" y="330994"/>
                    <a:pt x="216694" y="335691"/>
                    <a:pt x="216694" y="340519"/>
                  </a:cubicBezTo>
                  <a:cubicBezTo>
                    <a:pt x="216694" y="371803"/>
                    <a:pt x="222094" y="345108"/>
                    <a:pt x="216694" y="366712"/>
                  </a:cubicBezTo>
                  <a:cubicBezTo>
                    <a:pt x="215107" y="364331"/>
                    <a:pt x="214313" y="361156"/>
                    <a:pt x="211932" y="359569"/>
                  </a:cubicBezTo>
                  <a:cubicBezTo>
                    <a:pt x="204946" y="354912"/>
                    <a:pt x="197620" y="358145"/>
                    <a:pt x="190500" y="359569"/>
                  </a:cubicBezTo>
                  <a:cubicBezTo>
                    <a:pt x="188119" y="361156"/>
                    <a:pt x="185145" y="362096"/>
                    <a:pt x="183357" y="364331"/>
                  </a:cubicBezTo>
                  <a:cubicBezTo>
                    <a:pt x="174121" y="375876"/>
                    <a:pt x="189416" y="368661"/>
                    <a:pt x="173832" y="373856"/>
                  </a:cubicBezTo>
                  <a:cubicBezTo>
                    <a:pt x="168125" y="356741"/>
                    <a:pt x="175044" y="378099"/>
                    <a:pt x="169069" y="357187"/>
                  </a:cubicBezTo>
                  <a:cubicBezTo>
                    <a:pt x="168380" y="354774"/>
                    <a:pt x="168730" y="351503"/>
                    <a:pt x="166688" y="350044"/>
                  </a:cubicBezTo>
                  <a:cubicBezTo>
                    <a:pt x="161987" y="346686"/>
                    <a:pt x="146499" y="344101"/>
                    <a:pt x="140494" y="342900"/>
                  </a:cubicBezTo>
                  <a:cubicBezTo>
                    <a:pt x="137039" y="340596"/>
                    <a:pt x="127672" y="333925"/>
                    <a:pt x="123825" y="333375"/>
                  </a:cubicBezTo>
                  <a:cubicBezTo>
                    <a:pt x="121340" y="333020"/>
                    <a:pt x="119063" y="334962"/>
                    <a:pt x="116682" y="335756"/>
                  </a:cubicBezTo>
                  <a:cubicBezTo>
                    <a:pt x="115888" y="338137"/>
                    <a:pt x="116594" y="341881"/>
                    <a:pt x="114300" y="342900"/>
                  </a:cubicBezTo>
                  <a:cubicBezTo>
                    <a:pt x="102922" y="347957"/>
                    <a:pt x="92160" y="344766"/>
                    <a:pt x="80963" y="342900"/>
                  </a:cubicBezTo>
                  <a:cubicBezTo>
                    <a:pt x="80169" y="338931"/>
                    <a:pt x="80827" y="334362"/>
                    <a:pt x="78582" y="330994"/>
                  </a:cubicBezTo>
                  <a:cubicBezTo>
                    <a:pt x="77190" y="328905"/>
                    <a:pt x="73948" y="328612"/>
                    <a:pt x="71438" y="328612"/>
                  </a:cubicBezTo>
                  <a:cubicBezTo>
                    <a:pt x="68928" y="328612"/>
                    <a:pt x="66708" y="330304"/>
                    <a:pt x="64294" y="330994"/>
                  </a:cubicBezTo>
                  <a:cubicBezTo>
                    <a:pt x="61147" y="331893"/>
                    <a:pt x="57944" y="332581"/>
                    <a:pt x="54769" y="333375"/>
                  </a:cubicBezTo>
                  <a:cubicBezTo>
                    <a:pt x="50007" y="332581"/>
                    <a:pt x="44674" y="333389"/>
                    <a:pt x="40482" y="330994"/>
                  </a:cubicBezTo>
                  <a:cubicBezTo>
                    <a:pt x="38303" y="329749"/>
                    <a:pt x="38100" y="326360"/>
                    <a:pt x="38100" y="323850"/>
                  </a:cubicBezTo>
                  <a:cubicBezTo>
                    <a:pt x="38100" y="315471"/>
                    <a:pt x="40408" y="309785"/>
                    <a:pt x="42863" y="302419"/>
                  </a:cubicBezTo>
                  <a:cubicBezTo>
                    <a:pt x="42069" y="298450"/>
                    <a:pt x="42292" y="294132"/>
                    <a:pt x="40482" y="290512"/>
                  </a:cubicBezTo>
                  <a:cubicBezTo>
                    <a:pt x="38976" y="287500"/>
                    <a:pt x="35494" y="285956"/>
                    <a:pt x="33338" y="283369"/>
                  </a:cubicBezTo>
                  <a:cubicBezTo>
                    <a:pt x="25127" y="273517"/>
                    <a:pt x="29369" y="277416"/>
                    <a:pt x="28575" y="27622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203"/>
            <p:cNvSpPr/>
            <p:nvPr/>
          </p:nvSpPr>
          <p:spPr>
            <a:xfrm>
              <a:off x="5057685" y="3644591"/>
              <a:ext cx="223679" cy="72430"/>
            </a:xfrm>
            <a:custGeom>
              <a:avLst/>
              <a:gdLst>
                <a:gd name="connsiteX0" fmla="*/ 0 w 314325"/>
                <a:gd name="connsiteY0" fmla="*/ 19050 h 83344"/>
                <a:gd name="connsiteX1" fmla="*/ 0 w 314325"/>
                <a:gd name="connsiteY1" fmla="*/ 19050 h 83344"/>
                <a:gd name="connsiteX2" fmla="*/ 30956 w 314325"/>
                <a:gd name="connsiteY2" fmla="*/ 0 h 83344"/>
                <a:gd name="connsiteX3" fmla="*/ 76200 w 314325"/>
                <a:gd name="connsiteY3" fmla="*/ 2381 h 83344"/>
                <a:gd name="connsiteX4" fmla="*/ 90487 w 314325"/>
                <a:gd name="connsiteY4" fmla="*/ 7144 h 83344"/>
                <a:gd name="connsiteX5" fmla="*/ 97631 w 314325"/>
                <a:gd name="connsiteY5" fmla="*/ 9525 h 83344"/>
                <a:gd name="connsiteX6" fmla="*/ 109537 w 314325"/>
                <a:gd name="connsiteY6" fmla="*/ 21431 h 83344"/>
                <a:gd name="connsiteX7" fmla="*/ 116681 w 314325"/>
                <a:gd name="connsiteY7" fmla="*/ 26194 h 83344"/>
                <a:gd name="connsiteX8" fmla="*/ 154781 w 314325"/>
                <a:gd name="connsiteY8" fmla="*/ 23813 h 83344"/>
                <a:gd name="connsiteX9" fmla="*/ 159544 w 314325"/>
                <a:gd name="connsiteY9" fmla="*/ 16669 h 83344"/>
                <a:gd name="connsiteX10" fmla="*/ 166687 w 314325"/>
                <a:gd name="connsiteY10" fmla="*/ 11906 h 83344"/>
                <a:gd name="connsiteX11" fmla="*/ 183356 w 314325"/>
                <a:gd name="connsiteY11" fmla="*/ 16669 h 83344"/>
                <a:gd name="connsiteX12" fmla="*/ 197644 w 314325"/>
                <a:gd name="connsiteY12" fmla="*/ 21431 h 83344"/>
                <a:gd name="connsiteX13" fmla="*/ 211931 w 314325"/>
                <a:gd name="connsiteY13" fmla="*/ 26194 h 83344"/>
                <a:gd name="connsiteX14" fmla="*/ 259556 w 314325"/>
                <a:gd name="connsiteY14" fmla="*/ 28575 h 83344"/>
                <a:gd name="connsiteX15" fmla="*/ 252412 w 314325"/>
                <a:gd name="connsiteY15" fmla="*/ 35719 h 83344"/>
                <a:gd name="connsiteX16" fmla="*/ 235744 w 314325"/>
                <a:gd name="connsiteY16" fmla="*/ 38100 h 83344"/>
                <a:gd name="connsiteX17" fmla="*/ 228600 w 314325"/>
                <a:gd name="connsiteY17" fmla="*/ 40481 h 83344"/>
                <a:gd name="connsiteX18" fmla="*/ 226219 w 314325"/>
                <a:gd name="connsiteY18" fmla="*/ 47625 h 83344"/>
                <a:gd name="connsiteX19" fmla="*/ 230981 w 314325"/>
                <a:gd name="connsiteY19" fmla="*/ 64294 h 83344"/>
                <a:gd name="connsiteX20" fmla="*/ 238125 w 314325"/>
                <a:gd name="connsiteY20" fmla="*/ 61913 h 83344"/>
                <a:gd name="connsiteX21" fmla="*/ 245269 w 314325"/>
                <a:gd name="connsiteY21" fmla="*/ 57150 h 83344"/>
                <a:gd name="connsiteX22" fmla="*/ 271462 w 314325"/>
                <a:gd name="connsiteY22" fmla="*/ 59531 h 83344"/>
                <a:gd name="connsiteX23" fmla="*/ 278606 w 314325"/>
                <a:gd name="connsiteY23" fmla="*/ 66675 h 83344"/>
                <a:gd name="connsiteX24" fmla="*/ 314325 w 314325"/>
                <a:gd name="connsiteY24" fmla="*/ 73819 h 83344"/>
                <a:gd name="connsiteX25" fmla="*/ 311944 w 314325"/>
                <a:gd name="connsiteY25" fmla="*/ 80963 h 83344"/>
                <a:gd name="connsiteX26" fmla="*/ 304800 w 314325"/>
                <a:gd name="connsiteY26" fmla="*/ 83344 h 83344"/>
                <a:gd name="connsiteX27" fmla="*/ 280987 w 314325"/>
                <a:gd name="connsiteY27" fmla="*/ 80963 h 83344"/>
                <a:gd name="connsiteX28" fmla="*/ 204787 w 314325"/>
                <a:gd name="connsiteY28" fmla="*/ 73819 h 83344"/>
                <a:gd name="connsiteX29" fmla="*/ 178594 w 314325"/>
                <a:gd name="connsiteY29" fmla="*/ 71438 h 83344"/>
                <a:gd name="connsiteX30" fmla="*/ 150019 w 314325"/>
                <a:gd name="connsiteY30" fmla="*/ 66675 h 83344"/>
                <a:gd name="connsiteX31" fmla="*/ 142875 w 314325"/>
                <a:gd name="connsiteY31" fmla="*/ 61913 h 83344"/>
                <a:gd name="connsiteX32" fmla="*/ 121444 w 314325"/>
                <a:gd name="connsiteY32" fmla="*/ 50006 h 83344"/>
                <a:gd name="connsiteX33" fmla="*/ 114300 w 314325"/>
                <a:gd name="connsiteY33" fmla="*/ 47625 h 83344"/>
                <a:gd name="connsiteX34" fmla="*/ 104775 w 314325"/>
                <a:gd name="connsiteY34" fmla="*/ 50006 h 83344"/>
                <a:gd name="connsiteX35" fmla="*/ 50006 w 314325"/>
                <a:gd name="connsiteY35" fmla="*/ 45244 h 83344"/>
                <a:gd name="connsiteX36" fmla="*/ 35719 w 314325"/>
                <a:gd name="connsiteY36" fmla="*/ 38100 h 83344"/>
                <a:gd name="connsiteX37" fmla="*/ 21431 w 314325"/>
                <a:gd name="connsiteY37" fmla="*/ 30956 h 83344"/>
                <a:gd name="connsiteX38" fmla="*/ 16669 w 314325"/>
                <a:gd name="connsiteY38" fmla="*/ 23813 h 83344"/>
                <a:gd name="connsiteX39" fmla="*/ 9525 w 314325"/>
                <a:gd name="connsiteY39" fmla="*/ 19050 h 83344"/>
                <a:gd name="connsiteX40" fmla="*/ 0 w 314325"/>
                <a:gd name="connsiteY40" fmla="*/ 19050 h 8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14325" h="83344">
                  <a:moveTo>
                    <a:pt x="0" y="19050"/>
                  </a:moveTo>
                  <a:lnTo>
                    <a:pt x="0" y="19050"/>
                  </a:lnTo>
                  <a:cubicBezTo>
                    <a:pt x="25868" y="942"/>
                    <a:pt x="14620" y="5445"/>
                    <a:pt x="30956" y="0"/>
                  </a:cubicBezTo>
                  <a:cubicBezTo>
                    <a:pt x="46037" y="794"/>
                    <a:pt x="61205" y="582"/>
                    <a:pt x="76200" y="2381"/>
                  </a:cubicBezTo>
                  <a:cubicBezTo>
                    <a:pt x="81184" y="2979"/>
                    <a:pt x="85725" y="5556"/>
                    <a:pt x="90487" y="7144"/>
                  </a:cubicBezTo>
                  <a:lnTo>
                    <a:pt x="97631" y="9525"/>
                  </a:lnTo>
                  <a:cubicBezTo>
                    <a:pt x="116683" y="22227"/>
                    <a:pt x="93662" y="5556"/>
                    <a:pt x="109537" y="21431"/>
                  </a:cubicBezTo>
                  <a:cubicBezTo>
                    <a:pt x="111561" y="23455"/>
                    <a:pt x="114300" y="24606"/>
                    <a:pt x="116681" y="26194"/>
                  </a:cubicBezTo>
                  <a:cubicBezTo>
                    <a:pt x="129381" y="25400"/>
                    <a:pt x="142359" y="26573"/>
                    <a:pt x="154781" y="23813"/>
                  </a:cubicBezTo>
                  <a:cubicBezTo>
                    <a:pt x="157575" y="23192"/>
                    <a:pt x="157520" y="18693"/>
                    <a:pt x="159544" y="16669"/>
                  </a:cubicBezTo>
                  <a:cubicBezTo>
                    <a:pt x="161568" y="14645"/>
                    <a:pt x="164306" y="13494"/>
                    <a:pt x="166687" y="11906"/>
                  </a:cubicBezTo>
                  <a:cubicBezTo>
                    <a:pt x="190639" y="19892"/>
                    <a:pt x="153530" y="7722"/>
                    <a:pt x="183356" y="16669"/>
                  </a:cubicBezTo>
                  <a:cubicBezTo>
                    <a:pt x="188165" y="18111"/>
                    <a:pt x="192881" y="19843"/>
                    <a:pt x="197644" y="21431"/>
                  </a:cubicBezTo>
                  <a:lnTo>
                    <a:pt x="211931" y="26194"/>
                  </a:lnTo>
                  <a:lnTo>
                    <a:pt x="259556" y="28575"/>
                  </a:lnTo>
                  <a:cubicBezTo>
                    <a:pt x="257175" y="30956"/>
                    <a:pt x="255539" y="34468"/>
                    <a:pt x="252412" y="35719"/>
                  </a:cubicBezTo>
                  <a:cubicBezTo>
                    <a:pt x="247201" y="37803"/>
                    <a:pt x="241247" y="36999"/>
                    <a:pt x="235744" y="38100"/>
                  </a:cubicBezTo>
                  <a:cubicBezTo>
                    <a:pt x="233283" y="38592"/>
                    <a:pt x="230981" y="39687"/>
                    <a:pt x="228600" y="40481"/>
                  </a:cubicBezTo>
                  <a:cubicBezTo>
                    <a:pt x="227806" y="42862"/>
                    <a:pt x="226219" y="45115"/>
                    <a:pt x="226219" y="47625"/>
                  </a:cubicBezTo>
                  <a:cubicBezTo>
                    <a:pt x="226219" y="50615"/>
                    <a:pt x="229858" y="60925"/>
                    <a:pt x="230981" y="64294"/>
                  </a:cubicBezTo>
                  <a:cubicBezTo>
                    <a:pt x="233362" y="63500"/>
                    <a:pt x="235880" y="63036"/>
                    <a:pt x="238125" y="61913"/>
                  </a:cubicBezTo>
                  <a:cubicBezTo>
                    <a:pt x="240685" y="60633"/>
                    <a:pt x="242414" y="57354"/>
                    <a:pt x="245269" y="57150"/>
                  </a:cubicBezTo>
                  <a:cubicBezTo>
                    <a:pt x="254014" y="56525"/>
                    <a:pt x="262731" y="58737"/>
                    <a:pt x="271462" y="59531"/>
                  </a:cubicBezTo>
                  <a:cubicBezTo>
                    <a:pt x="273843" y="61912"/>
                    <a:pt x="276019" y="64519"/>
                    <a:pt x="278606" y="66675"/>
                  </a:cubicBezTo>
                  <a:cubicBezTo>
                    <a:pt x="290348" y="76461"/>
                    <a:pt x="294099" y="72134"/>
                    <a:pt x="314325" y="73819"/>
                  </a:cubicBezTo>
                  <a:cubicBezTo>
                    <a:pt x="313531" y="76200"/>
                    <a:pt x="313719" y="79188"/>
                    <a:pt x="311944" y="80963"/>
                  </a:cubicBezTo>
                  <a:cubicBezTo>
                    <a:pt x="310169" y="82738"/>
                    <a:pt x="307310" y="83344"/>
                    <a:pt x="304800" y="83344"/>
                  </a:cubicBezTo>
                  <a:cubicBezTo>
                    <a:pt x="296823" y="83344"/>
                    <a:pt x="288925" y="81757"/>
                    <a:pt x="280987" y="80963"/>
                  </a:cubicBezTo>
                  <a:cubicBezTo>
                    <a:pt x="247107" y="69668"/>
                    <a:pt x="271716" y="76393"/>
                    <a:pt x="204787" y="73819"/>
                  </a:cubicBezTo>
                  <a:lnTo>
                    <a:pt x="178594" y="71438"/>
                  </a:lnTo>
                  <a:cubicBezTo>
                    <a:pt x="171993" y="70778"/>
                    <a:pt x="157932" y="70631"/>
                    <a:pt x="150019" y="66675"/>
                  </a:cubicBezTo>
                  <a:cubicBezTo>
                    <a:pt x="147459" y="65395"/>
                    <a:pt x="145074" y="63745"/>
                    <a:pt x="142875" y="61913"/>
                  </a:cubicBezTo>
                  <a:cubicBezTo>
                    <a:pt x="128616" y="50031"/>
                    <a:pt x="144240" y="57605"/>
                    <a:pt x="121444" y="50006"/>
                  </a:cubicBezTo>
                  <a:lnTo>
                    <a:pt x="114300" y="47625"/>
                  </a:lnTo>
                  <a:cubicBezTo>
                    <a:pt x="111125" y="48419"/>
                    <a:pt x="108048" y="50006"/>
                    <a:pt x="104775" y="50006"/>
                  </a:cubicBezTo>
                  <a:cubicBezTo>
                    <a:pt x="70899" y="50006"/>
                    <a:pt x="72259" y="49694"/>
                    <a:pt x="50006" y="45244"/>
                  </a:cubicBezTo>
                  <a:cubicBezTo>
                    <a:pt x="29540" y="31599"/>
                    <a:pt x="55428" y="47954"/>
                    <a:pt x="35719" y="38100"/>
                  </a:cubicBezTo>
                  <a:cubicBezTo>
                    <a:pt x="17250" y="28866"/>
                    <a:pt x="39392" y="36945"/>
                    <a:pt x="21431" y="30956"/>
                  </a:cubicBezTo>
                  <a:cubicBezTo>
                    <a:pt x="19844" y="28575"/>
                    <a:pt x="18692" y="25836"/>
                    <a:pt x="16669" y="23813"/>
                  </a:cubicBezTo>
                  <a:cubicBezTo>
                    <a:pt x="14645" y="21789"/>
                    <a:pt x="9525" y="21912"/>
                    <a:pt x="9525" y="19050"/>
                  </a:cubicBezTo>
                  <a:cubicBezTo>
                    <a:pt x="9525" y="16540"/>
                    <a:pt x="1587" y="19050"/>
                    <a:pt x="0" y="1905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204"/>
            <p:cNvSpPr/>
            <p:nvPr/>
          </p:nvSpPr>
          <p:spPr>
            <a:xfrm>
              <a:off x="5297637" y="3689868"/>
              <a:ext cx="204370" cy="44703"/>
            </a:xfrm>
            <a:custGeom>
              <a:avLst/>
              <a:gdLst>
                <a:gd name="connsiteX0" fmla="*/ 19994 w 287190"/>
                <a:gd name="connsiteY0" fmla="*/ 40769 h 51439"/>
                <a:gd name="connsiteX1" fmla="*/ 19994 w 287190"/>
                <a:gd name="connsiteY1" fmla="*/ 40769 h 51439"/>
                <a:gd name="connsiteX2" fmla="*/ 944 w 287190"/>
                <a:gd name="connsiteY2" fmla="*/ 33625 h 51439"/>
                <a:gd name="connsiteX3" fmla="*/ 3326 w 287190"/>
                <a:gd name="connsiteY3" fmla="*/ 24100 h 51439"/>
                <a:gd name="connsiteX4" fmla="*/ 12851 w 287190"/>
                <a:gd name="connsiteY4" fmla="*/ 21719 h 51439"/>
                <a:gd name="connsiteX5" fmla="*/ 24757 w 287190"/>
                <a:gd name="connsiteY5" fmla="*/ 24100 h 51439"/>
                <a:gd name="connsiteX6" fmla="*/ 39044 w 287190"/>
                <a:gd name="connsiteY6" fmla="*/ 28863 h 51439"/>
                <a:gd name="connsiteX7" fmla="*/ 103338 w 287190"/>
                <a:gd name="connsiteY7" fmla="*/ 21719 h 51439"/>
                <a:gd name="connsiteX8" fmla="*/ 131913 w 287190"/>
                <a:gd name="connsiteY8" fmla="*/ 21719 h 51439"/>
                <a:gd name="connsiteX9" fmla="*/ 146201 w 287190"/>
                <a:gd name="connsiteY9" fmla="*/ 26481 h 51439"/>
                <a:gd name="connsiteX10" fmla="*/ 184301 w 287190"/>
                <a:gd name="connsiteY10" fmla="*/ 24100 h 51439"/>
                <a:gd name="connsiteX11" fmla="*/ 198588 w 287190"/>
                <a:gd name="connsiteY11" fmla="*/ 19338 h 51439"/>
                <a:gd name="connsiteX12" fmla="*/ 210494 w 287190"/>
                <a:gd name="connsiteY12" fmla="*/ 16956 h 51439"/>
                <a:gd name="connsiteX13" fmla="*/ 217638 w 287190"/>
                <a:gd name="connsiteY13" fmla="*/ 14575 h 51439"/>
                <a:gd name="connsiteX14" fmla="*/ 265263 w 287190"/>
                <a:gd name="connsiteY14" fmla="*/ 12194 h 51439"/>
                <a:gd name="connsiteX15" fmla="*/ 286694 w 287190"/>
                <a:gd name="connsiteY15" fmla="*/ 288 h 51439"/>
                <a:gd name="connsiteX16" fmla="*/ 279551 w 287190"/>
                <a:gd name="connsiteY16" fmla="*/ 5050 h 51439"/>
                <a:gd name="connsiteX17" fmla="*/ 272407 w 287190"/>
                <a:gd name="connsiteY17" fmla="*/ 7431 h 51439"/>
                <a:gd name="connsiteX18" fmla="*/ 265263 w 287190"/>
                <a:gd name="connsiteY18" fmla="*/ 12194 h 51439"/>
                <a:gd name="connsiteX19" fmla="*/ 258119 w 287190"/>
                <a:gd name="connsiteY19" fmla="*/ 14575 h 51439"/>
                <a:gd name="connsiteX20" fmla="*/ 255738 w 287190"/>
                <a:gd name="connsiteY20" fmla="*/ 21719 h 51439"/>
                <a:gd name="connsiteX21" fmla="*/ 241451 w 287190"/>
                <a:gd name="connsiteY21" fmla="*/ 31244 h 51439"/>
                <a:gd name="connsiteX22" fmla="*/ 174776 w 287190"/>
                <a:gd name="connsiteY22" fmla="*/ 38388 h 51439"/>
                <a:gd name="connsiteX23" fmla="*/ 165251 w 287190"/>
                <a:gd name="connsiteY23" fmla="*/ 40769 h 51439"/>
                <a:gd name="connsiteX24" fmla="*/ 84288 w 287190"/>
                <a:gd name="connsiteY24" fmla="*/ 45531 h 51439"/>
                <a:gd name="connsiteX25" fmla="*/ 77144 w 287190"/>
                <a:gd name="connsiteY25" fmla="*/ 47913 h 51439"/>
                <a:gd name="connsiteX26" fmla="*/ 12851 w 287190"/>
                <a:gd name="connsiteY26" fmla="*/ 47913 h 51439"/>
                <a:gd name="connsiteX27" fmla="*/ 19994 w 287190"/>
                <a:gd name="connsiteY27" fmla="*/ 40769 h 5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7190" h="51439">
                  <a:moveTo>
                    <a:pt x="19994" y="40769"/>
                  </a:moveTo>
                  <a:lnTo>
                    <a:pt x="19994" y="40769"/>
                  </a:lnTo>
                  <a:cubicBezTo>
                    <a:pt x="13644" y="38388"/>
                    <a:pt x="5739" y="38421"/>
                    <a:pt x="944" y="33625"/>
                  </a:cubicBezTo>
                  <a:cubicBezTo>
                    <a:pt x="-1370" y="31311"/>
                    <a:pt x="1012" y="26414"/>
                    <a:pt x="3326" y="24100"/>
                  </a:cubicBezTo>
                  <a:cubicBezTo>
                    <a:pt x="5640" y="21786"/>
                    <a:pt x="9676" y="22513"/>
                    <a:pt x="12851" y="21719"/>
                  </a:cubicBezTo>
                  <a:cubicBezTo>
                    <a:pt x="16820" y="22513"/>
                    <a:pt x="20852" y="23035"/>
                    <a:pt x="24757" y="24100"/>
                  </a:cubicBezTo>
                  <a:cubicBezTo>
                    <a:pt x="29600" y="25421"/>
                    <a:pt x="39044" y="28863"/>
                    <a:pt x="39044" y="28863"/>
                  </a:cubicBezTo>
                  <a:cubicBezTo>
                    <a:pt x="79389" y="22138"/>
                    <a:pt x="57984" y="24742"/>
                    <a:pt x="103338" y="21719"/>
                  </a:cubicBezTo>
                  <a:cubicBezTo>
                    <a:pt x="116879" y="18334"/>
                    <a:pt x="113903" y="17860"/>
                    <a:pt x="131913" y="21719"/>
                  </a:cubicBezTo>
                  <a:cubicBezTo>
                    <a:pt x="136822" y="22771"/>
                    <a:pt x="146201" y="26481"/>
                    <a:pt x="146201" y="26481"/>
                  </a:cubicBezTo>
                  <a:cubicBezTo>
                    <a:pt x="158901" y="25687"/>
                    <a:pt x="171693" y="25819"/>
                    <a:pt x="184301" y="24100"/>
                  </a:cubicBezTo>
                  <a:cubicBezTo>
                    <a:pt x="189275" y="23422"/>
                    <a:pt x="193666" y="20323"/>
                    <a:pt x="198588" y="19338"/>
                  </a:cubicBezTo>
                  <a:cubicBezTo>
                    <a:pt x="202557" y="18544"/>
                    <a:pt x="206568" y="17938"/>
                    <a:pt x="210494" y="16956"/>
                  </a:cubicBezTo>
                  <a:cubicBezTo>
                    <a:pt x="212929" y="16347"/>
                    <a:pt x="215137" y="14792"/>
                    <a:pt x="217638" y="14575"/>
                  </a:cubicBezTo>
                  <a:cubicBezTo>
                    <a:pt x="233473" y="13198"/>
                    <a:pt x="249388" y="12988"/>
                    <a:pt x="265263" y="12194"/>
                  </a:cubicBezTo>
                  <a:cubicBezTo>
                    <a:pt x="277837" y="8003"/>
                    <a:pt x="270320" y="11205"/>
                    <a:pt x="286694" y="288"/>
                  </a:cubicBezTo>
                  <a:cubicBezTo>
                    <a:pt x="289075" y="-1299"/>
                    <a:pt x="282266" y="4145"/>
                    <a:pt x="279551" y="5050"/>
                  </a:cubicBezTo>
                  <a:lnTo>
                    <a:pt x="272407" y="7431"/>
                  </a:lnTo>
                  <a:cubicBezTo>
                    <a:pt x="270026" y="9019"/>
                    <a:pt x="267823" y="10914"/>
                    <a:pt x="265263" y="12194"/>
                  </a:cubicBezTo>
                  <a:cubicBezTo>
                    <a:pt x="263018" y="13317"/>
                    <a:pt x="259894" y="12800"/>
                    <a:pt x="258119" y="14575"/>
                  </a:cubicBezTo>
                  <a:cubicBezTo>
                    <a:pt x="256344" y="16350"/>
                    <a:pt x="257513" y="19944"/>
                    <a:pt x="255738" y="21719"/>
                  </a:cubicBezTo>
                  <a:cubicBezTo>
                    <a:pt x="251691" y="25766"/>
                    <a:pt x="246881" y="29434"/>
                    <a:pt x="241451" y="31244"/>
                  </a:cubicBezTo>
                  <a:cubicBezTo>
                    <a:pt x="210579" y="41533"/>
                    <a:pt x="232178" y="35778"/>
                    <a:pt x="174776" y="38388"/>
                  </a:cubicBezTo>
                  <a:cubicBezTo>
                    <a:pt x="171601" y="39182"/>
                    <a:pt x="168471" y="40184"/>
                    <a:pt x="165251" y="40769"/>
                  </a:cubicBezTo>
                  <a:cubicBezTo>
                    <a:pt x="137551" y="45805"/>
                    <a:pt x="115221" y="44385"/>
                    <a:pt x="84288" y="45531"/>
                  </a:cubicBezTo>
                  <a:cubicBezTo>
                    <a:pt x="81907" y="46325"/>
                    <a:pt x="79558" y="47223"/>
                    <a:pt x="77144" y="47913"/>
                  </a:cubicBezTo>
                  <a:cubicBezTo>
                    <a:pt x="52852" y="54854"/>
                    <a:pt x="54357" y="49717"/>
                    <a:pt x="12851" y="47913"/>
                  </a:cubicBezTo>
                  <a:cubicBezTo>
                    <a:pt x="4954" y="45280"/>
                    <a:pt x="18804" y="41960"/>
                    <a:pt x="19994" y="40769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205"/>
            <p:cNvSpPr/>
            <p:nvPr/>
          </p:nvSpPr>
          <p:spPr>
            <a:xfrm>
              <a:off x="5348809" y="3739709"/>
              <a:ext cx="36355" cy="24910"/>
            </a:xfrm>
            <a:custGeom>
              <a:avLst/>
              <a:gdLst>
                <a:gd name="connsiteX0" fmla="*/ 2854 w 51087"/>
                <a:gd name="connsiteY0" fmla="*/ 4850 h 28663"/>
                <a:gd name="connsiteX1" fmla="*/ 2854 w 51087"/>
                <a:gd name="connsiteY1" fmla="*/ 4850 h 28663"/>
                <a:gd name="connsiteX2" fmla="*/ 31429 w 51087"/>
                <a:gd name="connsiteY2" fmla="*/ 2469 h 28663"/>
                <a:gd name="connsiteX3" fmla="*/ 45717 w 51087"/>
                <a:gd name="connsiteY3" fmla="*/ 11994 h 28663"/>
                <a:gd name="connsiteX4" fmla="*/ 43335 w 51087"/>
                <a:gd name="connsiteY4" fmla="*/ 28663 h 28663"/>
                <a:gd name="connsiteX5" fmla="*/ 29048 w 51087"/>
                <a:gd name="connsiteY5" fmla="*/ 23900 h 28663"/>
                <a:gd name="connsiteX6" fmla="*/ 21904 w 51087"/>
                <a:gd name="connsiteY6" fmla="*/ 21519 h 28663"/>
                <a:gd name="connsiteX7" fmla="*/ 473 w 51087"/>
                <a:gd name="connsiteY7" fmla="*/ 9613 h 28663"/>
                <a:gd name="connsiteX8" fmla="*/ 2854 w 51087"/>
                <a:gd name="connsiteY8" fmla="*/ 4850 h 2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87" h="28663">
                  <a:moveTo>
                    <a:pt x="2854" y="4850"/>
                  </a:moveTo>
                  <a:lnTo>
                    <a:pt x="2854" y="4850"/>
                  </a:lnTo>
                  <a:cubicBezTo>
                    <a:pt x="15000" y="2151"/>
                    <a:pt x="21368" y="-3120"/>
                    <a:pt x="31429" y="2469"/>
                  </a:cubicBezTo>
                  <a:cubicBezTo>
                    <a:pt x="36433" y="5249"/>
                    <a:pt x="45717" y="11994"/>
                    <a:pt x="45717" y="11994"/>
                  </a:cubicBezTo>
                  <a:cubicBezTo>
                    <a:pt x="51273" y="28662"/>
                    <a:pt x="55241" y="24693"/>
                    <a:pt x="43335" y="28663"/>
                  </a:cubicBezTo>
                  <a:lnTo>
                    <a:pt x="29048" y="23900"/>
                  </a:lnTo>
                  <a:lnTo>
                    <a:pt x="21904" y="21519"/>
                  </a:lnTo>
                  <a:cubicBezTo>
                    <a:pt x="19862" y="20158"/>
                    <a:pt x="6761" y="9613"/>
                    <a:pt x="473" y="9613"/>
                  </a:cubicBezTo>
                  <a:cubicBezTo>
                    <a:pt x="-1302" y="9613"/>
                    <a:pt x="2457" y="5644"/>
                    <a:pt x="2854" y="485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206"/>
            <p:cNvSpPr/>
            <p:nvPr/>
          </p:nvSpPr>
          <p:spPr>
            <a:xfrm>
              <a:off x="5430483" y="3714952"/>
              <a:ext cx="97288" cy="66222"/>
            </a:xfrm>
            <a:custGeom>
              <a:avLst/>
              <a:gdLst>
                <a:gd name="connsiteX0" fmla="*/ 0 w 136713"/>
                <a:gd name="connsiteY0" fmla="*/ 71437 h 76200"/>
                <a:gd name="connsiteX1" fmla="*/ 0 w 136713"/>
                <a:gd name="connsiteY1" fmla="*/ 71437 h 76200"/>
                <a:gd name="connsiteX2" fmla="*/ 21431 w 136713"/>
                <a:gd name="connsiteY2" fmla="*/ 52387 h 76200"/>
                <a:gd name="connsiteX3" fmla="*/ 26194 w 136713"/>
                <a:gd name="connsiteY3" fmla="*/ 35718 h 76200"/>
                <a:gd name="connsiteX4" fmla="*/ 38100 w 136713"/>
                <a:gd name="connsiteY4" fmla="*/ 21431 h 76200"/>
                <a:gd name="connsiteX5" fmla="*/ 45244 w 136713"/>
                <a:gd name="connsiteY5" fmla="*/ 16668 h 76200"/>
                <a:gd name="connsiteX6" fmla="*/ 69056 w 136713"/>
                <a:gd name="connsiteY6" fmla="*/ 11906 h 76200"/>
                <a:gd name="connsiteX7" fmla="*/ 78581 w 136713"/>
                <a:gd name="connsiteY7" fmla="*/ 2381 h 76200"/>
                <a:gd name="connsiteX8" fmla="*/ 85725 w 136713"/>
                <a:gd name="connsiteY8" fmla="*/ 0 h 76200"/>
                <a:gd name="connsiteX9" fmla="*/ 121444 w 136713"/>
                <a:gd name="connsiteY9" fmla="*/ 2381 h 76200"/>
                <a:gd name="connsiteX10" fmla="*/ 135731 w 136713"/>
                <a:gd name="connsiteY10" fmla="*/ 0 h 76200"/>
                <a:gd name="connsiteX11" fmla="*/ 104775 w 136713"/>
                <a:gd name="connsiteY11" fmla="*/ 2381 h 76200"/>
                <a:gd name="connsiteX12" fmla="*/ 97631 w 136713"/>
                <a:gd name="connsiteY12" fmla="*/ 4762 h 76200"/>
                <a:gd name="connsiteX13" fmla="*/ 83344 w 136713"/>
                <a:gd name="connsiteY13" fmla="*/ 11906 h 76200"/>
                <a:gd name="connsiteX14" fmla="*/ 76200 w 136713"/>
                <a:gd name="connsiteY14" fmla="*/ 19050 h 76200"/>
                <a:gd name="connsiteX15" fmla="*/ 69056 w 136713"/>
                <a:gd name="connsiteY15" fmla="*/ 23812 h 76200"/>
                <a:gd name="connsiteX16" fmla="*/ 61912 w 136713"/>
                <a:gd name="connsiteY16" fmla="*/ 38100 h 76200"/>
                <a:gd name="connsiteX17" fmla="*/ 52387 w 136713"/>
                <a:gd name="connsiteY17" fmla="*/ 52387 h 76200"/>
                <a:gd name="connsiteX18" fmla="*/ 47625 w 136713"/>
                <a:gd name="connsiteY18" fmla="*/ 59531 h 76200"/>
                <a:gd name="connsiteX19" fmla="*/ 42862 w 136713"/>
                <a:gd name="connsiteY19" fmla="*/ 66675 h 76200"/>
                <a:gd name="connsiteX20" fmla="*/ 28575 w 136713"/>
                <a:gd name="connsiteY20" fmla="*/ 71437 h 76200"/>
                <a:gd name="connsiteX21" fmla="*/ 21431 w 136713"/>
                <a:gd name="connsiteY21" fmla="*/ 73818 h 76200"/>
                <a:gd name="connsiteX22" fmla="*/ 14287 w 136713"/>
                <a:gd name="connsiteY22" fmla="*/ 76200 h 76200"/>
                <a:gd name="connsiteX23" fmla="*/ 0 w 136713"/>
                <a:gd name="connsiteY2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6713" h="76200">
                  <a:moveTo>
                    <a:pt x="0" y="71437"/>
                  </a:moveTo>
                  <a:lnTo>
                    <a:pt x="0" y="71437"/>
                  </a:lnTo>
                  <a:cubicBezTo>
                    <a:pt x="8500" y="65366"/>
                    <a:pt x="17282" y="62070"/>
                    <a:pt x="21431" y="52387"/>
                  </a:cubicBezTo>
                  <a:cubicBezTo>
                    <a:pt x="26013" y="41695"/>
                    <a:pt x="21556" y="44994"/>
                    <a:pt x="26194" y="35718"/>
                  </a:cubicBezTo>
                  <a:cubicBezTo>
                    <a:pt x="28870" y="30366"/>
                    <a:pt x="33586" y="25193"/>
                    <a:pt x="38100" y="21431"/>
                  </a:cubicBezTo>
                  <a:cubicBezTo>
                    <a:pt x="40299" y="19599"/>
                    <a:pt x="42684" y="17948"/>
                    <a:pt x="45244" y="16668"/>
                  </a:cubicBezTo>
                  <a:cubicBezTo>
                    <a:pt x="51893" y="13343"/>
                    <a:pt x="62915" y="12783"/>
                    <a:pt x="69056" y="11906"/>
                  </a:cubicBezTo>
                  <a:cubicBezTo>
                    <a:pt x="88107" y="5557"/>
                    <a:pt x="65881" y="15081"/>
                    <a:pt x="78581" y="2381"/>
                  </a:cubicBezTo>
                  <a:cubicBezTo>
                    <a:pt x="80356" y="606"/>
                    <a:pt x="83344" y="794"/>
                    <a:pt x="85725" y="0"/>
                  </a:cubicBezTo>
                  <a:cubicBezTo>
                    <a:pt x="97631" y="794"/>
                    <a:pt x="109511" y="2381"/>
                    <a:pt x="121444" y="2381"/>
                  </a:cubicBezTo>
                  <a:cubicBezTo>
                    <a:pt x="126272" y="2381"/>
                    <a:pt x="140559" y="0"/>
                    <a:pt x="135731" y="0"/>
                  </a:cubicBezTo>
                  <a:cubicBezTo>
                    <a:pt x="125382" y="0"/>
                    <a:pt x="115094" y="1587"/>
                    <a:pt x="104775" y="2381"/>
                  </a:cubicBezTo>
                  <a:cubicBezTo>
                    <a:pt x="102394" y="3175"/>
                    <a:pt x="99876" y="3639"/>
                    <a:pt x="97631" y="4762"/>
                  </a:cubicBezTo>
                  <a:cubicBezTo>
                    <a:pt x="79164" y="13996"/>
                    <a:pt x="101300" y="5921"/>
                    <a:pt x="83344" y="11906"/>
                  </a:cubicBezTo>
                  <a:cubicBezTo>
                    <a:pt x="80963" y="14287"/>
                    <a:pt x="78787" y="16894"/>
                    <a:pt x="76200" y="19050"/>
                  </a:cubicBezTo>
                  <a:cubicBezTo>
                    <a:pt x="74001" y="20882"/>
                    <a:pt x="71080" y="21788"/>
                    <a:pt x="69056" y="23812"/>
                  </a:cubicBezTo>
                  <a:cubicBezTo>
                    <a:pt x="61131" y="31737"/>
                    <a:pt x="66752" y="29388"/>
                    <a:pt x="61912" y="38100"/>
                  </a:cubicBezTo>
                  <a:cubicBezTo>
                    <a:pt x="59132" y="43103"/>
                    <a:pt x="55562" y="47625"/>
                    <a:pt x="52387" y="52387"/>
                  </a:cubicBezTo>
                  <a:lnTo>
                    <a:pt x="47625" y="59531"/>
                  </a:lnTo>
                  <a:cubicBezTo>
                    <a:pt x="46037" y="61912"/>
                    <a:pt x="45577" y="65770"/>
                    <a:pt x="42862" y="66675"/>
                  </a:cubicBezTo>
                  <a:lnTo>
                    <a:pt x="28575" y="71437"/>
                  </a:lnTo>
                  <a:lnTo>
                    <a:pt x="21431" y="73818"/>
                  </a:lnTo>
                  <a:cubicBezTo>
                    <a:pt x="19050" y="74612"/>
                    <a:pt x="16797" y="76200"/>
                    <a:pt x="14287" y="76200"/>
                  </a:cubicBezTo>
                  <a:lnTo>
                    <a:pt x="0" y="71437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207"/>
            <p:cNvSpPr/>
            <p:nvPr/>
          </p:nvSpPr>
          <p:spPr>
            <a:xfrm>
              <a:off x="5340673" y="3416954"/>
              <a:ext cx="137316" cy="222389"/>
            </a:xfrm>
            <a:custGeom>
              <a:avLst/>
              <a:gdLst>
                <a:gd name="connsiteX0" fmla="*/ 47625 w 192963"/>
                <a:gd name="connsiteY0" fmla="*/ 245268 h 255898"/>
                <a:gd name="connsiteX1" fmla="*/ 47625 w 192963"/>
                <a:gd name="connsiteY1" fmla="*/ 245268 h 255898"/>
                <a:gd name="connsiteX2" fmla="*/ 23812 w 192963"/>
                <a:gd name="connsiteY2" fmla="*/ 221456 h 255898"/>
                <a:gd name="connsiteX3" fmla="*/ 26193 w 192963"/>
                <a:gd name="connsiteY3" fmla="*/ 214312 h 255898"/>
                <a:gd name="connsiteX4" fmla="*/ 28575 w 192963"/>
                <a:gd name="connsiteY4" fmla="*/ 173831 h 255898"/>
                <a:gd name="connsiteX5" fmla="*/ 26193 w 192963"/>
                <a:gd name="connsiteY5" fmla="*/ 161925 h 255898"/>
                <a:gd name="connsiteX6" fmla="*/ 16668 w 192963"/>
                <a:gd name="connsiteY6" fmla="*/ 166687 h 255898"/>
                <a:gd name="connsiteX7" fmla="*/ 0 w 192963"/>
                <a:gd name="connsiteY7" fmla="*/ 157162 h 255898"/>
                <a:gd name="connsiteX8" fmla="*/ 2381 w 192963"/>
                <a:gd name="connsiteY8" fmla="*/ 147637 h 255898"/>
                <a:gd name="connsiteX9" fmla="*/ 11906 w 192963"/>
                <a:gd name="connsiteY9" fmla="*/ 133350 h 255898"/>
                <a:gd name="connsiteX10" fmla="*/ 19050 w 192963"/>
                <a:gd name="connsiteY10" fmla="*/ 111918 h 255898"/>
                <a:gd name="connsiteX11" fmla="*/ 21431 w 192963"/>
                <a:gd name="connsiteY11" fmla="*/ 104775 h 255898"/>
                <a:gd name="connsiteX12" fmla="*/ 23812 w 192963"/>
                <a:gd name="connsiteY12" fmla="*/ 83343 h 255898"/>
                <a:gd name="connsiteX13" fmla="*/ 26193 w 192963"/>
                <a:gd name="connsiteY13" fmla="*/ 76200 h 255898"/>
                <a:gd name="connsiteX14" fmla="*/ 33337 w 192963"/>
                <a:gd name="connsiteY14" fmla="*/ 71437 h 255898"/>
                <a:gd name="connsiteX15" fmla="*/ 38100 w 192963"/>
                <a:gd name="connsiteY15" fmla="*/ 42862 h 255898"/>
                <a:gd name="connsiteX16" fmla="*/ 40481 w 192963"/>
                <a:gd name="connsiteY16" fmla="*/ 35718 h 255898"/>
                <a:gd name="connsiteX17" fmla="*/ 47625 w 192963"/>
                <a:gd name="connsiteY17" fmla="*/ 30956 h 255898"/>
                <a:gd name="connsiteX18" fmla="*/ 61912 w 192963"/>
                <a:gd name="connsiteY18" fmla="*/ 26193 h 255898"/>
                <a:gd name="connsiteX19" fmla="*/ 66675 w 192963"/>
                <a:gd name="connsiteY19" fmla="*/ 11906 h 255898"/>
                <a:gd name="connsiteX20" fmla="*/ 90487 w 192963"/>
                <a:gd name="connsiteY20" fmla="*/ 19050 h 255898"/>
                <a:gd name="connsiteX21" fmla="*/ 97631 w 192963"/>
                <a:gd name="connsiteY21" fmla="*/ 21431 h 255898"/>
                <a:gd name="connsiteX22" fmla="*/ 104775 w 192963"/>
                <a:gd name="connsiteY22" fmla="*/ 23812 h 255898"/>
                <a:gd name="connsiteX23" fmla="*/ 166687 w 192963"/>
                <a:gd name="connsiteY23" fmla="*/ 21431 h 255898"/>
                <a:gd name="connsiteX24" fmla="*/ 178593 w 192963"/>
                <a:gd name="connsiteY24" fmla="*/ 11906 h 255898"/>
                <a:gd name="connsiteX25" fmla="*/ 180975 w 192963"/>
                <a:gd name="connsiteY25" fmla="*/ 4762 h 255898"/>
                <a:gd name="connsiteX26" fmla="*/ 188118 w 192963"/>
                <a:gd name="connsiteY26" fmla="*/ 0 h 255898"/>
                <a:gd name="connsiteX27" fmla="*/ 192881 w 192963"/>
                <a:gd name="connsiteY27" fmla="*/ 7143 h 255898"/>
                <a:gd name="connsiteX28" fmla="*/ 190500 w 192963"/>
                <a:gd name="connsiteY28" fmla="*/ 19050 h 255898"/>
                <a:gd name="connsiteX29" fmla="*/ 188118 w 192963"/>
                <a:gd name="connsiteY29" fmla="*/ 26193 h 255898"/>
                <a:gd name="connsiteX30" fmla="*/ 180975 w 192963"/>
                <a:gd name="connsiteY30" fmla="*/ 33337 h 255898"/>
                <a:gd name="connsiteX31" fmla="*/ 159543 w 192963"/>
                <a:gd name="connsiteY31" fmla="*/ 45243 h 255898"/>
                <a:gd name="connsiteX32" fmla="*/ 109537 w 192963"/>
                <a:gd name="connsiteY32" fmla="*/ 42862 h 255898"/>
                <a:gd name="connsiteX33" fmla="*/ 100012 w 192963"/>
                <a:gd name="connsiteY33" fmla="*/ 40481 h 255898"/>
                <a:gd name="connsiteX34" fmla="*/ 78581 w 192963"/>
                <a:gd name="connsiteY34" fmla="*/ 38100 h 255898"/>
                <a:gd name="connsiteX35" fmla="*/ 64293 w 192963"/>
                <a:gd name="connsiteY35" fmla="*/ 35718 h 255898"/>
                <a:gd name="connsiteX36" fmla="*/ 47625 w 192963"/>
                <a:gd name="connsiteY36" fmla="*/ 42862 h 255898"/>
                <a:gd name="connsiteX37" fmla="*/ 45243 w 192963"/>
                <a:gd name="connsiteY37" fmla="*/ 50006 h 255898"/>
                <a:gd name="connsiteX38" fmla="*/ 50006 w 192963"/>
                <a:gd name="connsiteY38" fmla="*/ 92868 h 255898"/>
                <a:gd name="connsiteX39" fmla="*/ 54768 w 192963"/>
                <a:gd name="connsiteY39" fmla="*/ 100012 h 255898"/>
                <a:gd name="connsiteX40" fmla="*/ 61912 w 192963"/>
                <a:gd name="connsiteY40" fmla="*/ 102393 h 255898"/>
                <a:gd name="connsiteX41" fmla="*/ 73818 w 192963"/>
                <a:gd name="connsiteY41" fmla="*/ 104775 h 255898"/>
                <a:gd name="connsiteX42" fmla="*/ 76200 w 192963"/>
                <a:gd name="connsiteY42" fmla="*/ 95250 h 255898"/>
                <a:gd name="connsiteX43" fmla="*/ 90487 w 192963"/>
                <a:gd name="connsiteY43" fmla="*/ 90487 h 255898"/>
                <a:gd name="connsiteX44" fmla="*/ 97631 w 192963"/>
                <a:gd name="connsiteY44" fmla="*/ 88106 h 255898"/>
                <a:gd name="connsiteX45" fmla="*/ 104775 w 192963"/>
                <a:gd name="connsiteY45" fmla="*/ 85725 h 255898"/>
                <a:gd name="connsiteX46" fmla="*/ 130968 w 192963"/>
                <a:gd name="connsiteY46" fmla="*/ 78581 h 255898"/>
                <a:gd name="connsiteX47" fmla="*/ 140493 w 192963"/>
                <a:gd name="connsiteY47" fmla="*/ 92868 h 255898"/>
                <a:gd name="connsiteX48" fmla="*/ 147637 w 192963"/>
                <a:gd name="connsiteY48" fmla="*/ 97631 h 255898"/>
                <a:gd name="connsiteX49" fmla="*/ 145256 w 192963"/>
                <a:gd name="connsiteY49" fmla="*/ 107156 h 255898"/>
                <a:gd name="connsiteX50" fmla="*/ 116681 w 192963"/>
                <a:gd name="connsiteY50" fmla="*/ 102393 h 255898"/>
                <a:gd name="connsiteX51" fmla="*/ 102393 w 192963"/>
                <a:gd name="connsiteY51" fmla="*/ 104775 h 255898"/>
                <a:gd name="connsiteX52" fmla="*/ 100012 w 192963"/>
                <a:gd name="connsiteY52" fmla="*/ 111918 h 255898"/>
                <a:gd name="connsiteX53" fmla="*/ 92868 w 192963"/>
                <a:gd name="connsiteY53" fmla="*/ 116681 h 255898"/>
                <a:gd name="connsiteX54" fmla="*/ 78581 w 192963"/>
                <a:gd name="connsiteY54" fmla="*/ 121443 h 255898"/>
                <a:gd name="connsiteX55" fmla="*/ 83343 w 192963"/>
                <a:gd name="connsiteY55" fmla="*/ 128587 h 255898"/>
                <a:gd name="connsiteX56" fmla="*/ 90487 w 192963"/>
                <a:gd name="connsiteY56" fmla="*/ 133350 h 255898"/>
                <a:gd name="connsiteX57" fmla="*/ 92868 w 192963"/>
                <a:gd name="connsiteY57" fmla="*/ 142875 h 255898"/>
                <a:gd name="connsiteX58" fmla="*/ 104775 w 192963"/>
                <a:gd name="connsiteY58" fmla="*/ 154781 h 255898"/>
                <a:gd name="connsiteX59" fmla="*/ 109537 w 192963"/>
                <a:gd name="connsiteY59" fmla="*/ 180975 h 255898"/>
                <a:gd name="connsiteX60" fmla="*/ 111918 w 192963"/>
                <a:gd name="connsiteY60" fmla="*/ 188118 h 255898"/>
                <a:gd name="connsiteX61" fmla="*/ 126206 w 192963"/>
                <a:gd name="connsiteY61" fmla="*/ 192881 h 255898"/>
                <a:gd name="connsiteX62" fmla="*/ 128587 w 192963"/>
                <a:gd name="connsiteY62" fmla="*/ 200025 h 255898"/>
                <a:gd name="connsiteX63" fmla="*/ 133350 w 192963"/>
                <a:gd name="connsiteY63" fmla="*/ 207168 h 255898"/>
                <a:gd name="connsiteX64" fmla="*/ 130968 w 192963"/>
                <a:gd name="connsiteY64" fmla="*/ 245268 h 255898"/>
                <a:gd name="connsiteX65" fmla="*/ 111918 w 192963"/>
                <a:gd name="connsiteY65" fmla="*/ 240506 h 255898"/>
                <a:gd name="connsiteX66" fmla="*/ 97631 w 192963"/>
                <a:gd name="connsiteY66" fmla="*/ 230981 h 255898"/>
                <a:gd name="connsiteX67" fmla="*/ 90487 w 192963"/>
                <a:gd name="connsiteY67" fmla="*/ 226218 h 255898"/>
                <a:gd name="connsiteX68" fmla="*/ 88106 w 192963"/>
                <a:gd name="connsiteY68" fmla="*/ 216693 h 255898"/>
                <a:gd name="connsiteX69" fmla="*/ 85725 w 192963"/>
                <a:gd name="connsiteY69" fmla="*/ 202406 h 255898"/>
                <a:gd name="connsiteX70" fmla="*/ 80962 w 192963"/>
                <a:gd name="connsiteY70" fmla="*/ 188118 h 255898"/>
                <a:gd name="connsiteX71" fmla="*/ 73818 w 192963"/>
                <a:gd name="connsiteY71" fmla="*/ 183356 h 255898"/>
                <a:gd name="connsiteX72" fmla="*/ 71437 w 192963"/>
                <a:gd name="connsiteY72" fmla="*/ 159543 h 255898"/>
                <a:gd name="connsiteX73" fmla="*/ 69056 w 192963"/>
                <a:gd name="connsiteY73" fmla="*/ 142875 h 255898"/>
                <a:gd name="connsiteX74" fmla="*/ 57150 w 192963"/>
                <a:gd name="connsiteY74" fmla="*/ 145256 h 255898"/>
                <a:gd name="connsiteX75" fmla="*/ 50006 w 192963"/>
                <a:gd name="connsiteY75" fmla="*/ 171450 h 255898"/>
                <a:gd name="connsiteX76" fmla="*/ 42862 w 192963"/>
                <a:gd name="connsiteY76" fmla="*/ 230981 h 255898"/>
                <a:gd name="connsiteX77" fmla="*/ 45243 w 192963"/>
                <a:gd name="connsiteY77" fmla="*/ 240506 h 255898"/>
                <a:gd name="connsiteX78" fmla="*/ 59531 w 192963"/>
                <a:gd name="connsiteY78" fmla="*/ 252412 h 255898"/>
                <a:gd name="connsiteX79" fmla="*/ 47625 w 192963"/>
                <a:gd name="connsiteY79" fmla="*/ 245268 h 25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92963" h="255898">
                  <a:moveTo>
                    <a:pt x="47625" y="245268"/>
                  </a:moveTo>
                  <a:lnTo>
                    <a:pt x="47625" y="245268"/>
                  </a:lnTo>
                  <a:cubicBezTo>
                    <a:pt x="16285" y="242419"/>
                    <a:pt x="18813" y="251451"/>
                    <a:pt x="23812" y="221456"/>
                  </a:cubicBezTo>
                  <a:cubicBezTo>
                    <a:pt x="24225" y="218980"/>
                    <a:pt x="25399" y="216693"/>
                    <a:pt x="26193" y="214312"/>
                  </a:cubicBezTo>
                  <a:cubicBezTo>
                    <a:pt x="26987" y="200818"/>
                    <a:pt x="28575" y="187348"/>
                    <a:pt x="28575" y="173831"/>
                  </a:cubicBezTo>
                  <a:cubicBezTo>
                    <a:pt x="28575" y="169784"/>
                    <a:pt x="29664" y="164007"/>
                    <a:pt x="26193" y="161925"/>
                  </a:cubicBezTo>
                  <a:cubicBezTo>
                    <a:pt x="23149" y="160099"/>
                    <a:pt x="19843" y="165100"/>
                    <a:pt x="16668" y="166687"/>
                  </a:cubicBezTo>
                  <a:cubicBezTo>
                    <a:pt x="7421" y="165146"/>
                    <a:pt x="0" y="168235"/>
                    <a:pt x="0" y="157162"/>
                  </a:cubicBezTo>
                  <a:cubicBezTo>
                    <a:pt x="0" y="153889"/>
                    <a:pt x="917" y="150564"/>
                    <a:pt x="2381" y="147637"/>
                  </a:cubicBezTo>
                  <a:cubicBezTo>
                    <a:pt x="4941" y="142518"/>
                    <a:pt x="11906" y="133350"/>
                    <a:pt x="11906" y="133350"/>
                  </a:cubicBezTo>
                  <a:lnTo>
                    <a:pt x="19050" y="111918"/>
                  </a:lnTo>
                  <a:lnTo>
                    <a:pt x="21431" y="104775"/>
                  </a:lnTo>
                  <a:cubicBezTo>
                    <a:pt x="22225" y="97631"/>
                    <a:pt x="22630" y="90433"/>
                    <a:pt x="23812" y="83343"/>
                  </a:cubicBezTo>
                  <a:cubicBezTo>
                    <a:pt x="24225" y="80867"/>
                    <a:pt x="24625" y="78160"/>
                    <a:pt x="26193" y="76200"/>
                  </a:cubicBezTo>
                  <a:cubicBezTo>
                    <a:pt x="27981" y="73965"/>
                    <a:pt x="30956" y="73025"/>
                    <a:pt x="33337" y="71437"/>
                  </a:cubicBezTo>
                  <a:cubicBezTo>
                    <a:pt x="38919" y="54689"/>
                    <a:pt x="32783" y="74763"/>
                    <a:pt x="38100" y="42862"/>
                  </a:cubicBezTo>
                  <a:cubicBezTo>
                    <a:pt x="38513" y="40386"/>
                    <a:pt x="38913" y="37678"/>
                    <a:pt x="40481" y="35718"/>
                  </a:cubicBezTo>
                  <a:cubicBezTo>
                    <a:pt x="42269" y="33483"/>
                    <a:pt x="45010" y="32118"/>
                    <a:pt x="47625" y="30956"/>
                  </a:cubicBezTo>
                  <a:cubicBezTo>
                    <a:pt x="52212" y="28917"/>
                    <a:pt x="61912" y="26193"/>
                    <a:pt x="61912" y="26193"/>
                  </a:cubicBezTo>
                  <a:cubicBezTo>
                    <a:pt x="63500" y="21431"/>
                    <a:pt x="61805" y="10689"/>
                    <a:pt x="66675" y="11906"/>
                  </a:cubicBezTo>
                  <a:cubicBezTo>
                    <a:pt x="81074" y="15505"/>
                    <a:pt x="73089" y="13250"/>
                    <a:pt x="90487" y="19050"/>
                  </a:cubicBezTo>
                  <a:lnTo>
                    <a:pt x="97631" y="21431"/>
                  </a:lnTo>
                  <a:lnTo>
                    <a:pt x="104775" y="23812"/>
                  </a:lnTo>
                  <a:cubicBezTo>
                    <a:pt x="125412" y="23018"/>
                    <a:pt x="146083" y="22852"/>
                    <a:pt x="166687" y="21431"/>
                  </a:cubicBezTo>
                  <a:cubicBezTo>
                    <a:pt x="173799" y="20941"/>
                    <a:pt x="175570" y="17951"/>
                    <a:pt x="178593" y="11906"/>
                  </a:cubicBezTo>
                  <a:cubicBezTo>
                    <a:pt x="179716" y="9661"/>
                    <a:pt x="179407" y="6722"/>
                    <a:pt x="180975" y="4762"/>
                  </a:cubicBezTo>
                  <a:cubicBezTo>
                    <a:pt x="182763" y="2527"/>
                    <a:pt x="185737" y="1587"/>
                    <a:pt x="188118" y="0"/>
                  </a:cubicBezTo>
                  <a:cubicBezTo>
                    <a:pt x="189706" y="2381"/>
                    <a:pt x="192526" y="4303"/>
                    <a:pt x="192881" y="7143"/>
                  </a:cubicBezTo>
                  <a:cubicBezTo>
                    <a:pt x="193383" y="11159"/>
                    <a:pt x="191482" y="15123"/>
                    <a:pt x="190500" y="19050"/>
                  </a:cubicBezTo>
                  <a:cubicBezTo>
                    <a:pt x="189891" y="21485"/>
                    <a:pt x="189510" y="24105"/>
                    <a:pt x="188118" y="26193"/>
                  </a:cubicBezTo>
                  <a:cubicBezTo>
                    <a:pt x="186250" y="28995"/>
                    <a:pt x="183633" y="31270"/>
                    <a:pt x="180975" y="33337"/>
                  </a:cubicBezTo>
                  <a:cubicBezTo>
                    <a:pt x="168694" y="42889"/>
                    <a:pt x="170321" y="41651"/>
                    <a:pt x="159543" y="45243"/>
                  </a:cubicBezTo>
                  <a:cubicBezTo>
                    <a:pt x="142874" y="44449"/>
                    <a:pt x="126171" y="44193"/>
                    <a:pt x="109537" y="42862"/>
                  </a:cubicBezTo>
                  <a:cubicBezTo>
                    <a:pt x="106275" y="42601"/>
                    <a:pt x="103247" y="40979"/>
                    <a:pt x="100012" y="40481"/>
                  </a:cubicBezTo>
                  <a:cubicBezTo>
                    <a:pt x="92908" y="39388"/>
                    <a:pt x="85706" y="39050"/>
                    <a:pt x="78581" y="38100"/>
                  </a:cubicBezTo>
                  <a:cubicBezTo>
                    <a:pt x="73795" y="37462"/>
                    <a:pt x="69056" y="36512"/>
                    <a:pt x="64293" y="35718"/>
                  </a:cubicBezTo>
                  <a:cubicBezTo>
                    <a:pt x="58574" y="37148"/>
                    <a:pt x="51736" y="37724"/>
                    <a:pt x="47625" y="42862"/>
                  </a:cubicBezTo>
                  <a:cubicBezTo>
                    <a:pt x="46057" y="44822"/>
                    <a:pt x="46037" y="47625"/>
                    <a:pt x="45243" y="50006"/>
                  </a:cubicBezTo>
                  <a:cubicBezTo>
                    <a:pt x="46831" y="64293"/>
                    <a:pt x="42033" y="80907"/>
                    <a:pt x="50006" y="92868"/>
                  </a:cubicBezTo>
                  <a:cubicBezTo>
                    <a:pt x="51593" y="95249"/>
                    <a:pt x="52533" y="98224"/>
                    <a:pt x="54768" y="100012"/>
                  </a:cubicBezTo>
                  <a:cubicBezTo>
                    <a:pt x="56728" y="101580"/>
                    <a:pt x="59477" y="101784"/>
                    <a:pt x="61912" y="102393"/>
                  </a:cubicBezTo>
                  <a:cubicBezTo>
                    <a:pt x="65838" y="103375"/>
                    <a:pt x="69849" y="103981"/>
                    <a:pt x="73818" y="104775"/>
                  </a:cubicBezTo>
                  <a:cubicBezTo>
                    <a:pt x="74612" y="101600"/>
                    <a:pt x="73715" y="97380"/>
                    <a:pt x="76200" y="95250"/>
                  </a:cubicBezTo>
                  <a:cubicBezTo>
                    <a:pt x="80011" y="91983"/>
                    <a:pt x="85725" y="92075"/>
                    <a:pt x="90487" y="90487"/>
                  </a:cubicBezTo>
                  <a:lnTo>
                    <a:pt x="97631" y="88106"/>
                  </a:lnTo>
                  <a:cubicBezTo>
                    <a:pt x="100012" y="87312"/>
                    <a:pt x="102340" y="86334"/>
                    <a:pt x="104775" y="85725"/>
                  </a:cubicBezTo>
                  <a:cubicBezTo>
                    <a:pt x="126260" y="80353"/>
                    <a:pt x="117615" y="83032"/>
                    <a:pt x="130968" y="78581"/>
                  </a:cubicBezTo>
                  <a:cubicBezTo>
                    <a:pt x="146040" y="83604"/>
                    <a:pt x="131028" y="76304"/>
                    <a:pt x="140493" y="92868"/>
                  </a:cubicBezTo>
                  <a:cubicBezTo>
                    <a:pt x="141913" y="95353"/>
                    <a:pt x="145256" y="96043"/>
                    <a:pt x="147637" y="97631"/>
                  </a:cubicBezTo>
                  <a:cubicBezTo>
                    <a:pt x="146843" y="100806"/>
                    <a:pt x="148320" y="106007"/>
                    <a:pt x="145256" y="107156"/>
                  </a:cubicBezTo>
                  <a:cubicBezTo>
                    <a:pt x="143199" y="107928"/>
                    <a:pt x="120665" y="103190"/>
                    <a:pt x="116681" y="102393"/>
                  </a:cubicBezTo>
                  <a:cubicBezTo>
                    <a:pt x="111918" y="103187"/>
                    <a:pt x="106585" y="102379"/>
                    <a:pt x="102393" y="104775"/>
                  </a:cubicBezTo>
                  <a:cubicBezTo>
                    <a:pt x="100214" y="106020"/>
                    <a:pt x="101580" y="109958"/>
                    <a:pt x="100012" y="111918"/>
                  </a:cubicBezTo>
                  <a:cubicBezTo>
                    <a:pt x="98224" y="114153"/>
                    <a:pt x="95483" y="115519"/>
                    <a:pt x="92868" y="116681"/>
                  </a:cubicBezTo>
                  <a:cubicBezTo>
                    <a:pt x="88281" y="118720"/>
                    <a:pt x="78581" y="121443"/>
                    <a:pt x="78581" y="121443"/>
                  </a:cubicBezTo>
                  <a:cubicBezTo>
                    <a:pt x="80168" y="123824"/>
                    <a:pt x="81319" y="126563"/>
                    <a:pt x="83343" y="128587"/>
                  </a:cubicBezTo>
                  <a:cubicBezTo>
                    <a:pt x="85367" y="130611"/>
                    <a:pt x="88899" y="130969"/>
                    <a:pt x="90487" y="133350"/>
                  </a:cubicBezTo>
                  <a:cubicBezTo>
                    <a:pt x="92302" y="136073"/>
                    <a:pt x="91579" y="139867"/>
                    <a:pt x="92868" y="142875"/>
                  </a:cubicBezTo>
                  <a:cubicBezTo>
                    <a:pt x="96042" y="150282"/>
                    <a:pt x="98427" y="150548"/>
                    <a:pt x="104775" y="154781"/>
                  </a:cubicBezTo>
                  <a:cubicBezTo>
                    <a:pt x="110236" y="171165"/>
                    <a:pt x="104152" y="151355"/>
                    <a:pt x="109537" y="180975"/>
                  </a:cubicBezTo>
                  <a:cubicBezTo>
                    <a:pt x="109986" y="183444"/>
                    <a:pt x="109876" y="186659"/>
                    <a:pt x="111918" y="188118"/>
                  </a:cubicBezTo>
                  <a:cubicBezTo>
                    <a:pt x="116003" y="191036"/>
                    <a:pt x="126206" y="192881"/>
                    <a:pt x="126206" y="192881"/>
                  </a:cubicBezTo>
                  <a:cubicBezTo>
                    <a:pt x="127000" y="195262"/>
                    <a:pt x="127464" y="197780"/>
                    <a:pt x="128587" y="200025"/>
                  </a:cubicBezTo>
                  <a:cubicBezTo>
                    <a:pt x="129867" y="202585"/>
                    <a:pt x="133200" y="204310"/>
                    <a:pt x="133350" y="207168"/>
                  </a:cubicBezTo>
                  <a:cubicBezTo>
                    <a:pt x="134019" y="219875"/>
                    <a:pt x="131762" y="232568"/>
                    <a:pt x="130968" y="245268"/>
                  </a:cubicBezTo>
                  <a:cubicBezTo>
                    <a:pt x="127671" y="244609"/>
                    <a:pt x="116036" y="242794"/>
                    <a:pt x="111918" y="240506"/>
                  </a:cubicBezTo>
                  <a:cubicBezTo>
                    <a:pt x="106915" y="237726"/>
                    <a:pt x="102393" y="234156"/>
                    <a:pt x="97631" y="230981"/>
                  </a:cubicBezTo>
                  <a:lnTo>
                    <a:pt x="90487" y="226218"/>
                  </a:lnTo>
                  <a:cubicBezTo>
                    <a:pt x="89693" y="223043"/>
                    <a:pt x="88748" y="219902"/>
                    <a:pt x="88106" y="216693"/>
                  </a:cubicBezTo>
                  <a:cubicBezTo>
                    <a:pt x="87159" y="211959"/>
                    <a:pt x="86896" y="207090"/>
                    <a:pt x="85725" y="202406"/>
                  </a:cubicBezTo>
                  <a:cubicBezTo>
                    <a:pt x="84507" y="197536"/>
                    <a:pt x="85139" y="190903"/>
                    <a:pt x="80962" y="188118"/>
                  </a:cubicBezTo>
                  <a:lnTo>
                    <a:pt x="73818" y="183356"/>
                  </a:lnTo>
                  <a:cubicBezTo>
                    <a:pt x="64523" y="169411"/>
                    <a:pt x="71437" y="183224"/>
                    <a:pt x="71437" y="159543"/>
                  </a:cubicBezTo>
                  <a:cubicBezTo>
                    <a:pt x="71437" y="153931"/>
                    <a:pt x="69850" y="148431"/>
                    <a:pt x="69056" y="142875"/>
                  </a:cubicBezTo>
                  <a:cubicBezTo>
                    <a:pt x="65087" y="143669"/>
                    <a:pt x="60664" y="143248"/>
                    <a:pt x="57150" y="145256"/>
                  </a:cubicBezTo>
                  <a:cubicBezTo>
                    <a:pt x="49910" y="149393"/>
                    <a:pt x="50343" y="168188"/>
                    <a:pt x="50006" y="171450"/>
                  </a:cubicBezTo>
                  <a:cubicBezTo>
                    <a:pt x="44187" y="227696"/>
                    <a:pt x="49449" y="204629"/>
                    <a:pt x="42862" y="230981"/>
                  </a:cubicBezTo>
                  <a:cubicBezTo>
                    <a:pt x="43656" y="234156"/>
                    <a:pt x="43619" y="237664"/>
                    <a:pt x="45243" y="240506"/>
                  </a:cubicBezTo>
                  <a:cubicBezTo>
                    <a:pt x="49039" y="247148"/>
                    <a:pt x="54150" y="247928"/>
                    <a:pt x="59531" y="252412"/>
                  </a:cubicBezTo>
                  <a:cubicBezTo>
                    <a:pt x="72131" y="262912"/>
                    <a:pt x="49609" y="246459"/>
                    <a:pt x="47625" y="245268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208"/>
            <p:cNvSpPr/>
            <p:nvPr/>
          </p:nvSpPr>
          <p:spPr>
            <a:xfrm>
              <a:off x="5101506" y="3543189"/>
              <a:ext cx="21117" cy="16556"/>
            </a:xfrm>
            <a:custGeom>
              <a:avLst/>
              <a:gdLst>
                <a:gd name="connsiteX0" fmla="*/ 21764 w 29675"/>
                <a:gd name="connsiteY0" fmla="*/ 19050 h 19050"/>
                <a:gd name="connsiteX1" fmla="*/ 21764 w 29675"/>
                <a:gd name="connsiteY1" fmla="*/ 19050 h 19050"/>
                <a:gd name="connsiteX2" fmla="*/ 332 w 29675"/>
                <a:gd name="connsiteY2" fmla="*/ 7144 h 19050"/>
                <a:gd name="connsiteX3" fmla="*/ 7476 w 29675"/>
                <a:gd name="connsiteY3" fmla="*/ 2381 h 19050"/>
                <a:gd name="connsiteX4" fmla="*/ 14620 w 29675"/>
                <a:gd name="connsiteY4" fmla="*/ 0 h 19050"/>
                <a:gd name="connsiteX5" fmla="*/ 28907 w 29675"/>
                <a:gd name="connsiteY5" fmla="*/ 9525 h 19050"/>
                <a:gd name="connsiteX6" fmla="*/ 21764 w 29675"/>
                <a:gd name="connsiteY6" fmla="*/ 11906 h 19050"/>
                <a:gd name="connsiteX7" fmla="*/ 21764 w 29675"/>
                <a:gd name="connsiteY7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75" h="19050">
                  <a:moveTo>
                    <a:pt x="21764" y="19050"/>
                  </a:moveTo>
                  <a:lnTo>
                    <a:pt x="21764" y="19050"/>
                  </a:lnTo>
                  <a:cubicBezTo>
                    <a:pt x="14620" y="15081"/>
                    <a:pt x="5651" y="13349"/>
                    <a:pt x="332" y="7144"/>
                  </a:cubicBezTo>
                  <a:cubicBezTo>
                    <a:pt x="-1531" y="4971"/>
                    <a:pt x="4916" y="3661"/>
                    <a:pt x="7476" y="2381"/>
                  </a:cubicBezTo>
                  <a:cubicBezTo>
                    <a:pt x="9721" y="1258"/>
                    <a:pt x="12239" y="794"/>
                    <a:pt x="14620" y="0"/>
                  </a:cubicBezTo>
                  <a:cubicBezTo>
                    <a:pt x="15572" y="190"/>
                    <a:pt x="33566" y="205"/>
                    <a:pt x="28907" y="9525"/>
                  </a:cubicBezTo>
                  <a:cubicBezTo>
                    <a:pt x="27785" y="11770"/>
                    <a:pt x="24009" y="10784"/>
                    <a:pt x="21764" y="11906"/>
                  </a:cubicBezTo>
                  <a:cubicBezTo>
                    <a:pt x="20760" y="12408"/>
                    <a:pt x="21764" y="17859"/>
                    <a:pt x="21764" y="1905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209"/>
            <p:cNvSpPr/>
            <p:nvPr/>
          </p:nvSpPr>
          <p:spPr>
            <a:xfrm>
              <a:off x="4910259" y="3493523"/>
              <a:ext cx="47991" cy="60489"/>
            </a:xfrm>
            <a:custGeom>
              <a:avLst/>
              <a:gdLst>
                <a:gd name="connsiteX0" fmla="*/ 0 w 67439"/>
                <a:gd name="connsiteY0" fmla="*/ 0 h 69603"/>
                <a:gd name="connsiteX1" fmla="*/ 0 w 67439"/>
                <a:gd name="connsiteY1" fmla="*/ 0 h 69603"/>
                <a:gd name="connsiteX2" fmla="*/ 23813 w 67439"/>
                <a:gd name="connsiteY2" fmla="*/ 19050 h 69603"/>
                <a:gd name="connsiteX3" fmla="*/ 30956 w 67439"/>
                <a:gd name="connsiteY3" fmla="*/ 21431 h 69603"/>
                <a:gd name="connsiteX4" fmla="*/ 52388 w 67439"/>
                <a:gd name="connsiteY4" fmla="*/ 40481 h 69603"/>
                <a:gd name="connsiteX5" fmla="*/ 54769 w 67439"/>
                <a:gd name="connsiteY5" fmla="*/ 47625 h 69603"/>
                <a:gd name="connsiteX6" fmla="*/ 64294 w 67439"/>
                <a:gd name="connsiteY6" fmla="*/ 61912 h 69603"/>
                <a:gd name="connsiteX7" fmla="*/ 66675 w 67439"/>
                <a:gd name="connsiteY7" fmla="*/ 69056 h 69603"/>
                <a:gd name="connsiteX8" fmla="*/ 40481 w 67439"/>
                <a:gd name="connsiteY8" fmla="*/ 64294 h 69603"/>
                <a:gd name="connsiteX9" fmla="*/ 30956 w 67439"/>
                <a:gd name="connsiteY9" fmla="*/ 52387 h 69603"/>
                <a:gd name="connsiteX10" fmla="*/ 23813 w 67439"/>
                <a:gd name="connsiteY10" fmla="*/ 47625 h 69603"/>
                <a:gd name="connsiteX11" fmla="*/ 14288 w 67439"/>
                <a:gd name="connsiteY11" fmla="*/ 33337 h 69603"/>
                <a:gd name="connsiteX12" fmla="*/ 9525 w 67439"/>
                <a:gd name="connsiteY12" fmla="*/ 19050 h 69603"/>
                <a:gd name="connsiteX13" fmla="*/ 0 w 67439"/>
                <a:gd name="connsiteY13" fmla="*/ 0 h 6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7439" h="69603">
                  <a:moveTo>
                    <a:pt x="0" y="0"/>
                  </a:moveTo>
                  <a:lnTo>
                    <a:pt x="0" y="0"/>
                  </a:lnTo>
                  <a:cubicBezTo>
                    <a:pt x="3048" y="2612"/>
                    <a:pt x="16757" y="15522"/>
                    <a:pt x="23813" y="19050"/>
                  </a:cubicBezTo>
                  <a:cubicBezTo>
                    <a:pt x="26058" y="20172"/>
                    <a:pt x="28575" y="20637"/>
                    <a:pt x="30956" y="21431"/>
                  </a:cubicBezTo>
                  <a:cubicBezTo>
                    <a:pt x="47268" y="37743"/>
                    <a:pt x="39640" y="31983"/>
                    <a:pt x="52388" y="40481"/>
                  </a:cubicBezTo>
                  <a:cubicBezTo>
                    <a:pt x="53182" y="42862"/>
                    <a:pt x="53550" y="45431"/>
                    <a:pt x="54769" y="47625"/>
                  </a:cubicBezTo>
                  <a:cubicBezTo>
                    <a:pt x="57549" y="52628"/>
                    <a:pt x="64294" y="61912"/>
                    <a:pt x="64294" y="61912"/>
                  </a:cubicBezTo>
                  <a:cubicBezTo>
                    <a:pt x="65088" y="64293"/>
                    <a:pt x="69089" y="68366"/>
                    <a:pt x="66675" y="69056"/>
                  </a:cubicBezTo>
                  <a:cubicBezTo>
                    <a:pt x="59427" y="71127"/>
                    <a:pt x="48090" y="66830"/>
                    <a:pt x="40481" y="64294"/>
                  </a:cubicBezTo>
                  <a:cubicBezTo>
                    <a:pt x="20009" y="50643"/>
                    <a:pt x="44103" y="68820"/>
                    <a:pt x="30956" y="52387"/>
                  </a:cubicBezTo>
                  <a:cubicBezTo>
                    <a:pt x="29168" y="50152"/>
                    <a:pt x="26194" y="49212"/>
                    <a:pt x="23813" y="47625"/>
                  </a:cubicBezTo>
                  <a:cubicBezTo>
                    <a:pt x="20638" y="42862"/>
                    <a:pt x="16098" y="38767"/>
                    <a:pt x="14288" y="33337"/>
                  </a:cubicBezTo>
                  <a:cubicBezTo>
                    <a:pt x="12700" y="28575"/>
                    <a:pt x="12309" y="23227"/>
                    <a:pt x="9525" y="19050"/>
                  </a:cubicBezTo>
                  <a:cubicBezTo>
                    <a:pt x="3442" y="9925"/>
                    <a:pt x="1587" y="3175"/>
                    <a:pt x="0" y="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210"/>
            <p:cNvSpPr/>
            <p:nvPr/>
          </p:nvSpPr>
          <p:spPr>
            <a:xfrm>
              <a:off x="5586212" y="3474899"/>
              <a:ext cx="444139" cy="308778"/>
            </a:xfrm>
            <a:custGeom>
              <a:avLst/>
              <a:gdLst>
                <a:gd name="connsiteX0" fmla="*/ 90725 w 624125"/>
                <a:gd name="connsiteY0" fmla="*/ 66675 h 355305"/>
                <a:gd name="connsiteX1" fmla="*/ 90725 w 624125"/>
                <a:gd name="connsiteY1" fmla="*/ 66675 h 355305"/>
                <a:gd name="connsiteX2" fmla="*/ 66913 w 624125"/>
                <a:gd name="connsiteY2" fmla="*/ 64293 h 355305"/>
                <a:gd name="connsiteX3" fmla="*/ 55007 w 624125"/>
                <a:gd name="connsiteY3" fmla="*/ 52387 h 355305"/>
                <a:gd name="connsiteX4" fmla="*/ 52625 w 624125"/>
                <a:gd name="connsiteY4" fmla="*/ 45243 h 355305"/>
                <a:gd name="connsiteX5" fmla="*/ 45482 w 624125"/>
                <a:gd name="connsiteY5" fmla="*/ 42862 h 355305"/>
                <a:gd name="connsiteX6" fmla="*/ 38338 w 624125"/>
                <a:gd name="connsiteY6" fmla="*/ 35718 h 355305"/>
                <a:gd name="connsiteX7" fmla="*/ 24050 w 624125"/>
                <a:gd name="connsiteY7" fmla="*/ 33337 h 355305"/>
                <a:gd name="connsiteX8" fmla="*/ 16907 w 624125"/>
                <a:gd name="connsiteY8" fmla="*/ 30956 h 355305"/>
                <a:gd name="connsiteX9" fmla="*/ 5000 w 624125"/>
                <a:gd name="connsiteY9" fmla="*/ 16668 h 355305"/>
                <a:gd name="connsiteX10" fmla="*/ 238 w 624125"/>
                <a:gd name="connsiteY10" fmla="*/ 9525 h 355305"/>
                <a:gd name="connsiteX11" fmla="*/ 7382 w 624125"/>
                <a:gd name="connsiteY11" fmla="*/ 11906 h 355305"/>
                <a:gd name="connsiteX12" fmla="*/ 38338 w 624125"/>
                <a:gd name="connsiteY12" fmla="*/ 9525 h 355305"/>
                <a:gd name="connsiteX13" fmla="*/ 52625 w 624125"/>
                <a:gd name="connsiteY13" fmla="*/ 2381 h 355305"/>
                <a:gd name="connsiteX14" fmla="*/ 59769 w 624125"/>
                <a:gd name="connsiteY14" fmla="*/ 0 h 355305"/>
                <a:gd name="connsiteX15" fmla="*/ 93107 w 624125"/>
                <a:gd name="connsiteY15" fmla="*/ 2381 h 355305"/>
                <a:gd name="connsiteX16" fmla="*/ 100250 w 624125"/>
                <a:gd name="connsiteY16" fmla="*/ 7143 h 355305"/>
                <a:gd name="connsiteX17" fmla="*/ 107394 w 624125"/>
                <a:gd name="connsiteY17" fmla="*/ 9525 h 355305"/>
                <a:gd name="connsiteX18" fmla="*/ 114538 w 624125"/>
                <a:gd name="connsiteY18" fmla="*/ 23812 h 355305"/>
                <a:gd name="connsiteX19" fmla="*/ 119300 w 624125"/>
                <a:gd name="connsiteY19" fmla="*/ 45243 h 355305"/>
                <a:gd name="connsiteX20" fmla="*/ 121682 w 624125"/>
                <a:gd name="connsiteY20" fmla="*/ 52387 h 355305"/>
                <a:gd name="connsiteX21" fmla="*/ 124063 w 624125"/>
                <a:gd name="connsiteY21" fmla="*/ 71437 h 355305"/>
                <a:gd name="connsiteX22" fmla="*/ 128825 w 624125"/>
                <a:gd name="connsiteY22" fmla="*/ 90487 h 355305"/>
                <a:gd name="connsiteX23" fmla="*/ 135969 w 624125"/>
                <a:gd name="connsiteY23" fmla="*/ 95250 h 355305"/>
                <a:gd name="connsiteX24" fmla="*/ 150257 w 624125"/>
                <a:gd name="connsiteY24" fmla="*/ 102393 h 355305"/>
                <a:gd name="connsiteX25" fmla="*/ 169307 w 624125"/>
                <a:gd name="connsiteY25" fmla="*/ 95250 h 355305"/>
                <a:gd name="connsiteX26" fmla="*/ 174069 w 624125"/>
                <a:gd name="connsiteY26" fmla="*/ 88106 h 355305"/>
                <a:gd name="connsiteX27" fmla="*/ 178832 w 624125"/>
                <a:gd name="connsiteY27" fmla="*/ 73818 h 355305"/>
                <a:gd name="connsiteX28" fmla="*/ 193119 w 624125"/>
                <a:gd name="connsiteY28" fmla="*/ 61912 h 355305"/>
                <a:gd name="connsiteX29" fmla="*/ 197882 w 624125"/>
                <a:gd name="connsiteY29" fmla="*/ 54768 h 355305"/>
                <a:gd name="connsiteX30" fmla="*/ 212169 w 624125"/>
                <a:gd name="connsiteY30" fmla="*/ 50006 h 355305"/>
                <a:gd name="connsiteX31" fmla="*/ 226457 w 624125"/>
                <a:gd name="connsiteY31" fmla="*/ 42862 h 355305"/>
                <a:gd name="connsiteX32" fmla="*/ 240744 w 624125"/>
                <a:gd name="connsiteY32" fmla="*/ 45243 h 355305"/>
                <a:gd name="connsiteX33" fmla="*/ 247888 w 624125"/>
                <a:gd name="connsiteY33" fmla="*/ 50006 h 355305"/>
                <a:gd name="connsiteX34" fmla="*/ 262175 w 624125"/>
                <a:gd name="connsiteY34" fmla="*/ 57150 h 355305"/>
                <a:gd name="connsiteX35" fmla="*/ 269319 w 624125"/>
                <a:gd name="connsiteY35" fmla="*/ 64293 h 355305"/>
                <a:gd name="connsiteX36" fmla="*/ 283607 w 624125"/>
                <a:gd name="connsiteY36" fmla="*/ 69056 h 355305"/>
                <a:gd name="connsiteX37" fmla="*/ 297894 w 624125"/>
                <a:gd name="connsiteY37" fmla="*/ 73818 h 355305"/>
                <a:gd name="connsiteX38" fmla="*/ 305038 w 624125"/>
                <a:gd name="connsiteY38" fmla="*/ 76200 h 355305"/>
                <a:gd name="connsiteX39" fmla="*/ 319325 w 624125"/>
                <a:gd name="connsiteY39" fmla="*/ 78581 h 355305"/>
                <a:gd name="connsiteX40" fmla="*/ 352663 w 624125"/>
                <a:gd name="connsiteY40" fmla="*/ 85725 h 355305"/>
                <a:gd name="connsiteX41" fmla="*/ 366950 w 624125"/>
                <a:gd name="connsiteY41" fmla="*/ 90487 h 355305"/>
                <a:gd name="connsiteX42" fmla="*/ 388382 w 624125"/>
                <a:gd name="connsiteY42" fmla="*/ 97631 h 355305"/>
                <a:gd name="connsiteX43" fmla="*/ 402669 w 624125"/>
                <a:gd name="connsiteY43" fmla="*/ 102393 h 355305"/>
                <a:gd name="connsiteX44" fmla="*/ 416957 w 624125"/>
                <a:gd name="connsiteY44" fmla="*/ 111918 h 355305"/>
                <a:gd name="connsiteX45" fmla="*/ 424100 w 624125"/>
                <a:gd name="connsiteY45" fmla="*/ 116681 h 355305"/>
                <a:gd name="connsiteX46" fmla="*/ 431244 w 624125"/>
                <a:gd name="connsiteY46" fmla="*/ 119062 h 355305"/>
                <a:gd name="connsiteX47" fmla="*/ 438388 w 624125"/>
                <a:gd name="connsiteY47" fmla="*/ 123825 h 355305"/>
                <a:gd name="connsiteX48" fmla="*/ 445532 w 624125"/>
                <a:gd name="connsiteY48" fmla="*/ 126206 h 355305"/>
                <a:gd name="connsiteX49" fmla="*/ 457438 w 624125"/>
                <a:gd name="connsiteY49" fmla="*/ 135731 h 355305"/>
                <a:gd name="connsiteX50" fmla="*/ 464582 w 624125"/>
                <a:gd name="connsiteY50" fmla="*/ 150018 h 355305"/>
                <a:gd name="connsiteX51" fmla="*/ 466963 w 624125"/>
                <a:gd name="connsiteY51" fmla="*/ 157162 h 355305"/>
                <a:gd name="connsiteX52" fmla="*/ 469344 w 624125"/>
                <a:gd name="connsiteY52" fmla="*/ 166687 h 355305"/>
                <a:gd name="connsiteX53" fmla="*/ 483632 w 624125"/>
                <a:gd name="connsiteY53" fmla="*/ 178593 h 355305"/>
                <a:gd name="connsiteX54" fmla="*/ 497919 w 624125"/>
                <a:gd name="connsiteY54" fmla="*/ 183356 h 355305"/>
                <a:gd name="connsiteX55" fmla="*/ 512207 w 624125"/>
                <a:gd name="connsiteY55" fmla="*/ 190500 h 355305"/>
                <a:gd name="connsiteX56" fmla="*/ 526494 w 624125"/>
                <a:gd name="connsiteY56" fmla="*/ 197643 h 355305"/>
                <a:gd name="connsiteX57" fmla="*/ 528875 w 624125"/>
                <a:gd name="connsiteY57" fmla="*/ 204787 h 355305"/>
                <a:gd name="connsiteX58" fmla="*/ 516969 w 624125"/>
                <a:gd name="connsiteY58" fmla="*/ 214312 h 355305"/>
                <a:gd name="connsiteX59" fmla="*/ 500300 w 624125"/>
                <a:gd name="connsiteY59" fmla="*/ 216693 h 355305"/>
                <a:gd name="connsiteX60" fmla="*/ 502682 w 624125"/>
                <a:gd name="connsiteY60" fmla="*/ 226218 h 355305"/>
                <a:gd name="connsiteX61" fmla="*/ 509825 w 624125"/>
                <a:gd name="connsiteY61" fmla="*/ 233362 h 355305"/>
                <a:gd name="connsiteX62" fmla="*/ 521732 w 624125"/>
                <a:gd name="connsiteY62" fmla="*/ 245268 h 355305"/>
                <a:gd name="connsiteX63" fmla="*/ 524113 w 624125"/>
                <a:gd name="connsiteY63" fmla="*/ 252412 h 355305"/>
                <a:gd name="connsiteX64" fmla="*/ 533638 w 624125"/>
                <a:gd name="connsiteY64" fmla="*/ 266700 h 355305"/>
                <a:gd name="connsiteX65" fmla="*/ 538400 w 624125"/>
                <a:gd name="connsiteY65" fmla="*/ 280987 h 355305"/>
                <a:gd name="connsiteX66" fmla="*/ 540782 w 624125"/>
                <a:gd name="connsiteY66" fmla="*/ 288131 h 355305"/>
                <a:gd name="connsiteX67" fmla="*/ 547925 w 624125"/>
                <a:gd name="connsiteY67" fmla="*/ 292893 h 355305"/>
                <a:gd name="connsiteX68" fmla="*/ 550307 w 624125"/>
                <a:gd name="connsiteY68" fmla="*/ 300037 h 355305"/>
                <a:gd name="connsiteX69" fmla="*/ 571738 w 624125"/>
                <a:gd name="connsiteY69" fmla="*/ 311943 h 355305"/>
                <a:gd name="connsiteX70" fmla="*/ 581263 w 624125"/>
                <a:gd name="connsiteY70" fmla="*/ 309562 h 355305"/>
                <a:gd name="connsiteX71" fmla="*/ 593169 w 624125"/>
                <a:gd name="connsiteY71" fmla="*/ 307181 h 355305"/>
                <a:gd name="connsiteX72" fmla="*/ 600313 w 624125"/>
                <a:gd name="connsiteY72" fmla="*/ 304800 h 355305"/>
                <a:gd name="connsiteX73" fmla="*/ 609838 w 624125"/>
                <a:gd name="connsiteY73" fmla="*/ 307181 h 355305"/>
                <a:gd name="connsiteX74" fmla="*/ 616982 w 624125"/>
                <a:gd name="connsiteY74" fmla="*/ 309562 h 355305"/>
                <a:gd name="connsiteX75" fmla="*/ 621744 w 624125"/>
                <a:gd name="connsiteY75" fmla="*/ 323850 h 355305"/>
                <a:gd name="connsiteX76" fmla="*/ 624125 w 624125"/>
                <a:gd name="connsiteY76" fmla="*/ 330993 h 355305"/>
                <a:gd name="connsiteX77" fmla="*/ 619363 w 624125"/>
                <a:gd name="connsiteY77" fmla="*/ 354806 h 355305"/>
                <a:gd name="connsiteX78" fmla="*/ 597932 w 624125"/>
                <a:gd name="connsiteY78" fmla="*/ 342900 h 355305"/>
                <a:gd name="connsiteX79" fmla="*/ 576500 w 624125"/>
                <a:gd name="connsiteY79" fmla="*/ 328612 h 355305"/>
                <a:gd name="connsiteX80" fmla="*/ 569357 w 624125"/>
                <a:gd name="connsiteY80" fmla="*/ 323850 h 355305"/>
                <a:gd name="connsiteX81" fmla="*/ 557450 w 624125"/>
                <a:gd name="connsiteY81" fmla="*/ 326231 h 355305"/>
                <a:gd name="connsiteX82" fmla="*/ 550307 w 624125"/>
                <a:gd name="connsiteY82" fmla="*/ 328612 h 355305"/>
                <a:gd name="connsiteX83" fmla="*/ 528875 w 624125"/>
                <a:gd name="connsiteY83" fmla="*/ 326231 h 355305"/>
                <a:gd name="connsiteX84" fmla="*/ 521732 w 624125"/>
                <a:gd name="connsiteY84" fmla="*/ 321468 h 355305"/>
                <a:gd name="connsiteX85" fmla="*/ 516969 w 624125"/>
                <a:gd name="connsiteY85" fmla="*/ 314325 h 355305"/>
                <a:gd name="connsiteX86" fmla="*/ 509825 w 624125"/>
                <a:gd name="connsiteY86" fmla="*/ 311943 h 355305"/>
                <a:gd name="connsiteX87" fmla="*/ 502682 w 624125"/>
                <a:gd name="connsiteY87" fmla="*/ 307181 h 355305"/>
                <a:gd name="connsiteX88" fmla="*/ 497919 w 624125"/>
                <a:gd name="connsiteY88" fmla="*/ 300037 h 355305"/>
                <a:gd name="connsiteX89" fmla="*/ 495538 w 624125"/>
                <a:gd name="connsiteY89" fmla="*/ 292893 h 355305"/>
                <a:gd name="connsiteX90" fmla="*/ 488394 w 624125"/>
                <a:gd name="connsiteY90" fmla="*/ 288131 h 355305"/>
                <a:gd name="connsiteX91" fmla="*/ 486013 w 624125"/>
                <a:gd name="connsiteY91" fmla="*/ 280987 h 355305"/>
                <a:gd name="connsiteX92" fmla="*/ 462200 w 624125"/>
                <a:gd name="connsiteY92" fmla="*/ 257175 h 355305"/>
                <a:gd name="connsiteX93" fmla="*/ 455057 w 624125"/>
                <a:gd name="connsiteY93" fmla="*/ 252412 h 355305"/>
                <a:gd name="connsiteX94" fmla="*/ 445532 w 624125"/>
                <a:gd name="connsiteY94" fmla="*/ 250031 h 355305"/>
                <a:gd name="connsiteX95" fmla="*/ 409813 w 624125"/>
                <a:gd name="connsiteY95" fmla="*/ 252412 h 355305"/>
                <a:gd name="connsiteX96" fmla="*/ 397907 w 624125"/>
                <a:gd name="connsiteY96" fmla="*/ 271462 h 355305"/>
                <a:gd name="connsiteX97" fmla="*/ 395525 w 624125"/>
                <a:gd name="connsiteY97" fmla="*/ 278606 h 355305"/>
                <a:gd name="connsiteX98" fmla="*/ 388382 w 624125"/>
                <a:gd name="connsiteY98" fmla="*/ 283368 h 355305"/>
                <a:gd name="connsiteX99" fmla="*/ 383619 w 624125"/>
                <a:gd name="connsiteY99" fmla="*/ 290512 h 355305"/>
                <a:gd name="connsiteX100" fmla="*/ 381238 w 624125"/>
                <a:gd name="connsiteY100" fmla="*/ 297656 h 355305"/>
                <a:gd name="connsiteX101" fmla="*/ 374094 w 624125"/>
                <a:gd name="connsiteY101" fmla="*/ 300037 h 355305"/>
                <a:gd name="connsiteX102" fmla="*/ 347900 w 624125"/>
                <a:gd name="connsiteY102" fmla="*/ 297656 h 355305"/>
                <a:gd name="connsiteX103" fmla="*/ 340757 w 624125"/>
                <a:gd name="connsiteY103" fmla="*/ 295275 h 355305"/>
                <a:gd name="connsiteX104" fmla="*/ 316944 w 624125"/>
                <a:gd name="connsiteY104" fmla="*/ 292893 h 355305"/>
                <a:gd name="connsiteX105" fmla="*/ 309800 w 624125"/>
                <a:gd name="connsiteY105" fmla="*/ 278606 h 355305"/>
                <a:gd name="connsiteX106" fmla="*/ 302657 w 624125"/>
                <a:gd name="connsiteY106" fmla="*/ 271462 h 355305"/>
                <a:gd name="connsiteX107" fmla="*/ 297894 w 624125"/>
                <a:gd name="connsiteY107" fmla="*/ 264318 h 355305"/>
                <a:gd name="connsiteX108" fmla="*/ 274082 w 624125"/>
                <a:gd name="connsiteY108" fmla="*/ 259556 h 355305"/>
                <a:gd name="connsiteX109" fmla="*/ 264557 w 624125"/>
                <a:gd name="connsiteY109" fmla="*/ 261937 h 355305"/>
                <a:gd name="connsiteX110" fmla="*/ 250269 w 624125"/>
                <a:gd name="connsiteY110" fmla="*/ 266700 h 355305"/>
                <a:gd name="connsiteX111" fmla="*/ 233600 w 624125"/>
                <a:gd name="connsiteY111" fmla="*/ 264318 h 355305"/>
                <a:gd name="connsiteX112" fmla="*/ 235982 w 624125"/>
                <a:gd name="connsiteY112" fmla="*/ 250031 h 355305"/>
                <a:gd name="connsiteX113" fmla="*/ 247888 w 624125"/>
                <a:gd name="connsiteY113" fmla="*/ 238125 h 355305"/>
                <a:gd name="connsiteX114" fmla="*/ 252650 w 624125"/>
                <a:gd name="connsiteY114" fmla="*/ 223837 h 355305"/>
                <a:gd name="connsiteX115" fmla="*/ 250269 w 624125"/>
                <a:gd name="connsiteY115" fmla="*/ 207168 h 355305"/>
                <a:gd name="connsiteX116" fmla="*/ 233600 w 624125"/>
                <a:gd name="connsiteY116" fmla="*/ 188118 h 355305"/>
                <a:gd name="connsiteX117" fmla="*/ 214550 w 624125"/>
                <a:gd name="connsiteY117" fmla="*/ 169068 h 355305"/>
                <a:gd name="connsiteX118" fmla="*/ 212169 w 624125"/>
                <a:gd name="connsiteY118" fmla="*/ 161925 h 355305"/>
                <a:gd name="connsiteX119" fmla="*/ 197882 w 624125"/>
                <a:gd name="connsiteY119" fmla="*/ 157162 h 355305"/>
                <a:gd name="connsiteX120" fmla="*/ 176450 w 624125"/>
                <a:gd name="connsiteY120" fmla="*/ 147637 h 355305"/>
                <a:gd name="connsiteX121" fmla="*/ 169307 w 624125"/>
                <a:gd name="connsiteY121" fmla="*/ 145256 h 355305"/>
                <a:gd name="connsiteX122" fmla="*/ 162163 w 624125"/>
                <a:gd name="connsiteY122" fmla="*/ 142875 h 355305"/>
                <a:gd name="connsiteX123" fmla="*/ 147875 w 624125"/>
                <a:gd name="connsiteY123" fmla="*/ 133350 h 355305"/>
                <a:gd name="connsiteX124" fmla="*/ 140732 w 624125"/>
                <a:gd name="connsiteY124" fmla="*/ 128587 h 355305"/>
                <a:gd name="connsiteX125" fmla="*/ 116919 w 624125"/>
                <a:gd name="connsiteY125" fmla="*/ 121443 h 355305"/>
                <a:gd name="connsiteX126" fmla="*/ 74057 w 624125"/>
                <a:gd name="connsiteY126" fmla="*/ 123825 h 355305"/>
                <a:gd name="connsiteX127" fmla="*/ 69294 w 624125"/>
                <a:gd name="connsiteY127" fmla="*/ 100012 h 355305"/>
                <a:gd name="connsiteX128" fmla="*/ 59769 w 624125"/>
                <a:gd name="connsiteY128" fmla="*/ 85725 h 355305"/>
                <a:gd name="connsiteX129" fmla="*/ 57388 w 624125"/>
                <a:gd name="connsiteY129" fmla="*/ 78581 h 355305"/>
                <a:gd name="connsiteX130" fmla="*/ 59769 w 624125"/>
                <a:gd name="connsiteY130" fmla="*/ 66675 h 355305"/>
                <a:gd name="connsiteX131" fmla="*/ 74057 w 624125"/>
                <a:gd name="connsiteY131" fmla="*/ 69056 h 355305"/>
                <a:gd name="connsiteX132" fmla="*/ 90725 w 624125"/>
                <a:gd name="connsiteY132" fmla="*/ 66675 h 35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624125" h="355305">
                  <a:moveTo>
                    <a:pt x="90725" y="66675"/>
                  </a:moveTo>
                  <a:lnTo>
                    <a:pt x="90725" y="66675"/>
                  </a:lnTo>
                  <a:cubicBezTo>
                    <a:pt x="82788" y="65881"/>
                    <a:pt x="74686" y="66087"/>
                    <a:pt x="66913" y="64293"/>
                  </a:cubicBezTo>
                  <a:cubicBezTo>
                    <a:pt x="61528" y="63050"/>
                    <a:pt x="57216" y="56806"/>
                    <a:pt x="55007" y="52387"/>
                  </a:cubicBezTo>
                  <a:cubicBezTo>
                    <a:pt x="53884" y="50142"/>
                    <a:pt x="54400" y="47018"/>
                    <a:pt x="52625" y="45243"/>
                  </a:cubicBezTo>
                  <a:cubicBezTo>
                    <a:pt x="50850" y="43468"/>
                    <a:pt x="47863" y="43656"/>
                    <a:pt x="45482" y="42862"/>
                  </a:cubicBezTo>
                  <a:cubicBezTo>
                    <a:pt x="43101" y="40481"/>
                    <a:pt x="41415" y="37086"/>
                    <a:pt x="38338" y="35718"/>
                  </a:cubicBezTo>
                  <a:cubicBezTo>
                    <a:pt x="33926" y="33757"/>
                    <a:pt x="28763" y="34384"/>
                    <a:pt x="24050" y="33337"/>
                  </a:cubicBezTo>
                  <a:cubicBezTo>
                    <a:pt x="21600" y="32793"/>
                    <a:pt x="19288" y="31750"/>
                    <a:pt x="16907" y="30956"/>
                  </a:cubicBezTo>
                  <a:cubicBezTo>
                    <a:pt x="5081" y="13218"/>
                    <a:pt x="20281" y="35005"/>
                    <a:pt x="5000" y="16668"/>
                  </a:cubicBezTo>
                  <a:cubicBezTo>
                    <a:pt x="3168" y="14470"/>
                    <a:pt x="-1042" y="12084"/>
                    <a:pt x="238" y="9525"/>
                  </a:cubicBezTo>
                  <a:cubicBezTo>
                    <a:pt x="1361" y="7280"/>
                    <a:pt x="5001" y="11112"/>
                    <a:pt x="7382" y="11906"/>
                  </a:cubicBezTo>
                  <a:cubicBezTo>
                    <a:pt x="17701" y="11112"/>
                    <a:pt x="28069" y="10809"/>
                    <a:pt x="38338" y="9525"/>
                  </a:cubicBezTo>
                  <a:cubicBezTo>
                    <a:pt x="46317" y="8527"/>
                    <a:pt x="45536" y="5925"/>
                    <a:pt x="52625" y="2381"/>
                  </a:cubicBezTo>
                  <a:cubicBezTo>
                    <a:pt x="54870" y="1259"/>
                    <a:pt x="57388" y="794"/>
                    <a:pt x="59769" y="0"/>
                  </a:cubicBezTo>
                  <a:cubicBezTo>
                    <a:pt x="70882" y="794"/>
                    <a:pt x="82136" y="445"/>
                    <a:pt x="93107" y="2381"/>
                  </a:cubicBezTo>
                  <a:cubicBezTo>
                    <a:pt x="95925" y="2878"/>
                    <a:pt x="97691" y="5863"/>
                    <a:pt x="100250" y="7143"/>
                  </a:cubicBezTo>
                  <a:cubicBezTo>
                    <a:pt x="102495" y="8266"/>
                    <a:pt x="105013" y="8731"/>
                    <a:pt x="107394" y="9525"/>
                  </a:cubicBezTo>
                  <a:cubicBezTo>
                    <a:pt x="113379" y="27481"/>
                    <a:pt x="105304" y="5345"/>
                    <a:pt x="114538" y="23812"/>
                  </a:cubicBezTo>
                  <a:cubicBezTo>
                    <a:pt x="117754" y="30243"/>
                    <a:pt x="117837" y="38660"/>
                    <a:pt x="119300" y="45243"/>
                  </a:cubicBezTo>
                  <a:cubicBezTo>
                    <a:pt x="119845" y="47693"/>
                    <a:pt x="120888" y="50006"/>
                    <a:pt x="121682" y="52387"/>
                  </a:cubicBezTo>
                  <a:cubicBezTo>
                    <a:pt x="122476" y="58737"/>
                    <a:pt x="122884" y="65147"/>
                    <a:pt x="124063" y="71437"/>
                  </a:cubicBezTo>
                  <a:cubicBezTo>
                    <a:pt x="125269" y="77870"/>
                    <a:pt x="123379" y="86856"/>
                    <a:pt x="128825" y="90487"/>
                  </a:cubicBezTo>
                  <a:cubicBezTo>
                    <a:pt x="131206" y="92075"/>
                    <a:pt x="133409" y="93970"/>
                    <a:pt x="135969" y="95250"/>
                  </a:cubicBezTo>
                  <a:cubicBezTo>
                    <a:pt x="155695" y="105113"/>
                    <a:pt x="129774" y="88740"/>
                    <a:pt x="150257" y="102393"/>
                  </a:cubicBezTo>
                  <a:cubicBezTo>
                    <a:pt x="158774" y="100690"/>
                    <a:pt x="163176" y="101381"/>
                    <a:pt x="169307" y="95250"/>
                  </a:cubicBezTo>
                  <a:cubicBezTo>
                    <a:pt x="171331" y="93226"/>
                    <a:pt x="172907" y="90721"/>
                    <a:pt x="174069" y="88106"/>
                  </a:cubicBezTo>
                  <a:cubicBezTo>
                    <a:pt x="176108" y="83518"/>
                    <a:pt x="175282" y="77368"/>
                    <a:pt x="178832" y="73818"/>
                  </a:cubicBezTo>
                  <a:cubicBezTo>
                    <a:pt x="187999" y="64651"/>
                    <a:pt x="183173" y="68543"/>
                    <a:pt x="193119" y="61912"/>
                  </a:cubicBezTo>
                  <a:cubicBezTo>
                    <a:pt x="194707" y="59531"/>
                    <a:pt x="195455" y="56285"/>
                    <a:pt x="197882" y="54768"/>
                  </a:cubicBezTo>
                  <a:cubicBezTo>
                    <a:pt x="202139" y="52107"/>
                    <a:pt x="212169" y="50006"/>
                    <a:pt x="212169" y="50006"/>
                  </a:cubicBezTo>
                  <a:cubicBezTo>
                    <a:pt x="215782" y="47597"/>
                    <a:pt x="221526" y="42862"/>
                    <a:pt x="226457" y="42862"/>
                  </a:cubicBezTo>
                  <a:cubicBezTo>
                    <a:pt x="231285" y="42862"/>
                    <a:pt x="235982" y="44449"/>
                    <a:pt x="240744" y="45243"/>
                  </a:cubicBezTo>
                  <a:cubicBezTo>
                    <a:pt x="243125" y="46831"/>
                    <a:pt x="245328" y="48726"/>
                    <a:pt x="247888" y="50006"/>
                  </a:cubicBezTo>
                  <a:cubicBezTo>
                    <a:pt x="258632" y="55378"/>
                    <a:pt x="251934" y="48616"/>
                    <a:pt x="262175" y="57150"/>
                  </a:cubicBezTo>
                  <a:cubicBezTo>
                    <a:pt x="264762" y="59306"/>
                    <a:pt x="266375" y="62658"/>
                    <a:pt x="269319" y="64293"/>
                  </a:cubicBezTo>
                  <a:cubicBezTo>
                    <a:pt x="273708" y="66731"/>
                    <a:pt x="278844" y="67468"/>
                    <a:pt x="283607" y="69056"/>
                  </a:cubicBezTo>
                  <a:lnTo>
                    <a:pt x="297894" y="73818"/>
                  </a:lnTo>
                  <a:cubicBezTo>
                    <a:pt x="300275" y="74612"/>
                    <a:pt x="302562" y="75787"/>
                    <a:pt x="305038" y="76200"/>
                  </a:cubicBezTo>
                  <a:cubicBezTo>
                    <a:pt x="309800" y="76994"/>
                    <a:pt x="314580" y="77691"/>
                    <a:pt x="319325" y="78581"/>
                  </a:cubicBezTo>
                  <a:cubicBezTo>
                    <a:pt x="324274" y="79509"/>
                    <a:pt x="344209" y="83189"/>
                    <a:pt x="352663" y="85725"/>
                  </a:cubicBezTo>
                  <a:cubicBezTo>
                    <a:pt x="357471" y="87168"/>
                    <a:pt x="366950" y="90487"/>
                    <a:pt x="366950" y="90487"/>
                  </a:cubicBezTo>
                  <a:cubicBezTo>
                    <a:pt x="380139" y="99281"/>
                    <a:pt x="367849" y="92498"/>
                    <a:pt x="388382" y="97631"/>
                  </a:cubicBezTo>
                  <a:cubicBezTo>
                    <a:pt x="393252" y="98848"/>
                    <a:pt x="402669" y="102393"/>
                    <a:pt x="402669" y="102393"/>
                  </a:cubicBezTo>
                  <a:lnTo>
                    <a:pt x="416957" y="111918"/>
                  </a:lnTo>
                  <a:cubicBezTo>
                    <a:pt x="419338" y="113505"/>
                    <a:pt x="421385" y="115776"/>
                    <a:pt x="424100" y="116681"/>
                  </a:cubicBezTo>
                  <a:lnTo>
                    <a:pt x="431244" y="119062"/>
                  </a:lnTo>
                  <a:cubicBezTo>
                    <a:pt x="433625" y="120650"/>
                    <a:pt x="435828" y="122545"/>
                    <a:pt x="438388" y="123825"/>
                  </a:cubicBezTo>
                  <a:cubicBezTo>
                    <a:pt x="440633" y="124948"/>
                    <a:pt x="443572" y="124638"/>
                    <a:pt x="445532" y="126206"/>
                  </a:cubicBezTo>
                  <a:cubicBezTo>
                    <a:pt x="460919" y="138516"/>
                    <a:pt x="439481" y="129746"/>
                    <a:pt x="457438" y="135731"/>
                  </a:cubicBezTo>
                  <a:cubicBezTo>
                    <a:pt x="463423" y="153688"/>
                    <a:pt x="455349" y="131554"/>
                    <a:pt x="464582" y="150018"/>
                  </a:cubicBezTo>
                  <a:cubicBezTo>
                    <a:pt x="465705" y="152263"/>
                    <a:pt x="466273" y="154748"/>
                    <a:pt x="466963" y="157162"/>
                  </a:cubicBezTo>
                  <a:cubicBezTo>
                    <a:pt x="467862" y="160309"/>
                    <a:pt x="467720" y="163845"/>
                    <a:pt x="469344" y="166687"/>
                  </a:cubicBezTo>
                  <a:cubicBezTo>
                    <a:pt x="471254" y="170029"/>
                    <a:pt x="479854" y="176914"/>
                    <a:pt x="483632" y="178593"/>
                  </a:cubicBezTo>
                  <a:cubicBezTo>
                    <a:pt x="488219" y="180632"/>
                    <a:pt x="493742" y="180572"/>
                    <a:pt x="497919" y="183356"/>
                  </a:cubicBezTo>
                  <a:cubicBezTo>
                    <a:pt x="518397" y="197006"/>
                    <a:pt x="492485" y="180638"/>
                    <a:pt x="512207" y="190500"/>
                  </a:cubicBezTo>
                  <a:cubicBezTo>
                    <a:pt x="530664" y="199729"/>
                    <a:pt x="508543" y="191660"/>
                    <a:pt x="526494" y="197643"/>
                  </a:cubicBezTo>
                  <a:cubicBezTo>
                    <a:pt x="527288" y="200024"/>
                    <a:pt x="528875" y="202277"/>
                    <a:pt x="528875" y="204787"/>
                  </a:cubicBezTo>
                  <a:cubicBezTo>
                    <a:pt x="528875" y="213789"/>
                    <a:pt x="524476" y="212947"/>
                    <a:pt x="516969" y="214312"/>
                  </a:cubicBezTo>
                  <a:cubicBezTo>
                    <a:pt x="511447" y="215316"/>
                    <a:pt x="505856" y="215899"/>
                    <a:pt x="500300" y="216693"/>
                  </a:cubicBezTo>
                  <a:cubicBezTo>
                    <a:pt x="501094" y="219868"/>
                    <a:pt x="501058" y="223376"/>
                    <a:pt x="502682" y="226218"/>
                  </a:cubicBezTo>
                  <a:cubicBezTo>
                    <a:pt x="504353" y="229142"/>
                    <a:pt x="507669" y="230775"/>
                    <a:pt x="509825" y="233362"/>
                  </a:cubicBezTo>
                  <a:cubicBezTo>
                    <a:pt x="519745" y="245266"/>
                    <a:pt x="508638" y="236540"/>
                    <a:pt x="521732" y="245268"/>
                  </a:cubicBezTo>
                  <a:cubicBezTo>
                    <a:pt x="522526" y="247649"/>
                    <a:pt x="522894" y="250218"/>
                    <a:pt x="524113" y="252412"/>
                  </a:cubicBezTo>
                  <a:cubicBezTo>
                    <a:pt x="526893" y="257416"/>
                    <a:pt x="533638" y="266700"/>
                    <a:pt x="533638" y="266700"/>
                  </a:cubicBezTo>
                  <a:lnTo>
                    <a:pt x="538400" y="280987"/>
                  </a:lnTo>
                  <a:cubicBezTo>
                    <a:pt x="539194" y="283368"/>
                    <a:pt x="538693" y="286739"/>
                    <a:pt x="540782" y="288131"/>
                  </a:cubicBezTo>
                  <a:lnTo>
                    <a:pt x="547925" y="292893"/>
                  </a:lnTo>
                  <a:cubicBezTo>
                    <a:pt x="548719" y="295274"/>
                    <a:pt x="548532" y="298262"/>
                    <a:pt x="550307" y="300037"/>
                  </a:cubicBezTo>
                  <a:cubicBezTo>
                    <a:pt x="558496" y="308226"/>
                    <a:pt x="562754" y="308949"/>
                    <a:pt x="571738" y="311943"/>
                  </a:cubicBezTo>
                  <a:cubicBezTo>
                    <a:pt x="574913" y="311149"/>
                    <a:pt x="578068" y="310272"/>
                    <a:pt x="581263" y="309562"/>
                  </a:cubicBezTo>
                  <a:cubicBezTo>
                    <a:pt x="585214" y="308684"/>
                    <a:pt x="589243" y="308163"/>
                    <a:pt x="593169" y="307181"/>
                  </a:cubicBezTo>
                  <a:cubicBezTo>
                    <a:pt x="595604" y="306572"/>
                    <a:pt x="597932" y="305594"/>
                    <a:pt x="600313" y="304800"/>
                  </a:cubicBezTo>
                  <a:cubicBezTo>
                    <a:pt x="603488" y="305594"/>
                    <a:pt x="606691" y="306282"/>
                    <a:pt x="609838" y="307181"/>
                  </a:cubicBezTo>
                  <a:cubicBezTo>
                    <a:pt x="612252" y="307871"/>
                    <a:pt x="615523" y="307519"/>
                    <a:pt x="616982" y="309562"/>
                  </a:cubicBezTo>
                  <a:cubicBezTo>
                    <a:pt x="619900" y="313647"/>
                    <a:pt x="620157" y="319087"/>
                    <a:pt x="621744" y="323850"/>
                  </a:cubicBezTo>
                  <a:lnTo>
                    <a:pt x="624125" y="330993"/>
                  </a:lnTo>
                  <a:cubicBezTo>
                    <a:pt x="622538" y="338931"/>
                    <a:pt x="624693" y="348714"/>
                    <a:pt x="619363" y="354806"/>
                  </a:cubicBezTo>
                  <a:cubicBezTo>
                    <a:pt x="616448" y="358138"/>
                    <a:pt x="599108" y="343723"/>
                    <a:pt x="597932" y="342900"/>
                  </a:cubicBezTo>
                  <a:cubicBezTo>
                    <a:pt x="590898" y="337976"/>
                    <a:pt x="583644" y="333375"/>
                    <a:pt x="576500" y="328612"/>
                  </a:cubicBezTo>
                  <a:lnTo>
                    <a:pt x="569357" y="323850"/>
                  </a:lnTo>
                  <a:cubicBezTo>
                    <a:pt x="565388" y="324644"/>
                    <a:pt x="561377" y="325249"/>
                    <a:pt x="557450" y="326231"/>
                  </a:cubicBezTo>
                  <a:cubicBezTo>
                    <a:pt x="555015" y="326840"/>
                    <a:pt x="552817" y="328612"/>
                    <a:pt x="550307" y="328612"/>
                  </a:cubicBezTo>
                  <a:cubicBezTo>
                    <a:pt x="543119" y="328612"/>
                    <a:pt x="536019" y="327025"/>
                    <a:pt x="528875" y="326231"/>
                  </a:cubicBezTo>
                  <a:cubicBezTo>
                    <a:pt x="526494" y="324643"/>
                    <a:pt x="523756" y="323492"/>
                    <a:pt x="521732" y="321468"/>
                  </a:cubicBezTo>
                  <a:cubicBezTo>
                    <a:pt x="519708" y="319444"/>
                    <a:pt x="519204" y="316113"/>
                    <a:pt x="516969" y="314325"/>
                  </a:cubicBezTo>
                  <a:cubicBezTo>
                    <a:pt x="515009" y="312757"/>
                    <a:pt x="512070" y="313066"/>
                    <a:pt x="509825" y="311943"/>
                  </a:cubicBezTo>
                  <a:cubicBezTo>
                    <a:pt x="507266" y="310663"/>
                    <a:pt x="505063" y="308768"/>
                    <a:pt x="502682" y="307181"/>
                  </a:cubicBezTo>
                  <a:cubicBezTo>
                    <a:pt x="501094" y="304800"/>
                    <a:pt x="499199" y="302597"/>
                    <a:pt x="497919" y="300037"/>
                  </a:cubicBezTo>
                  <a:cubicBezTo>
                    <a:pt x="496796" y="297792"/>
                    <a:pt x="497106" y="294853"/>
                    <a:pt x="495538" y="292893"/>
                  </a:cubicBezTo>
                  <a:cubicBezTo>
                    <a:pt x="493750" y="290658"/>
                    <a:pt x="490775" y="289718"/>
                    <a:pt x="488394" y="288131"/>
                  </a:cubicBezTo>
                  <a:cubicBezTo>
                    <a:pt x="487600" y="285750"/>
                    <a:pt x="487232" y="283181"/>
                    <a:pt x="486013" y="280987"/>
                  </a:cubicBezTo>
                  <a:cubicBezTo>
                    <a:pt x="476675" y="264178"/>
                    <a:pt x="477889" y="267635"/>
                    <a:pt x="462200" y="257175"/>
                  </a:cubicBezTo>
                  <a:cubicBezTo>
                    <a:pt x="459819" y="255588"/>
                    <a:pt x="457833" y="253106"/>
                    <a:pt x="455057" y="252412"/>
                  </a:cubicBezTo>
                  <a:lnTo>
                    <a:pt x="445532" y="250031"/>
                  </a:lnTo>
                  <a:cubicBezTo>
                    <a:pt x="433626" y="250825"/>
                    <a:pt x="421583" y="250450"/>
                    <a:pt x="409813" y="252412"/>
                  </a:cubicBezTo>
                  <a:cubicBezTo>
                    <a:pt x="400490" y="253966"/>
                    <a:pt x="400070" y="264973"/>
                    <a:pt x="397907" y="271462"/>
                  </a:cubicBezTo>
                  <a:cubicBezTo>
                    <a:pt x="397113" y="273843"/>
                    <a:pt x="397614" y="277214"/>
                    <a:pt x="395525" y="278606"/>
                  </a:cubicBezTo>
                  <a:lnTo>
                    <a:pt x="388382" y="283368"/>
                  </a:lnTo>
                  <a:cubicBezTo>
                    <a:pt x="386794" y="285749"/>
                    <a:pt x="384899" y="287952"/>
                    <a:pt x="383619" y="290512"/>
                  </a:cubicBezTo>
                  <a:cubicBezTo>
                    <a:pt x="382496" y="292757"/>
                    <a:pt x="383013" y="295881"/>
                    <a:pt x="381238" y="297656"/>
                  </a:cubicBezTo>
                  <a:cubicBezTo>
                    <a:pt x="379463" y="299431"/>
                    <a:pt x="376475" y="299243"/>
                    <a:pt x="374094" y="300037"/>
                  </a:cubicBezTo>
                  <a:cubicBezTo>
                    <a:pt x="365363" y="299243"/>
                    <a:pt x="356579" y="298896"/>
                    <a:pt x="347900" y="297656"/>
                  </a:cubicBezTo>
                  <a:cubicBezTo>
                    <a:pt x="345415" y="297301"/>
                    <a:pt x="343238" y="295657"/>
                    <a:pt x="340757" y="295275"/>
                  </a:cubicBezTo>
                  <a:cubicBezTo>
                    <a:pt x="332873" y="294062"/>
                    <a:pt x="324882" y="293687"/>
                    <a:pt x="316944" y="292893"/>
                  </a:cubicBezTo>
                  <a:cubicBezTo>
                    <a:pt x="314557" y="285732"/>
                    <a:pt x="314930" y="284762"/>
                    <a:pt x="309800" y="278606"/>
                  </a:cubicBezTo>
                  <a:cubicBezTo>
                    <a:pt x="307644" y="276019"/>
                    <a:pt x="304813" y="274049"/>
                    <a:pt x="302657" y="271462"/>
                  </a:cubicBezTo>
                  <a:cubicBezTo>
                    <a:pt x="300825" y="269263"/>
                    <a:pt x="300536" y="265419"/>
                    <a:pt x="297894" y="264318"/>
                  </a:cubicBezTo>
                  <a:cubicBezTo>
                    <a:pt x="290422" y="261205"/>
                    <a:pt x="274082" y="259556"/>
                    <a:pt x="274082" y="259556"/>
                  </a:cubicBezTo>
                  <a:cubicBezTo>
                    <a:pt x="270907" y="260350"/>
                    <a:pt x="267692" y="260997"/>
                    <a:pt x="264557" y="261937"/>
                  </a:cubicBezTo>
                  <a:cubicBezTo>
                    <a:pt x="259748" y="263380"/>
                    <a:pt x="250269" y="266700"/>
                    <a:pt x="250269" y="266700"/>
                  </a:cubicBezTo>
                  <a:lnTo>
                    <a:pt x="233600" y="264318"/>
                  </a:lnTo>
                  <a:cubicBezTo>
                    <a:pt x="230458" y="260652"/>
                    <a:pt x="234455" y="254611"/>
                    <a:pt x="235982" y="250031"/>
                  </a:cubicBezTo>
                  <a:cubicBezTo>
                    <a:pt x="238250" y="243226"/>
                    <a:pt x="242444" y="241754"/>
                    <a:pt x="247888" y="238125"/>
                  </a:cubicBezTo>
                  <a:cubicBezTo>
                    <a:pt x="249475" y="233362"/>
                    <a:pt x="253360" y="228807"/>
                    <a:pt x="252650" y="223837"/>
                  </a:cubicBezTo>
                  <a:cubicBezTo>
                    <a:pt x="251856" y="218281"/>
                    <a:pt x="252284" y="212407"/>
                    <a:pt x="250269" y="207168"/>
                  </a:cubicBezTo>
                  <a:cubicBezTo>
                    <a:pt x="245480" y="194715"/>
                    <a:pt x="242344" y="193948"/>
                    <a:pt x="233600" y="188118"/>
                  </a:cubicBezTo>
                  <a:cubicBezTo>
                    <a:pt x="222106" y="170877"/>
                    <a:pt x="229194" y="176391"/>
                    <a:pt x="214550" y="169068"/>
                  </a:cubicBezTo>
                  <a:cubicBezTo>
                    <a:pt x="213756" y="166687"/>
                    <a:pt x="214211" y="163384"/>
                    <a:pt x="212169" y="161925"/>
                  </a:cubicBezTo>
                  <a:cubicBezTo>
                    <a:pt x="208084" y="159007"/>
                    <a:pt x="202059" y="159946"/>
                    <a:pt x="197882" y="157162"/>
                  </a:cubicBezTo>
                  <a:cubicBezTo>
                    <a:pt x="186561" y="149616"/>
                    <a:pt x="193453" y="153305"/>
                    <a:pt x="176450" y="147637"/>
                  </a:cubicBezTo>
                  <a:lnTo>
                    <a:pt x="169307" y="145256"/>
                  </a:lnTo>
                  <a:lnTo>
                    <a:pt x="162163" y="142875"/>
                  </a:lnTo>
                  <a:lnTo>
                    <a:pt x="147875" y="133350"/>
                  </a:lnTo>
                  <a:cubicBezTo>
                    <a:pt x="145494" y="131763"/>
                    <a:pt x="143447" y="129492"/>
                    <a:pt x="140732" y="128587"/>
                  </a:cubicBezTo>
                  <a:cubicBezTo>
                    <a:pt x="123339" y="122790"/>
                    <a:pt x="131314" y="125043"/>
                    <a:pt x="116919" y="121443"/>
                  </a:cubicBezTo>
                  <a:cubicBezTo>
                    <a:pt x="93565" y="129229"/>
                    <a:pt x="107635" y="126623"/>
                    <a:pt x="74057" y="123825"/>
                  </a:cubicBezTo>
                  <a:cubicBezTo>
                    <a:pt x="73466" y="119689"/>
                    <a:pt x="72490" y="105765"/>
                    <a:pt x="69294" y="100012"/>
                  </a:cubicBezTo>
                  <a:cubicBezTo>
                    <a:pt x="66514" y="95009"/>
                    <a:pt x="59769" y="85725"/>
                    <a:pt x="59769" y="85725"/>
                  </a:cubicBezTo>
                  <a:cubicBezTo>
                    <a:pt x="58975" y="83344"/>
                    <a:pt x="57388" y="81091"/>
                    <a:pt x="57388" y="78581"/>
                  </a:cubicBezTo>
                  <a:cubicBezTo>
                    <a:pt x="57388" y="74534"/>
                    <a:pt x="56255" y="68683"/>
                    <a:pt x="59769" y="66675"/>
                  </a:cubicBezTo>
                  <a:cubicBezTo>
                    <a:pt x="63961" y="64279"/>
                    <a:pt x="69322" y="68109"/>
                    <a:pt x="74057" y="69056"/>
                  </a:cubicBezTo>
                  <a:cubicBezTo>
                    <a:pt x="86107" y="71466"/>
                    <a:pt x="87947" y="67072"/>
                    <a:pt x="90725" y="6667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11"/>
            <p:cNvSpPr/>
            <p:nvPr/>
          </p:nvSpPr>
          <p:spPr>
            <a:xfrm>
              <a:off x="5493181" y="3542677"/>
              <a:ext cx="33891" cy="37963"/>
            </a:xfrm>
            <a:custGeom>
              <a:avLst/>
              <a:gdLst>
                <a:gd name="connsiteX0" fmla="*/ 47625 w 47625"/>
                <a:gd name="connsiteY0" fmla="*/ 41071 h 43684"/>
                <a:gd name="connsiteX1" fmla="*/ 47625 w 47625"/>
                <a:gd name="connsiteY1" fmla="*/ 41071 h 43684"/>
                <a:gd name="connsiteX2" fmla="*/ 19050 w 47625"/>
                <a:gd name="connsiteY2" fmla="*/ 41071 h 43684"/>
                <a:gd name="connsiteX3" fmla="*/ 11906 w 47625"/>
                <a:gd name="connsiteY3" fmla="*/ 36309 h 43684"/>
                <a:gd name="connsiteX4" fmla="*/ 4763 w 47625"/>
                <a:gd name="connsiteY4" fmla="*/ 22021 h 43684"/>
                <a:gd name="connsiteX5" fmla="*/ 0 w 47625"/>
                <a:gd name="connsiteY5" fmla="*/ 14877 h 43684"/>
                <a:gd name="connsiteX6" fmla="*/ 2381 w 47625"/>
                <a:gd name="connsiteY6" fmla="*/ 2971 h 43684"/>
                <a:gd name="connsiteX7" fmla="*/ 38100 w 47625"/>
                <a:gd name="connsiteY7" fmla="*/ 12496 h 43684"/>
                <a:gd name="connsiteX8" fmla="*/ 47625 w 47625"/>
                <a:gd name="connsiteY8" fmla="*/ 41071 h 4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43684">
                  <a:moveTo>
                    <a:pt x="47625" y="41071"/>
                  </a:moveTo>
                  <a:lnTo>
                    <a:pt x="47625" y="41071"/>
                  </a:lnTo>
                  <a:cubicBezTo>
                    <a:pt x="34603" y="42518"/>
                    <a:pt x="29205" y="46148"/>
                    <a:pt x="19050" y="41071"/>
                  </a:cubicBezTo>
                  <a:cubicBezTo>
                    <a:pt x="16490" y="39791"/>
                    <a:pt x="14287" y="37896"/>
                    <a:pt x="11906" y="36309"/>
                  </a:cubicBezTo>
                  <a:cubicBezTo>
                    <a:pt x="-1747" y="15826"/>
                    <a:pt x="14626" y="41747"/>
                    <a:pt x="4763" y="22021"/>
                  </a:cubicBezTo>
                  <a:cubicBezTo>
                    <a:pt x="3483" y="19461"/>
                    <a:pt x="1588" y="17258"/>
                    <a:pt x="0" y="14877"/>
                  </a:cubicBezTo>
                  <a:cubicBezTo>
                    <a:pt x="794" y="10908"/>
                    <a:pt x="-1487" y="4161"/>
                    <a:pt x="2381" y="2971"/>
                  </a:cubicBezTo>
                  <a:cubicBezTo>
                    <a:pt x="24764" y="-3916"/>
                    <a:pt x="27562" y="1958"/>
                    <a:pt x="38100" y="12496"/>
                  </a:cubicBezTo>
                  <a:lnTo>
                    <a:pt x="47625" y="41071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2"/>
            <p:cNvSpPr/>
            <p:nvPr/>
          </p:nvSpPr>
          <p:spPr>
            <a:xfrm>
              <a:off x="5540629" y="3549398"/>
              <a:ext cx="56262" cy="27695"/>
            </a:xfrm>
            <a:custGeom>
              <a:avLst/>
              <a:gdLst>
                <a:gd name="connsiteX0" fmla="*/ 4763 w 79062"/>
                <a:gd name="connsiteY0" fmla="*/ 0 h 31867"/>
                <a:gd name="connsiteX1" fmla="*/ 4763 w 79062"/>
                <a:gd name="connsiteY1" fmla="*/ 0 h 31867"/>
                <a:gd name="connsiteX2" fmla="*/ 26194 w 79062"/>
                <a:gd name="connsiteY2" fmla="*/ 4762 h 31867"/>
                <a:gd name="connsiteX3" fmla="*/ 52388 w 79062"/>
                <a:gd name="connsiteY3" fmla="*/ 7143 h 31867"/>
                <a:gd name="connsiteX4" fmla="*/ 69056 w 79062"/>
                <a:gd name="connsiteY4" fmla="*/ 11906 h 31867"/>
                <a:gd name="connsiteX5" fmla="*/ 73819 w 79062"/>
                <a:gd name="connsiteY5" fmla="*/ 30956 h 31867"/>
                <a:gd name="connsiteX6" fmla="*/ 47625 w 79062"/>
                <a:gd name="connsiteY6" fmla="*/ 28575 h 31867"/>
                <a:gd name="connsiteX7" fmla="*/ 33338 w 79062"/>
                <a:gd name="connsiteY7" fmla="*/ 23812 h 31867"/>
                <a:gd name="connsiteX8" fmla="*/ 14288 w 79062"/>
                <a:gd name="connsiteY8" fmla="*/ 19050 h 31867"/>
                <a:gd name="connsiteX9" fmla="*/ 0 w 79062"/>
                <a:gd name="connsiteY9" fmla="*/ 9525 h 31867"/>
                <a:gd name="connsiteX10" fmla="*/ 4763 w 79062"/>
                <a:gd name="connsiteY10" fmla="*/ 0 h 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062" h="31867">
                  <a:moveTo>
                    <a:pt x="4763" y="0"/>
                  </a:moveTo>
                  <a:lnTo>
                    <a:pt x="4763" y="0"/>
                  </a:lnTo>
                  <a:cubicBezTo>
                    <a:pt x="11907" y="1587"/>
                    <a:pt x="18957" y="3677"/>
                    <a:pt x="26194" y="4762"/>
                  </a:cubicBezTo>
                  <a:cubicBezTo>
                    <a:pt x="34864" y="6062"/>
                    <a:pt x="43698" y="5984"/>
                    <a:pt x="52388" y="7143"/>
                  </a:cubicBezTo>
                  <a:cubicBezTo>
                    <a:pt x="57367" y="7807"/>
                    <a:pt x="64162" y="10275"/>
                    <a:pt x="69056" y="11906"/>
                  </a:cubicBezTo>
                  <a:cubicBezTo>
                    <a:pt x="70203" y="13053"/>
                    <a:pt x="87506" y="26394"/>
                    <a:pt x="73819" y="30956"/>
                  </a:cubicBezTo>
                  <a:cubicBezTo>
                    <a:pt x="65502" y="33728"/>
                    <a:pt x="56356" y="29369"/>
                    <a:pt x="47625" y="28575"/>
                  </a:cubicBezTo>
                  <a:cubicBezTo>
                    <a:pt x="42863" y="26987"/>
                    <a:pt x="38261" y="24796"/>
                    <a:pt x="33338" y="23812"/>
                  </a:cubicBezTo>
                  <a:cubicBezTo>
                    <a:pt x="18970" y="20939"/>
                    <a:pt x="25271" y="22711"/>
                    <a:pt x="14288" y="19050"/>
                  </a:cubicBezTo>
                  <a:cubicBezTo>
                    <a:pt x="9525" y="15875"/>
                    <a:pt x="3175" y="14288"/>
                    <a:pt x="0" y="9525"/>
                  </a:cubicBezTo>
                  <a:lnTo>
                    <a:pt x="4763" y="0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13"/>
            <p:cNvSpPr/>
            <p:nvPr/>
          </p:nvSpPr>
          <p:spPr>
            <a:xfrm>
              <a:off x="5974431" y="3536980"/>
              <a:ext cx="93424" cy="117957"/>
            </a:xfrm>
            <a:custGeom>
              <a:avLst/>
              <a:gdLst>
                <a:gd name="connsiteX0" fmla="*/ 57150 w 131283"/>
                <a:gd name="connsiteY0" fmla="*/ 135731 h 135731"/>
                <a:gd name="connsiteX1" fmla="*/ 57150 w 131283"/>
                <a:gd name="connsiteY1" fmla="*/ 135731 h 135731"/>
                <a:gd name="connsiteX2" fmla="*/ 38100 w 131283"/>
                <a:gd name="connsiteY2" fmla="*/ 128588 h 135731"/>
                <a:gd name="connsiteX3" fmla="*/ 30956 w 131283"/>
                <a:gd name="connsiteY3" fmla="*/ 126206 h 135731"/>
                <a:gd name="connsiteX4" fmla="*/ 16669 w 131283"/>
                <a:gd name="connsiteY4" fmla="*/ 116681 h 135731"/>
                <a:gd name="connsiteX5" fmla="*/ 0 w 131283"/>
                <a:gd name="connsiteY5" fmla="*/ 107156 h 135731"/>
                <a:gd name="connsiteX6" fmla="*/ 35719 w 131283"/>
                <a:gd name="connsiteY6" fmla="*/ 100013 h 135731"/>
                <a:gd name="connsiteX7" fmla="*/ 42863 w 131283"/>
                <a:gd name="connsiteY7" fmla="*/ 97631 h 135731"/>
                <a:gd name="connsiteX8" fmla="*/ 52388 w 131283"/>
                <a:gd name="connsiteY8" fmla="*/ 95250 h 135731"/>
                <a:gd name="connsiteX9" fmla="*/ 66675 w 131283"/>
                <a:gd name="connsiteY9" fmla="*/ 90488 h 135731"/>
                <a:gd name="connsiteX10" fmla="*/ 95250 w 131283"/>
                <a:gd name="connsiteY10" fmla="*/ 85725 h 135731"/>
                <a:gd name="connsiteX11" fmla="*/ 100013 w 131283"/>
                <a:gd name="connsiteY11" fmla="*/ 78581 h 135731"/>
                <a:gd name="connsiteX12" fmla="*/ 97631 w 131283"/>
                <a:gd name="connsiteY12" fmla="*/ 64294 h 135731"/>
                <a:gd name="connsiteX13" fmla="*/ 88106 w 131283"/>
                <a:gd name="connsiteY13" fmla="*/ 38100 h 135731"/>
                <a:gd name="connsiteX14" fmla="*/ 80963 w 131283"/>
                <a:gd name="connsiteY14" fmla="*/ 33338 h 135731"/>
                <a:gd name="connsiteX15" fmla="*/ 76200 w 131283"/>
                <a:gd name="connsiteY15" fmla="*/ 26194 h 135731"/>
                <a:gd name="connsiteX16" fmla="*/ 66675 w 131283"/>
                <a:gd name="connsiteY16" fmla="*/ 21431 h 135731"/>
                <a:gd name="connsiteX17" fmla="*/ 59531 w 131283"/>
                <a:gd name="connsiteY17" fmla="*/ 16669 h 135731"/>
                <a:gd name="connsiteX18" fmla="*/ 61913 w 131283"/>
                <a:gd name="connsiteY18" fmla="*/ 0 h 135731"/>
                <a:gd name="connsiteX19" fmla="*/ 76200 w 131283"/>
                <a:gd name="connsiteY19" fmla="*/ 7144 h 135731"/>
                <a:gd name="connsiteX20" fmla="*/ 83344 w 131283"/>
                <a:gd name="connsiteY20" fmla="*/ 11906 h 135731"/>
                <a:gd name="connsiteX21" fmla="*/ 97631 w 131283"/>
                <a:gd name="connsiteY21" fmla="*/ 16669 h 135731"/>
                <a:gd name="connsiteX22" fmla="*/ 104775 w 131283"/>
                <a:gd name="connsiteY22" fmla="*/ 19050 h 135731"/>
                <a:gd name="connsiteX23" fmla="*/ 111919 w 131283"/>
                <a:gd name="connsiteY23" fmla="*/ 23813 h 135731"/>
                <a:gd name="connsiteX24" fmla="*/ 126206 w 131283"/>
                <a:gd name="connsiteY24" fmla="*/ 28575 h 135731"/>
                <a:gd name="connsiteX25" fmla="*/ 128588 w 131283"/>
                <a:gd name="connsiteY25" fmla="*/ 59531 h 135731"/>
                <a:gd name="connsiteX26" fmla="*/ 123825 w 131283"/>
                <a:gd name="connsiteY26" fmla="*/ 66675 h 135731"/>
                <a:gd name="connsiteX27" fmla="*/ 116681 w 131283"/>
                <a:gd name="connsiteY27" fmla="*/ 71438 h 135731"/>
                <a:gd name="connsiteX28" fmla="*/ 111919 w 131283"/>
                <a:gd name="connsiteY28" fmla="*/ 78581 h 135731"/>
                <a:gd name="connsiteX29" fmla="*/ 104775 w 131283"/>
                <a:gd name="connsiteY29" fmla="*/ 97631 h 135731"/>
                <a:gd name="connsiteX30" fmla="*/ 97631 w 131283"/>
                <a:gd name="connsiteY30" fmla="*/ 100013 h 135731"/>
                <a:gd name="connsiteX31" fmla="*/ 90488 w 131283"/>
                <a:gd name="connsiteY31" fmla="*/ 104775 h 135731"/>
                <a:gd name="connsiteX32" fmla="*/ 73819 w 131283"/>
                <a:gd name="connsiteY32" fmla="*/ 109538 h 135731"/>
                <a:gd name="connsiteX33" fmla="*/ 57150 w 131283"/>
                <a:gd name="connsiteY33" fmla="*/ 135731 h 13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1283" h="135731">
                  <a:moveTo>
                    <a:pt x="57150" y="135731"/>
                  </a:moveTo>
                  <a:lnTo>
                    <a:pt x="57150" y="135731"/>
                  </a:lnTo>
                  <a:lnTo>
                    <a:pt x="38100" y="128588"/>
                  </a:lnTo>
                  <a:cubicBezTo>
                    <a:pt x="35741" y="127730"/>
                    <a:pt x="33150" y="127425"/>
                    <a:pt x="30956" y="126206"/>
                  </a:cubicBezTo>
                  <a:cubicBezTo>
                    <a:pt x="25953" y="123426"/>
                    <a:pt x="21789" y="119240"/>
                    <a:pt x="16669" y="116681"/>
                  </a:cubicBezTo>
                  <a:cubicBezTo>
                    <a:pt x="4584" y="110639"/>
                    <a:pt x="10097" y="113888"/>
                    <a:pt x="0" y="107156"/>
                  </a:cubicBezTo>
                  <a:cubicBezTo>
                    <a:pt x="15980" y="96504"/>
                    <a:pt x="1344" y="104597"/>
                    <a:pt x="35719" y="100013"/>
                  </a:cubicBezTo>
                  <a:cubicBezTo>
                    <a:pt x="38207" y="99681"/>
                    <a:pt x="40449" y="98321"/>
                    <a:pt x="42863" y="97631"/>
                  </a:cubicBezTo>
                  <a:cubicBezTo>
                    <a:pt x="46010" y="96732"/>
                    <a:pt x="49253" y="96190"/>
                    <a:pt x="52388" y="95250"/>
                  </a:cubicBezTo>
                  <a:cubicBezTo>
                    <a:pt x="57196" y="93808"/>
                    <a:pt x="61694" y="91111"/>
                    <a:pt x="66675" y="90488"/>
                  </a:cubicBezTo>
                  <a:cubicBezTo>
                    <a:pt x="88972" y="87700"/>
                    <a:pt x="79517" y="89658"/>
                    <a:pt x="95250" y="85725"/>
                  </a:cubicBezTo>
                  <a:cubicBezTo>
                    <a:pt x="96838" y="83344"/>
                    <a:pt x="99697" y="81426"/>
                    <a:pt x="100013" y="78581"/>
                  </a:cubicBezTo>
                  <a:cubicBezTo>
                    <a:pt x="100546" y="73782"/>
                    <a:pt x="98495" y="69044"/>
                    <a:pt x="97631" y="64294"/>
                  </a:cubicBezTo>
                  <a:cubicBezTo>
                    <a:pt x="96044" y="55568"/>
                    <a:pt x="94828" y="44822"/>
                    <a:pt x="88106" y="38100"/>
                  </a:cubicBezTo>
                  <a:cubicBezTo>
                    <a:pt x="86083" y="36077"/>
                    <a:pt x="83344" y="34925"/>
                    <a:pt x="80963" y="33338"/>
                  </a:cubicBezTo>
                  <a:cubicBezTo>
                    <a:pt x="79375" y="30957"/>
                    <a:pt x="78399" y="28026"/>
                    <a:pt x="76200" y="26194"/>
                  </a:cubicBezTo>
                  <a:cubicBezTo>
                    <a:pt x="73473" y="23921"/>
                    <a:pt x="69757" y="23192"/>
                    <a:pt x="66675" y="21431"/>
                  </a:cubicBezTo>
                  <a:cubicBezTo>
                    <a:pt x="64190" y="20011"/>
                    <a:pt x="61912" y="18256"/>
                    <a:pt x="59531" y="16669"/>
                  </a:cubicBezTo>
                  <a:cubicBezTo>
                    <a:pt x="53975" y="0"/>
                    <a:pt x="50006" y="3968"/>
                    <a:pt x="61913" y="0"/>
                  </a:cubicBezTo>
                  <a:cubicBezTo>
                    <a:pt x="82369" y="13640"/>
                    <a:pt x="56496" y="-2707"/>
                    <a:pt x="76200" y="7144"/>
                  </a:cubicBezTo>
                  <a:cubicBezTo>
                    <a:pt x="78760" y="8424"/>
                    <a:pt x="80729" y="10744"/>
                    <a:pt x="83344" y="11906"/>
                  </a:cubicBezTo>
                  <a:cubicBezTo>
                    <a:pt x="87931" y="13945"/>
                    <a:pt x="92869" y="15081"/>
                    <a:pt x="97631" y="16669"/>
                  </a:cubicBezTo>
                  <a:lnTo>
                    <a:pt x="104775" y="19050"/>
                  </a:lnTo>
                  <a:cubicBezTo>
                    <a:pt x="107156" y="20638"/>
                    <a:pt x="109304" y="22651"/>
                    <a:pt x="111919" y="23813"/>
                  </a:cubicBezTo>
                  <a:cubicBezTo>
                    <a:pt x="116506" y="25852"/>
                    <a:pt x="126206" y="28575"/>
                    <a:pt x="126206" y="28575"/>
                  </a:cubicBezTo>
                  <a:cubicBezTo>
                    <a:pt x="131143" y="43384"/>
                    <a:pt x="133469" y="43262"/>
                    <a:pt x="128588" y="59531"/>
                  </a:cubicBezTo>
                  <a:cubicBezTo>
                    <a:pt x="127766" y="62272"/>
                    <a:pt x="125849" y="64651"/>
                    <a:pt x="123825" y="66675"/>
                  </a:cubicBezTo>
                  <a:cubicBezTo>
                    <a:pt x="121801" y="68699"/>
                    <a:pt x="119062" y="69850"/>
                    <a:pt x="116681" y="71438"/>
                  </a:cubicBezTo>
                  <a:cubicBezTo>
                    <a:pt x="115094" y="73819"/>
                    <a:pt x="112924" y="75902"/>
                    <a:pt x="111919" y="78581"/>
                  </a:cubicBezTo>
                  <a:cubicBezTo>
                    <a:pt x="109014" y="86328"/>
                    <a:pt x="111757" y="92046"/>
                    <a:pt x="104775" y="97631"/>
                  </a:cubicBezTo>
                  <a:cubicBezTo>
                    <a:pt x="102815" y="99199"/>
                    <a:pt x="99876" y="98890"/>
                    <a:pt x="97631" y="100013"/>
                  </a:cubicBezTo>
                  <a:cubicBezTo>
                    <a:pt x="95072" y="101293"/>
                    <a:pt x="93048" y="103495"/>
                    <a:pt x="90488" y="104775"/>
                  </a:cubicBezTo>
                  <a:cubicBezTo>
                    <a:pt x="87075" y="106481"/>
                    <a:pt x="76866" y="108776"/>
                    <a:pt x="73819" y="109538"/>
                  </a:cubicBezTo>
                  <a:cubicBezTo>
                    <a:pt x="63049" y="125693"/>
                    <a:pt x="68341" y="119778"/>
                    <a:pt x="57150" y="135731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14"/>
            <p:cNvSpPr/>
            <p:nvPr/>
          </p:nvSpPr>
          <p:spPr>
            <a:xfrm>
              <a:off x="6299783" y="4047897"/>
              <a:ext cx="72924" cy="74732"/>
            </a:xfrm>
            <a:custGeom>
              <a:avLst/>
              <a:gdLst>
                <a:gd name="connsiteX0" fmla="*/ 95250 w 102476"/>
                <a:gd name="connsiteY0" fmla="*/ 85992 h 85992"/>
                <a:gd name="connsiteX1" fmla="*/ 95250 w 102476"/>
                <a:gd name="connsiteY1" fmla="*/ 85992 h 85992"/>
                <a:gd name="connsiteX2" fmla="*/ 73819 w 102476"/>
                <a:gd name="connsiteY2" fmla="*/ 81229 h 85992"/>
                <a:gd name="connsiteX3" fmla="*/ 66675 w 102476"/>
                <a:gd name="connsiteY3" fmla="*/ 76467 h 85992"/>
                <a:gd name="connsiteX4" fmla="*/ 59531 w 102476"/>
                <a:gd name="connsiteY4" fmla="*/ 74086 h 85992"/>
                <a:gd name="connsiteX5" fmla="*/ 38100 w 102476"/>
                <a:gd name="connsiteY5" fmla="*/ 57417 h 85992"/>
                <a:gd name="connsiteX6" fmla="*/ 30956 w 102476"/>
                <a:gd name="connsiteY6" fmla="*/ 55036 h 85992"/>
                <a:gd name="connsiteX7" fmla="*/ 23813 w 102476"/>
                <a:gd name="connsiteY7" fmla="*/ 47892 h 85992"/>
                <a:gd name="connsiteX8" fmla="*/ 19050 w 102476"/>
                <a:gd name="connsiteY8" fmla="*/ 40748 h 85992"/>
                <a:gd name="connsiteX9" fmla="*/ 11906 w 102476"/>
                <a:gd name="connsiteY9" fmla="*/ 35986 h 85992"/>
                <a:gd name="connsiteX10" fmla="*/ 0 w 102476"/>
                <a:gd name="connsiteY10" fmla="*/ 12173 h 85992"/>
                <a:gd name="connsiteX11" fmla="*/ 2381 w 102476"/>
                <a:gd name="connsiteY11" fmla="*/ 267 h 85992"/>
                <a:gd name="connsiteX12" fmla="*/ 19050 w 102476"/>
                <a:gd name="connsiteY12" fmla="*/ 12173 h 85992"/>
                <a:gd name="connsiteX13" fmla="*/ 23813 w 102476"/>
                <a:gd name="connsiteY13" fmla="*/ 19317 h 85992"/>
                <a:gd name="connsiteX14" fmla="*/ 38100 w 102476"/>
                <a:gd name="connsiteY14" fmla="*/ 28842 h 85992"/>
                <a:gd name="connsiteX15" fmla="*/ 45244 w 102476"/>
                <a:gd name="connsiteY15" fmla="*/ 35986 h 85992"/>
                <a:gd name="connsiteX16" fmla="*/ 52388 w 102476"/>
                <a:gd name="connsiteY16" fmla="*/ 38367 h 85992"/>
                <a:gd name="connsiteX17" fmla="*/ 66675 w 102476"/>
                <a:gd name="connsiteY17" fmla="*/ 50273 h 85992"/>
                <a:gd name="connsiteX18" fmla="*/ 73819 w 102476"/>
                <a:gd name="connsiteY18" fmla="*/ 52654 h 85992"/>
                <a:gd name="connsiteX19" fmla="*/ 88106 w 102476"/>
                <a:gd name="connsiteY19" fmla="*/ 64561 h 85992"/>
                <a:gd name="connsiteX20" fmla="*/ 95250 w 102476"/>
                <a:gd name="connsiteY20" fmla="*/ 69323 h 85992"/>
                <a:gd name="connsiteX21" fmla="*/ 102394 w 102476"/>
                <a:gd name="connsiteY21" fmla="*/ 83611 h 85992"/>
                <a:gd name="connsiteX22" fmla="*/ 95250 w 102476"/>
                <a:gd name="connsiteY22" fmla="*/ 85992 h 8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2476" h="85992">
                  <a:moveTo>
                    <a:pt x="95250" y="85992"/>
                  </a:moveTo>
                  <a:lnTo>
                    <a:pt x="95250" y="85992"/>
                  </a:lnTo>
                  <a:cubicBezTo>
                    <a:pt x="88106" y="84404"/>
                    <a:pt x="80761" y="83543"/>
                    <a:pt x="73819" y="81229"/>
                  </a:cubicBezTo>
                  <a:cubicBezTo>
                    <a:pt x="71104" y="80324"/>
                    <a:pt x="69235" y="77747"/>
                    <a:pt x="66675" y="76467"/>
                  </a:cubicBezTo>
                  <a:cubicBezTo>
                    <a:pt x="64430" y="75345"/>
                    <a:pt x="61912" y="74880"/>
                    <a:pt x="59531" y="74086"/>
                  </a:cubicBezTo>
                  <a:cubicBezTo>
                    <a:pt x="53367" y="67921"/>
                    <a:pt x="46647" y="60266"/>
                    <a:pt x="38100" y="57417"/>
                  </a:cubicBezTo>
                  <a:lnTo>
                    <a:pt x="30956" y="55036"/>
                  </a:lnTo>
                  <a:cubicBezTo>
                    <a:pt x="28575" y="52655"/>
                    <a:pt x="25969" y="50479"/>
                    <a:pt x="23813" y="47892"/>
                  </a:cubicBezTo>
                  <a:cubicBezTo>
                    <a:pt x="21981" y="45693"/>
                    <a:pt x="21074" y="42772"/>
                    <a:pt x="19050" y="40748"/>
                  </a:cubicBezTo>
                  <a:cubicBezTo>
                    <a:pt x="17026" y="38724"/>
                    <a:pt x="14287" y="37573"/>
                    <a:pt x="11906" y="35986"/>
                  </a:cubicBezTo>
                  <a:cubicBezTo>
                    <a:pt x="566" y="18975"/>
                    <a:pt x="3769" y="27251"/>
                    <a:pt x="0" y="12173"/>
                  </a:cubicBezTo>
                  <a:cubicBezTo>
                    <a:pt x="794" y="8204"/>
                    <a:pt x="-1089" y="2349"/>
                    <a:pt x="2381" y="267"/>
                  </a:cubicBezTo>
                  <a:cubicBezTo>
                    <a:pt x="6126" y="-1980"/>
                    <a:pt x="17737" y="10598"/>
                    <a:pt x="19050" y="12173"/>
                  </a:cubicBezTo>
                  <a:cubicBezTo>
                    <a:pt x="20882" y="14372"/>
                    <a:pt x="21659" y="17432"/>
                    <a:pt x="23813" y="19317"/>
                  </a:cubicBezTo>
                  <a:cubicBezTo>
                    <a:pt x="28120" y="23086"/>
                    <a:pt x="34053" y="24795"/>
                    <a:pt x="38100" y="28842"/>
                  </a:cubicBezTo>
                  <a:cubicBezTo>
                    <a:pt x="40481" y="31223"/>
                    <a:pt x="42442" y="34118"/>
                    <a:pt x="45244" y="35986"/>
                  </a:cubicBezTo>
                  <a:cubicBezTo>
                    <a:pt x="47333" y="37378"/>
                    <a:pt x="50007" y="37573"/>
                    <a:pt x="52388" y="38367"/>
                  </a:cubicBezTo>
                  <a:cubicBezTo>
                    <a:pt x="57656" y="43635"/>
                    <a:pt x="60042" y="46957"/>
                    <a:pt x="66675" y="50273"/>
                  </a:cubicBezTo>
                  <a:cubicBezTo>
                    <a:pt x="68920" y="51395"/>
                    <a:pt x="71438" y="51860"/>
                    <a:pt x="73819" y="52654"/>
                  </a:cubicBezTo>
                  <a:cubicBezTo>
                    <a:pt x="91563" y="64484"/>
                    <a:pt x="69764" y="49276"/>
                    <a:pt x="88106" y="64561"/>
                  </a:cubicBezTo>
                  <a:cubicBezTo>
                    <a:pt x="90305" y="66393"/>
                    <a:pt x="92869" y="67736"/>
                    <a:pt x="95250" y="69323"/>
                  </a:cubicBezTo>
                  <a:cubicBezTo>
                    <a:pt x="96636" y="71402"/>
                    <a:pt x="103291" y="80025"/>
                    <a:pt x="102394" y="83611"/>
                  </a:cubicBezTo>
                  <a:cubicBezTo>
                    <a:pt x="101963" y="85333"/>
                    <a:pt x="96441" y="85595"/>
                    <a:pt x="95250" y="85992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15"/>
            <p:cNvSpPr/>
            <p:nvPr/>
          </p:nvSpPr>
          <p:spPr>
            <a:xfrm>
              <a:off x="5516905" y="3392121"/>
              <a:ext cx="45752" cy="91054"/>
            </a:xfrm>
            <a:custGeom>
              <a:avLst/>
              <a:gdLst>
                <a:gd name="connsiteX0" fmla="*/ 33337 w 64293"/>
                <a:gd name="connsiteY0" fmla="*/ 104775 h 104775"/>
                <a:gd name="connsiteX1" fmla="*/ 33337 w 64293"/>
                <a:gd name="connsiteY1" fmla="*/ 104775 h 104775"/>
                <a:gd name="connsiteX2" fmla="*/ 4762 w 64293"/>
                <a:gd name="connsiteY2" fmla="*/ 95250 h 104775"/>
                <a:gd name="connsiteX3" fmla="*/ 0 w 64293"/>
                <a:gd name="connsiteY3" fmla="*/ 88106 h 104775"/>
                <a:gd name="connsiteX4" fmla="*/ 2381 w 64293"/>
                <a:gd name="connsiteY4" fmla="*/ 80962 h 104775"/>
                <a:gd name="connsiteX5" fmla="*/ 14287 w 64293"/>
                <a:gd name="connsiteY5" fmla="*/ 71437 h 104775"/>
                <a:gd name="connsiteX6" fmla="*/ 19050 w 64293"/>
                <a:gd name="connsiteY6" fmla="*/ 57150 h 104775"/>
                <a:gd name="connsiteX7" fmla="*/ 19050 w 64293"/>
                <a:gd name="connsiteY7" fmla="*/ 11906 h 104775"/>
                <a:gd name="connsiteX8" fmla="*/ 21431 w 64293"/>
                <a:gd name="connsiteY8" fmla="*/ 4762 h 104775"/>
                <a:gd name="connsiteX9" fmla="*/ 28575 w 64293"/>
                <a:gd name="connsiteY9" fmla="*/ 0 h 104775"/>
                <a:gd name="connsiteX10" fmla="*/ 47625 w 64293"/>
                <a:gd name="connsiteY10" fmla="*/ 2381 h 104775"/>
                <a:gd name="connsiteX11" fmla="*/ 45243 w 64293"/>
                <a:gd name="connsiteY11" fmla="*/ 14287 h 104775"/>
                <a:gd name="connsiteX12" fmla="*/ 40481 w 64293"/>
                <a:gd name="connsiteY12" fmla="*/ 21431 h 104775"/>
                <a:gd name="connsiteX13" fmla="*/ 38100 w 64293"/>
                <a:gd name="connsiteY13" fmla="*/ 28575 h 104775"/>
                <a:gd name="connsiteX14" fmla="*/ 47625 w 64293"/>
                <a:gd name="connsiteY14" fmla="*/ 40481 h 104775"/>
                <a:gd name="connsiteX15" fmla="*/ 61912 w 64293"/>
                <a:gd name="connsiteY15" fmla="*/ 45243 h 104775"/>
                <a:gd name="connsiteX16" fmla="*/ 59531 w 64293"/>
                <a:gd name="connsiteY16" fmla="*/ 52387 h 104775"/>
                <a:gd name="connsiteX17" fmla="*/ 64293 w 64293"/>
                <a:gd name="connsiteY17" fmla="*/ 69056 h 104775"/>
                <a:gd name="connsiteX18" fmla="*/ 59531 w 64293"/>
                <a:gd name="connsiteY18" fmla="*/ 76200 h 104775"/>
                <a:gd name="connsiteX19" fmla="*/ 42862 w 64293"/>
                <a:gd name="connsiteY19" fmla="*/ 76200 h 104775"/>
                <a:gd name="connsiteX20" fmla="*/ 38100 w 64293"/>
                <a:gd name="connsiteY20" fmla="*/ 83343 h 104775"/>
                <a:gd name="connsiteX21" fmla="*/ 33337 w 64293"/>
                <a:gd name="connsiteY21" fmla="*/ 97631 h 104775"/>
                <a:gd name="connsiteX22" fmla="*/ 33337 w 64293"/>
                <a:gd name="connsiteY22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293" h="104775">
                  <a:moveTo>
                    <a:pt x="33337" y="104775"/>
                  </a:moveTo>
                  <a:lnTo>
                    <a:pt x="33337" y="104775"/>
                  </a:lnTo>
                  <a:cubicBezTo>
                    <a:pt x="23619" y="102615"/>
                    <a:pt x="12322" y="102810"/>
                    <a:pt x="4762" y="95250"/>
                  </a:cubicBezTo>
                  <a:cubicBezTo>
                    <a:pt x="2738" y="93226"/>
                    <a:pt x="1587" y="90487"/>
                    <a:pt x="0" y="88106"/>
                  </a:cubicBezTo>
                  <a:cubicBezTo>
                    <a:pt x="794" y="85725"/>
                    <a:pt x="606" y="82737"/>
                    <a:pt x="2381" y="80962"/>
                  </a:cubicBezTo>
                  <a:cubicBezTo>
                    <a:pt x="14261" y="69082"/>
                    <a:pt x="5829" y="90468"/>
                    <a:pt x="14287" y="71437"/>
                  </a:cubicBezTo>
                  <a:cubicBezTo>
                    <a:pt x="16326" y="66850"/>
                    <a:pt x="19050" y="57150"/>
                    <a:pt x="19050" y="57150"/>
                  </a:cubicBezTo>
                  <a:cubicBezTo>
                    <a:pt x="16808" y="32499"/>
                    <a:pt x="15055" y="33878"/>
                    <a:pt x="19050" y="11906"/>
                  </a:cubicBezTo>
                  <a:cubicBezTo>
                    <a:pt x="19499" y="9436"/>
                    <a:pt x="19863" y="6722"/>
                    <a:pt x="21431" y="4762"/>
                  </a:cubicBezTo>
                  <a:cubicBezTo>
                    <a:pt x="23219" y="2527"/>
                    <a:pt x="26194" y="1587"/>
                    <a:pt x="28575" y="0"/>
                  </a:cubicBezTo>
                  <a:lnTo>
                    <a:pt x="47625" y="2381"/>
                  </a:lnTo>
                  <a:cubicBezTo>
                    <a:pt x="50698" y="5015"/>
                    <a:pt x="46664" y="10497"/>
                    <a:pt x="45243" y="14287"/>
                  </a:cubicBezTo>
                  <a:cubicBezTo>
                    <a:pt x="44238" y="16967"/>
                    <a:pt x="41761" y="18871"/>
                    <a:pt x="40481" y="21431"/>
                  </a:cubicBezTo>
                  <a:cubicBezTo>
                    <a:pt x="39359" y="23676"/>
                    <a:pt x="38894" y="26194"/>
                    <a:pt x="38100" y="28575"/>
                  </a:cubicBezTo>
                  <a:cubicBezTo>
                    <a:pt x="40682" y="36321"/>
                    <a:pt x="39196" y="36735"/>
                    <a:pt x="47625" y="40481"/>
                  </a:cubicBezTo>
                  <a:cubicBezTo>
                    <a:pt x="52212" y="42520"/>
                    <a:pt x="61912" y="45243"/>
                    <a:pt x="61912" y="45243"/>
                  </a:cubicBezTo>
                  <a:cubicBezTo>
                    <a:pt x="61118" y="47624"/>
                    <a:pt x="59531" y="49877"/>
                    <a:pt x="59531" y="52387"/>
                  </a:cubicBezTo>
                  <a:cubicBezTo>
                    <a:pt x="59531" y="55377"/>
                    <a:pt x="63170" y="65687"/>
                    <a:pt x="64293" y="69056"/>
                  </a:cubicBezTo>
                  <a:cubicBezTo>
                    <a:pt x="62706" y="71437"/>
                    <a:pt x="61766" y="74412"/>
                    <a:pt x="59531" y="76200"/>
                  </a:cubicBezTo>
                  <a:cubicBezTo>
                    <a:pt x="53838" y="80755"/>
                    <a:pt x="48882" y="77705"/>
                    <a:pt x="42862" y="76200"/>
                  </a:cubicBezTo>
                  <a:cubicBezTo>
                    <a:pt x="41275" y="78581"/>
                    <a:pt x="39262" y="80728"/>
                    <a:pt x="38100" y="83343"/>
                  </a:cubicBezTo>
                  <a:cubicBezTo>
                    <a:pt x="36061" y="87931"/>
                    <a:pt x="33337" y="97631"/>
                    <a:pt x="33337" y="97631"/>
                  </a:cubicBezTo>
                  <a:lnTo>
                    <a:pt x="33337" y="104775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16"/>
            <p:cNvSpPr/>
            <p:nvPr/>
          </p:nvSpPr>
          <p:spPr>
            <a:xfrm>
              <a:off x="6108109" y="3627817"/>
              <a:ext cx="25751" cy="43677"/>
            </a:xfrm>
            <a:custGeom>
              <a:avLst/>
              <a:gdLst>
                <a:gd name="connsiteX0" fmla="*/ 35987 w 36186"/>
                <a:gd name="connsiteY0" fmla="*/ 50258 h 50258"/>
                <a:gd name="connsiteX1" fmla="*/ 35987 w 36186"/>
                <a:gd name="connsiteY1" fmla="*/ 50258 h 50258"/>
                <a:gd name="connsiteX2" fmla="*/ 16937 w 36186"/>
                <a:gd name="connsiteY2" fmla="*/ 38352 h 50258"/>
                <a:gd name="connsiteX3" fmla="*/ 7412 w 36186"/>
                <a:gd name="connsiteY3" fmla="*/ 16921 h 50258"/>
                <a:gd name="connsiteX4" fmla="*/ 2649 w 36186"/>
                <a:gd name="connsiteY4" fmla="*/ 9777 h 50258"/>
                <a:gd name="connsiteX5" fmla="*/ 268 w 36186"/>
                <a:gd name="connsiteY5" fmla="*/ 2633 h 50258"/>
                <a:gd name="connsiteX6" fmla="*/ 14555 w 36186"/>
                <a:gd name="connsiteY6" fmla="*/ 2633 h 50258"/>
                <a:gd name="connsiteX7" fmla="*/ 21699 w 36186"/>
                <a:gd name="connsiteY7" fmla="*/ 16921 h 50258"/>
                <a:gd name="connsiteX8" fmla="*/ 26462 w 36186"/>
                <a:gd name="connsiteY8" fmla="*/ 24065 h 50258"/>
                <a:gd name="connsiteX9" fmla="*/ 28843 w 36186"/>
                <a:gd name="connsiteY9" fmla="*/ 31208 h 50258"/>
                <a:gd name="connsiteX10" fmla="*/ 35987 w 36186"/>
                <a:gd name="connsiteY10" fmla="*/ 45496 h 50258"/>
                <a:gd name="connsiteX11" fmla="*/ 35987 w 36186"/>
                <a:gd name="connsiteY11" fmla="*/ 50258 h 5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86" h="50258">
                  <a:moveTo>
                    <a:pt x="35987" y="50258"/>
                  </a:moveTo>
                  <a:lnTo>
                    <a:pt x="35987" y="50258"/>
                  </a:lnTo>
                  <a:cubicBezTo>
                    <a:pt x="29637" y="46289"/>
                    <a:pt x="22784" y="43030"/>
                    <a:pt x="16937" y="38352"/>
                  </a:cubicBezTo>
                  <a:cubicBezTo>
                    <a:pt x="10011" y="32811"/>
                    <a:pt x="11988" y="23785"/>
                    <a:pt x="7412" y="16921"/>
                  </a:cubicBezTo>
                  <a:lnTo>
                    <a:pt x="2649" y="9777"/>
                  </a:lnTo>
                  <a:cubicBezTo>
                    <a:pt x="1855" y="7396"/>
                    <a:pt x="-855" y="4878"/>
                    <a:pt x="268" y="2633"/>
                  </a:cubicBezTo>
                  <a:cubicBezTo>
                    <a:pt x="2989" y="-2809"/>
                    <a:pt x="11833" y="1726"/>
                    <a:pt x="14555" y="2633"/>
                  </a:cubicBezTo>
                  <a:cubicBezTo>
                    <a:pt x="28205" y="23107"/>
                    <a:pt x="11840" y="-2797"/>
                    <a:pt x="21699" y="16921"/>
                  </a:cubicBezTo>
                  <a:cubicBezTo>
                    <a:pt x="22979" y="19481"/>
                    <a:pt x="24874" y="21684"/>
                    <a:pt x="26462" y="24065"/>
                  </a:cubicBezTo>
                  <a:cubicBezTo>
                    <a:pt x="27256" y="26446"/>
                    <a:pt x="27721" y="28963"/>
                    <a:pt x="28843" y="31208"/>
                  </a:cubicBezTo>
                  <a:cubicBezTo>
                    <a:pt x="32614" y="38751"/>
                    <a:pt x="34790" y="37119"/>
                    <a:pt x="35987" y="45496"/>
                  </a:cubicBezTo>
                  <a:cubicBezTo>
                    <a:pt x="36436" y="48639"/>
                    <a:pt x="35987" y="49464"/>
                    <a:pt x="35987" y="50258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17"/>
            <p:cNvSpPr/>
            <p:nvPr/>
          </p:nvSpPr>
          <p:spPr>
            <a:xfrm>
              <a:off x="6208278" y="3733553"/>
              <a:ext cx="32387" cy="26926"/>
            </a:xfrm>
            <a:custGeom>
              <a:avLst/>
              <a:gdLst>
                <a:gd name="connsiteX0" fmla="*/ 33337 w 45511"/>
                <a:gd name="connsiteY0" fmla="*/ 30983 h 30983"/>
                <a:gd name="connsiteX1" fmla="*/ 33337 w 45511"/>
                <a:gd name="connsiteY1" fmla="*/ 30983 h 30983"/>
                <a:gd name="connsiteX2" fmla="*/ 11906 w 45511"/>
                <a:gd name="connsiteY2" fmla="*/ 26221 h 30983"/>
                <a:gd name="connsiteX3" fmla="*/ 4762 w 45511"/>
                <a:gd name="connsiteY3" fmla="*/ 21458 h 30983"/>
                <a:gd name="connsiteX4" fmla="*/ 0 w 45511"/>
                <a:gd name="connsiteY4" fmla="*/ 2408 h 30983"/>
                <a:gd name="connsiteX5" fmla="*/ 7143 w 45511"/>
                <a:gd name="connsiteY5" fmla="*/ 27 h 30983"/>
                <a:gd name="connsiteX6" fmla="*/ 21431 w 45511"/>
                <a:gd name="connsiteY6" fmla="*/ 4789 h 30983"/>
                <a:gd name="connsiteX7" fmla="*/ 28575 w 45511"/>
                <a:gd name="connsiteY7" fmla="*/ 7171 h 30983"/>
                <a:gd name="connsiteX8" fmla="*/ 42862 w 45511"/>
                <a:gd name="connsiteY8" fmla="*/ 14314 h 30983"/>
                <a:gd name="connsiteX9" fmla="*/ 45243 w 45511"/>
                <a:gd name="connsiteY9" fmla="*/ 21458 h 30983"/>
                <a:gd name="connsiteX10" fmla="*/ 38100 w 45511"/>
                <a:gd name="connsiteY10" fmla="*/ 23839 h 30983"/>
                <a:gd name="connsiteX11" fmla="*/ 33337 w 45511"/>
                <a:gd name="connsiteY11" fmla="*/ 30983 h 3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11" h="30983">
                  <a:moveTo>
                    <a:pt x="33337" y="30983"/>
                  </a:moveTo>
                  <a:lnTo>
                    <a:pt x="33337" y="30983"/>
                  </a:lnTo>
                  <a:cubicBezTo>
                    <a:pt x="26193" y="29396"/>
                    <a:pt x="18848" y="28535"/>
                    <a:pt x="11906" y="26221"/>
                  </a:cubicBezTo>
                  <a:cubicBezTo>
                    <a:pt x="9191" y="25316"/>
                    <a:pt x="6550" y="23693"/>
                    <a:pt x="4762" y="21458"/>
                  </a:cubicBezTo>
                  <a:cubicBezTo>
                    <a:pt x="2810" y="19018"/>
                    <a:pt x="118" y="3000"/>
                    <a:pt x="0" y="2408"/>
                  </a:cubicBezTo>
                  <a:cubicBezTo>
                    <a:pt x="2381" y="1614"/>
                    <a:pt x="4649" y="-250"/>
                    <a:pt x="7143" y="27"/>
                  </a:cubicBezTo>
                  <a:cubicBezTo>
                    <a:pt x="12133" y="581"/>
                    <a:pt x="16668" y="3201"/>
                    <a:pt x="21431" y="4789"/>
                  </a:cubicBezTo>
                  <a:cubicBezTo>
                    <a:pt x="23812" y="5583"/>
                    <a:pt x="26486" y="5779"/>
                    <a:pt x="28575" y="7171"/>
                  </a:cubicBezTo>
                  <a:cubicBezTo>
                    <a:pt x="37807" y="13325"/>
                    <a:pt x="33003" y="11028"/>
                    <a:pt x="42862" y="14314"/>
                  </a:cubicBezTo>
                  <a:cubicBezTo>
                    <a:pt x="43656" y="16695"/>
                    <a:pt x="46365" y="19213"/>
                    <a:pt x="45243" y="21458"/>
                  </a:cubicBezTo>
                  <a:cubicBezTo>
                    <a:pt x="44121" y="23703"/>
                    <a:pt x="40108" y="22333"/>
                    <a:pt x="38100" y="23839"/>
                  </a:cubicBezTo>
                  <a:cubicBezTo>
                    <a:pt x="36680" y="24904"/>
                    <a:pt x="34131" y="29792"/>
                    <a:pt x="33337" y="30983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18"/>
            <p:cNvSpPr/>
            <p:nvPr/>
          </p:nvSpPr>
          <p:spPr>
            <a:xfrm>
              <a:off x="6181107" y="3685979"/>
              <a:ext cx="32254" cy="28972"/>
            </a:xfrm>
            <a:custGeom>
              <a:avLst/>
              <a:gdLst>
                <a:gd name="connsiteX0" fmla="*/ 45325 w 45325"/>
                <a:gd name="connsiteY0" fmla="*/ 33338 h 33338"/>
                <a:gd name="connsiteX1" fmla="*/ 45325 w 45325"/>
                <a:gd name="connsiteY1" fmla="*/ 33338 h 33338"/>
                <a:gd name="connsiteX2" fmla="*/ 26275 w 45325"/>
                <a:gd name="connsiteY2" fmla="*/ 23813 h 33338"/>
                <a:gd name="connsiteX3" fmla="*/ 11988 w 45325"/>
                <a:gd name="connsiteY3" fmla="*/ 11906 h 33338"/>
                <a:gd name="connsiteX4" fmla="*/ 4844 w 45325"/>
                <a:gd name="connsiteY4" fmla="*/ 9525 h 33338"/>
                <a:gd name="connsiteX5" fmla="*/ 82 w 45325"/>
                <a:gd name="connsiteY5" fmla="*/ 2381 h 33338"/>
                <a:gd name="connsiteX6" fmla="*/ 7225 w 45325"/>
                <a:gd name="connsiteY6" fmla="*/ 0 h 33338"/>
                <a:gd name="connsiteX7" fmla="*/ 23894 w 45325"/>
                <a:gd name="connsiteY7" fmla="*/ 2381 h 33338"/>
                <a:gd name="connsiteX8" fmla="*/ 31038 w 45325"/>
                <a:gd name="connsiteY8" fmla="*/ 9525 h 33338"/>
                <a:gd name="connsiteX9" fmla="*/ 45325 w 45325"/>
                <a:gd name="connsiteY9" fmla="*/ 19050 h 33338"/>
                <a:gd name="connsiteX10" fmla="*/ 45325 w 45325"/>
                <a:gd name="connsiteY10" fmla="*/ 33338 h 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25" h="33338">
                  <a:moveTo>
                    <a:pt x="45325" y="33338"/>
                  </a:moveTo>
                  <a:lnTo>
                    <a:pt x="45325" y="33338"/>
                  </a:lnTo>
                  <a:cubicBezTo>
                    <a:pt x="38975" y="30163"/>
                    <a:pt x="32508" y="27213"/>
                    <a:pt x="26275" y="23813"/>
                  </a:cubicBezTo>
                  <a:cubicBezTo>
                    <a:pt x="4853" y="12128"/>
                    <a:pt x="34661" y="27021"/>
                    <a:pt x="11988" y="11906"/>
                  </a:cubicBezTo>
                  <a:cubicBezTo>
                    <a:pt x="9899" y="10514"/>
                    <a:pt x="7225" y="10319"/>
                    <a:pt x="4844" y="9525"/>
                  </a:cubicBezTo>
                  <a:cubicBezTo>
                    <a:pt x="3257" y="7144"/>
                    <a:pt x="-612" y="5157"/>
                    <a:pt x="82" y="2381"/>
                  </a:cubicBezTo>
                  <a:cubicBezTo>
                    <a:pt x="691" y="-54"/>
                    <a:pt x="4715" y="0"/>
                    <a:pt x="7225" y="0"/>
                  </a:cubicBezTo>
                  <a:cubicBezTo>
                    <a:pt x="12838" y="0"/>
                    <a:pt x="18338" y="1587"/>
                    <a:pt x="23894" y="2381"/>
                  </a:cubicBezTo>
                  <a:cubicBezTo>
                    <a:pt x="26275" y="4762"/>
                    <a:pt x="28380" y="7457"/>
                    <a:pt x="31038" y="9525"/>
                  </a:cubicBezTo>
                  <a:cubicBezTo>
                    <a:pt x="35556" y="13039"/>
                    <a:pt x="45325" y="19050"/>
                    <a:pt x="45325" y="19050"/>
                  </a:cubicBezTo>
                  <a:lnTo>
                    <a:pt x="45325" y="33338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19"/>
            <p:cNvSpPr/>
            <p:nvPr/>
          </p:nvSpPr>
          <p:spPr>
            <a:xfrm>
              <a:off x="6582772" y="3973630"/>
              <a:ext cx="32196" cy="28972"/>
            </a:xfrm>
            <a:custGeom>
              <a:avLst/>
              <a:gdLst>
                <a:gd name="connsiteX0" fmla="*/ 38100 w 45244"/>
                <a:gd name="connsiteY0" fmla="*/ 30956 h 33337"/>
                <a:gd name="connsiteX1" fmla="*/ 38100 w 45244"/>
                <a:gd name="connsiteY1" fmla="*/ 30956 h 33337"/>
                <a:gd name="connsiteX2" fmla="*/ 4762 w 45244"/>
                <a:gd name="connsiteY2" fmla="*/ 30956 h 33337"/>
                <a:gd name="connsiteX3" fmla="*/ 0 w 45244"/>
                <a:gd name="connsiteY3" fmla="*/ 23812 h 33337"/>
                <a:gd name="connsiteX4" fmla="*/ 2381 w 45244"/>
                <a:gd name="connsiteY4" fmla="*/ 7144 h 33337"/>
                <a:gd name="connsiteX5" fmla="*/ 16669 w 45244"/>
                <a:gd name="connsiteY5" fmla="*/ 0 h 33337"/>
                <a:gd name="connsiteX6" fmla="*/ 33337 w 45244"/>
                <a:gd name="connsiteY6" fmla="*/ 2381 h 33337"/>
                <a:gd name="connsiteX7" fmla="*/ 40481 w 45244"/>
                <a:gd name="connsiteY7" fmla="*/ 4762 h 33337"/>
                <a:gd name="connsiteX8" fmla="*/ 45244 w 45244"/>
                <a:gd name="connsiteY8" fmla="*/ 19050 h 33337"/>
                <a:gd name="connsiteX9" fmla="*/ 38100 w 45244"/>
                <a:gd name="connsiteY9" fmla="*/ 30956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244" h="33337">
                  <a:moveTo>
                    <a:pt x="38100" y="30956"/>
                  </a:moveTo>
                  <a:lnTo>
                    <a:pt x="38100" y="30956"/>
                  </a:lnTo>
                  <a:cubicBezTo>
                    <a:pt x="30965" y="31749"/>
                    <a:pt x="13401" y="35893"/>
                    <a:pt x="4762" y="30956"/>
                  </a:cubicBezTo>
                  <a:cubicBezTo>
                    <a:pt x="2277" y="29536"/>
                    <a:pt x="1587" y="26193"/>
                    <a:pt x="0" y="23812"/>
                  </a:cubicBezTo>
                  <a:cubicBezTo>
                    <a:pt x="794" y="18256"/>
                    <a:pt x="102" y="12273"/>
                    <a:pt x="2381" y="7144"/>
                  </a:cubicBezTo>
                  <a:cubicBezTo>
                    <a:pt x="3987" y="3530"/>
                    <a:pt x="13498" y="1057"/>
                    <a:pt x="16669" y="0"/>
                  </a:cubicBezTo>
                  <a:cubicBezTo>
                    <a:pt x="22225" y="794"/>
                    <a:pt x="27834" y="1280"/>
                    <a:pt x="33337" y="2381"/>
                  </a:cubicBezTo>
                  <a:cubicBezTo>
                    <a:pt x="35798" y="2873"/>
                    <a:pt x="39022" y="2719"/>
                    <a:pt x="40481" y="4762"/>
                  </a:cubicBezTo>
                  <a:cubicBezTo>
                    <a:pt x="43399" y="8847"/>
                    <a:pt x="45244" y="19050"/>
                    <a:pt x="45244" y="19050"/>
                  </a:cubicBezTo>
                  <a:cubicBezTo>
                    <a:pt x="42152" y="28324"/>
                    <a:pt x="39291" y="28972"/>
                    <a:pt x="38100" y="30956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20"/>
            <p:cNvSpPr/>
            <p:nvPr/>
          </p:nvSpPr>
          <p:spPr>
            <a:xfrm>
              <a:off x="6609667" y="3948592"/>
              <a:ext cx="36798" cy="18830"/>
            </a:xfrm>
            <a:custGeom>
              <a:avLst/>
              <a:gdLst>
                <a:gd name="connsiteX0" fmla="*/ 40787 w 51710"/>
                <a:gd name="connsiteY0" fmla="*/ 21667 h 21667"/>
                <a:gd name="connsiteX1" fmla="*/ 40787 w 51710"/>
                <a:gd name="connsiteY1" fmla="*/ 21667 h 21667"/>
                <a:gd name="connsiteX2" fmla="*/ 2687 w 51710"/>
                <a:gd name="connsiteY2" fmla="*/ 19286 h 21667"/>
                <a:gd name="connsiteX3" fmla="*/ 306 w 51710"/>
                <a:gd name="connsiteY3" fmla="*/ 12142 h 21667"/>
                <a:gd name="connsiteX4" fmla="*/ 7450 w 51710"/>
                <a:gd name="connsiteY4" fmla="*/ 4998 h 21667"/>
                <a:gd name="connsiteX5" fmla="*/ 21737 w 51710"/>
                <a:gd name="connsiteY5" fmla="*/ 236 h 21667"/>
                <a:gd name="connsiteX6" fmla="*/ 50312 w 51710"/>
                <a:gd name="connsiteY6" fmla="*/ 2617 h 21667"/>
                <a:gd name="connsiteX7" fmla="*/ 47931 w 51710"/>
                <a:gd name="connsiteY7" fmla="*/ 14523 h 21667"/>
                <a:gd name="connsiteX8" fmla="*/ 40787 w 51710"/>
                <a:gd name="connsiteY8" fmla="*/ 21667 h 2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10" h="21667">
                  <a:moveTo>
                    <a:pt x="40787" y="21667"/>
                  </a:moveTo>
                  <a:lnTo>
                    <a:pt x="40787" y="21667"/>
                  </a:lnTo>
                  <a:cubicBezTo>
                    <a:pt x="28087" y="20873"/>
                    <a:pt x="15074" y="22200"/>
                    <a:pt x="2687" y="19286"/>
                  </a:cubicBezTo>
                  <a:cubicBezTo>
                    <a:pt x="244" y="18711"/>
                    <a:pt x="-488" y="14523"/>
                    <a:pt x="306" y="12142"/>
                  </a:cubicBezTo>
                  <a:cubicBezTo>
                    <a:pt x="1371" y="8947"/>
                    <a:pt x="4506" y="6633"/>
                    <a:pt x="7450" y="4998"/>
                  </a:cubicBezTo>
                  <a:cubicBezTo>
                    <a:pt x="11838" y="2560"/>
                    <a:pt x="21737" y="236"/>
                    <a:pt x="21737" y="236"/>
                  </a:cubicBezTo>
                  <a:cubicBezTo>
                    <a:pt x="31262" y="1030"/>
                    <a:pt x="41921" y="-1960"/>
                    <a:pt x="50312" y="2617"/>
                  </a:cubicBezTo>
                  <a:cubicBezTo>
                    <a:pt x="53865" y="4555"/>
                    <a:pt x="49741" y="10903"/>
                    <a:pt x="47931" y="14523"/>
                  </a:cubicBezTo>
                  <a:cubicBezTo>
                    <a:pt x="43798" y="22789"/>
                    <a:pt x="41978" y="20476"/>
                    <a:pt x="40787" y="21667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221"/>
            <p:cNvSpPr/>
            <p:nvPr/>
          </p:nvSpPr>
          <p:spPr>
            <a:xfrm>
              <a:off x="6246585" y="3755956"/>
              <a:ext cx="29838" cy="31424"/>
            </a:xfrm>
            <a:custGeom>
              <a:avLst/>
              <a:gdLst>
                <a:gd name="connsiteX0" fmla="*/ 34276 w 41930"/>
                <a:gd name="connsiteY0" fmla="*/ 36159 h 36159"/>
                <a:gd name="connsiteX1" fmla="*/ 34276 w 41930"/>
                <a:gd name="connsiteY1" fmla="*/ 36159 h 36159"/>
                <a:gd name="connsiteX2" fmla="*/ 12845 w 41930"/>
                <a:gd name="connsiteY2" fmla="*/ 31397 h 36159"/>
                <a:gd name="connsiteX3" fmla="*/ 10463 w 41930"/>
                <a:gd name="connsiteY3" fmla="*/ 24253 h 36159"/>
                <a:gd name="connsiteX4" fmla="*/ 3320 w 41930"/>
                <a:gd name="connsiteY4" fmla="*/ 21872 h 36159"/>
                <a:gd name="connsiteX5" fmla="*/ 3320 w 41930"/>
                <a:gd name="connsiteY5" fmla="*/ 441 h 36159"/>
                <a:gd name="connsiteX6" fmla="*/ 10463 w 41930"/>
                <a:gd name="connsiteY6" fmla="*/ 5203 h 36159"/>
                <a:gd name="connsiteX7" fmla="*/ 17607 w 41930"/>
                <a:gd name="connsiteY7" fmla="*/ 7584 h 36159"/>
                <a:gd name="connsiteX8" fmla="*/ 31895 w 41930"/>
                <a:gd name="connsiteY8" fmla="*/ 17109 h 36159"/>
                <a:gd name="connsiteX9" fmla="*/ 39038 w 41930"/>
                <a:gd name="connsiteY9" fmla="*/ 21872 h 36159"/>
                <a:gd name="connsiteX10" fmla="*/ 41420 w 41930"/>
                <a:gd name="connsiteY10" fmla="*/ 29016 h 36159"/>
                <a:gd name="connsiteX11" fmla="*/ 34276 w 41930"/>
                <a:gd name="connsiteY11" fmla="*/ 36159 h 3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930" h="36159">
                  <a:moveTo>
                    <a:pt x="34276" y="36159"/>
                  </a:moveTo>
                  <a:lnTo>
                    <a:pt x="34276" y="36159"/>
                  </a:lnTo>
                  <a:cubicBezTo>
                    <a:pt x="27132" y="34572"/>
                    <a:pt x="19390" y="34670"/>
                    <a:pt x="12845" y="31397"/>
                  </a:cubicBezTo>
                  <a:cubicBezTo>
                    <a:pt x="10600" y="30274"/>
                    <a:pt x="12238" y="26028"/>
                    <a:pt x="10463" y="24253"/>
                  </a:cubicBezTo>
                  <a:cubicBezTo>
                    <a:pt x="8688" y="22478"/>
                    <a:pt x="5701" y="22666"/>
                    <a:pt x="3320" y="21872"/>
                  </a:cubicBezTo>
                  <a:cubicBezTo>
                    <a:pt x="1227" y="15594"/>
                    <a:pt x="-2968" y="6729"/>
                    <a:pt x="3320" y="441"/>
                  </a:cubicBezTo>
                  <a:cubicBezTo>
                    <a:pt x="5343" y="-1582"/>
                    <a:pt x="7903" y="3923"/>
                    <a:pt x="10463" y="5203"/>
                  </a:cubicBezTo>
                  <a:cubicBezTo>
                    <a:pt x="12708" y="6325"/>
                    <a:pt x="15226" y="6790"/>
                    <a:pt x="17607" y="7584"/>
                  </a:cubicBezTo>
                  <a:lnTo>
                    <a:pt x="31895" y="17109"/>
                  </a:lnTo>
                  <a:lnTo>
                    <a:pt x="39038" y="21872"/>
                  </a:lnTo>
                  <a:cubicBezTo>
                    <a:pt x="39832" y="24253"/>
                    <a:pt x="43195" y="27241"/>
                    <a:pt x="41420" y="29016"/>
                  </a:cubicBezTo>
                  <a:lnTo>
                    <a:pt x="34276" y="36159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222"/>
            <p:cNvSpPr/>
            <p:nvPr/>
          </p:nvSpPr>
          <p:spPr>
            <a:xfrm>
              <a:off x="6356972" y="3892521"/>
              <a:ext cx="47887" cy="83178"/>
            </a:xfrm>
            <a:custGeom>
              <a:avLst/>
              <a:gdLst>
                <a:gd name="connsiteX0" fmla="*/ 55367 w 67293"/>
                <a:gd name="connsiteY0" fmla="*/ 95711 h 95711"/>
                <a:gd name="connsiteX1" fmla="*/ 55367 w 67293"/>
                <a:gd name="connsiteY1" fmla="*/ 95711 h 95711"/>
                <a:gd name="connsiteX2" fmla="*/ 31555 w 67293"/>
                <a:gd name="connsiteY2" fmla="*/ 76661 h 95711"/>
                <a:gd name="connsiteX3" fmla="*/ 14886 w 67293"/>
                <a:gd name="connsiteY3" fmla="*/ 55230 h 95711"/>
                <a:gd name="connsiteX4" fmla="*/ 10124 w 67293"/>
                <a:gd name="connsiteY4" fmla="*/ 40942 h 95711"/>
                <a:gd name="connsiteX5" fmla="*/ 7742 w 67293"/>
                <a:gd name="connsiteY5" fmla="*/ 31417 h 95711"/>
                <a:gd name="connsiteX6" fmla="*/ 2980 w 67293"/>
                <a:gd name="connsiteY6" fmla="*/ 24274 h 95711"/>
                <a:gd name="connsiteX7" fmla="*/ 2980 w 67293"/>
                <a:gd name="connsiteY7" fmla="*/ 461 h 95711"/>
                <a:gd name="connsiteX8" fmla="*/ 10124 w 67293"/>
                <a:gd name="connsiteY8" fmla="*/ 5224 h 95711"/>
                <a:gd name="connsiteX9" fmla="*/ 14886 w 67293"/>
                <a:gd name="connsiteY9" fmla="*/ 12367 h 95711"/>
                <a:gd name="connsiteX10" fmla="*/ 17267 w 67293"/>
                <a:gd name="connsiteY10" fmla="*/ 19511 h 95711"/>
                <a:gd name="connsiteX11" fmla="*/ 24411 w 67293"/>
                <a:gd name="connsiteY11" fmla="*/ 24274 h 95711"/>
                <a:gd name="connsiteX12" fmla="*/ 29174 w 67293"/>
                <a:gd name="connsiteY12" fmla="*/ 33799 h 95711"/>
                <a:gd name="connsiteX13" fmla="*/ 36317 w 67293"/>
                <a:gd name="connsiteY13" fmla="*/ 38561 h 95711"/>
                <a:gd name="connsiteX14" fmla="*/ 38699 w 67293"/>
                <a:gd name="connsiteY14" fmla="*/ 45705 h 95711"/>
                <a:gd name="connsiteX15" fmla="*/ 52986 w 67293"/>
                <a:gd name="connsiteY15" fmla="*/ 55230 h 95711"/>
                <a:gd name="connsiteX16" fmla="*/ 55367 w 67293"/>
                <a:gd name="connsiteY16" fmla="*/ 62374 h 95711"/>
                <a:gd name="connsiteX17" fmla="*/ 67274 w 67293"/>
                <a:gd name="connsiteY17" fmla="*/ 83805 h 95711"/>
                <a:gd name="connsiteX18" fmla="*/ 55367 w 67293"/>
                <a:gd name="connsiteY18" fmla="*/ 95711 h 9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293" h="95711">
                  <a:moveTo>
                    <a:pt x="55367" y="95711"/>
                  </a:moveTo>
                  <a:lnTo>
                    <a:pt x="55367" y="95711"/>
                  </a:lnTo>
                  <a:cubicBezTo>
                    <a:pt x="48095" y="90516"/>
                    <a:pt x="37541" y="84357"/>
                    <a:pt x="31555" y="76661"/>
                  </a:cubicBezTo>
                  <a:cubicBezTo>
                    <a:pt x="11617" y="51027"/>
                    <a:pt x="31105" y="71449"/>
                    <a:pt x="14886" y="55230"/>
                  </a:cubicBezTo>
                  <a:cubicBezTo>
                    <a:pt x="13299" y="50467"/>
                    <a:pt x="11342" y="45812"/>
                    <a:pt x="10124" y="40942"/>
                  </a:cubicBezTo>
                  <a:cubicBezTo>
                    <a:pt x="9330" y="37767"/>
                    <a:pt x="9031" y="34425"/>
                    <a:pt x="7742" y="31417"/>
                  </a:cubicBezTo>
                  <a:cubicBezTo>
                    <a:pt x="6615" y="28787"/>
                    <a:pt x="4567" y="26655"/>
                    <a:pt x="2980" y="24274"/>
                  </a:cubicBezTo>
                  <a:cubicBezTo>
                    <a:pt x="1407" y="17980"/>
                    <a:pt x="-2858" y="6299"/>
                    <a:pt x="2980" y="461"/>
                  </a:cubicBezTo>
                  <a:cubicBezTo>
                    <a:pt x="5004" y="-1563"/>
                    <a:pt x="7743" y="3636"/>
                    <a:pt x="10124" y="5224"/>
                  </a:cubicBezTo>
                  <a:cubicBezTo>
                    <a:pt x="11711" y="7605"/>
                    <a:pt x="13606" y="9807"/>
                    <a:pt x="14886" y="12367"/>
                  </a:cubicBezTo>
                  <a:cubicBezTo>
                    <a:pt x="16008" y="14612"/>
                    <a:pt x="15699" y="17551"/>
                    <a:pt x="17267" y="19511"/>
                  </a:cubicBezTo>
                  <a:cubicBezTo>
                    <a:pt x="19055" y="21746"/>
                    <a:pt x="22030" y="22686"/>
                    <a:pt x="24411" y="24274"/>
                  </a:cubicBezTo>
                  <a:cubicBezTo>
                    <a:pt x="25999" y="27449"/>
                    <a:pt x="26901" y="31072"/>
                    <a:pt x="29174" y="33799"/>
                  </a:cubicBezTo>
                  <a:cubicBezTo>
                    <a:pt x="31006" y="35997"/>
                    <a:pt x="34529" y="36326"/>
                    <a:pt x="36317" y="38561"/>
                  </a:cubicBezTo>
                  <a:cubicBezTo>
                    <a:pt x="37885" y="40521"/>
                    <a:pt x="36924" y="43930"/>
                    <a:pt x="38699" y="45705"/>
                  </a:cubicBezTo>
                  <a:cubicBezTo>
                    <a:pt x="42746" y="49752"/>
                    <a:pt x="52986" y="55230"/>
                    <a:pt x="52986" y="55230"/>
                  </a:cubicBezTo>
                  <a:cubicBezTo>
                    <a:pt x="53780" y="57611"/>
                    <a:pt x="54148" y="60180"/>
                    <a:pt x="55367" y="62374"/>
                  </a:cubicBezTo>
                  <a:cubicBezTo>
                    <a:pt x="58773" y="68505"/>
                    <a:pt x="66376" y="75724"/>
                    <a:pt x="67274" y="83805"/>
                  </a:cubicBezTo>
                  <a:cubicBezTo>
                    <a:pt x="67800" y="88538"/>
                    <a:pt x="57352" y="93727"/>
                    <a:pt x="55367" y="95711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223"/>
            <p:cNvSpPr/>
            <p:nvPr/>
          </p:nvSpPr>
          <p:spPr>
            <a:xfrm>
              <a:off x="6233696" y="3700202"/>
              <a:ext cx="23813" cy="43721"/>
            </a:xfrm>
            <a:custGeom>
              <a:avLst/>
              <a:gdLst>
                <a:gd name="connsiteX0" fmla="*/ 26194 w 33464"/>
                <a:gd name="connsiteY0" fmla="*/ 50309 h 50309"/>
                <a:gd name="connsiteX1" fmla="*/ 26194 w 33464"/>
                <a:gd name="connsiteY1" fmla="*/ 50309 h 50309"/>
                <a:gd name="connsiteX2" fmla="*/ 7144 w 33464"/>
                <a:gd name="connsiteY2" fmla="*/ 26497 h 50309"/>
                <a:gd name="connsiteX3" fmla="*/ 0 w 33464"/>
                <a:gd name="connsiteY3" fmla="*/ 12209 h 50309"/>
                <a:gd name="connsiteX4" fmla="*/ 21432 w 33464"/>
                <a:gd name="connsiteY4" fmla="*/ 5065 h 50309"/>
                <a:gd name="connsiteX5" fmla="*/ 23813 w 33464"/>
                <a:gd name="connsiteY5" fmla="*/ 12209 h 50309"/>
                <a:gd name="connsiteX6" fmla="*/ 26194 w 33464"/>
                <a:gd name="connsiteY6" fmla="*/ 21734 h 50309"/>
                <a:gd name="connsiteX7" fmla="*/ 28575 w 33464"/>
                <a:gd name="connsiteY7" fmla="*/ 28878 h 50309"/>
                <a:gd name="connsiteX8" fmla="*/ 33338 w 33464"/>
                <a:gd name="connsiteY8" fmla="*/ 47928 h 50309"/>
                <a:gd name="connsiteX9" fmla="*/ 26194 w 33464"/>
                <a:gd name="connsiteY9" fmla="*/ 50309 h 5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64" h="50309">
                  <a:moveTo>
                    <a:pt x="26194" y="50309"/>
                  </a:moveTo>
                  <a:lnTo>
                    <a:pt x="26194" y="50309"/>
                  </a:lnTo>
                  <a:cubicBezTo>
                    <a:pt x="23589" y="47270"/>
                    <a:pt x="10670" y="33549"/>
                    <a:pt x="7144" y="26497"/>
                  </a:cubicBezTo>
                  <a:cubicBezTo>
                    <a:pt x="-2718" y="6774"/>
                    <a:pt x="13654" y="32688"/>
                    <a:pt x="0" y="12209"/>
                  </a:cubicBezTo>
                  <a:cubicBezTo>
                    <a:pt x="3115" y="-246"/>
                    <a:pt x="738" y="-4133"/>
                    <a:pt x="21432" y="5065"/>
                  </a:cubicBezTo>
                  <a:cubicBezTo>
                    <a:pt x="23726" y="6084"/>
                    <a:pt x="23123" y="9795"/>
                    <a:pt x="23813" y="12209"/>
                  </a:cubicBezTo>
                  <a:cubicBezTo>
                    <a:pt x="24712" y="15356"/>
                    <a:pt x="25295" y="18587"/>
                    <a:pt x="26194" y="21734"/>
                  </a:cubicBezTo>
                  <a:cubicBezTo>
                    <a:pt x="26884" y="24148"/>
                    <a:pt x="27966" y="26443"/>
                    <a:pt x="28575" y="28878"/>
                  </a:cubicBezTo>
                  <a:cubicBezTo>
                    <a:pt x="29306" y="31800"/>
                    <a:pt x="31007" y="44042"/>
                    <a:pt x="33338" y="47928"/>
                  </a:cubicBezTo>
                  <a:cubicBezTo>
                    <a:pt x="34493" y="49853"/>
                    <a:pt x="27385" y="49912"/>
                    <a:pt x="26194" y="50309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224"/>
            <p:cNvSpPr/>
            <p:nvPr/>
          </p:nvSpPr>
          <p:spPr>
            <a:xfrm>
              <a:off x="8738228" y="3102469"/>
              <a:ext cx="986223" cy="1996996"/>
            </a:xfrm>
            <a:custGeom>
              <a:avLst/>
              <a:gdLst>
                <a:gd name="connsiteX0" fmla="*/ 278606 w 1385887"/>
                <a:gd name="connsiteY0" fmla="*/ 0 h 2297906"/>
                <a:gd name="connsiteX1" fmla="*/ 295275 w 1385887"/>
                <a:gd name="connsiteY1" fmla="*/ 2381 h 2297906"/>
                <a:gd name="connsiteX2" fmla="*/ 283369 w 1385887"/>
                <a:gd name="connsiteY2" fmla="*/ 19050 h 2297906"/>
                <a:gd name="connsiteX3" fmla="*/ 280987 w 1385887"/>
                <a:gd name="connsiteY3" fmla="*/ 42862 h 2297906"/>
                <a:gd name="connsiteX4" fmla="*/ 283369 w 1385887"/>
                <a:gd name="connsiteY4" fmla="*/ 50006 h 2297906"/>
                <a:gd name="connsiteX5" fmla="*/ 276225 w 1385887"/>
                <a:gd name="connsiteY5" fmla="*/ 71437 h 2297906"/>
                <a:gd name="connsiteX6" fmla="*/ 273844 w 1385887"/>
                <a:gd name="connsiteY6" fmla="*/ 78581 h 2297906"/>
                <a:gd name="connsiteX7" fmla="*/ 271462 w 1385887"/>
                <a:gd name="connsiteY7" fmla="*/ 85725 h 2297906"/>
                <a:gd name="connsiteX8" fmla="*/ 283369 w 1385887"/>
                <a:gd name="connsiteY8" fmla="*/ 104775 h 2297906"/>
                <a:gd name="connsiteX9" fmla="*/ 292894 w 1385887"/>
                <a:gd name="connsiteY9" fmla="*/ 109537 h 2297906"/>
                <a:gd name="connsiteX10" fmla="*/ 297656 w 1385887"/>
                <a:gd name="connsiteY10" fmla="*/ 95250 h 2297906"/>
                <a:gd name="connsiteX11" fmla="*/ 295275 w 1385887"/>
                <a:gd name="connsiteY11" fmla="*/ 78581 h 2297906"/>
                <a:gd name="connsiteX12" fmla="*/ 292894 w 1385887"/>
                <a:gd name="connsiteY12" fmla="*/ 64293 h 2297906"/>
                <a:gd name="connsiteX13" fmla="*/ 295275 w 1385887"/>
                <a:gd name="connsiteY13" fmla="*/ 47625 h 2297906"/>
                <a:gd name="connsiteX14" fmla="*/ 309562 w 1385887"/>
                <a:gd name="connsiteY14" fmla="*/ 42862 h 2297906"/>
                <a:gd name="connsiteX15" fmla="*/ 319087 w 1385887"/>
                <a:gd name="connsiteY15" fmla="*/ 38100 h 2297906"/>
                <a:gd name="connsiteX16" fmla="*/ 326231 w 1385887"/>
                <a:gd name="connsiteY16" fmla="*/ 35718 h 2297906"/>
                <a:gd name="connsiteX17" fmla="*/ 333375 w 1385887"/>
                <a:gd name="connsiteY17" fmla="*/ 30956 h 2297906"/>
                <a:gd name="connsiteX18" fmla="*/ 330994 w 1385887"/>
                <a:gd name="connsiteY18" fmla="*/ 16668 h 2297906"/>
                <a:gd name="connsiteX19" fmla="*/ 338137 w 1385887"/>
                <a:gd name="connsiteY19" fmla="*/ 11906 h 2297906"/>
                <a:gd name="connsiteX20" fmla="*/ 342900 w 1385887"/>
                <a:gd name="connsiteY20" fmla="*/ 19050 h 2297906"/>
                <a:gd name="connsiteX21" fmla="*/ 345281 w 1385887"/>
                <a:gd name="connsiteY21" fmla="*/ 26193 h 2297906"/>
                <a:gd name="connsiteX22" fmla="*/ 359569 w 1385887"/>
                <a:gd name="connsiteY22" fmla="*/ 30956 h 2297906"/>
                <a:gd name="connsiteX23" fmla="*/ 366712 w 1385887"/>
                <a:gd name="connsiteY23" fmla="*/ 33337 h 2297906"/>
                <a:gd name="connsiteX24" fmla="*/ 373856 w 1385887"/>
                <a:gd name="connsiteY24" fmla="*/ 38100 h 2297906"/>
                <a:gd name="connsiteX25" fmla="*/ 376237 w 1385887"/>
                <a:gd name="connsiteY25" fmla="*/ 45243 h 2297906"/>
                <a:gd name="connsiteX26" fmla="*/ 381000 w 1385887"/>
                <a:gd name="connsiteY26" fmla="*/ 52387 h 2297906"/>
                <a:gd name="connsiteX27" fmla="*/ 390525 w 1385887"/>
                <a:gd name="connsiteY27" fmla="*/ 64293 h 2297906"/>
                <a:gd name="connsiteX28" fmla="*/ 404812 w 1385887"/>
                <a:gd name="connsiteY28" fmla="*/ 59531 h 2297906"/>
                <a:gd name="connsiteX29" fmla="*/ 445294 w 1385887"/>
                <a:gd name="connsiteY29" fmla="*/ 64293 h 2297906"/>
                <a:gd name="connsiteX30" fmla="*/ 452437 w 1385887"/>
                <a:gd name="connsiteY30" fmla="*/ 66675 h 2297906"/>
                <a:gd name="connsiteX31" fmla="*/ 454819 w 1385887"/>
                <a:gd name="connsiteY31" fmla="*/ 73818 h 2297906"/>
                <a:gd name="connsiteX32" fmla="*/ 461962 w 1385887"/>
                <a:gd name="connsiteY32" fmla="*/ 76200 h 2297906"/>
                <a:gd name="connsiteX33" fmla="*/ 485775 w 1385887"/>
                <a:gd name="connsiteY33" fmla="*/ 73818 h 2297906"/>
                <a:gd name="connsiteX34" fmla="*/ 492919 w 1385887"/>
                <a:gd name="connsiteY34" fmla="*/ 69056 h 2297906"/>
                <a:gd name="connsiteX35" fmla="*/ 511969 w 1385887"/>
                <a:gd name="connsiteY35" fmla="*/ 64293 h 2297906"/>
                <a:gd name="connsiteX36" fmla="*/ 514350 w 1385887"/>
                <a:gd name="connsiteY36" fmla="*/ 57150 h 2297906"/>
                <a:gd name="connsiteX37" fmla="*/ 538162 w 1385887"/>
                <a:gd name="connsiteY37" fmla="*/ 54768 h 2297906"/>
                <a:gd name="connsiteX38" fmla="*/ 552450 w 1385887"/>
                <a:gd name="connsiteY38" fmla="*/ 64293 h 2297906"/>
                <a:gd name="connsiteX39" fmla="*/ 564356 w 1385887"/>
                <a:gd name="connsiteY39" fmla="*/ 76200 h 2297906"/>
                <a:gd name="connsiteX40" fmla="*/ 578644 w 1385887"/>
                <a:gd name="connsiteY40" fmla="*/ 80962 h 2297906"/>
                <a:gd name="connsiteX41" fmla="*/ 585787 w 1385887"/>
                <a:gd name="connsiteY41" fmla="*/ 85725 h 2297906"/>
                <a:gd name="connsiteX42" fmla="*/ 600075 w 1385887"/>
                <a:gd name="connsiteY42" fmla="*/ 90487 h 2297906"/>
                <a:gd name="connsiteX43" fmla="*/ 604837 w 1385887"/>
                <a:gd name="connsiteY43" fmla="*/ 107156 h 2297906"/>
                <a:gd name="connsiteX44" fmla="*/ 607219 w 1385887"/>
                <a:gd name="connsiteY44" fmla="*/ 126206 h 2297906"/>
                <a:gd name="connsiteX45" fmla="*/ 626269 w 1385887"/>
                <a:gd name="connsiteY45" fmla="*/ 128587 h 2297906"/>
                <a:gd name="connsiteX46" fmla="*/ 647700 w 1385887"/>
                <a:gd name="connsiteY46" fmla="*/ 140493 h 2297906"/>
                <a:gd name="connsiteX47" fmla="*/ 654844 w 1385887"/>
                <a:gd name="connsiteY47" fmla="*/ 145256 h 2297906"/>
                <a:gd name="connsiteX48" fmla="*/ 664369 w 1385887"/>
                <a:gd name="connsiteY48" fmla="*/ 157162 h 2297906"/>
                <a:gd name="connsiteX49" fmla="*/ 673894 w 1385887"/>
                <a:gd name="connsiteY49" fmla="*/ 171450 h 2297906"/>
                <a:gd name="connsiteX50" fmla="*/ 678656 w 1385887"/>
                <a:gd name="connsiteY50" fmla="*/ 178593 h 2297906"/>
                <a:gd name="connsiteX51" fmla="*/ 681037 w 1385887"/>
                <a:gd name="connsiteY51" fmla="*/ 185737 h 2297906"/>
                <a:gd name="connsiteX52" fmla="*/ 688181 w 1385887"/>
                <a:gd name="connsiteY52" fmla="*/ 188118 h 2297906"/>
                <a:gd name="connsiteX53" fmla="*/ 702469 w 1385887"/>
                <a:gd name="connsiteY53" fmla="*/ 195262 h 2297906"/>
                <a:gd name="connsiteX54" fmla="*/ 704850 w 1385887"/>
                <a:gd name="connsiteY54" fmla="*/ 202406 h 2297906"/>
                <a:gd name="connsiteX55" fmla="*/ 719137 w 1385887"/>
                <a:gd name="connsiteY55" fmla="*/ 216693 h 2297906"/>
                <a:gd name="connsiteX56" fmla="*/ 740569 w 1385887"/>
                <a:gd name="connsiteY56" fmla="*/ 219075 h 2297906"/>
                <a:gd name="connsiteX57" fmla="*/ 771525 w 1385887"/>
                <a:gd name="connsiteY57" fmla="*/ 216693 h 2297906"/>
                <a:gd name="connsiteX58" fmla="*/ 783431 w 1385887"/>
                <a:gd name="connsiteY58" fmla="*/ 219075 h 2297906"/>
                <a:gd name="connsiteX59" fmla="*/ 800100 w 1385887"/>
                <a:gd name="connsiteY59" fmla="*/ 223837 h 2297906"/>
                <a:gd name="connsiteX60" fmla="*/ 819150 w 1385887"/>
                <a:gd name="connsiteY60" fmla="*/ 228600 h 2297906"/>
                <a:gd name="connsiteX61" fmla="*/ 833437 w 1385887"/>
                <a:gd name="connsiteY61" fmla="*/ 233362 h 2297906"/>
                <a:gd name="connsiteX62" fmla="*/ 845344 w 1385887"/>
                <a:gd name="connsiteY62" fmla="*/ 245268 h 2297906"/>
                <a:gd name="connsiteX63" fmla="*/ 859631 w 1385887"/>
                <a:gd name="connsiteY63" fmla="*/ 252412 h 2297906"/>
                <a:gd name="connsiteX64" fmla="*/ 864394 w 1385887"/>
                <a:gd name="connsiteY64" fmla="*/ 259556 h 2297906"/>
                <a:gd name="connsiteX65" fmla="*/ 871537 w 1385887"/>
                <a:gd name="connsiteY65" fmla="*/ 261937 h 2297906"/>
                <a:gd name="connsiteX66" fmla="*/ 878681 w 1385887"/>
                <a:gd name="connsiteY66" fmla="*/ 266700 h 2297906"/>
                <a:gd name="connsiteX67" fmla="*/ 883444 w 1385887"/>
                <a:gd name="connsiteY67" fmla="*/ 273843 h 2297906"/>
                <a:gd name="connsiteX68" fmla="*/ 895350 w 1385887"/>
                <a:gd name="connsiteY68" fmla="*/ 283368 h 2297906"/>
                <a:gd name="connsiteX69" fmla="*/ 900112 w 1385887"/>
                <a:gd name="connsiteY69" fmla="*/ 330993 h 2297906"/>
                <a:gd name="connsiteX70" fmla="*/ 902494 w 1385887"/>
                <a:gd name="connsiteY70" fmla="*/ 338137 h 2297906"/>
                <a:gd name="connsiteX71" fmla="*/ 909637 w 1385887"/>
                <a:gd name="connsiteY71" fmla="*/ 342900 h 2297906"/>
                <a:gd name="connsiteX72" fmla="*/ 912019 w 1385887"/>
                <a:gd name="connsiteY72" fmla="*/ 350043 h 2297906"/>
                <a:gd name="connsiteX73" fmla="*/ 919162 w 1385887"/>
                <a:gd name="connsiteY73" fmla="*/ 352425 h 2297906"/>
                <a:gd name="connsiteX74" fmla="*/ 926306 w 1385887"/>
                <a:gd name="connsiteY74" fmla="*/ 357187 h 2297906"/>
                <a:gd name="connsiteX75" fmla="*/ 928687 w 1385887"/>
                <a:gd name="connsiteY75" fmla="*/ 385762 h 2297906"/>
                <a:gd name="connsiteX76" fmla="*/ 926306 w 1385887"/>
                <a:gd name="connsiteY76" fmla="*/ 392906 h 2297906"/>
                <a:gd name="connsiteX77" fmla="*/ 919162 w 1385887"/>
                <a:gd name="connsiteY77" fmla="*/ 397668 h 2297906"/>
                <a:gd name="connsiteX78" fmla="*/ 916781 w 1385887"/>
                <a:gd name="connsiteY78" fmla="*/ 414337 h 2297906"/>
                <a:gd name="connsiteX79" fmla="*/ 935831 w 1385887"/>
                <a:gd name="connsiteY79" fmla="*/ 411956 h 2297906"/>
                <a:gd name="connsiteX80" fmla="*/ 938212 w 1385887"/>
                <a:gd name="connsiteY80" fmla="*/ 419100 h 2297906"/>
                <a:gd name="connsiteX81" fmla="*/ 945356 w 1385887"/>
                <a:gd name="connsiteY81" fmla="*/ 423862 h 2297906"/>
                <a:gd name="connsiteX82" fmla="*/ 966787 w 1385887"/>
                <a:gd name="connsiteY82" fmla="*/ 428625 h 2297906"/>
                <a:gd name="connsiteX83" fmla="*/ 971550 w 1385887"/>
                <a:gd name="connsiteY83" fmla="*/ 442912 h 2297906"/>
                <a:gd name="connsiteX84" fmla="*/ 962025 w 1385887"/>
                <a:gd name="connsiteY84" fmla="*/ 457200 h 2297906"/>
                <a:gd name="connsiteX85" fmla="*/ 964406 w 1385887"/>
                <a:gd name="connsiteY85" fmla="*/ 464343 h 2297906"/>
                <a:gd name="connsiteX86" fmla="*/ 971550 w 1385887"/>
                <a:gd name="connsiteY86" fmla="*/ 459581 h 2297906"/>
                <a:gd name="connsiteX87" fmla="*/ 978694 w 1385887"/>
                <a:gd name="connsiteY87" fmla="*/ 452437 h 2297906"/>
                <a:gd name="connsiteX88" fmla="*/ 983456 w 1385887"/>
                <a:gd name="connsiteY88" fmla="*/ 445293 h 2297906"/>
                <a:gd name="connsiteX89" fmla="*/ 990600 w 1385887"/>
                <a:gd name="connsiteY89" fmla="*/ 442912 h 2297906"/>
                <a:gd name="connsiteX90" fmla="*/ 1007269 w 1385887"/>
                <a:gd name="connsiteY90" fmla="*/ 445293 h 2297906"/>
                <a:gd name="connsiteX91" fmla="*/ 1014412 w 1385887"/>
                <a:gd name="connsiteY91" fmla="*/ 450056 h 2297906"/>
                <a:gd name="connsiteX92" fmla="*/ 1023937 w 1385887"/>
                <a:gd name="connsiteY92" fmla="*/ 452437 h 2297906"/>
                <a:gd name="connsiteX93" fmla="*/ 1038225 w 1385887"/>
                <a:gd name="connsiteY93" fmla="*/ 457200 h 2297906"/>
                <a:gd name="connsiteX94" fmla="*/ 1052512 w 1385887"/>
                <a:gd name="connsiteY94" fmla="*/ 461962 h 2297906"/>
                <a:gd name="connsiteX95" fmla="*/ 1059656 w 1385887"/>
                <a:gd name="connsiteY95" fmla="*/ 464343 h 2297906"/>
                <a:gd name="connsiteX96" fmla="*/ 1071562 w 1385887"/>
                <a:gd name="connsiteY96" fmla="*/ 473868 h 2297906"/>
                <a:gd name="connsiteX97" fmla="*/ 1085850 w 1385887"/>
                <a:gd name="connsiteY97" fmla="*/ 483393 h 2297906"/>
                <a:gd name="connsiteX98" fmla="*/ 1090612 w 1385887"/>
                <a:gd name="connsiteY98" fmla="*/ 490537 h 2297906"/>
                <a:gd name="connsiteX99" fmla="*/ 1090612 w 1385887"/>
                <a:gd name="connsiteY99" fmla="*/ 523875 h 2297906"/>
                <a:gd name="connsiteX100" fmla="*/ 1092994 w 1385887"/>
                <a:gd name="connsiteY100" fmla="*/ 516731 h 2297906"/>
                <a:gd name="connsiteX101" fmla="*/ 1097756 w 1385887"/>
                <a:gd name="connsiteY101" fmla="*/ 509587 h 2297906"/>
                <a:gd name="connsiteX102" fmla="*/ 1119187 w 1385887"/>
                <a:gd name="connsiteY102" fmla="*/ 500062 h 2297906"/>
                <a:gd name="connsiteX103" fmla="*/ 1126331 w 1385887"/>
                <a:gd name="connsiteY103" fmla="*/ 497681 h 2297906"/>
                <a:gd name="connsiteX104" fmla="*/ 1138237 w 1385887"/>
                <a:gd name="connsiteY104" fmla="*/ 507206 h 2297906"/>
                <a:gd name="connsiteX105" fmla="*/ 1162050 w 1385887"/>
                <a:gd name="connsiteY105" fmla="*/ 514350 h 2297906"/>
                <a:gd name="connsiteX106" fmla="*/ 1238250 w 1385887"/>
                <a:gd name="connsiteY106" fmla="*/ 521493 h 2297906"/>
                <a:gd name="connsiteX107" fmla="*/ 1252537 w 1385887"/>
                <a:gd name="connsiteY107" fmla="*/ 531018 h 2297906"/>
                <a:gd name="connsiteX108" fmla="*/ 1259681 w 1385887"/>
                <a:gd name="connsiteY108" fmla="*/ 535781 h 2297906"/>
                <a:gd name="connsiteX109" fmla="*/ 1271587 w 1385887"/>
                <a:gd name="connsiteY109" fmla="*/ 547687 h 2297906"/>
                <a:gd name="connsiteX110" fmla="*/ 1283494 w 1385887"/>
                <a:gd name="connsiteY110" fmla="*/ 557212 h 2297906"/>
                <a:gd name="connsiteX111" fmla="*/ 1297781 w 1385887"/>
                <a:gd name="connsiteY111" fmla="*/ 569118 h 2297906"/>
                <a:gd name="connsiteX112" fmla="*/ 1302544 w 1385887"/>
                <a:gd name="connsiteY112" fmla="*/ 576262 h 2297906"/>
                <a:gd name="connsiteX113" fmla="*/ 1309687 w 1385887"/>
                <a:gd name="connsiteY113" fmla="*/ 578643 h 2297906"/>
                <a:gd name="connsiteX114" fmla="*/ 1354931 w 1385887"/>
                <a:gd name="connsiteY114" fmla="*/ 590550 h 2297906"/>
                <a:gd name="connsiteX115" fmla="*/ 1366837 w 1385887"/>
                <a:gd name="connsiteY115" fmla="*/ 600075 h 2297906"/>
                <a:gd name="connsiteX116" fmla="*/ 1371600 w 1385887"/>
                <a:gd name="connsiteY116" fmla="*/ 614362 h 2297906"/>
                <a:gd name="connsiteX117" fmla="*/ 1385887 w 1385887"/>
                <a:gd name="connsiteY117" fmla="*/ 619125 h 2297906"/>
                <a:gd name="connsiteX118" fmla="*/ 1381125 w 1385887"/>
                <a:gd name="connsiteY118" fmla="*/ 626268 h 2297906"/>
                <a:gd name="connsiteX119" fmla="*/ 1381125 w 1385887"/>
                <a:gd name="connsiteY119" fmla="*/ 666750 h 2297906"/>
                <a:gd name="connsiteX120" fmla="*/ 1378744 w 1385887"/>
                <a:gd name="connsiteY120" fmla="*/ 690562 h 2297906"/>
                <a:gd name="connsiteX121" fmla="*/ 1373981 w 1385887"/>
                <a:gd name="connsiteY121" fmla="*/ 704850 h 2297906"/>
                <a:gd name="connsiteX122" fmla="*/ 1369219 w 1385887"/>
                <a:gd name="connsiteY122" fmla="*/ 728662 h 2297906"/>
                <a:gd name="connsiteX123" fmla="*/ 1364456 w 1385887"/>
                <a:gd name="connsiteY123" fmla="*/ 735806 h 2297906"/>
                <a:gd name="connsiteX124" fmla="*/ 1357312 w 1385887"/>
                <a:gd name="connsiteY124" fmla="*/ 750093 h 2297906"/>
                <a:gd name="connsiteX125" fmla="*/ 1350169 w 1385887"/>
                <a:gd name="connsiteY125" fmla="*/ 764381 h 2297906"/>
                <a:gd name="connsiteX126" fmla="*/ 1343025 w 1385887"/>
                <a:gd name="connsiteY126" fmla="*/ 769143 h 2297906"/>
                <a:gd name="connsiteX127" fmla="*/ 1335881 w 1385887"/>
                <a:gd name="connsiteY127" fmla="*/ 776287 h 2297906"/>
                <a:gd name="connsiteX128" fmla="*/ 1331119 w 1385887"/>
                <a:gd name="connsiteY128" fmla="*/ 783431 h 2297906"/>
                <a:gd name="connsiteX129" fmla="*/ 1323975 w 1385887"/>
                <a:gd name="connsiteY129" fmla="*/ 785812 h 2297906"/>
                <a:gd name="connsiteX130" fmla="*/ 1316831 w 1385887"/>
                <a:gd name="connsiteY130" fmla="*/ 792956 h 2297906"/>
                <a:gd name="connsiteX131" fmla="*/ 1309687 w 1385887"/>
                <a:gd name="connsiteY131" fmla="*/ 797718 h 2297906"/>
                <a:gd name="connsiteX132" fmla="*/ 1297781 w 1385887"/>
                <a:gd name="connsiteY132" fmla="*/ 809625 h 2297906"/>
                <a:gd name="connsiteX133" fmla="*/ 1288256 w 1385887"/>
                <a:gd name="connsiteY133" fmla="*/ 831056 h 2297906"/>
                <a:gd name="connsiteX134" fmla="*/ 1285875 w 1385887"/>
                <a:gd name="connsiteY134" fmla="*/ 842962 h 2297906"/>
                <a:gd name="connsiteX135" fmla="*/ 1283494 w 1385887"/>
                <a:gd name="connsiteY135" fmla="*/ 850106 h 2297906"/>
                <a:gd name="connsiteX136" fmla="*/ 1276350 w 1385887"/>
                <a:gd name="connsiteY136" fmla="*/ 852487 h 2297906"/>
                <a:gd name="connsiteX137" fmla="*/ 1264444 w 1385887"/>
                <a:gd name="connsiteY137" fmla="*/ 864393 h 2297906"/>
                <a:gd name="connsiteX138" fmla="*/ 1259681 w 1385887"/>
                <a:gd name="connsiteY138" fmla="*/ 878681 h 2297906"/>
                <a:gd name="connsiteX139" fmla="*/ 1257300 w 1385887"/>
                <a:gd name="connsiteY139" fmla="*/ 926306 h 2297906"/>
                <a:gd name="connsiteX140" fmla="*/ 1252537 w 1385887"/>
                <a:gd name="connsiteY140" fmla="*/ 945356 h 2297906"/>
                <a:gd name="connsiteX141" fmla="*/ 1254919 w 1385887"/>
                <a:gd name="connsiteY141" fmla="*/ 954881 h 2297906"/>
                <a:gd name="connsiteX142" fmla="*/ 1259681 w 1385887"/>
                <a:gd name="connsiteY142" fmla="*/ 969168 h 2297906"/>
                <a:gd name="connsiteX143" fmla="*/ 1257300 w 1385887"/>
                <a:gd name="connsiteY143" fmla="*/ 981075 h 2297906"/>
                <a:gd name="connsiteX144" fmla="*/ 1252537 w 1385887"/>
                <a:gd name="connsiteY144" fmla="*/ 988218 h 2297906"/>
                <a:gd name="connsiteX145" fmla="*/ 1250156 w 1385887"/>
                <a:gd name="connsiteY145" fmla="*/ 995362 h 2297906"/>
                <a:gd name="connsiteX146" fmla="*/ 1247775 w 1385887"/>
                <a:gd name="connsiteY146" fmla="*/ 1021556 h 2297906"/>
                <a:gd name="connsiteX147" fmla="*/ 1243012 w 1385887"/>
                <a:gd name="connsiteY147" fmla="*/ 1028700 h 2297906"/>
                <a:gd name="connsiteX148" fmla="*/ 1235869 w 1385887"/>
                <a:gd name="connsiteY148" fmla="*/ 1052512 h 2297906"/>
                <a:gd name="connsiteX149" fmla="*/ 1238250 w 1385887"/>
                <a:gd name="connsiteY149" fmla="*/ 1062037 h 2297906"/>
                <a:gd name="connsiteX150" fmla="*/ 1240631 w 1385887"/>
                <a:gd name="connsiteY150" fmla="*/ 1069181 h 2297906"/>
                <a:gd name="connsiteX151" fmla="*/ 1233487 w 1385887"/>
                <a:gd name="connsiteY151" fmla="*/ 1085850 h 2297906"/>
                <a:gd name="connsiteX152" fmla="*/ 1226344 w 1385887"/>
                <a:gd name="connsiteY152" fmla="*/ 1090612 h 2297906"/>
                <a:gd name="connsiteX153" fmla="*/ 1221581 w 1385887"/>
                <a:gd name="connsiteY153" fmla="*/ 1097756 h 2297906"/>
                <a:gd name="connsiteX154" fmla="*/ 1216819 w 1385887"/>
                <a:gd name="connsiteY154" fmla="*/ 1112043 h 2297906"/>
                <a:gd name="connsiteX155" fmla="*/ 1207294 w 1385887"/>
                <a:gd name="connsiteY155" fmla="*/ 1126331 h 2297906"/>
                <a:gd name="connsiteX156" fmla="*/ 1197769 w 1385887"/>
                <a:gd name="connsiteY156" fmla="*/ 1147762 h 2297906"/>
                <a:gd name="connsiteX157" fmla="*/ 1195387 w 1385887"/>
                <a:gd name="connsiteY157" fmla="*/ 1164431 h 2297906"/>
                <a:gd name="connsiteX158" fmla="*/ 1188244 w 1385887"/>
                <a:gd name="connsiteY158" fmla="*/ 1166812 h 2297906"/>
                <a:gd name="connsiteX159" fmla="*/ 1185862 w 1385887"/>
                <a:gd name="connsiteY159" fmla="*/ 1173956 h 2297906"/>
                <a:gd name="connsiteX160" fmla="*/ 1181100 w 1385887"/>
                <a:gd name="connsiteY160" fmla="*/ 1181100 h 2297906"/>
                <a:gd name="connsiteX161" fmla="*/ 1154906 w 1385887"/>
                <a:gd name="connsiteY161" fmla="*/ 1193006 h 2297906"/>
                <a:gd name="connsiteX162" fmla="*/ 1128712 w 1385887"/>
                <a:gd name="connsiteY162" fmla="*/ 1190625 h 2297906"/>
                <a:gd name="connsiteX163" fmla="*/ 1109662 w 1385887"/>
                <a:gd name="connsiteY163" fmla="*/ 1195387 h 2297906"/>
                <a:gd name="connsiteX164" fmla="*/ 1102519 w 1385887"/>
                <a:gd name="connsiteY164" fmla="*/ 1200150 h 2297906"/>
                <a:gd name="connsiteX165" fmla="*/ 1092994 w 1385887"/>
                <a:gd name="connsiteY165" fmla="*/ 1202531 h 2297906"/>
                <a:gd name="connsiteX166" fmla="*/ 1085850 w 1385887"/>
                <a:gd name="connsiteY166" fmla="*/ 1204912 h 2297906"/>
                <a:gd name="connsiteX167" fmla="*/ 1076325 w 1385887"/>
                <a:gd name="connsiteY167" fmla="*/ 1207293 h 2297906"/>
                <a:gd name="connsiteX168" fmla="*/ 1062037 w 1385887"/>
                <a:gd name="connsiteY168" fmla="*/ 1212056 h 2297906"/>
                <a:gd name="connsiteX169" fmla="*/ 1054894 w 1385887"/>
                <a:gd name="connsiteY169" fmla="*/ 1216818 h 2297906"/>
                <a:gd name="connsiteX170" fmla="*/ 1040606 w 1385887"/>
                <a:gd name="connsiteY170" fmla="*/ 1221581 h 2297906"/>
                <a:gd name="connsiteX171" fmla="*/ 1038225 w 1385887"/>
                <a:gd name="connsiteY171" fmla="*/ 1228725 h 2297906"/>
                <a:gd name="connsiteX172" fmla="*/ 1023937 w 1385887"/>
                <a:gd name="connsiteY172" fmla="*/ 1238250 h 2297906"/>
                <a:gd name="connsiteX173" fmla="*/ 1009650 w 1385887"/>
                <a:gd name="connsiteY173" fmla="*/ 1245393 h 2297906"/>
                <a:gd name="connsiteX174" fmla="*/ 1004887 w 1385887"/>
                <a:gd name="connsiteY174" fmla="*/ 1252537 h 2297906"/>
                <a:gd name="connsiteX175" fmla="*/ 1002199 w 1385887"/>
                <a:gd name="connsiteY175" fmla="*/ 1254432 h 2297906"/>
                <a:gd name="connsiteX176" fmla="*/ 1002506 w 1385887"/>
                <a:gd name="connsiteY176" fmla="*/ 1254918 h 2297906"/>
                <a:gd name="connsiteX177" fmla="*/ 992981 w 1385887"/>
                <a:gd name="connsiteY177" fmla="*/ 1269206 h 2297906"/>
                <a:gd name="connsiteX178" fmla="*/ 990600 w 1385887"/>
                <a:gd name="connsiteY178" fmla="*/ 1276350 h 2297906"/>
                <a:gd name="connsiteX179" fmla="*/ 983456 w 1385887"/>
                <a:gd name="connsiteY179" fmla="*/ 1283493 h 2297906"/>
                <a:gd name="connsiteX180" fmla="*/ 976312 w 1385887"/>
                <a:gd name="connsiteY180" fmla="*/ 1307306 h 2297906"/>
                <a:gd name="connsiteX181" fmla="*/ 973931 w 1385887"/>
                <a:gd name="connsiteY181" fmla="*/ 1354931 h 2297906"/>
                <a:gd name="connsiteX182" fmla="*/ 969169 w 1385887"/>
                <a:gd name="connsiteY182" fmla="*/ 1362075 h 2297906"/>
                <a:gd name="connsiteX183" fmla="*/ 966787 w 1385887"/>
                <a:gd name="connsiteY183" fmla="*/ 1369218 h 2297906"/>
                <a:gd name="connsiteX184" fmla="*/ 959644 w 1385887"/>
                <a:gd name="connsiteY184" fmla="*/ 1371600 h 2297906"/>
                <a:gd name="connsiteX185" fmla="*/ 954881 w 1385887"/>
                <a:gd name="connsiteY185" fmla="*/ 1378743 h 2297906"/>
                <a:gd name="connsiteX186" fmla="*/ 947737 w 1385887"/>
                <a:gd name="connsiteY186" fmla="*/ 1381125 h 2297906"/>
                <a:gd name="connsiteX187" fmla="*/ 945356 w 1385887"/>
                <a:gd name="connsiteY187" fmla="*/ 1388268 h 2297906"/>
                <a:gd name="connsiteX188" fmla="*/ 940594 w 1385887"/>
                <a:gd name="connsiteY188" fmla="*/ 1395412 h 2297906"/>
                <a:gd name="connsiteX189" fmla="*/ 933450 w 1385887"/>
                <a:gd name="connsiteY189" fmla="*/ 1400175 h 2297906"/>
                <a:gd name="connsiteX190" fmla="*/ 931069 w 1385887"/>
                <a:gd name="connsiteY190" fmla="*/ 1407318 h 2297906"/>
                <a:gd name="connsiteX191" fmla="*/ 923925 w 1385887"/>
                <a:gd name="connsiteY191" fmla="*/ 1428750 h 2297906"/>
                <a:gd name="connsiteX192" fmla="*/ 916781 w 1385887"/>
                <a:gd name="connsiteY192" fmla="*/ 1443037 h 2297906"/>
                <a:gd name="connsiteX193" fmla="*/ 907256 w 1385887"/>
                <a:gd name="connsiteY193" fmla="*/ 1457325 h 2297906"/>
                <a:gd name="connsiteX194" fmla="*/ 904875 w 1385887"/>
                <a:gd name="connsiteY194" fmla="*/ 1464468 h 2297906"/>
                <a:gd name="connsiteX195" fmla="*/ 895350 w 1385887"/>
                <a:gd name="connsiteY195" fmla="*/ 1478756 h 2297906"/>
                <a:gd name="connsiteX196" fmla="*/ 892969 w 1385887"/>
                <a:gd name="connsiteY196" fmla="*/ 1485900 h 2297906"/>
                <a:gd name="connsiteX197" fmla="*/ 876300 w 1385887"/>
                <a:gd name="connsiteY197" fmla="*/ 1502568 h 2297906"/>
                <a:gd name="connsiteX198" fmla="*/ 869156 w 1385887"/>
                <a:gd name="connsiteY198" fmla="*/ 1509712 h 2297906"/>
                <a:gd name="connsiteX199" fmla="*/ 859631 w 1385887"/>
                <a:gd name="connsiteY199" fmla="*/ 1524000 h 2297906"/>
                <a:gd name="connsiteX200" fmla="*/ 852487 w 1385887"/>
                <a:gd name="connsiteY200" fmla="*/ 1531143 h 2297906"/>
                <a:gd name="connsiteX201" fmla="*/ 845344 w 1385887"/>
                <a:gd name="connsiteY201" fmla="*/ 1545431 h 2297906"/>
                <a:gd name="connsiteX202" fmla="*/ 840581 w 1385887"/>
                <a:gd name="connsiteY202" fmla="*/ 1552575 h 2297906"/>
                <a:gd name="connsiteX203" fmla="*/ 823912 w 1385887"/>
                <a:gd name="connsiteY203" fmla="*/ 1571625 h 2297906"/>
                <a:gd name="connsiteX204" fmla="*/ 812006 w 1385887"/>
                <a:gd name="connsiteY204" fmla="*/ 1574006 h 2297906"/>
                <a:gd name="connsiteX205" fmla="*/ 809625 w 1385887"/>
                <a:gd name="connsiteY205" fmla="*/ 1581150 h 2297906"/>
                <a:gd name="connsiteX206" fmla="*/ 797719 w 1385887"/>
                <a:gd name="connsiteY206" fmla="*/ 1593056 h 2297906"/>
                <a:gd name="connsiteX207" fmla="*/ 776287 w 1385887"/>
                <a:gd name="connsiteY207" fmla="*/ 1597818 h 2297906"/>
                <a:gd name="connsiteX208" fmla="*/ 762000 w 1385887"/>
                <a:gd name="connsiteY208" fmla="*/ 1595437 h 2297906"/>
                <a:gd name="connsiteX209" fmla="*/ 742950 w 1385887"/>
                <a:gd name="connsiteY209" fmla="*/ 1600200 h 2297906"/>
                <a:gd name="connsiteX210" fmla="*/ 735806 w 1385887"/>
                <a:gd name="connsiteY210" fmla="*/ 1597818 h 2297906"/>
                <a:gd name="connsiteX211" fmla="*/ 731044 w 1385887"/>
                <a:gd name="connsiteY211" fmla="*/ 1590675 h 2297906"/>
                <a:gd name="connsiteX212" fmla="*/ 716756 w 1385887"/>
                <a:gd name="connsiteY212" fmla="*/ 1585912 h 2297906"/>
                <a:gd name="connsiteX213" fmla="*/ 709612 w 1385887"/>
                <a:gd name="connsiteY213" fmla="*/ 1588293 h 2297906"/>
                <a:gd name="connsiteX214" fmla="*/ 692944 w 1385887"/>
                <a:gd name="connsiteY214" fmla="*/ 1590675 h 2297906"/>
                <a:gd name="connsiteX215" fmla="*/ 685800 w 1385887"/>
                <a:gd name="connsiteY215" fmla="*/ 1576387 h 2297906"/>
                <a:gd name="connsiteX216" fmla="*/ 678656 w 1385887"/>
                <a:gd name="connsiteY216" fmla="*/ 1578768 h 2297906"/>
                <a:gd name="connsiteX217" fmla="*/ 690562 w 1385887"/>
                <a:gd name="connsiteY217" fmla="*/ 1600200 h 2297906"/>
                <a:gd name="connsiteX218" fmla="*/ 697706 w 1385887"/>
                <a:gd name="connsiteY218" fmla="*/ 1602581 h 2297906"/>
                <a:gd name="connsiteX219" fmla="*/ 711994 w 1385887"/>
                <a:gd name="connsiteY219" fmla="*/ 1604962 h 2297906"/>
                <a:gd name="connsiteX220" fmla="*/ 714375 w 1385887"/>
                <a:gd name="connsiteY220" fmla="*/ 1631156 h 2297906"/>
                <a:gd name="connsiteX221" fmla="*/ 716756 w 1385887"/>
                <a:gd name="connsiteY221" fmla="*/ 1645443 h 2297906"/>
                <a:gd name="connsiteX222" fmla="*/ 723900 w 1385887"/>
                <a:gd name="connsiteY222" fmla="*/ 1647825 h 2297906"/>
                <a:gd name="connsiteX223" fmla="*/ 723900 w 1385887"/>
                <a:gd name="connsiteY223" fmla="*/ 1664493 h 2297906"/>
                <a:gd name="connsiteX224" fmla="*/ 719137 w 1385887"/>
                <a:gd name="connsiteY224" fmla="*/ 1671637 h 2297906"/>
                <a:gd name="connsiteX225" fmla="*/ 711994 w 1385887"/>
                <a:gd name="connsiteY225" fmla="*/ 1685925 h 2297906"/>
                <a:gd name="connsiteX226" fmla="*/ 700087 w 1385887"/>
                <a:gd name="connsiteY226" fmla="*/ 1695450 h 2297906"/>
                <a:gd name="connsiteX227" fmla="*/ 683419 w 1385887"/>
                <a:gd name="connsiteY227" fmla="*/ 1712118 h 2297906"/>
                <a:gd name="connsiteX228" fmla="*/ 676275 w 1385887"/>
                <a:gd name="connsiteY228" fmla="*/ 1714500 h 2297906"/>
                <a:gd name="connsiteX229" fmla="*/ 669131 w 1385887"/>
                <a:gd name="connsiteY229" fmla="*/ 1716881 h 2297906"/>
                <a:gd name="connsiteX230" fmla="*/ 654844 w 1385887"/>
                <a:gd name="connsiteY230" fmla="*/ 1721643 h 2297906"/>
                <a:gd name="connsiteX231" fmla="*/ 635794 w 1385887"/>
                <a:gd name="connsiteY231" fmla="*/ 1726406 h 2297906"/>
                <a:gd name="connsiteX232" fmla="*/ 621506 w 1385887"/>
                <a:gd name="connsiteY232" fmla="*/ 1731168 h 2297906"/>
                <a:gd name="connsiteX233" fmla="*/ 585787 w 1385887"/>
                <a:gd name="connsiteY233" fmla="*/ 1733550 h 2297906"/>
                <a:gd name="connsiteX234" fmla="*/ 571500 w 1385887"/>
                <a:gd name="connsiteY234" fmla="*/ 1738312 h 2297906"/>
                <a:gd name="connsiteX235" fmla="*/ 569119 w 1385887"/>
                <a:gd name="connsiteY235" fmla="*/ 1783556 h 2297906"/>
                <a:gd name="connsiteX236" fmla="*/ 561975 w 1385887"/>
                <a:gd name="connsiteY236" fmla="*/ 1797843 h 2297906"/>
                <a:gd name="connsiteX237" fmla="*/ 554831 w 1385887"/>
                <a:gd name="connsiteY237" fmla="*/ 1802606 h 2297906"/>
                <a:gd name="connsiteX238" fmla="*/ 538162 w 1385887"/>
                <a:gd name="connsiteY238" fmla="*/ 1807368 h 2297906"/>
                <a:gd name="connsiteX239" fmla="*/ 516731 w 1385887"/>
                <a:gd name="connsiteY239" fmla="*/ 1809750 h 2297906"/>
                <a:gd name="connsiteX240" fmla="*/ 497681 w 1385887"/>
                <a:gd name="connsiteY240" fmla="*/ 1804987 h 2297906"/>
                <a:gd name="connsiteX241" fmla="*/ 485775 w 1385887"/>
                <a:gd name="connsiteY241" fmla="*/ 1795462 h 2297906"/>
                <a:gd name="connsiteX242" fmla="*/ 478631 w 1385887"/>
                <a:gd name="connsiteY242" fmla="*/ 1800225 h 2297906"/>
                <a:gd name="connsiteX243" fmla="*/ 476250 w 1385887"/>
                <a:gd name="connsiteY243" fmla="*/ 1807368 h 2297906"/>
                <a:gd name="connsiteX244" fmla="*/ 488156 w 1385887"/>
                <a:gd name="connsiteY244" fmla="*/ 1819275 h 2297906"/>
                <a:gd name="connsiteX245" fmla="*/ 481012 w 1385887"/>
                <a:gd name="connsiteY245" fmla="*/ 1824037 h 2297906"/>
                <a:gd name="connsiteX246" fmla="*/ 483394 w 1385887"/>
                <a:gd name="connsiteY246" fmla="*/ 1845468 h 2297906"/>
                <a:gd name="connsiteX247" fmla="*/ 500062 w 1385887"/>
                <a:gd name="connsiteY247" fmla="*/ 1850231 h 2297906"/>
                <a:gd name="connsiteX248" fmla="*/ 526256 w 1385887"/>
                <a:gd name="connsiteY248" fmla="*/ 1847850 h 2297906"/>
                <a:gd name="connsiteX249" fmla="*/ 523875 w 1385887"/>
                <a:gd name="connsiteY249" fmla="*/ 1869281 h 2297906"/>
                <a:gd name="connsiteX250" fmla="*/ 502444 w 1385887"/>
                <a:gd name="connsiteY250" fmla="*/ 1871662 h 2297906"/>
                <a:gd name="connsiteX251" fmla="*/ 492919 w 1385887"/>
                <a:gd name="connsiteY251" fmla="*/ 1874043 h 2297906"/>
                <a:gd name="connsiteX252" fmla="*/ 488156 w 1385887"/>
                <a:gd name="connsiteY252" fmla="*/ 1881187 h 2297906"/>
                <a:gd name="connsiteX253" fmla="*/ 481012 w 1385887"/>
                <a:gd name="connsiteY253" fmla="*/ 1885950 h 2297906"/>
                <a:gd name="connsiteX254" fmla="*/ 478631 w 1385887"/>
                <a:gd name="connsiteY254" fmla="*/ 1893093 h 2297906"/>
                <a:gd name="connsiteX255" fmla="*/ 476250 w 1385887"/>
                <a:gd name="connsiteY255" fmla="*/ 1900237 h 2297906"/>
                <a:gd name="connsiteX256" fmla="*/ 469106 w 1385887"/>
                <a:gd name="connsiteY256" fmla="*/ 1921668 h 2297906"/>
                <a:gd name="connsiteX257" fmla="*/ 464344 w 1385887"/>
                <a:gd name="connsiteY257" fmla="*/ 1935956 h 2297906"/>
                <a:gd name="connsiteX258" fmla="*/ 457200 w 1385887"/>
                <a:gd name="connsiteY258" fmla="*/ 1940718 h 2297906"/>
                <a:gd name="connsiteX259" fmla="*/ 423862 w 1385887"/>
                <a:gd name="connsiteY259" fmla="*/ 1947862 h 2297906"/>
                <a:gd name="connsiteX260" fmla="*/ 421481 w 1385887"/>
                <a:gd name="connsiteY260" fmla="*/ 1955006 h 2297906"/>
                <a:gd name="connsiteX261" fmla="*/ 414337 w 1385887"/>
                <a:gd name="connsiteY261" fmla="*/ 1959768 h 2297906"/>
                <a:gd name="connsiteX262" fmla="*/ 407194 w 1385887"/>
                <a:gd name="connsiteY262" fmla="*/ 1983581 h 2297906"/>
                <a:gd name="connsiteX263" fmla="*/ 409575 w 1385887"/>
                <a:gd name="connsiteY263" fmla="*/ 1990725 h 2297906"/>
                <a:gd name="connsiteX264" fmla="*/ 416719 w 1385887"/>
                <a:gd name="connsiteY264" fmla="*/ 1995487 h 2297906"/>
                <a:gd name="connsiteX265" fmla="*/ 423862 w 1385887"/>
                <a:gd name="connsiteY265" fmla="*/ 2000250 h 2297906"/>
                <a:gd name="connsiteX266" fmla="*/ 438150 w 1385887"/>
                <a:gd name="connsiteY266" fmla="*/ 2009775 h 2297906"/>
                <a:gd name="connsiteX267" fmla="*/ 452437 w 1385887"/>
                <a:gd name="connsiteY267" fmla="*/ 2019300 h 2297906"/>
                <a:gd name="connsiteX268" fmla="*/ 459581 w 1385887"/>
                <a:gd name="connsiteY268" fmla="*/ 2021681 h 2297906"/>
                <a:gd name="connsiteX269" fmla="*/ 450056 w 1385887"/>
                <a:gd name="connsiteY269" fmla="*/ 2035968 h 2297906"/>
                <a:gd name="connsiteX270" fmla="*/ 442912 w 1385887"/>
                <a:gd name="connsiteY270" fmla="*/ 2040731 h 2297906"/>
                <a:gd name="connsiteX271" fmla="*/ 431006 w 1385887"/>
                <a:gd name="connsiteY271" fmla="*/ 2050256 h 2297906"/>
                <a:gd name="connsiteX272" fmla="*/ 419100 w 1385887"/>
                <a:gd name="connsiteY272" fmla="*/ 2059781 h 2297906"/>
                <a:gd name="connsiteX273" fmla="*/ 411956 w 1385887"/>
                <a:gd name="connsiteY273" fmla="*/ 2062162 h 2297906"/>
                <a:gd name="connsiteX274" fmla="*/ 404812 w 1385887"/>
                <a:gd name="connsiteY274" fmla="*/ 2081212 h 2297906"/>
                <a:gd name="connsiteX275" fmla="*/ 395287 w 1385887"/>
                <a:gd name="connsiteY275" fmla="*/ 2102643 h 2297906"/>
                <a:gd name="connsiteX276" fmla="*/ 388144 w 1385887"/>
                <a:gd name="connsiteY276" fmla="*/ 2107406 h 2297906"/>
                <a:gd name="connsiteX277" fmla="*/ 381000 w 1385887"/>
                <a:gd name="connsiteY277" fmla="*/ 2109787 h 2297906"/>
                <a:gd name="connsiteX278" fmla="*/ 373856 w 1385887"/>
                <a:gd name="connsiteY278" fmla="*/ 2116931 h 2297906"/>
                <a:gd name="connsiteX279" fmla="*/ 366712 w 1385887"/>
                <a:gd name="connsiteY279" fmla="*/ 2119312 h 2297906"/>
                <a:gd name="connsiteX280" fmla="*/ 364331 w 1385887"/>
                <a:gd name="connsiteY280" fmla="*/ 2126456 h 2297906"/>
                <a:gd name="connsiteX281" fmla="*/ 366712 w 1385887"/>
                <a:gd name="connsiteY281" fmla="*/ 2166937 h 2297906"/>
                <a:gd name="connsiteX282" fmla="*/ 383381 w 1385887"/>
                <a:gd name="connsiteY282" fmla="*/ 2185987 h 2297906"/>
                <a:gd name="connsiteX283" fmla="*/ 378619 w 1385887"/>
                <a:gd name="connsiteY283" fmla="*/ 2193131 h 2297906"/>
                <a:gd name="connsiteX284" fmla="*/ 383381 w 1385887"/>
                <a:gd name="connsiteY284" fmla="*/ 2207418 h 2297906"/>
                <a:gd name="connsiteX285" fmla="*/ 388144 w 1385887"/>
                <a:gd name="connsiteY285" fmla="*/ 2214562 h 2297906"/>
                <a:gd name="connsiteX286" fmla="*/ 402431 w 1385887"/>
                <a:gd name="connsiteY286" fmla="*/ 2224087 h 2297906"/>
                <a:gd name="connsiteX287" fmla="*/ 409575 w 1385887"/>
                <a:gd name="connsiteY287" fmla="*/ 2228850 h 2297906"/>
                <a:gd name="connsiteX288" fmla="*/ 414337 w 1385887"/>
                <a:gd name="connsiteY288" fmla="*/ 2235993 h 2297906"/>
                <a:gd name="connsiteX289" fmla="*/ 426244 w 1385887"/>
                <a:gd name="connsiteY289" fmla="*/ 2250281 h 2297906"/>
                <a:gd name="connsiteX290" fmla="*/ 433387 w 1385887"/>
                <a:gd name="connsiteY290" fmla="*/ 2252662 h 2297906"/>
                <a:gd name="connsiteX291" fmla="*/ 454819 w 1385887"/>
                <a:gd name="connsiteY291" fmla="*/ 2257425 h 2297906"/>
                <a:gd name="connsiteX292" fmla="*/ 461962 w 1385887"/>
                <a:gd name="connsiteY292" fmla="*/ 2259806 h 2297906"/>
                <a:gd name="connsiteX293" fmla="*/ 481012 w 1385887"/>
                <a:gd name="connsiteY293" fmla="*/ 2264568 h 2297906"/>
                <a:gd name="connsiteX294" fmla="*/ 507206 w 1385887"/>
                <a:gd name="connsiteY294" fmla="*/ 2266950 h 2297906"/>
                <a:gd name="connsiteX295" fmla="*/ 514350 w 1385887"/>
                <a:gd name="connsiteY295" fmla="*/ 2269331 h 2297906"/>
                <a:gd name="connsiteX296" fmla="*/ 511969 w 1385887"/>
                <a:gd name="connsiteY296" fmla="*/ 2276475 h 2297906"/>
                <a:gd name="connsiteX297" fmla="*/ 483394 w 1385887"/>
                <a:gd name="connsiteY297" fmla="*/ 2278856 h 2297906"/>
                <a:gd name="connsiteX298" fmla="*/ 473869 w 1385887"/>
                <a:gd name="connsiteY298" fmla="*/ 2281237 h 2297906"/>
                <a:gd name="connsiteX299" fmla="*/ 450056 w 1385887"/>
                <a:gd name="connsiteY299" fmla="*/ 2286000 h 2297906"/>
                <a:gd name="connsiteX300" fmla="*/ 435769 w 1385887"/>
                <a:gd name="connsiteY300" fmla="*/ 2290762 h 2297906"/>
                <a:gd name="connsiteX301" fmla="*/ 428625 w 1385887"/>
                <a:gd name="connsiteY301" fmla="*/ 2295525 h 2297906"/>
                <a:gd name="connsiteX302" fmla="*/ 402431 w 1385887"/>
                <a:gd name="connsiteY302" fmla="*/ 2297906 h 2297906"/>
                <a:gd name="connsiteX303" fmla="*/ 388144 w 1385887"/>
                <a:gd name="connsiteY303" fmla="*/ 2293143 h 2297906"/>
                <a:gd name="connsiteX304" fmla="*/ 347662 w 1385887"/>
                <a:gd name="connsiteY304" fmla="*/ 2293143 h 2297906"/>
                <a:gd name="connsiteX305" fmla="*/ 340519 w 1385887"/>
                <a:gd name="connsiteY305" fmla="*/ 2290762 h 2297906"/>
                <a:gd name="connsiteX306" fmla="*/ 319087 w 1385887"/>
                <a:gd name="connsiteY306" fmla="*/ 2281237 h 2297906"/>
                <a:gd name="connsiteX307" fmla="*/ 302419 w 1385887"/>
                <a:gd name="connsiteY307" fmla="*/ 2276475 h 2297906"/>
                <a:gd name="connsiteX308" fmla="*/ 283369 w 1385887"/>
                <a:gd name="connsiteY308" fmla="*/ 2271712 h 2297906"/>
                <a:gd name="connsiteX309" fmla="*/ 276225 w 1385887"/>
                <a:gd name="connsiteY309" fmla="*/ 2269331 h 2297906"/>
                <a:gd name="connsiteX310" fmla="*/ 269081 w 1385887"/>
                <a:gd name="connsiteY310" fmla="*/ 2264568 h 2297906"/>
                <a:gd name="connsiteX311" fmla="*/ 261937 w 1385887"/>
                <a:gd name="connsiteY311" fmla="*/ 2262187 h 2297906"/>
                <a:gd name="connsiteX312" fmla="*/ 257175 w 1385887"/>
                <a:gd name="connsiteY312" fmla="*/ 2255043 h 2297906"/>
                <a:gd name="connsiteX313" fmla="*/ 250031 w 1385887"/>
                <a:gd name="connsiteY313" fmla="*/ 2247900 h 2297906"/>
                <a:gd name="connsiteX314" fmla="*/ 238125 w 1385887"/>
                <a:gd name="connsiteY314" fmla="*/ 2235993 h 2297906"/>
                <a:gd name="connsiteX315" fmla="*/ 230981 w 1385887"/>
                <a:gd name="connsiteY315" fmla="*/ 2231231 h 2297906"/>
                <a:gd name="connsiteX316" fmla="*/ 216694 w 1385887"/>
                <a:gd name="connsiteY316" fmla="*/ 2226468 h 2297906"/>
                <a:gd name="connsiteX317" fmla="*/ 211931 w 1385887"/>
                <a:gd name="connsiteY317" fmla="*/ 2219325 h 2297906"/>
                <a:gd name="connsiteX318" fmla="*/ 204787 w 1385887"/>
                <a:gd name="connsiteY318" fmla="*/ 2214562 h 2297906"/>
                <a:gd name="connsiteX319" fmla="*/ 202406 w 1385887"/>
                <a:gd name="connsiteY319" fmla="*/ 2207418 h 2297906"/>
                <a:gd name="connsiteX320" fmla="*/ 197644 w 1385887"/>
                <a:gd name="connsiteY320" fmla="*/ 2193131 h 2297906"/>
                <a:gd name="connsiteX321" fmla="*/ 190500 w 1385887"/>
                <a:gd name="connsiteY321" fmla="*/ 2188368 h 2297906"/>
                <a:gd name="connsiteX322" fmla="*/ 188119 w 1385887"/>
                <a:gd name="connsiteY322" fmla="*/ 2181225 h 2297906"/>
                <a:gd name="connsiteX323" fmla="*/ 180975 w 1385887"/>
                <a:gd name="connsiteY323" fmla="*/ 2178843 h 2297906"/>
                <a:gd name="connsiteX324" fmla="*/ 176212 w 1385887"/>
                <a:gd name="connsiteY324" fmla="*/ 2171700 h 2297906"/>
                <a:gd name="connsiteX325" fmla="*/ 176212 w 1385887"/>
                <a:gd name="connsiteY325" fmla="*/ 2133600 h 2297906"/>
                <a:gd name="connsiteX326" fmla="*/ 166687 w 1385887"/>
                <a:gd name="connsiteY326" fmla="*/ 2119312 h 2297906"/>
                <a:gd name="connsiteX327" fmla="*/ 161925 w 1385887"/>
                <a:gd name="connsiteY327" fmla="*/ 2105025 h 2297906"/>
                <a:gd name="connsiteX328" fmla="*/ 161925 w 1385887"/>
                <a:gd name="connsiteY328" fmla="*/ 2055018 h 2297906"/>
                <a:gd name="connsiteX329" fmla="*/ 166687 w 1385887"/>
                <a:gd name="connsiteY329" fmla="*/ 2047875 h 2297906"/>
                <a:gd name="connsiteX330" fmla="*/ 176212 w 1385887"/>
                <a:gd name="connsiteY330" fmla="*/ 2033587 h 2297906"/>
                <a:gd name="connsiteX331" fmla="*/ 183356 w 1385887"/>
                <a:gd name="connsiteY331" fmla="*/ 2028825 h 2297906"/>
                <a:gd name="connsiteX332" fmla="*/ 190500 w 1385887"/>
                <a:gd name="connsiteY332" fmla="*/ 2026443 h 2297906"/>
                <a:gd name="connsiteX333" fmla="*/ 202406 w 1385887"/>
                <a:gd name="connsiteY333" fmla="*/ 2014537 h 2297906"/>
                <a:gd name="connsiteX334" fmla="*/ 204787 w 1385887"/>
                <a:gd name="connsiteY334" fmla="*/ 2005012 h 2297906"/>
                <a:gd name="connsiteX335" fmla="*/ 178594 w 1385887"/>
                <a:gd name="connsiteY335" fmla="*/ 2000250 h 2297906"/>
                <a:gd name="connsiteX336" fmla="*/ 166687 w 1385887"/>
                <a:gd name="connsiteY336" fmla="*/ 1997868 h 2297906"/>
                <a:gd name="connsiteX337" fmla="*/ 164306 w 1385887"/>
                <a:gd name="connsiteY337" fmla="*/ 1988343 h 2297906"/>
                <a:gd name="connsiteX338" fmla="*/ 178594 w 1385887"/>
                <a:gd name="connsiteY338" fmla="*/ 1978818 h 2297906"/>
                <a:gd name="connsiteX339" fmla="*/ 185737 w 1385887"/>
                <a:gd name="connsiteY339" fmla="*/ 1964531 h 2297906"/>
                <a:gd name="connsiteX340" fmla="*/ 190500 w 1385887"/>
                <a:gd name="connsiteY340" fmla="*/ 1957387 h 2297906"/>
                <a:gd name="connsiteX341" fmla="*/ 204787 w 1385887"/>
                <a:gd name="connsiteY341" fmla="*/ 1928812 h 2297906"/>
                <a:gd name="connsiteX342" fmla="*/ 209550 w 1385887"/>
                <a:gd name="connsiteY342" fmla="*/ 1921668 h 2297906"/>
                <a:gd name="connsiteX343" fmla="*/ 216694 w 1385887"/>
                <a:gd name="connsiteY343" fmla="*/ 1924050 h 2297906"/>
                <a:gd name="connsiteX344" fmla="*/ 221456 w 1385887"/>
                <a:gd name="connsiteY344" fmla="*/ 1916906 h 2297906"/>
                <a:gd name="connsiteX345" fmla="*/ 235744 w 1385887"/>
                <a:gd name="connsiteY345" fmla="*/ 1907381 h 2297906"/>
                <a:gd name="connsiteX346" fmla="*/ 238125 w 1385887"/>
                <a:gd name="connsiteY346" fmla="*/ 1888331 h 2297906"/>
                <a:gd name="connsiteX347" fmla="*/ 242887 w 1385887"/>
                <a:gd name="connsiteY347" fmla="*/ 1869281 h 2297906"/>
                <a:gd name="connsiteX348" fmla="*/ 247650 w 1385887"/>
                <a:gd name="connsiteY348" fmla="*/ 1847850 h 2297906"/>
                <a:gd name="connsiteX349" fmla="*/ 250031 w 1385887"/>
                <a:gd name="connsiteY349" fmla="*/ 1824037 h 2297906"/>
                <a:gd name="connsiteX350" fmla="*/ 240506 w 1385887"/>
                <a:gd name="connsiteY350" fmla="*/ 1831181 h 2297906"/>
                <a:gd name="connsiteX351" fmla="*/ 230981 w 1385887"/>
                <a:gd name="connsiteY351" fmla="*/ 1866900 h 2297906"/>
                <a:gd name="connsiteX352" fmla="*/ 226219 w 1385887"/>
                <a:gd name="connsiteY352" fmla="*/ 1874043 h 2297906"/>
                <a:gd name="connsiteX353" fmla="*/ 216694 w 1385887"/>
                <a:gd name="connsiteY353" fmla="*/ 1883568 h 2297906"/>
                <a:gd name="connsiteX354" fmla="*/ 209550 w 1385887"/>
                <a:gd name="connsiteY354" fmla="*/ 1890712 h 2297906"/>
                <a:gd name="connsiteX355" fmla="*/ 207169 w 1385887"/>
                <a:gd name="connsiteY355" fmla="*/ 1866900 h 2297906"/>
                <a:gd name="connsiteX356" fmla="*/ 211931 w 1385887"/>
                <a:gd name="connsiteY356" fmla="*/ 1850231 h 2297906"/>
                <a:gd name="connsiteX357" fmla="*/ 216694 w 1385887"/>
                <a:gd name="connsiteY357" fmla="*/ 1835943 h 2297906"/>
                <a:gd name="connsiteX358" fmla="*/ 223837 w 1385887"/>
                <a:gd name="connsiteY358" fmla="*/ 1821656 h 2297906"/>
                <a:gd name="connsiteX359" fmla="*/ 216694 w 1385887"/>
                <a:gd name="connsiteY359" fmla="*/ 1816893 h 2297906"/>
                <a:gd name="connsiteX360" fmla="*/ 219075 w 1385887"/>
                <a:gd name="connsiteY360" fmla="*/ 1807368 h 2297906"/>
                <a:gd name="connsiteX361" fmla="*/ 221456 w 1385887"/>
                <a:gd name="connsiteY361" fmla="*/ 1800225 h 2297906"/>
                <a:gd name="connsiteX362" fmla="*/ 226219 w 1385887"/>
                <a:gd name="connsiteY362" fmla="*/ 1785937 h 2297906"/>
                <a:gd name="connsiteX363" fmla="*/ 228600 w 1385887"/>
                <a:gd name="connsiteY363" fmla="*/ 1774031 h 2297906"/>
                <a:gd name="connsiteX364" fmla="*/ 230981 w 1385887"/>
                <a:gd name="connsiteY364" fmla="*/ 1766887 h 2297906"/>
                <a:gd name="connsiteX365" fmla="*/ 235744 w 1385887"/>
                <a:gd name="connsiteY365" fmla="*/ 1752600 h 2297906"/>
                <a:gd name="connsiteX366" fmla="*/ 230981 w 1385887"/>
                <a:gd name="connsiteY366" fmla="*/ 1731168 h 2297906"/>
                <a:gd name="connsiteX367" fmla="*/ 228600 w 1385887"/>
                <a:gd name="connsiteY367" fmla="*/ 1724025 h 2297906"/>
                <a:gd name="connsiteX368" fmla="*/ 226219 w 1385887"/>
                <a:gd name="connsiteY368" fmla="*/ 1688306 h 2297906"/>
                <a:gd name="connsiteX369" fmla="*/ 235744 w 1385887"/>
                <a:gd name="connsiteY369" fmla="*/ 1671637 h 2297906"/>
                <a:gd name="connsiteX370" fmla="*/ 240506 w 1385887"/>
                <a:gd name="connsiteY370" fmla="*/ 1664493 h 2297906"/>
                <a:gd name="connsiteX371" fmla="*/ 245269 w 1385887"/>
                <a:gd name="connsiteY371" fmla="*/ 1647825 h 2297906"/>
                <a:gd name="connsiteX372" fmla="*/ 250031 w 1385887"/>
                <a:gd name="connsiteY372" fmla="*/ 1633537 h 2297906"/>
                <a:gd name="connsiteX373" fmla="*/ 254794 w 1385887"/>
                <a:gd name="connsiteY373" fmla="*/ 1626393 h 2297906"/>
                <a:gd name="connsiteX374" fmla="*/ 259556 w 1385887"/>
                <a:gd name="connsiteY374" fmla="*/ 1612106 h 2297906"/>
                <a:gd name="connsiteX375" fmla="*/ 264319 w 1385887"/>
                <a:gd name="connsiteY375" fmla="*/ 1595437 h 2297906"/>
                <a:gd name="connsiteX376" fmla="*/ 269081 w 1385887"/>
                <a:gd name="connsiteY376" fmla="*/ 1588293 h 2297906"/>
                <a:gd name="connsiteX377" fmla="*/ 278606 w 1385887"/>
                <a:gd name="connsiteY377" fmla="*/ 1574006 h 2297906"/>
                <a:gd name="connsiteX378" fmla="*/ 280987 w 1385887"/>
                <a:gd name="connsiteY378" fmla="*/ 1566862 h 2297906"/>
                <a:gd name="connsiteX379" fmla="*/ 283369 w 1385887"/>
                <a:gd name="connsiteY379" fmla="*/ 1533525 h 2297906"/>
                <a:gd name="connsiteX380" fmla="*/ 288131 w 1385887"/>
                <a:gd name="connsiteY380" fmla="*/ 1519237 h 2297906"/>
                <a:gd name="connsiteX381" fmla="*/ 290512 w 1385887"/>
                <a:gd name="connsiteY381" fmla="*/ 1493043 h 2297906"/>
                <a:gd name="connsiteX382" fmla="*/ 285750 w 1385887"/>
                <a:gd name="connsiteY382" fmla="*/ 1485900 h 2297906"/>
                <a:gd name="connsiteX383" fmla="*/ 280987 w 1385887"/>
                <a:gd name="connsiteY383" fmla="*/ 1457325 h 2297906"/>
                <a:gd name="connsiteX384" fmla="*/ 283369 w 1385887"/>
                <a:gd name="connsiteY384" fmla="*/ 1450181 h 2297906"/>
                <a:gd name="connsiteX385" fmla="*/ 292894 w 1385887"/>
                <a:gd name="connsiteY385" fmla="*/ 1435893 h 2297906"/>
                <a:gd name="connsiteX386" fmla="*/ 295275 w 1385887"/>
                <a:gd name="connsiteY386" fmla="*/ 1428750 h 2297906"/>
                <a:gd name="connsiteX387" fmla="*/ 300037 w 1385887"/>
                <a:gd name="connsiteY387" fmla="*/ 1412081 h 2297906"/>
                <a:gd name="connsiteX388" fmla="*/ 295275 w 1385887"/>
                <a:gd name="connsiteY388" fmla="*/ 1404937 h 2297906"/>
                <a:gd name="connsiteX389" fmla="*/ 292894 w 1385887"/>
                <a:gd name="connsiteY389" fmla="*/ 1395412 h 2297906"/>
                <a:gd name="connsiteX390" fmla="*/ 295275 w 1385887"/>
                <a:gd name="connsiteY390" fmla="*/ 1383506 h 2297906"/>
                <a:gd name="connsiteX391" fmla="*/ 297656 w 1385887"/>
                <a:gd name="connsiteY391" fmla="*/ 1376362 h 2297906"/>
                <a:gd name="connsiteX392" fmla="*/ 302419 w 1385887"/>
                <a:gd name="connsiteY392" fmla="*/ 1362075 h 2297906"/>
                <a:gd name="connsiteX393" fmla="*/ 307181 w 1385887"/>
                <a:gd name="connsiteY393" fmla="*/ 1323975 h 2297906"/>
                <a:gd name="connsiteX394" fmla="*/ 311944 w 1385887"/>
                <a:gd name="connsiteY394" fmla="*/ 1309687 h 2297906"/>
                <a:gd name="connsiteX395" fmla="*/ 316706 w 1385887"/>
                <a:gd name="connsiteY395" fmla="*/ 1273968 h 2297906"/>
                <a:gd name="connsiteX396" fmla="*/ 314325 w 1385887"/>
                <a:gd name="connsiteY396" fmla="*/ 1262062 h 2297906"/>
                <a:gd name="connsiteX397" fmla="*/ 316706 w 1385887"/>
                <a:gd name="connsiteY397" fmla="*/ 1240631 h 2297906"/>
                <a:gd name="connsiteX398" fmla="*/ 316881 w 1385887"/>
                <a:gd name="connsiteY398" fmla="*/ 1240630 h 2297906"/>
                <a:gd name="connsiteX399" fmla="*/ 317831 w 1385887"/>
                <a:gd name="connsiteY399" fmla="*/ 1227658 h 2297906"/>
                <a:gd name="connsiteX400" fmla="*/ 321469 w 1385887"/>
                <a:gd name="connsiteY400" fmla="*/ 1216818 h 2297906"/>
                <a:gd name="connsiteX401" fmla="*/ 323850 w 1385887"/>
                <a:gd name="connsiteY401" fmla="*/ 1207293 h 2297906"/>
                <a:gd name="connsiteX402" fmla="*/ 326231 w 1385887"/>
                <a:gd name="connsiteY402" fmla="*/ 1200150 h 2297906"/>
                <a:gd name="connsiteX403" fmla="*/ 328612 w 1385887"/>
                <a:gd name="connsiteY403" fmla="*/ 1188243 h 2297906"/>
                <a:gd name="connsiteX404" fmla="*/ 326231 w 1385887"/>
                <a:gd name="connsiteY404" fmla="*/ 1066800 h 2297906"/>
                <a:gd name="connsiteX405" fmla="*/ 319087 w 1385887"/>
                <a:gd name="connsiteY405" fmla="*/ 1035843 h 2297906"/>
                <a:gd name="connsiteX406" fmla="*/ 316706 w 1385887"/>
                <a:gd name="connsiteY406" fmla="*/ 1028700 h 2297906"/>
                <a:gd name="connsiteX407" fmla="*/ 307181 w 1385887"/>
                <a:gd name="connsiteY407" fmla="*/ 1014412 h 2297906"/>
                <a:gd name="connsiteX408" fmla="*/ 304800 w 1385887"/>
                <a:gd name="connsiteY408" fmla="*/ 1007268 h 2297906"/>
                <a:gd name="connsiteX409" fmla="*/ 297656 w 1385887"/>
                <a:gd name="connsiteY409" fmla="*/ 1004887 h 2297906"/>
                <a:gd name="connsiteX410" fmla="*/ 290512 w 1385887"/>
                <a:gd name="connsiteY410" fmla="*/ 1000125 h 2297906"/>
                <a:gd name="connsiteX411" fmla="*/ 283369 w 1385887"/>
                <a:gd name="connsiteY411" fmla="*/ 997743 h 2297906"/>
                <a:gd name="connsiteX412" fmla="*/ 269081 w 1385887"/>
                <a:gd name="connsiteY412" fmla="*/ 988218 h 2297906"/>
                <a:gd name="connsiteX413" fmla="*/ 261937 w 1385887"/>
                <a:gd name="connsiteY413" fmla="*/ 983456 h 2297906"/>
                <a:gd name="connsiteX414" fmla="*/ 259556 w 1385887"/>
                <a:gd name="connsiteY414" fmla="*/ 976312 h 2297906"/>
                <a:gd name="connsiteX415" fmla="*/ 252412 w 1385887"/>
                <a:gd name="connsiteY415" fmla="*/ 973931 h 2297906"/>
                <a:gd name="connsiteX416" fmla="*/ 245269 w 1385887"/>
                <a:gd name="connsiteY416" fmla="*/ 969168 h 2297906"/>
                <a:gd name="connsiteX417" fmla="*/ 230981 w 1385887"/>
                <a:gd name="connsiteY417" fmla="*/ 964406 h 2297906"/>
                <a:gd name="connsiteX418" fmla="*/ 223837 w 1385887"/>
                <a:gd name="connsiteY418" fmla="*/ 962025 h 2297906"/>
                <a:gd name="connsiteX419" fmla="*/ 216694 w 1385887"/>
                <a:gd name="connsiteY419" fmla="*/ 957262 h 2297906"/>
                <a:gd name="connsiteX420" fmla="*/ 202406 w 1385887"/>
                <a:gd name="connsiteY420" fmla="*/ 952500 h 2297906"/>
                <a:gd name="connsiteX421" fmla="*/ 188119 w 1385887"/>
                <a:gd name="connsiteY421" fmla="*/ 942975 h 2297906"/>
                <a:gd name="connsiteX422" fmla="*/ 183356 w 1385887"/>
                <a:gd name="connsiteY422" fmla="*/ 935831 h 2297906"/>
                <a:gd name="connsiteX423" fmla="*/ 169069 w 1385887"/>
                <a:gd name="connsiteY423" fmla="*/ 928687 h 2297906"/>
                <a:gd name="connsiteX424" fmla="*/ 164306 w 1385887"/>
                <a:gd name="connsiteY424" fmla="*/ 921543 h 2297906"/>
                <a:gd name="connsiteX425" fmla="*/ 157162 w 1385887"/>
                <a:gd name="connsiteY425" fmla="*/ 919162 h 2297906"/>
                <a:gd name="connsiteX426" fmla="*/ 154781 w 1385887"/>
                <a:gd name="connsiteY426" fmla="*/ 912018 h 2297906"/>
                <a:gd name="connsiteX427" fmla="*/ 147637 w 1385887"/>
                <a:gd name="connsiteY427" fmla="*/ 904875 h 2297906"/>
                <a:gd name="connsiteX428" fmla="*/ 142875 w 1385887"/>
                <a:gd name="connsiteY428" fmla="*/ 869156 h 2297906"/>
                <a:gd name="connsiteX429" fmla="*/ 138112 w 1385887"/>
                <a:gd name="connsiteY429" fmla="*/ 854868 h 2297906"/>
                <a:gd name="connsiteX430" fmla="*/ 135731 w 1385887"/>
                <a:gd name="connsiteY430" fmla="*/ 847725 h 2297906"/>
                <a:gd name="connsiteX431" fmla="*/ 128587 w 1385887"/>
                <a:gd name="connsiteY431" fmla="*/ 826293 h 2297906"/>
                <a:gd name="connsiteX432" fmla="*/ 126206 w 1385887"/>
                <a:gd name="connsiteY432" fmla="*/ 819150 h 2297906"/>
                <a:gd name="connsiteX433" fmla="*/ 119062 w 1385887"/>
                <a:gd name="connsiteY433" fmla="*/ 802481 h 2297906"/>
                <a:gd name="connsiteX434" fmla="*/ 111919 w 1385887"/>
                <a:gd name="connsiteY434" fmla="*/ 797718 h 2297906"/>
                <a:gd name="connsiteX435" fmla="*/ 104775 w 1385887"/>
                <a:gd name="connsiteY435" fmla="*/ 783431 h 2297906"/>
                <a:gd name="connsiteX436" fmla="*/ 102394 w 1385887"/>
                <a:gd name="connsiteY436" fmla="*/ 776287 h 2297906"/>
                <a:gd name="connsiteX437" fmla="*/ 85725 w 1385887"/>
                <a:gd name="connsiteY437" fmla="*/ 757237 h 2297906"/>
                <a:gd name="connsiteX438" fmla="*/ 80962 w 1385887"/>
                <a:gd name="connsiteY438" fmla="*/ 742950 h 2297906"/>
                <a:gd name="connsiteX439" fmla="*/ 76200 w 1385887"/>
                <a:gd name="connsiteY439" fmla="*/ 721518 h 2297906"/>
                <a:gd name="connsiteX440" fmla="*/ 71437 w 1385887"/>
                <a:gd name="connsiteY440" fmla="*/ 707231 h 2297906"/>
                <a:gd name="connsiteX441" fmla="*/ 64294 w 1385887"/>
                <a:gd name="connsiteY441" fmla="*/ 692943 h 2297906"/>
                <a:gd name="connsiteX442" fmla="*/ 59531 w 1385887"/>
                <a:gd name="connsiteY442" fmla="*/ 685800 h 2297906"/>
                <a:gd name="connsiteX443" fmla="*/ 47625 w 1385887"/>
                <a:gd name="connsiteY443" fmla="*/ 652462 h 2297906"/>
                <a:gd name="connsiteX444" fmla="*/ 23812 w 1385887"/>
                <a:gd name="connsiteY444" fmla="*/ 635793 h 2297906"/>
                <a:gd name="connsiteX445" fmla="*/ 16669 w 1385887"/>
                <a:gd name="connsiteY445" fmla="*/ 631031 h 2297906"/>
                <a:gd name="connsiteX446" fmla="*/ 9525 w 1385887"/>
                <a:gd name="connsiteY446" fmla="*/ 626268 h 2297906"/>
                <a:gd name="connsiteX447" fmla="*/ 9525 w 1385887"/>
                <a:gd name="connsiteY447" fmla="*/ 611981 h 2297906"/>
                <a:gd name="connsiteX448" fmla="*/ 2381 w 1385887"/>
                <a:gd name="connsiteY448" fmla="*/ 588168 h 2297906"/>
                <a:gd name="connsiteX449" fmla="*/ 0 w 1385887"/>
                <a:gd name="connsiteY449" fmla="*/ 573881 h 2297906"/>
                <a:gd name="connsiteX450" fmla="*/ 14287 w 1385887"/>
                <a:gd name="connsiteY450" fmla="*/ 545306 h 2297906"/>
                <a:gd name="connsiteX451" fmla="*/ 21431 w 1385887"/>
                <a:gd name="connsiteY451" fmla="*/ 542925 h 2297906"/>
                <a:gd name="connsiteX452" fmla="*/ 23812 w 1385887"/>
                <a:gd name="connsiteY452" fmla="*/ 535781 h 2297906"/>
                <a:gd name="connsiteX453" fmla="*/ 30956 w 1385887"/>
                <a:gd name="connsiteY453" fmla="*/ 533400 h 2297906"/>
                <a:gd name="connsiteX454" fmla="*/ 35719 w 1385887"/>
                <a:gd name="connsiteY454" fmla="*/ 519112 h 2297906"/>
                <a:gd name="connsiteX455" fmla="*/ 33337 w 1385887"/>
                <a:gd name="connsiteY455" fmla="*/ 507206 h 2297906"/>
                <a:gd name="connsiteX456" fmla="*/ 26194 w 1385887"/>
                <a:gd name="connsiteY456" fmla="*/ 511968 h 2297906"/>
                <a:gd name="connsiteX457" fmla="*/ 21431 w 1385887"/>
                <a:gd name="connsiteY457" fmla="*/ 497681 h 2297906"/>
                <a:gd name="connsiteX458" fmla="*/ 14287 w 1385887"/>
                <a:gd name="connsiteY458" fmla="*/ 495300 h 2297906"/>
                <a:gd name="connsiteX459" fmla="*/ 11906 w 1385887"/>
                <a:gd name="connsiteY459" fmla="*/ 464343 h 2297906"/>
                <a:gd name="connsiteX460" fmla="*/ 9525 w 1385887"/>
                <a:gd name="connsiteY460" fmla="*/ 457200 h 2297906"/>
                <a:gd name="connsiteX461" fmla="*/ 19050 w 1385887"/>
                <a:gd name="connsiteY461" fmla="*/ 445293 h 2297906"/>
                <a:gd name="connsiteX462" fmla="*/ 26194 w 1385887"/>
                <a:gd name="connsiteY462" fmla="*/ 431006 h 2297906"/>
                <a:gd name="connsiteX463" fmla="*/ 28575 w 1385887"/>
                <a:gd name="connsiteY463" fmla="*/ 423862 h 2297906"/>
                <a:gd name="connsiteX464" fmla="*/ 33337 w 1385887"/>
                <a:gd name="connsiteY464" fmla="*/ 416718 h 2297906"/>
                <a:gd name="connsiteX465" fmla="*/ 38100 w 1385887"/>
                <a:gd name="connsiteY465" fmla="*/ 402431 h 2297906"/>
                <a:gd name="connsiteX466" fmla="*/ 35719 w 1385887"/>
                <a:gd name="connsiteY466" fmla="*/ 390525 h 2297906"/>
                <a:gd name="connsiteX467" fmla="*/ 42862 w 1385887"/>
                <a:gd name="connsiteY467" fmla="*/ 388143 h 2297906"/>
                <a:gd name="connsiteX468" fmla="*/ 61912 w 1385887"/>
                <a:gd name="connsiteY468" fmla="*/ 383381 h 2297906"/>
                <a:gd name="connsiteX469" fmla="*/ 73819 w 1385887"/>
                <a:gd name="connsiteY469" fmla="*/ 371475 h 2297906"/>
                <a:gd name="connsiteX470" fmla="*/ 80962 w 1385887"/>
                <a:gd name="connsiteY470" fmla="*/ 350043 h 2297906"/>
                <a:gd name="connsiteX471" fmla="*/ 83344 w 1385887"/>
                <a:gd name="connsiteY471" fmla="*/ 328612 h 2297906"/>
                <a:gd name="connsiteX472" fmla="*/ 95250 w 1385887"/>
                <a:gd name="connsiteY472" fmla="*/ 326231 h 2297906"/>
                <a:gd name="connsiteX473" fmla="*/ 102394 w 1385887"/>
                <a:gd name="connsiteY473" fmla="*/ 321468 h 2297906"/>
                <a:gd name="connsiteX474" fmla="*/ 109537 w 1385887"/>
                <a:gd name="connsiteY474" fmla="*/ 319087 h 2297906"/>
                <a:gd name="connsiteX475" fmla="*/ 114300 w 1385887"/>
                <a:gd name="connsiteY475" fmla="*/ 304800 h 2297906"/>
                <a:gd name="connsiteX476" fmla="*/ 119062 w 1385887"/>
                <a:gd name="connsiteY476" fmla="*/ 297656 h 2297906"/>
                <a:gd name="connsiteX477" fmla="*/ 123825 w 1385887"/>
                <a:gd name="connsiteY477" fmla="*/ 283368 h 2297906"/>
                <a:gd name="connsiteX478" fmla="*/ 114300 w 1385887"/>
                <a:gd name="connsiteY478" fmla="*/ 273843 h 2297906"/>
                <a:gd name="connsiteX479" fmla="*/ 119062 w 1385887"/>
                <a:gd name="connsiteY479" fmla="*/ 266700 h 2297906"/>
                <a:gd name="connsiteX480" fmla="*/ 123825 w 1385887"/>
                <a:gd name="connsiteY480" fmla="*/ 252412 h 2297906"/>
                <a:gd name="connsiteX481" fmla="*/ 119062 w 1385887"/>
                <a:gd name="connsiteY481" fmla="*/ 245268 h 2297906"/>
                <a:gd name="connsiteX482" fmla="*/ 116681 w 1385887"/>
                <a:gd name="connsiteY482" fmla="*/ 238125 h 2297906"/>
                <a:gd name="connsiteX483" fmla="*/ 114300 w 1385887"/>
                <a:gd name="connsiteY483" fmla="*/ 185737 h 2297906"/>
                <a:gd name="connsiteX484" fmla="*/ 100012 w 1385887"/>
                <a:gd name="connsiteY484" fmla="*/ 176212 h 2297906"/>
                <a:gd name="connsiteX485" fmla="*/ 88106 w 1385887"/>
                <a:gd name="connsiteY485" fmla="*/ 159543 h 2297906"/>
                <a:gd name="connsiteX486" fmla="*/ 78581 w 1385887"/>
                <a:gd name="connsiteY486" fmla="*/ 145256 h 2297906"/>
                <a:gd name="connsiteX487" fmla="*/ 92869 w 1385887"/>
                <a:gd name="connsiteY487" fmla="*/ 138112 h 2297906"/>
                <a:gd name="connsiteX488" fmla="*/ 97631 w 1385887"/>
                <a:gd name="connsiteY488" fmla="*/ 130968 h 2297906"/>
                <a:gd name="connsiteX489" fmla="*/ 100012 w 1385887"/>
                <a:gd name="connsiteY489" fmla="*/ 123825 h 2297906"/>
                <a:gd name="connsiteX490" fmla="*/ 107156 w 1385887"/>
                <a:gd name="connsiteY490" fmla="*/ 119062 h 2297906"/>
                <a:gd name="connsiteX491" fmla="*/ 116681 w 1385887"/>
                <a:gd name="connsiteY491" fmla="*/ 128587 h 2297906"/>
                <a:gd name="connsiteX492" fmla="*/ 130969 w 1385887"/>
                <a:gd name="connsiteY492" fmla="*/ 138112 h 2297906"/>
                <a:gd name="connsiteX493" fmla="*/ 135731 w 1385887"/>
                <a:gd name="connsiteY493" fmla="*/ 123825 h 2297906"/>
                <a:gd name="connsiteX494" fmla="*/ 142875 w 1385887"/>
                <a:gd name="connsiteY494" fmla="*/ 109537 h 2297906"/>
                <a:gd name="connsiteX495" fmla="*/ 150019 w 1385887"/>
                <a:gd name="connsiteY495" fmla="*/ 107156 h 2297906"/>
                <a:gd name="connsiteX496" fmla="*/ 164306 w 1385887"/>
                <a:gd name="connsiteY496" fmla="*/ 97631 h 2297906"/>
                <a:gd name="connsiteX497" fmla="*/ 166687 w 1385887"/>
                <a:gd name="connsiteY497" fmla="*/ 69056 h 2297906"/>
                <a:gd name="connsiteX498" fmla="*/ 183356 w 1385887"/>
                <a:gd name="connsiteY498" fmla="*/ 50006 h 2297906"/>
                <a:gd name="connsiteX499" fmla="*/ 192881 w 1385887"/>
                <a:gd name="connsiteY499" fmla="*/ 40481 h 2297906"/>
                <a:gd name="connsiteX500" fmla="*/ 195262 w 1385887"/>
                <a:gd name="connsiteY500" fmla="*/ 47625 h 2297906"/>
                <a:gd name="connsiteX501" fmla="*/ 211931 w 1385887"/>
                <a:gd name="connsiteY501" fmla="*/ 45243 h 2297906"/>
                <a:gd name="connsiteX502" fmla="*/ 214312 w 1385887"/>
                <a:gd name="connsiteY502" fmla="*/ 35718 h 2297906"/>
                <a:gd name="connsiteX503" fmla="*/ 228600 w 1385887"/>
                <a:gd name="connsiteY503" fmla="*/ 33337 h 2297906"/>
                <a:gd name="connsiteX504" fmla="*/ 242887 w 1385887"/>
                <a:gd name="connsiteY504" fmla="*/ 28575 h 2297906"/>
                <a:gd name="connsiteX505" fmla="*/ 264319 w 1385887"/>
                <a:gd name="connsiteY505" fmla="*/ 16668 h 2297906"/>
                <a:gd name="connsiteX506" fmla="*/ 269081 w 1385887"/>
                <a:gd name="connsiteY506" fmla="*/ 9525 h 2297906"/>
                <a:gd name="connsiteX507" fmla="*/ 271462 w 1385887"/>
                <a:gd name="connsiteY507" fmla="*/ 2381 h 2297906"/>
                <a:gd name="connsiteX508" fmla="*/ 278606 w 1385887"/>
                <a:gd name="connsiteY508" fmla="*/ 0 h 229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</a:cxnLst>
              <a:rect l="l" t="t" r="r" b="b"/>
              <a:pathLst>
                <a:path w="1385887" h="2297906">
                  <a:moveTo>
                    <a:pt x="278606" y="0"/>
                  </a:moveTo>
                  <a:lnTo>
                    <a:pt x="295275" y="2381"/>
                  </a:lnTo>
                  <a:cubicBezTo>
                    <a:pt x="307124" y="16203"/>
                    <a:pt x="287567" y="18000"/>
                    <a:pt x="283369" y="19050"/>
                  </a:cubicBezTo>
                  <a:cubicBezTo>
                    <a:pt x="277996" y="35166"/>
                    <a:pt x="277111" y="29298"/>
                    <a:pt x="280987" y="42862"/>
                  </a:cubicBezTo>
                  <a:cubicBezTo>
                    <a:pt x="281677" y="45276"/>
                    <a:pt x="282575" y="47625"/>
                    <a:pt x="283369" y="50006"/>
                  </a:cubicBezTo>
                  <a:lnTo>
                    <a:pt x="276225" y="71437"/>
                  </a:lnTo>
                  <a:lnTo>
                    <a:pt x="273844" y="78581"/>
                  </a:lnTo>
                  <a:lnTo>
                    <a:pt x="271462" y="85725"/>
                  </a:lnTo>
                  <a:cubicBezTo>
                    <a:pt x="277130" y="102727"/>
                    <a:pt x="272048" y="97227"/>
                    <a:pt x="283369" y="104775"/>
                  </a:cubicBezTo>
                  <a:cubicBezTo>
                    <a:pt x="284235" y="107373"/>
                    <a:pt x="285678" y="119639"/>
                    <a:pt x="292894" y="109537"/>
                  </a:cubicBezTo>
                  <a:cubicBezTo>
                    <a:pt x="295812" y="105452"/>
                    <a:pt x="297656" y="95250"/>
                    <a:pt x="297656" y="95250"/>
                  </a:cubicBezTo>
                  <a:cubicBezTo>
                    <a:pt x="296862" y="89694"/>
                    <a:pt x="296128" y="84128"/>
                    <a:pt x="295275" y="78581"/>
                  </a:cubicBezTo>
                  <a:cubicBezTo>
                    <a:pt x="294541" y="73809"/>
                    <a:pt x="292894" y="69121"/>
                    <a:pt x="292894" y="64293"/>
                  </a:cubicBezTo>
                  <a:cubicBezTo>
                    <a:pt x="292894" y="58681"/>
                    <a:pt x="291829" y="52055"/>
                    <a:pt x="295275" y="47625"/>
                  </a:cubicBezTo>
                  <a:cubicBezTo>
                    <a:pt x="298357" y="43662"/>
                    <a:pt x="305072" y="45107"/>
                    <a:pt x="309562" y="42862"/>
                  </a:cubicBezTo>
                  <a:cubicBezTo>
                    <a:pt x="312737" y="41275"/>
                    <a:pt x="315824" y="39498"/>
                    <a:pt x="319087" y="38100"/>
                  </a:cubicBezTo>
                  <a:cubicBezTo>
                    <a:pt x="321394" y="37111"/>
                    <a:pt x="323986" y="36841"/>
                    <a:pt x="326231" y="35718"/>
                  </a:cubicBezTo>
                  <a:cubicBezTo>
                    <a:pt x="328791" y="34438"/>
                    <a:pt x="330994" y="32543"/>
                    <a:pt x="333375" y="30956"/>
                  </a:cubicBezTo>
                  <a:cubicBezTo>
                    <a:pt x="332581" y="26193"/>
                    <a:pt x="332521" y="21249"/>
                    <a:pt x="330994" y="16668"/>
                  </a:cubicBezTo>
                  <a:cubicBezTo>
                    <a:pt x="327741" y="6909"/>
                    <a:pt x="318114" y="7902"/>
                    <a:pt x="338137" y="11906"/>
                  </a:cubicBezTo>
                  <a:cubicBezTo>
                    <a:pt x="339725" y="14287"/>
                    <a:pt x="341620" y="16490"/>
                    <a:pt x="342900" y="19050"/>
                  </a:cubicBezTo>
                  <a:cubicBezTo>
                    <a:pt x="344022" y="21295"/>
                    <a:pt x="343239" y="24734"/>
                    <a:pt x="345281" y="26193"/>
                  </a:cubicBezTo>
                  <a:cubicBezTo>
                    <a:pt x="349366" y="29111"/>
                    <a:pt x="354806" y="29368"/>
                    <a:pt x="359569" y="30956"/>
                  </a:cubicBezTo>
                  <a:lnTo>
                    <a:pt x="366712" y="33337"/>
                  </a:lnTo>
                  <a:cubicBezTo>
                    <a:pt x="369093" y="34925"/>
                    <a:pt x="372068" y="35865"/>
                    <a:pt x="373856" y="38100"/>
                  </a:cubicBezTo>
                  <a:cubicBezTo>
                    <a:pt x="375424" y="40060"/>
                    <a:pt x="375115" y="42998"/>
                    <a:pt x="376237" y="45243"/>
                  </a:cubicBezTo>
                  <a:cubicBezTo>
                    <a:pt x="377517" y="47803"/>
                    <a:pt x="379412" y="50006"/>
                    <a:pt x="381000" y="52387"/>
                  </a:cubicBezTo>
                  <a:cubicBezTo>
                    <a:pt x="382487" y="56848"/>
                    <a:pt x="383343" y="64293"/>
                    <a:pt x="390525" y="64293"/>
                  </a:cubicBezTo>
                  <a:cubicBezTo>
                    <a:pt x="395545" y="64293"/>
                    <a:pt x="404812" y="59531"/>
                    <a:pt x="404812" y="59531"/>
                  </a:cubicBezTo>
                  <a:cubicBezTo>
                    <a:pt x="414251" y="60475"/>
                    <a:pt x="434771" y="62188"/>
                    <a:pt x="445294" y="64293"/>
                  </a:cubicBezTo>
                  <a:cubicBezTo>
                    <a:pt x="447755" y="64785"/>
                    <a:pt x="450056" y="65881"/>
                    <a:pt x="452437" y="66675"/>
                  </a:cubicBezTo>
                  <a:cubicBezTo>
                    <a:pt x="453231" y="69056"/>
                    <a:pt x="453044" y="72043"/>
                    <a:pt x="454819" y="73818"/>
                  </a:cubicBezTo>
                  <a:cubicBezTo>
                    <a:pt x="456594" y="75593"/>
                    <a:pt x="459452" y="76200"/>
                    <a:pt x="461962" y="76200"/>
                  </a:cubicBezTo>
                  <a:cubicBezTo>
                    <a:pt x="469939" y="76200"/>
                    <a:pt x="477837" y="74612"/>
                    <a:pt x="485775" y="73818"/>
                  </a:cubicBezTo>
                  <a:cubicBezTo>
                    <a:pt x="488156" y="72231"/>
                    <a:pt x="490359" y="70336"/>
                    <a:pt x="492919" y="69056"/>
                  </a:cubicBezTo>
                  <a:cubicBezTo>
                    <a:pt x="497800" y="66616"/>
                    <a:pt x="507442" y="65199"/>
                    <a:pt x="511969" y="64293"/>
                  </a:cubicBezTo>
                  <a:cubicBezTo>
                    <a:pt x="512763" y="61912"/>
                    <a:pt x="512575" y="58925"/>
                    <a:pt x="514350" y="57150"/>
                  </a:cubicBezTo>
                  <a:cubicBezTo>
                    <a:pt x="522261" y="49239"/>
                    <a:pt x="528442" y="53148"/>
                    <a:pt x="538162" y="54768"/>
                  </a:cubicBezTo>
                  <a:cubicBezTo>
                    <a:pt x="542925" y="57943"/>
                    <a:pt x="549275" y="59530"/>
                    <a:pt x="552450" y="64293"/>
                  </a:cubicBezTo>
                  <a:cubicBezTo>
                    <a:pt x="556794" y="70810"/>
                    <a:pt x="556836" y="72858"/>
                    <a:pt x="564356" y="76200"/>
                  </a:cubicBezTo>
                  <a:cubicBezTo>
                    <a:pt x="568944" y="78239"/>
                    <a:pt x="578644" y="80962"/>
                    <a:pt x="578644" y="80962"/>
                  </a:cubicBezTo>
                  <a:cubicBezTo>
                    <a:pt x="581025" y="82550"/>
                    <a:pt x="583172" y="84563"/>
                    <a:pt x="585787" y="85725"/>
                  </a:cubicBezTo>
                  <a:cubicBezTo>
                    <a:pt x="590375" y="87764"/>
                    <a:pt x="600075" y="90487"/>
                    <a:pt x="600075" y="90487"/>
                  </a:cubicBezTo>
                  <a:cubicBezTo>
                    <a:pt x="601962" y="96150"/>
                    <a:pt x="603840" y="101175"/>
                    <a:pt x="604837" y="107156"/>
                  </a:cubicBezTo>
                  <a:cubicBezTo>
                    <a:pt x="605889" y="113468"/>
                    <a:pt x="602694" y="121681"/>
                    <a:pt x="607219" y="126206"/>
                  </a:cubicBezTo>
                  <a:cubicBezTo>
                    <a:pt x="611744" y="130731"/>
                    <a:pt x="619919" y="127793"/>
                    <a:pt x="626269" y="128587"/>
                  </a:cubicBezTo>
                  <a:cubicBezTo>
                    <a:pt x="638842" y="132778"/>
                    <a:pt x="631325" y="129576"/>
                    <a:pt x="647700" y="140493"/>
                  </a:cubicBezTo>
                  <a:lnTo>
                    <a:pt x="654844" y="145256"/>
                  </a:lnTo>
                  <a:cubicBezTo>
                    <a:pt x="660206" y="161345"/>
                    <a:pt x="652769" y="143905"/>
                    <a:pt x="664369" y="157162"/>
                  </a:cubicBezTo>
                  <a:cubicBezTo>
                    <a:pt x="668138" y="161470"/>
                    <a:pt x="670719" y="166687"/>
                    <a:pt x="673894" y="171450"/>
                  </a:cubicBezTo>
                  <a:lnTo>
                    <a:pt x="678656" y="178593"/>
                  </a:lnTo>
                  <a:cubicBezTo>
                    <a:pt x="679450" y="180974"/>
                    <a:pt x="679262" y="183962"/>
                    <a:pt x="681037" y="185737"/>
                  </a:cubicBezTo>
                  <a:cubicBezTo>
                    <a:pt x="682812" y="187512"/>
                    <a:pt x="685936" y="186995"/>
                    <a:pt x="688181" y="188118"/>
                  </a:cubicBezTo>
                  <a:cubicBezTo>
                    <a:pt x="706646" y="197350"/>
                    <a:pt x="684513" y="189277"/>
                    <a:pt x="702469" y="195262"/>
                  </a:cubicBezTo>
                  <a:cubicBezTo>
                    <a:pt x="703263" y="197643"/>
                    <a:pt x="703728" y="200161"/>
                    <a:pt x="704850" y="202406"/>
                  </a:cubicBezTo>
                  <a:cubicBezTo>
                    <a:pt x="707530" y="207767"/>
                    <a:pt x="713262" y="214885"/>
                    <a:pt x="719137" y="216693"/>
                  </a:cubicBezTo>
                  <a:cubicBezTo>
                    <a:pt x="726007" y="218807"/>
                    <a:pt x="733425" y="218281"/>
                    <a:pt x="740569" y="219075"/>
                  </a:cubicBezTo>
                  <a:cubicBezTo>
                    <a:pt x="750888" y="218281"/>
                    <a:pt x="761176" y="216693"/>
                    <a:pt x="771525" y="216693"/>
                  </a:cubicBezTo>
                  <a:cubicBezTo>
                    <a:pt x="775572" y="216693"/>
                    <a:pt x="779480" y="218197"/>
                    <a:pt x="783431" y="219075"/>
                  </a:cubicBezTo>
                  <a:cubicBezTo>
                    <a:pt x="804850" y="223835"/>
                    <a:pt x="782597" y="219063"/>
                    <a:pt x="800100" y="223837"/>
                  </a:cubicBezTo>
                  <a:cubicBezTo>
                    <a:pt x="806415" y="225559"/>
                    <a:pt x="812940" y="226530"/>
                    <a:pt x="819150" y="228600"/>
                  </a:cubicBezTo>
                  <a:lnTo>
                    <a:pt x="833437" y="233362"/>
                  </a:lnTo>
                  <a:cubicBezTo>
                    <a:pt x="852485" y="246061"/>
                    <a:pt x="829472" y="229396"/>
                    <a:pt x="845344" y="245268"/>
                  </a:cubicBezTo>
                  <a:cubicBezTo>
                    <a:pt x="849962" y="249886"/>
                    <a:pt x="853819" y="250475"/>
                    <a:pt x="859631" y="252412"/>
                  </a:cubicBezTo>
                  <a:cubicBezTo>
                    <a:pt x="861219" y="254793"/>
                    <a:pt x="862159" y="257768"/>
                    <a:pt x="864394" y="259556"/>
                  </a:cubicBezTo>
                  <a:cubicBezTo>
                    <a:pt x="866354" y="261124"/>
                    <a:pt x="869292" y="260815"/>
                    <a:pt x="871537" y="261937"/>
                  </a:cubicBezTo>
                  <a:cubicBezTo>
                    <a:pt x="874097" y="263217"/>
                    <a:pt x="876300" y="265112"/>
                    <a:pt x="878681" y="266700"/>
                  </a:cubicBezTo>
                  <a:cubicBezTo>
                    <a:pt x="880269" y="269081"/>
                    <a:pt x="881209" y="272055"/>
                    <a:pt x="883444" y="273843"/>
                  </a:cubicBezTo>
                  <a:cubicBezTo>
                    <a:pt x="899875" y="286988"/>
                    <a:pt x="881700" y="262897"/>
                    <a:pt x="895350" y="283368"/>
                  </a:cubicBezTo>
                  <a:cubicBezTo>
                    <a:pt x="902475" y="304745"/>
                    <a:pt x="895054" y="280415"/>
                    <a:pt x="900112" y="330993"/>
                  </a:cubicBezTo>
                  <a:cubicBezTo>
                    <a:pt x="900362" y="333491"/>
                    <a:pt x="900926" y="336177"/>
                    <a:pt x="902494" y="338137"/>
                  </a:cubicBezTo>
                  <a:cubicBezTo>
                    <a:pt x="904282" y="340372"/>
                    <a:pt x="907256" y="341312"/>
                    <a:pt x="909637" y="342900"/>
                  </a:cubicBezTo>
                  <a:cubicBezTo>
                    <a:pt x="910431" y="345281"/>
                    <a:pt x="910244" y="348268"/>
                    <a:pt x="912019" y="350043"/>
                  </a:cubicBezTo>
                  <a:cubicBezTo>
                    <a:pt x="913794" y="351818"/>
                    <a:pt x="916917" y="351302"/>
                    <a:pt x="919162" y="352425"/>
                  </a:cubicBezTo>
                  <a:cubicBezTo>
                    <a:pt x="921722" y="353705"/>
                    <a:pt x="923925" y="355600"/>
                    <a:pt x="926306" y="357187"/>
                  </a:cubicBezTo>
                  <a:cubicBezTo>
                    <a:pt x="927100" y="366712"/>
                    <a:pt x="928687" y="376204"/>
                    <a:pt x="928687" y="385762"/>
                  </a:cubicBezTo>
                  <a:cubicBezTo>
                    <a:pt x="928687" y="388272"/>
                    <a:pt x="927874" y="390946"/>
                    <a:pt x="926306" y="392906"/>
                  </a:cubicBezTo>
                  <a:cubicBezTo>
                    <a:pt x="924518" y="395141"/>
                    <a:pt x="921543" y="396081"/>
                    <a:pt x="919162" y="397668"/>
                  </a:cubicBezTo>
                  <a:cubicBezTo>
                    <a:pt x="908245" y="414045"/>
                    <a:pt x="904207" y="410146"/>
                    <a:pt x="916781" y="414337"/>
                  </a:cubicBezTo>
                  <a:cubicBezTo>
                    <a:pt x="923131" y="413543"/>
                    <a:pt x="929584" y="410568"/>
                    <a:pt x="935831" y="411956"/>
                  </a:cubicBezTo>
                  <a:cubicBezTo>
                    <a:pt x="938281" y="412501"/>
                    <a:pt x="936644" y="417140"/>
                    <a:pt x="938212" y="419100"/>
                  </a:cubicBezTo>
                  <a:cubicBezTo>
                    <a:pt x="940000" y="421335"/>
                    <a:pt x="942796" y="422582"/>
                    <a:pt x="945356" y="423862"/>
                  </a:cubicBezTo>
                  <a:cubicBezTo>
                    <a:pt x="951217" y="426792"/>
                    <a:pt x="961302" y="427711"/>
                    <a:pt x="966787" y="428625"/>
                  </a:cubicBezTo>
                  <a:cubicBezTo>
                    <a:pt x="968375" y="433387"/>
                    <a:pt x="974335" y="438735"/>
                    <a:pt x="971550" y="442912"/>
                  </a:cubicBezTo>
                  <a:lnTo>
                    <a:pt x="962025" y="457200"/>
                  </a:lnTo>
                  <a:cubicBezTo>
                    <a:pt x="962819" y="459581"/>
                    <a:pt x="961971" y="463734"/>
                    <a:pt x="964406" y="464343"/>
                  </a:cubicBezTo>
                  <a:cubicBezTo>
                    <a:pt x="967182" y="465037"/>
                    <a:pt x="969351" y="461413"/>
                    <a:pt x="971550" y="459581"/>
                  </a:cubicBezTo>
                  <a:cubicBezTo>
                    <a:pt x="974137" y="457425"/>
                    <a:pt x="976538" y="455024"/>
                    <a:pt x="978694" y="452437"/>
                  </a:cubicBezTo>
                  <a:cubicBezTo>
                    <a:pt x="980526" y="450238"/>
                    <a:pt x="981221" y="447081"/>
                    <a:pt x="983456" y="445293"/>
                  </a:cubicBezTo>
                  <a:cubicBezTo>
                    <a:pt x="985416" y="443725"/>
                    <a:pt x="988219" y="443706"/>
                    <a:pt x="990600" y="442912"/>
                  </a:cubicBezTo>
                  <a:cubicBezTo>
                    <a:pt x="996156" y="443706"/>
                    <a:pt x="1001893" y="443680"/>
                    <a:pt x="1007269" y="445293"/>
                  </a:cubicBezTo>
                  <a:cubicBezTo>
                    <a:pt x="1010010" y="446115"/>
                    <a:pt x="1011782" y="448929"/>
                    <a:pt x="1014412" y="450056"/>
                  </a:cubicBezTo>
                  <a:cubicBezTo>
                    <a:pt x="1017420" y="451345"/>
                    <a:pt x="1020802" y="451497"/>
                    <a:pt x="1023937" y="452437"/>
                  </a:cubicBezTo>
                  <a:cubicBezTo>
                    <a:pt x="1028746" y="453880"/>
                    <a:pt x="1033462" y="455612"/>
                    <a:pt x="1038225" y="457200"/>
                  </a:cubicBezTo>
                  <a:lnTo>
                    <a:pt x="1052512" y="461962"/>
                  </a:lnTo>
                  <a:lnTo>
                    <a:pt x="1059656" y="464343"/>
                  </a:lnTo>
                  <a:cubicBezTo>
                    <a:pt x="1068457" y="477543"/>
                    <a:pt x="1059384" y="467103"/>
                    <a:pt x="1071562" y="473868"/>
                  </a:cubicBezTo>
                  <a:cubicBezTo>
                    <a:pt x="1076566" y="476648"/>
                    <a:pt x="1085850" y="483393"/>
                    <a:pt x="1085850" y="483393"/>
                  </a:cubicBezTo>
                  <a:cubicBezTo>
                    <a:pt x="1087437" y="485774"/>
                    <a:pt x="1089332" y="487977"/>
                    <a:pt x="1090612" y="490537"/>
                  </a:cubicBezTo>
                  <a:cubicBezTo>
                    <a:pt x="1096514" y="502342"/>
                    <a:pt x="1090612" y="507953"/>
                    <a:pt x="1090612" y="523875"/>
                  </a:cubicBezTo>
                  <a:cubicBezTo>
                    <a:pt x="1090612" y="526385"/>
                    <a:pt x="1091871" y="518976"/>
                    <a:pt x="1092994" y="516731"/>
                  </a:cubicBezTo>
                  <a:cubicBezTo>
                    <a:pt x="1094274" y="514171"/>
                    <a:pt x="1095732" y="511611"/>
                    <a:pt x="1097756" y="509587"/>
                  </a:cubicBezTo>
                  <a:cubicBezTo>
                    <a:pt x="1103414" y="503929"/>
                    <a:pt x="1112118" y="502418"/>
                    <a:pt x="1119187" y="500062"/>
                  </a:cubicBezTo>
                  <a:lnTo>
                    <a:pt x="1126331" y="497681"/>
                  </a:lnTo>
                  <a:cubicBezTo>
                    <a:pt x="1152386" y="506365"/>
                    <a:pt x="1113618" y="491819"/>
                    <a:pt x="1138237" y="507206"/>
                  </a:cubicBezTo>
                  <a:cubicBezTo>
                    <a:pt x="1141352" y="509153"/>
                    <a:pt x="1156963" y="513260"/>
                    <a:pt x="1162050" y="514350"/>
                  </a:cubicBezTo>
                  <a:cubicBezTo>
                    <a:pt x="1199532" y="522382"/>
                    <a:pt x="1185273" y="519085"/>
                    <a:pt x="1238250" y="521493"/>
                  </a:cubicBezTo>
                  <a:lnTo>
                    <a:pt x="1252537" y="531018"/>
                  </a:lnTo>
                  <a:lnTo>
                    <a:pt x="1259681" y="535781"/>
                  </a:lnTo>
                  <a:cubicBezTo>
                    <a:pt x="1272383" y="554833"/>
                    <a:pt x="1255712" y="531812"/>
                    <a:pt x="1271587" y="547687"/>
                  </a:cubicBezTo>
                  <a:cubicBezTo>
                    <a:pt x="1282358" y="558458"/>
                    <a:pt x="1269587" y="552577"/>
                    <a:pt x="1283494" y="557212"/>
                  </a:cubicBezTo>
                  <a:cubicBezTo>
                    <a:pt x="1290515" y="561894"/>
                    <a:pt x="1292053" y="562245"/>
                    <a:pt x="1297781" y="569118"/>
                  </a:cubicBezTo>
                  <a:cubicBezTo>
                    <a:pt x="1299613" y="571317"/>
                    <a:pt x="1300309" y="574474"/>
                    <a:pt x="1302544" y="576262"/>
                  </a:cubicBezTo>
                  <a:cubicBezTo>
                    <a:pt x="1304504" y="577830"/>
                    <a:pt x="1307306" y="577849"/>
                    <a:pt x="1309687" y="578643"/>
                  </a:cubicBezTo>
                  <a:cubicBezTo>
                    <a:pt x="1332586" y="593909"/>
                    <a:pt x="1318268" y="587729"/>
                    <a:pt x="1354931" y="590550"/>
                  </a:cubicBezTo>
                  <a:cubicBezTo>
                    <a:pt x="1362679" y="593132"/>
                    <a:pt x="1363090" y="591645"/>
                    <a:pt x="1366837" y="600075"/>
                  </a:cubicBezTo>
                  <a:cubicBezTo>
                    <a:pt x="1368876" y="604662"/>
                    <a:pt x="1366838" y="612774"/>
                    <a:pt x="1371600" y="614362"/>
                  </a:cubicBezTo>
                  <a:lnTo>
                    <a:pt x="1385887" y="619125"/>
                  </a:lnTo>
                  <a:cubicBezTo>
                    <a:pt x="1384300" y="621506"/>
                    <a:pt x="1382130" y="623589"/>
                    <a:pt x="1381125" y="626268"/>
                  </a:cubicBezTo>
                  <a:cubicBezTo>
                    <a:pt x="1376193" y="639422"/>
                    <a:pt x="1380007" y="653329"/>
                    <a:pt x="1381125" y="666750"/>
                  </a:cubicBezTo>
                  <a:cubicBezTo>
                    <a:pt x="1380331" y="674687"/>
                    <a:pt x="1380214" y="682722"/>
                    <a:pt x="1378744" y="690562"/>
                  </a:cubicBezTo>
                  <a:cubicBezTo>
                    <a:pt x="1377819" y="695496"/>
                    <a:pt x="1373981" y="704850"/>
                    <a:pt x="1373981" y="704850"/>
                  </a:cubicBezTo>
                  <a:cubicBezTo>
                    <a:pt x="1373104" y="710990"/>
                    <a:pt x="1372543" y="722014"/>
                    <a:pt x="1369219" y="728662"/>
                  </a:cubicBezTo>
                  <a:cubicBezTo>
                    <a:pt x="1367939" y="731222"/>
                    <a:pt x="1366044" y="733425"/>
                    <a:pt x="1364456" y="735806"/>
                  </a:cubicBezTo>
                  <a:cubicBezTo>
                    <a:pt x="1358471" y="753763"/>
                    <a:pt x="1366545" y="731629"/>
                    <a:pt x="1357312" y="750093"/>
                  </a:cubicBezTo>
                  <a:cubicBezTo>
                    <a:pt x="1353438" y="757840"/>
                    <a:pt x="1356993" y="757557"/>
                    <a:pt x="1350169" y="764381"/>
                  </a:cubicBezTo>
                  <a:cubicBezTo>
                    <a:pt x="1348145" y="766405"/>
                    <a:pt x="1345224" y="767311"/>
                    <a:pt x="1343025" y="769143"/>
                  </a:cubicBezTo>
                  <a:cubicBezTo>
                    <a:pt x="1340438" y="771299"/>
                    <a:pt x="1338037" y="773700"/>
                    <a:pt x="1335881" y="776287"/>
                  </a:cubicBezTo>
                  <a:cubicBezTo>
                    <a:pt x="1334049" y="778486"/>
                    <a:pt x="1333354" y="781643"/>
                    <a:pt x="1331119" y="783431"/>
                  </a:cubicBezTo>
                  <a:cubicBezTo>
                    <a:pt x="1329159" y="784999"/>
                    <a:pt x="1326356" y="785018"/>
                    <a:pt x="1323975" y="785812"/>
                  </a:cubicBezTo>
                  <a:cubicBezTo>
                    <a:pt x="1321594" y="788193"/>
                    <a:pt x="1319418" y="790800"/>
                    <a:pt x="1316831" y="792956"/>
                  </a:cubicBezTo>
                  <a:cubicBezTo>
                    <a:pt x="1314632" y="794788"/>
                    <a:pt x="1311711" y="795694"/>
                    <a:pt x="1309687" y="797718"/>
                  </a:cubicBezTo>
                  <a:cubicBezTo>
                    <a:pt x="1293808" y="813597"/>
                    <a:pt x="1316836" y="796921"/>
                    <a:pt x="1297781" y="809625"/>
                  </a:cubicBezTo>
                  <a:cubicBezTo>
                    <a:pt x="1292114" y="826627"/>
                    <a:pt x="1295804" y="819735"/>
                    <a:pt x="1288256" y="831056"/>
                  </a:cubicBezTo>
                  <a:cubicBezTo>
                    <a:pt x="1287462" y="835025"/>
                    <a:pt x="1286857" y="839036"/>
                    <a:pt x="1285875" y="842962"/>
                  </a:cubicBezTo>
                  <a:cubicBezTo>
                    <a:pt x="1285266" y="845397"/>
                    <a:pt x="1285269" y="848331"/>
                    <a:pt x="1283494" y="850106"/>
                  </a:cubicBezTo>
                  <a:cubicBezTo>
                    <a:pt x="1281719" y="851881"/>
                    <a:pt x="1278731" y="851693"/>
                    <a:pt x="1276350" y="852487"/>
                  </a:cubicBezTo>
                  <a:cubicBezTo>
                    <a:pt x="1269833" y="856832"/>
                    <a:pt x="1267786" y="856874"/>
                    <a:pt x="1264444" y="864393"/>
                  </a:cubicBezTo>
                  <a:cubicBezTo>
                    <a:pt x="1262405" y="868981"/>
                    <a:pt x="1259681" y="878681"/>
                    <a:pt x="1259681" y="878681"/>
                  </a:cubicBezTo>
                  <a:cubicBezTo>
                    <a:pt x="1258887" y="894556"/>
                    <a:pt x="1258993" y="910502"/>
                    <a:pt x="1257300" y="926306"/>
                  </a:cubicBezTo>
                  <a:cubicBezTo>
                    <a:pt x="1256603" y="932814"/>
                    <a:pt x="1252537" y="945356"/>
                    <a:pt x="1252537" y="945356"/>
                  </a:cubicBezTo>
                  <a:cubicBezTo>
                    <a:pt x="1253331" y="948531"/>
                    <a:pt x="1253979" y="951746"/>
                    <a:pt x="1254919" y="954881"/>
                  </a:cubicBezTo>
                  <a:cubicBezTo>
                    <a:pt x="1256362" y="959689"/>
                    <a:pt x="1259681" y="969168"/>
                    <a:pt x="1259681" y="969168"/>
                  </a:cubicBezTo>
                  <a:cubicBezTo>
                    <a:pt x="1258887" y="973137"/>
                    <a:pt x="1258721" y="977285"/>
                    <a:pt x="1257300" y="981075"/>
                  </a:cubicBezTo>
                  <a:cubicBezTo>
                    <a:pt x="1256295" y="983755"/>
                    <a:pt x="1253817" y="985658"/>
                    <a:pt x="1252537" y="988218"/>
                  </a:cubicBezTo>
                  <a:cubicBezTo>
                    <a:pt x="1251414" y="990463"/>
                    <a:pt x="1250950" y="992981"/>
                    <a:pt x="1250156" y="995362"/>
                  </a:cubicBezTo>
                  <a:cubicBezTo>
                    <a:pt x="1249362" y="1004093"/>
                    <a:pt x="1249612" y="1012983"/>
                    <a:pt x="1247775" y="1021556"/>
                  </a:cubicBezTo>
                  <a:cubicBezTo>
                    <a:pt x="1247175" y="1024355"/>
                    <a:pt x="1243834" y="1025959"/>
                    <a:pt x="1243012" y="1028700"/>
                  </a:cubicBezTo>
                  <a:cubicBezTo>
                    <a:pt x="1234653" y="1056563"/>
                    <a:pt x="1246586" y="1036434"/>
                    <a:pt x="1235869" y="1052512"/>
                  </a:cubicBezTo>
                  <a:cubicBezTo>
                    <a:pt x="1236663" y="1055687"/>
                    <a:pt x="1237351" y="1058890"/>
                    <a:pt x="1238250" y="1062037"/>
                  </a:cubicBezTo>
                  <a:cubicBezTo>
                    <a:pt x="1238940" y="1064451"/>
                    <a:pt x="1240631" y="1066671"/>
                    <a:pt x="1240631" y="1069181"/>
                  </a:cubicBezTo>
                  <a:cubicBezTo>
                    <a:pt x="1240631" y="1074647"/>
                    <a:pt x="1237376" y="1081961"/>
                    <a:pt x="1233487" y="1085850"/>
                  </a:cubicBezTo>
                  <a:cubicBezTo>
                    <a:pt x="1231464" y="1087873"/>
                    <a:pt x="1228725" y="1089025"/>
                    <a:pt x="1226344" y="1090612"/>
                  </a:cubicBezTo>
                  <a:cubicBezTo>
                    <a:pt x="1224756" y="1092993"/>
                    <a:pt x="1222743" y="1095141"/>
                    <a:pt x="1221581" y="1097756"/>
                  </a:cubicBezTo>
                  <a:cubicBezTo>
                    <a:pt x="1219542" y="1102343"/>
                    <a:pt x="1219603" y="1107866"/>
                    <a:pt x="1216819" y="1112043"/>
                  </a:cubicBezTo>
                  <a:cubicBezTo>
                    <a:pt x="1213644" y="1116806"/>
                    <a:pt x="1209104" y="1120901"/>
                    <a:pt x="1207294" y="1126331"/>
                  </a:cubicBezTo>
                  <a:cubicBezTo>
                    <a:pt x="1201626" y="1143333"/>
                    <a:pt x="1205315" y="1136441"/>
                    <a:pt x="1197769" y="1147762"/>
                  </a:cubicBezTo>
                  <a:cubicBezTo>
                    <a:pt x="1196975" y="1153318"/>
                    <a:pt x="1197897" y="1159411"/>
                    <a:pt x="1195387" y="1164431"/>
                  </a:cubicBezTo>
                  <a:cubicBezTo>
                    <a:pt x="1194265" y="1166676"/>
                    <a:pt x="1190019" y="1165037"/>
                    <a:pt x="1188244" y="1166812"/>
                  </a:cubicBezTo>
                  <a:cubicBezTo>
                    <a:pt x="1186469" y="1168587"/>
                    <a:pt x="1186985" y="1171711"/>
                    <a:pt x="1185862" y="1173956"/>
                  </a:cubicBezTo>
                  <a:cubicBezTo>
                    <a:pt x="1184582" y="1176516"/>
                    <a:pt x="1183254" y="1179215"/>
                    <a:pt x="1181100" y="1181100"/>
                  </a:cubicBezTo>
                  <a:cubicBezTo>
                    <a:pt x="1168894" y="1191780"/>
                    <a:pt x="1168571" y="1190273"/>
                    <a:pt x="1154906" y="1193006"/>
                  </a:cubicBezTo>
                  <a:cubicBezTo>
                    <a:pt x="1146175" y="1192212"/>
                    <a:pt x="1137479" y="1190625"/>
                    <a:pt x="1128712" y="1190625"/>
                  </a:cubicBezTo>
                  <a:cubicBezTo>
                    <a:pt x="1122966" y="1190625"/>
                    <a:pt x="1115299" y="1193508"/>
                    <a:pt x="1109662" y="1195387"/>
                  </a:cubicBezTo>
                  <a:cubicBezTo>
                    <a:pt x="1107281" y="1196975"/>
                    <a:pt x="1105149" y="1199023"/>
                    <a:pt x="1102519" y="1200150"/>
                  </a:cubicBezTo>
                  <a:cubicBezTo>
                    <a:pt x="1099511" y="1201439"/>
                    <a:pt x="1096141" y="1201632"/>
                    <a:pt x="1092994" y="1202531"/>
                  </a:cubicBezTo>
                  <a:cubicBezTo>
                    <a:pt x="1090580" y="1203221"/>
                    <a:pt x="1088264" y="1204222"/>
                    <a:pt x="1085850" y="1204912"/>
                  </a:cubicBezTo>
                  <a:cubicBezTo>
                    <a:pt x="1082703" y="1205811"/>
                    <a:pt x="1079460" y="1206353"/>
                    <a:pt x="1076325" y="1207293"/>
                  </a:cubicBezTo>
                  <a:cubicBezTo>
                    <a:pt x="1071516" y="1208736"/>
                    <a:pt x="1062037" y="1212056"/>
                    <a:pt x="1062037" y="1212056"/>
                  </a:cubicBezTo>
                  <a:cubicBezTo>
                    <a:pt x="1059656" y="1213643"/>
                    <a:pt x="1057509" y="1215656"/>
                    <a:pt x="1054894" y="1216818"/>
                  </a:cubicBezTo>
                  <a:cubicBezTo>
                    <a:pt x="1050306" y="1218857"/>
                    <a:pt x="1040606" y="1221581"/>
                    <a:pt x="1040606" y="1221581"/>
                  </a:cubicBezTo>
                  <a:cubicBezTo>
                    <a:pt x="1039812" y="1223962"/>
                    <a:pt x="1040000" y="1226950"/>
                    <a:pt x="1038225" y="1228725"/>
                  </a:cubicBezTo>
                  <a:cubicBezTo>
                    <a:pt x="1034178" y="1232772"/>
                    <a:pt x="1028700" y="1235075"/>
                    <a:pt x="1023937" y="1238250"/>
                  </a:cubicBezTo>
                  <a:cubicBezTo>
                    <a:pt x="1014705" y="1244405"/>
                    <a:pt x="1019509" y="1242107"/>
                    <a:pt x="1009650" y="1245393"/>
                  </a:cubicBezTo>
                  <a:cubicBezTo>
                    <a:pt x="1008062" y="1247774"/>
                    <a:pt x="1007041" y="1250652"/>
                    <a:pt x="1004887" y="1252537"/>
                  </a:cubicBezTo>
                  <a:lnTo>
                    <a:pt x="1002199" y="1254432"/>
                  </a:lnTo>
                  <a:lnTo>
                    <a:pt x="1002506" y="1254918"/>
                  </a:lnTo>
                  <a:cubicBezTo>
                    <a:pt x="1002506" y="1254918"/>
                    <a:pt x="995761" y="1264202"/>
                    <a:pt x="992981" y="1269206"/>
                  </a:cubicBezTo>
                  <a:cubicBezTo>
                    <a:pt x="991762" y="1271400"/>
                    <a:pt x="991394" y="1273969"/>
                    <a:pt x="990600" y="1276350"/>
                  </a:cubicBezTo>
                  <a:lnTo>
                    <a:pt x="983456" y="1283493"/>
                  </a:lnTo>
                  <a:cubicBezTo>
                    <a:pt x="982730" y="1284219"/>
                    <a:pt x="976606" y="1303776"/>
                    <a:pt x="976312" y="1307306"/>
                  </a:cubicBezTo>
                  <a:cubicBezTo>
                    <a:pt x="974992" y="1323146"/>
                    <a:pt x="974725" y="1339056"/>
                    <a:pt x="973931" y="1354931"/>
                  </a:cubicBezTo>
                  <a:cubicBezTo>
                    <a:pt x="972344" y="1357312"/>
                    <a:pt x="970449" y="1359515"/>
                    <a:pt x="969169" y="1362075"/>
                  </a:cubicBezTo>
                  <a:cubicBezTo>
                    <a:pt x="968046" y="1364320"/>
                    <a:pt x="968562" y="1367443"/>
                    <a:pt x="966787" y="1369218"/>
                  </a:cubicBezTo>
                  <a:cubicBezTo>
                    <a:pt x="965012" y="1370993"/>
                    <a:pt x="961604" y="1370032"/>
                    <a:pt x="959644" y="1371600"/>
                  </a:cubicBezTo>
                  <a:cubicBezTo>
                    <a:pt x="957409" y="1373388"/>
                    <a:pt x="956469" y="1376362"/>
                    <a:pt x="954881" y="1378743"/>
                  </a:cubicBezTo>
                  <a:cubicBezTo>
                    <a:pt x="952500" y="1379537"/>
                    <a:pt x="949512" y="1379350"/>
                    <a:pt x="947737" y="1381125"/>
                  </a:cubicBezTo>
                  <a:cubicBezTo>
                    <a:pt x="945962" y="1382900"/>
                    <a:pt x="946478" y="1386023"/>
                    <a:pt x="945356" y="1388268"/>
                  </a:cubicBezTo>
                  <a:cubicBezTo>
                    <a:pt x="944076" y="1390828"/>
                    <a:pt x="942181" y="1393031"/>
                    <a:pt x="940594" y="1395412"/>
                  </a:cubicBezTo>
                  <a:lnTo>
                    <a:pt x="933450" y="1400175"/>
                  </a:lnTo>
                  <a:cubicBezTo>
                    <a:pt x="931362" y="1401567"/>
                    <a:pt x="931863" y="1404937"/>
                    <a:pt x="931069" y="1407318"/>
                  </a:cubicBezTo>
                  <a:lnTo>
                    <a:pt x="923925" y="1428750"/>
                  </a:lnTo>
                  <a:cubicBezTo>
                    <a:pt x="917769" y="1437981"/>
                    <a:pt x="920067" y="1433178"/>
                    <a:pt x="916781" y="1443037"/>
                  </a:cubicBezTo>
                  <a:cubicBezTo>
                    <a:pt x="914971" y="1448467"/>
                    <a:pt x="910036" y="1452321"/>
                    <a:pt x="907256" y="1457325"/>
                  </a:cubicBezTo>
                  <a:cubicBezTo>
                    <a:pt x="906037" y="1459519"/>
                    <a:pt x="905669" y="1462087"/>
                    <a:pt x="904875" y="1464468"/>
                  </a:cubicBezTo>
                  <a:cubicBezTo>
                    <a:pt x="904875" y="1464468"/>
                    <a:pt x="898130" y="1473752"/>
                    <a:pt x="895350" y="1478756"/>
                  </a:cubicBezTo>
                  <a:cubicBezTo>
                    <a:pt x="894131" y="1480950"/>
                    <a:pt x="893763" y="1483519"/>
                    <a:pt x="892969" y="1485900"/>
                  </a:cubicBezTo>
                  <a:cubicBezTo>
                    <a:pt x="879318" y="1490450"/>
                    <a:pt x="889674" y="1485374"/>
                    <a:pt x="876300" y="1502568"/>
                  </a:cubicBezTo>
                  <a:cubicBezTo>
                    <a:pt x="874232" y="1505226"/>
                    <a:pt x="871537" y="1507331"/>
                    <a:pt x="869156" y="1509712"/>
                  </a:cubicBezTo>
                  <a:cubicBezTo>
                    <a:pt x="865109" y="1513759"/>
                    <a:pt x="863145" y="1519482"/>
                    <a:pt x="859631" y="1524000"/>
                  </a:cubicBezTo>
                  <a:cubicBezTo>
                    <a:pt x="857564" y="1526658"/>
                    <a:pt x="854643" y="1528556"/>
                    <a:pt x="852487" y="1531143"/>
                  </a:cubicBezTo>
                  <a:cubicBezTo>
                    <a:pt x="847359" y="1537297"/>
                    <a:pt x="847730" y="1538273"/>
                    <a:pt x="845344" y="1545431"/>
                  </a:cubicBezTo>
                  <a:lnTo>
                    <a:pt x="840581" y="1552575"/>
                  </a:lnTo>
                  <a:cubicBezTo>
                    <a:pt x="829468" y="1569244"/>
                    <a:pt x="835818" y="1563687"/>
                    <a:pt x="823912" y="1571625"/>
                  </a:cubicBezTo>
                  <a:cubicBezTo>
                    <a:pt x="819943" y="1572419"/>
                    <a:pt x="815373" y="1571761"/>
                    <a:pt x="812006" y="1574006"/>
                  </a:cubicBezTo>
                  <a:cubicBezTo>
                    <a:pt x="809917" y="1575398"/>
                    <a:pt x="810748" y="1578905"/>
                    <a:pt x="809625" y="1581150"/>
                  </a:cubicBezTo>
                  <a:cubicBezTo>
                    <a:pt x="805657" y="1589085"/>
                    <a:pt x="804860" y="1588294"/>
                    <a:pt x="797719" y="1593056"/>
                  </a:cubicBezTo>
                  <a:cubicBezTo>
                    <a:pt x="794044" y="1593975"/>
                    <a:pt x="779311" y="1597818"/>
                    <a:pt x="776287" y="1597818"/>
                  </a:cubicBezTo>
                  <a:cubicBezTo>
                    <a:pt x="771459" y="1597818"/>
                    <a:pt x="766762" y="1596231"/>
                    <a:pt x="762000" y="1595437"/>
                  </a:cubicBezTo>
                  <a:cubicBezTo>
                    <a:pt x="756365" y="1597315"/>
                    <a:pt x="748693" y="1600200"/>
                    <a:pt x="742950" y="1600200"/>
                  </a:cubicBezTo>
                  <a:cubicBezTo>
                    <a:pt x="740440" y="1600200"/>
                    <a:pt x="737766" y="1599386"/>
                    <a:pt x="735806" y="1597818"/>
                  </a:cubicBezTo>
                  <a:cubicBezTo>
                    <a:pt x="733571" y="1596030"/>
                    <a:pt x="732631" y="1593056"/>
                    <a:pt x="731044" y="1590675"/>
                  </a:cubicBezTo>
                  <a:cubicBezTo>
                    <a:pt x="731044" y="1590675"/>
                    <a:pt x="721746" y="1586467"/>
                    <a:pt x="716756" y="1585912"/>
                  </a:cubicBezTo>
                  <a:cubicBezTo>
                    <a:pt x="714261" y="1585635"/>
                    <a:pt x="712073" y="1587801"/>
                    <a:pt x="709612" y="1588293"/>
                  </a:cubicBezTo>
                  <a:cubicBezTo>
                    <a:pt x="704109" y="1589394"/>
                    <a:pt x="698500" y="1589881"/>
                    <a:pt x="692944" y="1590675"/>
                  </a:cubicBezTo>
                  <a:cubicBezTo>
                    <a:pt x="691942" y="1587669"/>
                    <a:pt x="689349" y="1577807"/>
                    <a:pt x="685800" y="1576387"/>
                  </a:cubicBezTo>
                  <a:cubicBezTo>
                    <a:pt x="683469" y="1575455"/>
                    <a:pt x="681037" y="1577974"/>
                    <a:pt x="678656" y="1578768"/>
                  </a:cubicBezTo>
                  <a:cubicBezTo>
                    <a:pt x="682847" y="1591342"/>
                    <a:pt x="679645" y="1583823"/>
                    <a:pt x="690562" y="1600200"/>
                  </a:cubicBezTo>
                  <a:cubicBezTo>
                    <a:pt x="692943" y="1600994"/>
                    <a:pt x="695256" y="1602037"/>
                    <a:pt x="697706" y="1602581"/>
                  </a:cubicBezTo>
                  <a:cubicBezTo>
                    <a:pt x="702419" y="1603628"/>
                    <a:pt x="709561" y="1600791"/>
                    <a:pt x="711994" y="1604962"/>
                  </a:cubicBezTo>
                  <a:cubicBezTo>
                    <a:pt x="716412" y="1612535"/>
                    <a:pt x="713351" y="1622449"/>
                    <a:pt x="714375" y="1631156"/>
                  </a:cubicBezTo>
                  <a:cubicBezTo>
                    <a:pt x="714939" y="1635951"/>
                    <a:pt x="715962" y="1640681"/>
                    <a:pt x="716756" y="1645443"/>
                  </a:cubicBezTo>
                  <a:cubicBezTo>
                    <a:pt x="719137" y="1646237"/>
                    <a:pt x="722332" y="1645865"/>
                    <a:pt x="723900" y="1647825"/>
                  </a:cubicBezTo>
                  <a:cubicBezTo>
                    <a:pt x="728824" y="1653981"/>
                    <a:pt x="725832" y="1658696"/>
                    <a:pt x="723900" y="1664493"/>
                  </a:cubicBezTo>
                  <a:cubicBezTo>
                    <a:pt x="722312" y="1666874"/>
                    <a:pt x="720417" y="1669077"/>
                    <a:pt x="719137" y="1671637"/>
                  </a:cubicBezTo>
                  <a:cubicBezTo>
                    <a:pt x="716261" y="1677388"/>
                    <a:pt x="717681" y="1681376"/>
                    <a:pt x="711994" y="1685925"/>
                  </a:cubicBezTo>
                  <a:cubicBezTo>
                    <a:pt x="695560" y="1699073"/>
                    <a:pt x="713739" y="1674973"/>
                    <a:pt x="700087" y="1695450"/>
                  </a:cubicBezTo>
                  <a:cubicBezTo>
                    <a:pt x="687514" y="1699641"/>
                    <a:pt x="694336" y="1695743"/>
                    <a:pt x="683419" y="1712118"/>
                  </a:cubicBezTo>
                  <a:lnTo>
                    <a:pt x="676275" y="1714500"/>
                  </a:lnTo>
                  <a:lnTo>
                    <a:pt x="669131" y="1716881"/>
                  </a:lnTo>
                  <a:lnTo>
                    <a:pt x="654844" y="1721643"/>
                  </a:lnTo>
                  <a:cubicBezTo>
                    <a:pt x="648634" y="1723713"/>
                    <a:pt x="642144" y="1724818"/>
                    <a:pt x="635794" y="1726406"/>
                  </a:cubicBezTo>
                  <a:cubicBezTo>
                    <a:pt x="630924" y="1727624"/>
                    <a:pt x="626269" y="1729581"/>
                    <a:pt x="621506" y="1731168"/>
                  </a:cubicBezTo>
                  <a:lnTo>
                    <a:pt x="585787" y="1733550"/>
                  </a:lnTo>
                  <a:cubicBezTo>
                    <a:pt x="580778" y="1733884"/>
                    <a:pt x="573087" y="1733550"/>
                    <a:pt x="571500" y="1738312"/>
                  </a:cubicBezTo>
                  <a:cubicBezTo>
                    <a:pt x="566724" y="1752639"/>
                    <a:pt x="569913" y="1768475"/>
                    <a:pt x="569119" y="1783556"/>
                  </a:cubicBezTo>
                  <a:cubicBezTo>
                    <a:pt x="567182" y="1789365"/>
                    <a:pt x="566590" y="1793228"/>
                    <a:pt x="561975" y="1797843"/>
                  </a:cubicBezTo>
                  <a:cubicBezTo>
                    <a:pt x="559951" y="1799867"/>
                    <a:pt x="557212" y="1801018"/>
                    <a:pt x="554831" y="1802606"/>
                  </a:cubicBezTo>
                  <a:cubicBezTo>
                    <a:pt x="549496" y="1804384"/>
                    <a:pt x="543716" y="1806514"/>
                    <a:pt x="538162" y="1807368"/>
                  </a:cubicBezTo>
                  <a:cubicBezTo>
                    <a:pt x="531058" y="1808461"/>
                    <a:pt x="523875" y="1808956"/>
                    <a:pt x="516731" y="1809750"/>
                  </a:cubicBezTo>
                  <a:cubicBezTo>
                    <a:pt x="516141" y="1809632"/>
                    <a:pt x="500120" y="1806938"/>
                    <a:pt x="497681" y="1804987"/>
                  </a:cubicBezTo>
                  <a:cubicBezTo>
                    <a:pt x="482294" y="1792677"/>
                    <a:pt x="503732" y="1801447"/>
                    <a:pt x="485775" y="1795462"/>
                  </a:cubicBezTo>
                  <a:cubicBezTo>
                    <a:pt x="483394" y="1797050"/>
                    <a:pt x="480419" y="1797990"/>
                    <a:pt x="478631" y="1800225"/>
                  </a:cubicBezTo>
                  <a:cubicBezTo>
                    <a:pt x="477063" y="1802185"/>
                    <a:pt x="475837" y="1804892"/>
                    <a:pt x="476250" y="1807368"/>
                  </a:cubicBezTo>
                  <a:cubicBezTo>
                    <a:pt x="477242" y="1813322"/>
                    <a:pt x="483988" y="1816496"/>
                    <a:pt x="488156" y="1819275"/>
                  </a:cubicBezTo>
                  <a:cubicBezTo>
                    <a:pt x="485775" y="1820862"/>
                    <a:pt x="482292" y="1821477"/>
                    <a:pt x="481012" y="1824037"/>
                  </a:cubicBezTo>
                  <a:cubicBezTo>
                    <a:pt x="474901" y="1836259"/>
                    <a:pt x="477884" y="1837205"/>
                    <a:pt x="483394" y="1845468"/>
                  </a:cubicBezTo>
                  <a:cubicBezTo>
                    <a:pt x="486766" y="1846592"/>
                    <a:pt x="497067" y="1850231"/>
                    <a:pt x="500062" y="1850231"/>
                  </a:cubicBezTo>
                  <a:cubicBezTo>
                    <a:pt x="508829" y="1850231"/>
                    <a:pt x="517525" y="1848644"/>
                    <a:pt x="526256" y="1847850"/>
                  </a:cubicBezTo>
                  <a:cubicBezTo>
                    <a:pt x="530225" y="1859756"/>
                    <a:pt x="529431" y="1852612"/>
                    <a:pt x="523875" y="1869281"/>
                  </a:cubicBezTo>
                  <a:cubicBezTo>
                    <a:pt x="516731" y="1870075"/>
                    <a:pt x="509548" y="1870569"/>
                    <a:pt x="502444" y="1871662"/>
                  </a:cubicBezTo>
                  <a:cubicBezTo>
                    <a:pt x="499209" y="1872160"/>
                    <a:pt x="495642" y="1872228"/>
                    <a:pt x="492919" y="1874043"/>
                  </a:cubicBezTo>
                  <a:cubicBezTo>
                    <a:pt x="490538" y="1875631"/>
                    <a:pt x="489744" y="1878806"/>
                    <a:pt x="488156" y="1881187"/>
                  </a:cubicBezTo>
                  <a:lnTo>
                    <a:pt x="481012" y="1885950"/>
                  </a:lnTo>
                  <a:cubicBezTo>
                    <a:pt x="478924" y="1887342"/>
                    <a:pt x="479425" y="1890712"/>
                    <a:pt x="478631" y="1893093"/>
                  </a:cubicBezTo>
                  <a:lnTo>
                    <a:pt x="476250" y="1900237"/>
                  </a:lnTo>
                  <a:lnTo>
                    <a:pt x="469106" y="1921668"/>
                  </a:lnTo>
                  <a:cubicBezTo>
                    <a:pt x="467519" y="1926431"/>
                    <a:pt x="467005" y="1931699"/>
                    <a:pt x="464344" y="1935956"/>
                  </a:cubicBezTo>
                  <a:cubicBezTo>
                    <a:pt x="462827" y="1938383"/>
                    <a:pt x="459581" y="1939131"/>
                    <a:pt x="457200" y="1940718"/>
                  </a:cubicBezTo>
                  <a:cubicBezTo>
                    <a:pt x="450421" y="1941334"/>
                    <a:pt x="431033" y="1938898"/>
                    <a:pt x="423862" y="1947862"/>
                  </a:cubicBezTo>
                  <a:cubicBezTo>
                    <a:pt x="422294" y="1949822"/>
                    <a:pt x="422275" y="1952625"/>
                    <a:pt x="421481" y="1955006"/>
                  </a:cubicBezTo>
                  <a:lnTo>
                    <a:pt x="414337" y="1959768"/>
                  </a:lnTo>
                  <a:cubicBezTo>
                    <a:pt x="414060" y="1959953"/>
                    <a:pt x="407194" y="1980404"/>
                    <a:pt x="407194" y="1983581"/>
                  </a:cubicBezTo>
                  <a:cubicBezTo>
                    <a:pt x="407194" y="1986091"/>
                    <a:pt x="408781" y="1988344"/>
                    <a:pt x="409575" y="1990725"/>
                  </a:cubicBezTo>
                  <a:lnTo>
                    <a:pt x="416719" y="1995487"/>
                  </a:lnTo>
                  <a:lnTo>
                    <a:pt x="423862" y="2000250"/>
                  </a:lnTo>
                  <a:lnTo>
                    <a:pt x="438150" y="2009775"/>
                  </a:lnTo>
                  <a:cubicBezTo>
                    <a:pt x="442912" y="2012950"/>
                    <a:pt x="447434" y="2016520"/>
                    <a:pt x="452437" y="2019300"/>
                  </a:cubicBezTo>
                  <a:cubicBezTo>
                    <a:pt x="454631" y="2020519"/>
                    <a:pt x="457200" y="2020887"/>
                    <a:pt x="459581" y="2021681"/>
                  </a:cubicBezTo>
                  <a:cubicBezTo>
                    <a:pt x="459581" y="2021681"/>
                    <a:pt x="453825" y="2031661"/>
                    <a:pt x="450056" y="2035968"/>
                  </a:cubicBezTo>
                  <a:cubicBezTo>
                    <a:pt x="448171" y="2038122"/>
                    <a:pt x="445293" y="2039143"/>
                    <a:pt x="442912" y="2040731"/>
                  </a:cubicBezTo>
                  <a:cubicBezTo>
                    <a:pt x="424957" y="2046716"/>
                    <a:pt x="446394" y="2037946"/>
                    <a:pt x="431006" y="2050256"/>
                  </a:cubicBezTo>
                  <a:cubicBezTo>
                    <a:pt x="414577" y="2063399"/>
                    <a:pt x="432745" y="2039310"/>
                    <a:pt x="419100" y="2059781"/>
                  </a:cubicBezTo>
                  <a:cubicBezTo>
                    <a:pt x="416719" y="2060575"/>
                    <a:pt x="413916" y="2060594"/>
                    <a:pt x="411956" y="2062162"/>
                  </a:cubicBezTo>
                  <a:cubicBezTo>
                    <a:pt x="406118" y="2066833"/>
                    <a:pt x="406103" y="2074760"/>
                    <a:pt x="404812" y="2081212"/>
                  </a:cubicBezTo>
                  <a:cubicBezTo>
                    <a:pt x="402381" y="2093362"/>
                    <a:pt x="400990" y="2094090"/>
                    <a:pt x="395287" y="2102643"/>
                  </a:cubicBezTo>
                  <a:cubicBezTo>
                    <a:pt x="392906" y="2104231"/>
                    <a:pt x="390704" y="2106126"/>
                    <a:pt x="388144" y="2107406"/>
                  </a:cubicBezTo>
                  <a:cubicBezTo>
                    <a:pt x="385899" y="2108529"/>
                    <a:pt x="383089" y="2108395"/>
                    <a:pt x="381000" y="2109787"/>
                  </a:cubicBezTo>
                  <a:cubicBezTo>
                    <a:pt x="378198" y="2111655"/>
                    <a:pt x="376237" y="2114550"/>
                    <a:pt x="373856" y="2116931"/>
                  </a:cubicBezTo>
                  <a:cubicBezTo>
                    <a:pt x="371475" y="2117725"/>
                    <a:pt x="368487" y="2117537"/>
                    <a:pt x="366712" y="2119312"/>
                  </a:cubicBezTo>
                  <a:cubicBezTo>
                    <a:pt x="364937" y="2121087"/>
                    <a:pt x="364686" y="2123971"/>
                    <a:pt x="364331" y="2126456"/>
                  </a:cubicBezTo>
                  <a:cubicBezTo>
                    <a:pt x="360361" y="2154247"/>
                    <a:pt x="359827" y="2146281"/>
                    <a:pt x="366712" y="2166937"/>
                  </a:cubicBezTo>
                  <a:cubicBezTo>
                    <a:pt x="374270" y="2171976"/>
                    <a:pt x="380965" y="2175117"/>
                    <a:pt x="383381" y="2185987"/>
                  </a:cubicBezTo>
                  <a:cubicBezTo>
                    <a:pt x="384002" y="2188781"/>
                    <a:pt x="380206" y="2190750"/>
                    <a:pt x="378619" y="2193131"/>
                  </a:cubicBezTo>
                  <a:cubicBezTo>
                    <a:pt x="378619" y="2193131"/>
                    <a:pt x="381342" y="2202831"/>
                    <a:pt x="383381" y="2207418"/>
                  </a:cubicBezTo>
                  <a:cubicBezTo>
                    <a:pt x="384543" y="2210033"/>
                    <a:pt x="386556" y="2212181"/>
                    <a:pt x="388144" y="2214562"/>
                  </a:cubicBezTo>
                  <a:cubicBezTo>
                    <a:pt x="400697" y="2218746"/>
                    <a:pt x="390540" y="2214178"/>
                    <a:pt x="402431" y="2224087"/>
                  </a:cubicBezTo>
                  <a:cubicBezTo>
                    <a:pt x="404630" y="2225919"/>
                    <a:pt x="407551" y="2226826"/>
                    <a:pt x="409575" y="2228850"/>
                  </a:cubicBezTo>
                  <a:cubicBezTo>
                    <a:pt x="411598" y="2230873"/>
                    <a:pt x="412505" y="2233795"/>
                    <a:pt x="414337" y="2235993"/>
                  </a:cubicBezTo>
                  <a:cubicBezTo>
                    <a:pt x="429618" y="2254330"/>
                    <a:pt x="414418" y="2232543"/>
                    <a:pt x="426244" y="2250281"/>
                  </a:cubicBezTo>
                  <a:cubicBezTo>
                    <a:pt x="428625" y="2251075"/>
                    <a:pt x="430952" y="2252053"/>
                    <a:pt x="433387" y="2252662"/>
                  </a:cubicBezTo>
                  <a:cubicBezTo>
                    <a:pt x="453041" y="2257575"/>
                    <a:pt x="437698" y="2252533"/>
                    <a:pt x="454819" y="2257425"/>
                  </a:cubicBezTo>
                  <a:cubicBezTo>
                    <a:pt x="457232" y="2258115"/>
                    <a:pt x="459581" y="2259012"/>
                    <a:pt x="461962" y="2259806"/>
                  </a:cubicBezTo>
                  <a:cubicBezTo>
                    <a:pt x="468172" y="2261876"/>
                    <a:pt x="474662" y="2262981"/>
                    <a:pt x="481012" y="2264568"/>
                  </a:cubicBezTo>
                  <a:cubicBezTo>
                    <a:pt x="489743" y="2265362"/>
                    <a:pt x="498527" y="2265710"/>
                    <a:pt x="507206" y="2266950"/>
                  </a:cubicBezTo>
                  <a:cubicBezTo>
                    <a:pt x="509691" y="2267305"/>
                    <a:pt x="513227" y="2267086"/>
                    <a:pt x="514350" y="2269331"/>
                  </a:cubicBezTo>
                  <a:cubicBezTo>
                    <a:pt x="515473" y="2271576"/>
                    <a:pt x="512763" y="2274094"/>
                    <a:pt x="511969" y="2276475"/>
                  </a:cubicBezTo>
                  <a:cubicBezTo>
                    <a:pt x="502444" y="2277269"/>
                    <a:pt x="492878" y="2277671"/>
                    <a:pt x="483394" y="2278856"/>
                  </a:cubicBezTo>
                  <a:cubicBezTo>
                    <a:pt x="480147" y="2279262"/>
                    <a:pt x="477078" y="2280595"/>
                    <a:pt x="473869" y="2281237"/>
                  </a:cubicBezTo>
                  <a:cubicBezTo>
                    <a:pt x="444700" y="2287070"/>
                    <a:pt x="472164" y="2280471"/>
                    <a:pt x="450056" y="2286000"/>
                  </a:cubicBezTo>
                  <a:cubicBezTo>
                    <a:pt x="445186" y="2287218"/>
                    <a:pt x="440356" y="2288723"/>
                    <a:pt x="435769" y="2290762"/>
                  </a:cubicBezTo>
                  <a:cubicBezTo>
                    <a:pt x="433154" y="2291924"/>
                    <a:pt x="431424" y="2294925"/>
                    <a:pt x="428625" y="2295525"/>
                  </a:cubicBezTo>
                  <a:cubicBezTo>
                    <a:pt x="420052" y="2297362"/>
                    <a:pt x="411162" y="2297112"/>
                    <a:pt x="402431" y="2297906"/>
                  </a:cubicBezTo>
                  <a:cubicBezTo>
                    <a:pt x="402431" y="2297906"/>
                    <a:pt x="392987" y="2294464"/>
                    <a:pt x="388144" y="2293143"/>
                  </a:cubicBezTo>
                  <a:cubicBezTo>
                    <a:pt x="371213" y="2288525"/>
                    <a:pt x="370001" y="2291282"/>
                    <a:pt x="347662" y="2293143"/>
                  </a:cubicBezTo>
                  <a:lnTo>
                    <a:pt x="340519" y="2290762"/>
                  </a:lnTo>
                  <a:cubicBezTo>
                    <a:pt x="323515" y="2285095"/>
                    <a:pt x="330408" y="2288785"/>
                    <a:pt x="319087" y="2281237"/>
                  </a:cubicBezTo>
                  <a:cubicBezTo>
                    <a:pt x="308835" y="2277820"/>
                    <a:pt x="314384" y="2279466"/>
                    <a:pt x="302419" y="2276475"/>
                  </a:cubicBezTo>
                  <a:cubicBezTo>
                    <a:pt x="296069" y="2274887"/>
                    <a:pt x="289684" y="2273434"/>
                    <a:pt x="283369" y="2271712"/>
                  </a:cubicBezTo>
                  <a:cubicBezTo>
                    <a:pt x="280947" y="2271052"/>
                    <a:pt x="278470" y="2270454"/>
                    <a:pt x="276225" y="2269331"/>
                  </a:cubicBezTo>
                  <a:cubicBezTo>
                    <a:pt x="273665" y="2268051"/>
                    <a:pt x="271462" y="2266156"/>
                    <a:pt x="269081" y="2264568"/>
                  </a:cubicBezTo>
                  <a:cubicBezTo>
                    <a:pt x="266700" y="2263774"/>
                    <a:pt x="263897" y="2263755"/>
                    <a:pt x="261937" y="2262187"/>
                  </a:cubicBezTo>
                  <a:cubicBezTo>
                    <a:pt x="259702" y="2260399"/>
                    <a:pt x="259007" y="2257242"/>
                    <a:pt x="257175" y="2255043"/>
                  </a:cubicBezTo>
                  <a:cubicBezTo>
                    <a:pt x="255019" y="2252456"/>
                    <a:pt x="252618" y="2250056"/>
                    <a:pt x="250031" y="2247900"/>
                  </a:cubicBezTo>
                  <a:cubicBezTo>
                    <a:pt x="238127" y="2237980"/>
                    <a:pt x="246853" y="2249087"/>
                    <a:pt x="238125" y="2235993"/>
                  </a:cubicBezTo>
                  <a:lnTo>
                    <a:pt x="230981" y="2231231"/>
                  </a:lnTo>
                  <a:cubicBezTo>
                    <a:pt x="226804" y="2228447"/>
                    <a:pt x="220951" y="2229129"/>
                    <a:pt x="216694" y="2226468"/>
                  </a:cubicBezTo>
                  <a:cubicBezTo>
                    <a:pt x="214267" y="2224951"/>
                    <a:pt x="213519" y="2221706"/>
                    <a:pt x="211931" y="2219325"/>
                  </a:cubicBezTo>
                  <a:lnTo>
                    <a:pt x="204787" y="2214562"/>
                  </a:lnTo>
                  <a:cubicBezTo>
                    <a:pt x="202699" y="2213170"/>
                    <a:pt x="203200" y="2209799"/>
                    <a:pt x="202406" y="2207418"/>
                  </a:cubicBezTo>
                  <a:cubicBezTo>
                    <a:pt x="200819" y="2202656"/>
                    <a:pt x="200305" y="2197388"/>
                    <a:pt x="197644" y="2193131"/>
                  </a:cubicBezTo>
                  <a:cubicBezTo>
                    <a:pt x="196127" y="2190704"/>
                    <a:pt x="192288" y="2190603"/>
                    <a:pt x="190500" y="2188368"/>
                  </a:cubicBezTo>
                  <a:cubicBezTo>
                    <a:pt x="188932" y="2186408"/>
                    <a:pt x="188913" y="2183606"/>
                    <a:pt x="188119" y="2181225"/>
                  </a:cubicBezTo>
                  <a:cubicBezTo>
                    <a:pt x="185738" y="2180431"/>
                    <a:pt x="182935" y="2180411"/>
                    <a:pt x="180975" y="2178843"/>
                  </a:cubicBezTo>
                  <a:cubicBezTo>
                    <a:pt x="178740" y="2177055"/>
                    <a:pt x="176965" y="2174461"/>
                    <a:pt x="176212" y="2171700"/>
                  </a:cubicBezTo>
                  <a:cubicBezTo>
                    <a:pt x="171858" y="2155736"/>
                    <a:pt x="174217" y="2149564"/>
                    <a:pt x="176212" y="2133600"/>
                  </a:cubicBezTo>
                  <a:lnTo>
                    <a:pt x="166687" y="2119312"/>
                  </a:lnTo>
                  <a:cubicBezTo>
                    <a:pt x="163903" y="2115135"/>
                    <a:pt x="162548" y="2110006"/>
                    <a:pt x="161925" y="2105025"/>
                  </a:cubicBezTo>
                  <a:cubicBezTo>
                    <a:pt x="157114" y="2066530"/>
                    <a:pt x="155421" y="2074532"/>
                    <a:pt x="161925" y="2055018"/>
                  </a:cubicBezTo>
                  <a:lnTo>
                    <a:pt x="166687" y="2047875"/>
                  </a:lnTo>
                  <a:lnTo>
                    <a:pt x="176212" y="2033587"/>
                  </a:lnTo>
                  <a:cubicBezTo>
                    <a:pt x="178593" y="2032000"/>
                    <a:pt x="180796" y="2030105"/>
                    <a:pt x="183356" y="2028825"/>
                  </a:cubicBezTo>
                  <a:cubicBezTo>
                    <a:pt x="185601" y="2027702"/>
                    <a:pt x="188255" y="2027566"/>
                    <a:pt x="190500" y="2026443"/>
                  </a:cubicBezTo>
                  <a:cubicBezTo>
                    <a:pt x="196274" y="2023556"/>
                    <a:pt x="199808" y="2020600"/>
                    <a:pt x="202406" y="2014537"/>
                  </a:cubicBezTo>
                  <a:cubicBezTo>
                    <a:pt x="203695" y="2011529"/>
                    <a:pt x="203993" y="2008187"/>
                    <a:pt x="204787" y="2005012"/>
                  </a:cubicBezTo>
                  <a:cubicBezTo>
                    <a:pt x="160799" y="1999514"/>
                    <a:pt x="200612" y="2005755"/>
                    <a:pt x="178594" y="2000250"/>
                  </a:cubicBezTo>
                  <a:cubicBezTo>
                    <a:pt x="174667" y="1999268"/>
                    <a:pt x="169796" y="2000459"/>
                    <a:pt x="166687" y="1997868"/>
                  </a:cubicBezTo>
                  <a:cubicBezTo>
                    <a:pt x="164173" y="1995773"/>
                    <a:pt x="165100" y="1991518"/>
                    <a:pt x="164306" y="1988343"/>
                  </a:cubicBezTo>
                  <a:cubicBezTo>
                    <a:pt x="164306" y="1988343"/>
                    <a:pt x="174286" y="1982587"/>
                    <a:pt x="178594" y="1978818"/>
                  </a:cubicBezTo>
                  <a:cubicBezTo>
                    <a:pt x="182939" y="1975017"/>
                    <a:pt x="184039" y="1969627"/>
                    <a:pt x="185737" y="1964531"/>
                  </a:cubicBezTo>
                  <a:lnTo>
                    <a:pt x="190500" y="1957387"/>
                  </a:lnTo>
                  <a:cubicBezTo>
                    <a:pt x="202810" y="1938923"/>
                    <a:pt x="198215" y="1948530"/>
                    <a:pt x="204787" y="1928812"/>
                  </a:cubicBezTo>
                  <a:cubicBezTo>
                    <a:pt x="206375" y="1926431"/>
                    <a:pt x="206893" y="1922731"/>
                    <a:pt x="209550" y="1921668"/>
                  </a:cubicBezTo>
                  <a:cubicBezTo>
                    <a:pt x="211881" y="1920736"/>
                    <a:pt x="214363" y="1924982"/>
                    <a:pt x="216694" y="1924050"/>
                  </a:cubicBezTo>
                  <a:cubicBezTo>
                    <a:pt x="219351" y="1922987"/>
                    <a:pt x="219869" y="1919287"/>
                    <a:pt x="221456" y="1916906"/>
                  </a:cubicBezTo>
                  <a:cubicBezTo>
                    <a:pt x="221456" y="1916906"/>
                    <a:pt x="232860" y="1912325"/>
                    <a:pt x="235744" y="1907381"/>
                  </a:cubicBezTo>
                  <a:cubicBezTo>
                    <a:pt x="238969" y="1901853"/>
                    <a:pt x="237331" y="1894681"/>
                    <a:pt x="238125" y="1888331"/>
                  </a:cubicBezTo>
                  <a:cubicBezTo>
                    <a:pt x="242381" y="1875561"/>
                    <a:pt x="239054" y="1886529"/>
                    <a:pt x="242887" y="1869281"/>
                  </a:cubicBezTo>
                  <a:cubicBezTo>
                    <a:pt x="244776" y="1860783"/>
                    <a:pt x="246451" y="1856840"/>
                    <a:pt x="247650" y="1847850"/>
                  </a:cubicBezTo>
                  <a:cubicBezTo>
                    <a:pt x="248704" y="1839943"/>
                    <a:pt x="249237" y="1831975"/>
                    <a:pt x="250031" y="1824037"/>
                  </a:cubicBezTo>
                  <a:cubicBezTo>
                    <a:pt x="242484" y="1812716"/>
                    <a:pt x="246174" y="1814178"/>
                    <a:pt x="240506" y="1831181"/>
                  </a:cubicBezTo>
                  <a:cubicBezTo>
                    <a:pt x="221891" y="1837385"/>
                    <a:pt x="237541" y="1829725"/>
                    <a:pt x="230981" y="1866900"/>
                  </a:cubicBezTo>
                  <a:cubicBezTo>
                    <a:pt x="230484" y="1869718"/>
                    <a:pt x="227806" y="1871662"/>
                    <a:pt x="226219" y="1874043"/>
                  </a:cubicBezTo>
                  <a:cubicBezTo>
                    <a:pt x="212611" y="1878580"/>
                    <a:pt x="223951" y="1872682"/>
                    <a:pt x="216694" y="1883568"/>
                  </a:cubicBezTo>
                  <a:cubicBezTo>
                    <a:pt x="214826" y="1886370"/>
                    <a:pt x="211221" y="1893636"/>
                    <a:pt x="209550" y="1890712"/>
                  </a:cubicBezTo>
                  <a:cubicBezTo>
                    <a:pt x="205592" y="1883786"/>
                    <a:pt x="207963" y="1874837"/>
                    <a:pt x="207169" y="1866900"/>
                  </a:cubicBezTo>
                  <a:cubicBezTo>
                    <a:pt x="210157" y="1854947"/>
                    <a:pt x="208517" y="1860474"/>
                    <a:pt x="211931" y="1850231"/>
                  </a:cubicBezTo>
                  <a:cubicBezTo>
                    <a:pt x="213519" y="1845468"/>
                    <a:pt x="214655" y="1840531"/>
                    <a:pt x="216694" y="1835943"/>
                  </a:cubicBezTo>
                  <a:cubicBezTo>
                    <a:pt x="217539" y="1834042"/>
                    <a:pt x="225208" y="1825085"/>
                    <a:pt x="223837" y="1821656"/>
                  </a:cubicBezTo>
                  <a:cubicBezTo>
                    <a:pt x="222774" y="1818999"/>
                    <a:pt x="219075" y="1818481"/>
                    <a:pt x="216694" y="1816893"/>
                  </a:cubicBezTo>
                  <a:lnTo>
                    <a:pt x="219075" y="1807368"/>
                  </a:lnTo>
                  <a:cubicBezTo>
                    <a:pt x="219684" y="1804933"/>
                    <a:pt x="220662" y="1802606"/>
                    <a:pt x="221456" y="1800225"/>
                  </a:cubicBezTo>
                  <a:cubicBezTo>
                    <a:pt x="223044" y="1795462"/>
                    <a:pt x="224898" y="1790780"/>
                    <a:pt x="226219" y="1785937"/>
                  </a:cubicBezTo>
                  <a:cubicBezTo>
                    <a:pt x="227284" y="1782032"/>
                    <a:pt x="227806" y="1778000"/>
                    <a:pt x="228600" y="1774031"/>
                  </a:cubicBezTo>
                  <a:cubicBezTo>
                    <a:pt x="229092" y="1771570"/>
                    <a:pt x="230187" y="1769268"/>
                    <a:pt x="230981" y="1766887"/>
                  </a:cubicBezTo>
                  <a:lnTo>
                    <a:pt x="235744" y="1752600"/>
                  </a:lnTo>
                  <a:cubicBezTo>
                    <a:pt x="230383" y="1736522"/>
                    <a:pt x="236567" y="1756306"/>
                    <a:pt x="230981" y="1731168"/>
                  </a:cubicBezTo>
                  <a:cubicBezTo>
                    <a:pt x="230437" y="1728718"/>
                    <a:pt x="228877" y="1726519"/>
                    <a:pt x="228600" y="1724025"/>
                  </a:cubicBezTo>
                  <a:cubicBezTo>
                    <a:pt x="227282" y="1712165"/>
                    <a:pt x="227013" y="1700212"/>
                    <a:pt x="226219" y="1688306"/>
                  </a:cubicBezTo>
                  <a:cubicBezTo>
                    <a:pt x="237821" y="1670901"/>
                    <a:pt x="223659" y="1692786"/>
                    <a:pt x="235744" y="1671637"/>
                  </a:cubicBezTo>
                  <a:cubicBezTo>
                    <a:pt x="237164" y="1669152"/>
                    <a:pt x="239226" y="1667053"/>
                    <a:pt x="240506" y="1664493"/>
                  </a:cubicBezTo>
                  <a:cubicBezTo>
                    <a:pt x="242213" y="1661079"/>
                    <a:pt x="244507" y="1650874"/>
                    <a:pt x="245269" y="1647825"/>
                  </a:cubicBezTo>
                  <a:cubicBezTo>
                    <a:pt x="246487" y="1642955"/>
                    <a:pt x="248444" y="1638300"/>
                    <a:pt x="250031" y="1633537"/>
                  </a:cubicBezTo>
                  <a:lnTo>
                    <a:pt x="254794" y="1626393"/>
                  </a:lnTo>
                  <a:cubicBezTo>
                    <a:pt x="257579" y="1622216"/>
                    <a:pt x="258114" y="1616914"/>
                    <a:pt x="259556" y="1612106"/>
                  </a:cubicBezTo>
                  <a:cubicBezTo>
                    <a:pt x="268507" y="1582268"/>
                    <a:pt x="256330" y="1619398"/>
                    <a:pt x="264319" y="1595437"/>
                  </a:cubicBezTo>
                  <a:cubicBezTo>
                    <a:pt x="265224" y="1592722"/>
                    <a:pt x="267494" y="1590674"/>
                    <a:pt x="269081" y="1588293"/>
                  </a:cubicBezTo>
                  <a:cubicBezTo>
                    <a:pt x="272256" y="1583531"/>
                    <a:pt x="275826" y="1579009"/>
                    <a:pt x="278606" y="1574006"/>
                  </a:cubicBezTo>
                  <a:cubicBezTo>
                    <a:pt x="279825" y="1571812"/>
                    <a:pt x="280694" y="1569355"/>
                    <a:pt x="280987" y="1566862"/>
                  </a:cubicBezTo>
                  <a:cubicBezTo>
                    <a:pt x="282289" y="1555798"/>
                    <a:pt x="282575" y="1544637"/>
                    <a:pt x="283369" y="1533525"/>
                  </a:cubicBezTo>
                  <a:cubicBezTo>
                    <a:pt x="283369" y="1533525"/>
                    <a:pt x="287259" y="1524181"/>
                    <a:pt x="288131" y="1519237"/>
                  </a:cubicBezTo>
                  <a:cubicBezTo>
                    <a:pt x="289654" y="1510603"/>
                    <a:pt x="289718" y="1501774"/>
                    <a:pt x="290512" y="1493043"/>
                  </a:cubicBezTo>
                  <a:cubicBezTo>
                    <a:pt x="288925" y="1490662"/>
                    <a:pt x="286877" y="1488530"/>
                    <a:pt x="285750" y="1485900"/>
                  </a:cubicBezTo>
                  <a:cubicBezTo>
                    <a:pt x="282975" y="1479424"/>
                    <a:pt x="281512" y="1461521"/>
                    <a:pt x="280987" y="1457325"/>
                  </a:cubicBezTo>
                  <a:lnTo>
                    <a:pt x="283369" y="1450181"/>
                  </a:lnTo>
                  <a:cubicBezTo>
                    <a:pt x="285180" y="1444751"/>
                    <a:pt x="290114" y="1440897"/>
                    <a:pt x="292894" y="1435893"/>
                  </a:cubicBezTo>
                  <a:cubicBezTo>
                    <a:pt x="294113" y="1433699"/>
                    <a:pt x="294554" y="1431154"/>
                    <a:pt x="295275" y="1428750"/>
                  </a:cubicBezTo>
                  <a:cubicBezTo>
                    <a:pt x="296935" y="1423215"/>
                    <a:pt x="300037" y="1417860"/>
                    <a:pt x="300037" y="1412081"/>
                  </a:cubicBezTo>
                  <a:cubicBezTo>
                    <a:pt x="300037" y="1409219"/>
                    <a:pt x="296402" y="1407568"/>
                    <a:pt x="295275" y="1404937"/>
                  </a:cubicBezTo>
                  <a:cubicBezTo>
                    <a:pt x="293986" y="1401929"/>
                    <a:pt x="293688" y="1398587"/>
                    <a:pt x="292894" y="1395412"/>
                  </a:cubicBezTo>
                  <a:lnTo>
                    <a:pt x="295275" y="1383506"/>
                  </a:lnTo>
                  <a:cubicBezTo>
                    <a:pt x="295767" y="1381045"/>
                    <a:pt x="296862" y="1378743"/>
                    <a:pt x="297656" y="1376362"/>
                  </a:cubicBezTo>
                  <a:cubicBezTo>
                    <a:pt x="299244" y="1371600"/>
                    <a:pt x="301098" y="1366918"/>
                    <a:pt x="302419" y="1362075"/>
                  </a:cubicBezTo>
                  <a:cubicBezTo>
                    <a:pt x="305773" y="1349777"/>
                    <a:pt x="306049" y="1336426"/>
                    <a:pt x="307181" y="1323975"/>
                  </a:cubicBezTo>
                  <a:cubicBezTo>
                    <a:pt x="307181" y="1323975"/>
                    <a:pt x="311005" y="1314619"/>
                    <a:pt x="311944" y="1309687"/>
                  </a:cubicBezTo>
                  <a:cubicBezTo>
                    <a:pt x="314191" y="1297887"/>
                    <a:pt x="316106" y="1285965"/>
                    <a:pt x="316706" y="1273968"/>
                  </a:cubicBezTo>
                  <a:cubicBezTo>
                    <a:pt x="316908" y="1269926"/>
                    <a:pt x="314325" y="1266109"/>
                    <a:pt x="314325" y="1262062"/>
                  </a:cubicBezTo>
                  <a:cubicBezTo>
                    <a:pt x="314325" y="1254874"/>
                    <a:pt x="315912" y="1247775"/>
                    <a:pt x="316706" y="1240631"/>
                  </a:cubicBezTo>
                  <a:lnTo>
                    <a:pt x="316881" y="1240630"/>
                  </a:lnTo>
                  <a:lnTo>
                    <a:pt x="317831" y="1227658"/>
                  </a:lnTo>
                  <a:cubicBezTo>
                    <a:pt x="318603" y="1224793"/>
                    <a:pt x="319794" y="1222680"/>
                    <a:pt x="321469" y="1216818"/>
                  </a:cubicBezTo>
                  <a:cubicBezTo>
                    <a:pt x="322368" y="1213671"/>
                    <a:pt x="322951" y="1210440"/>
                    <a:pt x="323850" y="1207293"/>
                  </a:cubicBezTo>
                  <a:cubicBezTo>
                    <a:pt x="324539" y="1204880"/>
                    <a:pt x="325622" y="1202585"/>
                    <a:pt x="326231" y="1200150"/>
                  </a:cubicBezTo>
                  <a:cubicBezTo>
                    <a:pt x="327213" y="1196223"/>
                    <a:pt x="327818" y="1192212"/>
                    <a:pt x="328612" y="1188243"/>
                  </a:cubicBezTo>
                  <a:cubicBezTo>
                    <a:pt x="327818" y="1147762"/>
                    <a:pt x="327626" y="1107265"/>
                    <a:pt x="326231" y="1066800"/>
                  </a:cubicBezTo>
                  <a:cubicBezTo>
                    <a:pt x="325755" y="1053006"/>
                    <a:pt x="323286" y="1048439"/>
                    <a:pt x="319087" y="1035843"/>
                  </a:cubicBezTo>
                  <a:cubicBezTo>
                    <a:pt x="318293" y="1033462"/>
                    <a:pt x="318098" y="1030788"/>
                    <a:pt x="316706" y="1028700"/>
                  </a:cubicBezTo>
                  <a:lnTo>
                    <a:pt x="307181" y="1014412"/>
                  </a:lnTo>
                  <a:cubicBezTo>
                    <a:pt x="306387" y="1012031"/>
                    <a:pt x="306575" y="1009043"/>
                    <a:pt x="304800" y="1007268"/>
                  </a:cubicBezTo>
                  <a:cubicBezTo>
                    <a:pt x="303025" y="1005493"/>
                    <a:pt x="299901" y="1006009"/>
                    <a:pt x="297656" y="1004887"/>
                  </a:cubicBezTo>
                  <a:cubicBezTo>
                    <a:pt x="295096" y="1003607"/>
                    <a:pt x="293072" y="1001405"/>
                    <a:pt x="290512" y="1000125"/>
                  </a:cubicBezTo>
                  <a:cubicBezTo>
                    <a:pt x="288267" y="999002"/>
                    <a:pt x="285563" y="998962"/>
                    <a:pt x="283369" y="997743"/>
                  </a:cubicBezTo>
                  <a:cubicBezTo>
                    <a:pt x="278365" y="994963"/>
                    <a:pt x="273844" y="991393"/>
                    <a:pt x="269081" y="988218"/>
                  </a:cubicBezTo>
                  <a:lnTo>
                    <a:pt x="261937" y="983456"/>
                  </a:lnTo>
                  <a:cubicBezTo>
                    <a:pt x="261143" y="981075"/>
                    <a:pt x="261331" y="978087"/>
                    <a:pt x="259556" y="976312"/>
                  </a:cubicBezTo>
                  <a:cubicBezTo>
                    <a:pt x="257781" y="974537"/>
                    <a:pt x="254657" y="975054"/>
                    <a:pt x="252412" y="973931"/>
                  </a:cubicBezTo>
                  <a:cubicBezTo>
                    <a:pt x="249852" y="972651"/>
                    <a:pt x="247884" y="970330"/>
                    <a:pt x="245269" y="969168"/>
                  </a:cubicBezTo>
                  <a:cubicBezTo>
                    <a:pt x="240681" y="967129"/>
                    <a:pt x="235744" y="965993"/>
                    <a:pt x="230981" y="964406"/>
                  </a:cubicBezTo>
                  <a:lnTo>
                    <a:pt x="223837" y="962025"/>
                  </a:lnTo>
                  <a:cubicBezTo>
                    <a:pt x="221456" y="960437"/>
                    <a:pt x="219309" y="958424"/>
                    <a:pt x="216694" y="957262"/>
                  </a:cubicBezTo>
                  <a:cubicBezTo>
                    <a:pt x="212106" y="955223"/>
                    <a:pt x="202406" y="952500"/>
                    <a:pt x="202406" y="952500"/>
                  </a:cubicBezTo>
                  <a:cubicBezTo>
                    <a:pt x="197644" y="949325"/>
                    <a:pt x="191294" y="947737"/>
                    <a:pt x="188119" y="942975"/>
                  </a:cubicBezTo>
                  <a:cubicBezTo>
                    <a:pt x="186531" y="940594"/>
                    <a:pt x="185380" y="937855"/>
                    <a:pt x="183356" y="935831"/>
                  </a:cubicBezTo>
                  <a:cubicBezTo>
                    <a:pt x="178739" y="931214"/>
                    <a:pt x="174880" y="930624"/>
                    <a:pt x="169069" y="928687"/>
                  </a:cubicBezTo>
                  <a:cubicBezTo>
                    <a:pt x="167481" y="926306"/>
                    <a:pt x="166541" y="923331"/>
                    <a:pt x="164306" y="921543"/>
                  </a:cubicBezTo>
                  <a:cubicBezTo>
                    <a:pt x="162346" y="919975"/>
                    <a:pt x="158937" y="920937"/>
                    <a:pt x="157162" y="919162"/>
                  </a:cubicBezTo>
                  <a:cubicBezTo>
                    <a:pt x="155387" y="917387"/>
                    <a:pt x="156173" y="914107"/>
                    <a:pt x="154781" y="912018"/>
                  </a:cubicBezTo>
                  <a:cubicBezTo>
                    <a:pt x="152913" y="909216"/>
                    <a:pt x="150018" y="907256"/>
                    <a:pt x="147637" y="904875"/>
                  </a:cubicBezTo>
                  <a:cubicBezTo>
                    <a:pt x="140873" y="884581"/>
                    <a:pt x="150645" y="915778"/>
                    <a:pt x="142875" y="869156"/>
                  </a:cubicBezTo>
                  <a:cubicBezTo>
                    <a:pt x="142050" y="864204"/>
                    <a:pt x="139700" y="859631"/>
                    <a:pt x="138112" y="854868"/>
                  </a:cubicBezTo>
                  <a:lnTo>
                    <a:pt x="135731" y="847725"/>
                  </a:lnTo>
                  <a:lnTo>
                    <a:pt x="128587" y="826293"/>
                  </a:lnTo>
                  <a:cubicBezTo>
                    <a:pt x="127793" y="823912"/>
                    <a:pt x="126815" y="821585"/>
                    <a:pt x="126206" y="819150"/>
                  </a:cubicBezTo>
                  <a:cubicBezTo>
                    <a:pt x="124384" y="811861"/>
                    <a:pt x="124545" y="807964"/>
                    <a:pt x="119062" y="802481"/>
                  </a:cubicBezTo>
                  <a:cubicBezTo>
                    <a:pt x="117038" y="800457"/>
                    <a:pt x="114300" y="799306"/>
                    <a:pt x="111919" y="797718"/>
                  </a:cubicBezTo>
                  <a:cubicBezTo>
                    <a:pt x="105929" y="779754"/>
                    <a:pt x="114011" y="801906"/>
                    <a:pt x="104775" y="783431"/>
                  </a:cubicBezTo>
                  <a:cubicBezTo>
                    <a:pt x="103653" y="781186"/>
                    <a:pt x="103613" y="778481"/>
                    <a:pt x="102394" y="776287"/>
                  </a:cubicBezTo>
                  <a:cubicBezTo>
                    <a:pt x="94224" y="761580"/>
                    <a:pt x="96160" y="764194"/>
                    <a:pt x="85725" y="757237"/>
                  </a:cubicBezTo>
                  <a:cubicBezTo>
                    <a:pt x="84137" y="752475"/>
                    <a:pt x="81946" y="747873"/>
                    <a:pt x="80962" y="742950"/>
                  </a:cubicBezTo>
                  <a:cubicBezTo>
                    <a:pt x="79603" y="736155"/>
                    <a:pt x="78217" y="728241"/>
                    <a:pt x="76200" y="721518"/>
                  </a:cubicBezTo>
                  <a:cubicBezTo>
                    <a:pt x="74757" y="716710"/>
                    <a:pt x="74221" y="711408"/>
                    <a:pt x="71437" y="707231"/>
                  </a:cubicBezTo>
                  <a:cubicBezTo>
                    <a:pt x="57781" y="686743"/>
                    <a:pt x="74160" y="712674"/>
                    <a:pt x="64294" y="692943"/>
                  </a:cubicBezTo>
                  <a:cubicBezTo>
                    <a:pt x="63014" y="690383"/>
                    <a:pt x="61119" y="688181"/>
                    <a:pt x="59531" y="685800"/>
                  </a:cubicBezTo>
                  <a:cubicBezTo>
                    <a:pt x="56839" y="672336"/>
                    <a:pt x="57150" y="677941"/>
                    <a:pt x="47625" y="652462"/>
                  </a:cubicBezTo>
                  <a:lnTo>
                    <a:pt x="23812" y="635793"/>
                  </a:lnTo>
                  <a:cubicBezTo>
                    <a:pt x="21459" y="634164"/>
                    <a:pt x="19050" y="632618"/>
                    <a:pt x="16669" y="631031"/>
                  </a:cubicBezTo>
                  <a:lnTo>
                    <a:pt x="9525" y="626268"/>
                  </a:lnTo>
                  <a:cubicBezTo>
                    <a:pt x="-1519" y="609705"/>
                    <a:pt x="7868" y="628545"/>
                    <a:pt x="9525" y="611981"/>
                  </a:cubicBezTo>
                  <a:cubicBezTo>
                    <a:pt x="10858" y="598656"/>
                    <a:pt x="8157" y="596832"/>
                    <a:pt x="2381" y="588168"/>
                  </a:cubicBezTo>
                  <a:cubicBezTo>
                    <a:pt x="11064" y="562119"/>
                    <a:pt x="0" y="601576"/>
                    <a:pt x="0" y="573881"/>
                  </a:cubicBezTo>
                  <a:cubicBezTo>
                    <a:pt x="0" y="568950"/>
                    <a:pt x="9470" y="546911"/>
                    <a:pt x="14287" y="545306"/>
                  </a:cubicBezTo>
                  <a:lnTo>
                    <a:pt x="21431" y="542925"/>
                  </a:lnTo>
                  <a:cubicBezTo>
                    <a:pt x="22225" y="540544"/>
                    <a:pt x="22037" y="537556"/>
                    <a:pt x="23812" y="535781"/>
                  </a:cubicBezTo>
                  <a:cubicBezTo>
                    <a:pt x="25587" y="534006"/>
                    <a:pt x="29497" y="535443"/>
                    <a:pt x="30956" y="533400"/>
                  </a:cubicBezTo>
                  <a:cubicBezTo>
                    <a:pt x="33874" y="529315"/>
                    <a:pt x="35719" y="519112"/>
                    <a:pt x="35719" y="519112"/>
                  </a:cubicBezTo>
                  <a:cubicBezTo>
                    <a:pt x="34925" y="515143"/>
                    <a:pt x="36575" y="509634"/>
                    <a:pt x="33337" y="507206"/>
                  </a:cubicBezTo>
                  <a:cubicBezTo>
                    <a:pt x="31048" y="505489"/>
                    <a:pt x="28429" y="513756"/>
                    <a:pt x="26194" y="511968"/>
                  </a:cubicBezTo>
                  <a:cubicBezTo>
                    <a:pt x="22274" y="508832"/>
                    <a:pt x="24349" y="501766"/>
                    <a:pt x="21431" y="497681"/>
                  </a:cubicBezTo>
                  <a:cubicBezTo>
                    <a:pt x="19972" y="495639"/>
                    <a:pt x="16668" y="496094"/>
                    <a:pt x="14287" y="495300"/>
                  </a:cubicBezTo>
                  <a:cubicBezTo>
                    <a:pt x="13493" y="484981"/>
                    <a:pt x="13190" y="474613"/>
                    <a:pt x="11906" y="464343"/>
                  </a:cubicBezTo>
                  <a:cubicBezTo>
                    <a:pt x="11595" y="461853"/>
                    <a:pt x="9525" y="459710"/>
                    <a:pt x="9525" y="457200"/>
                  </a:cubicBezTo>
                  <a:cubicBezTo>
                    <a:pt x="9525" y="449532"/>
                    <a:pt x="13564" y="448950"/>
                    <a:pt x="19050" y="445293"/>
                  </a:cubicBezTo>
                  <a:cubicBezTo>
                    <a:pt x="25035" y="427337"/>
                    <a:pt x="16960" y="449473"/>
                    <a:pt x="26194" y="431006"/>
                  </a:cubicBezTo>
                  <a:cubicBezTo>
                    <a:pt x="27317" y="428761"/>
                    <a:pt x="27453" y="426107"/>
                    <a:pt x="28575" y="423862"/>
                  </a:cubicBezTo>
                  <a:cubicBezTo>
                    <a:pt x="29855" y="421302"/>
                    <a:pt x="32175" y="419333"/>
                    <a:pt x="33337" y="416718"/>
                  </a:cubicBezTo>
                  <a:cubicBezTo>
                    <a:pt x="35376" y="412131"/>
                    <a:pt x="38100" y="402431"/>
                    <a:pt x="38100" y="402431"/>
                  </a:cubicBezTo>
                  <a:cubicBezTo>
                    <a:pt x="37306" y="398462"/>
                    <a:pt x="34439" y="394365"/>
                    <a:pt x="35719" y="390525"/>
                  </a:cubicBezTo>
                  <a:cubicBezTo>
                    <a:pt x="36513" y="388144"/>
                    <a:pt x="40427" y="388752"/>
                    <a:pt x="42862" y="388143"/>
                  </a:cubicBezTo>
                  <a:lnTo>
                    <a:pt x="61912" y="383381"/>
                  </a:lnTo>
                  <a:cubicBezTo>
                    <a:pt x="67353" y="379753"/>
                    <a:pt x="71552" y="378277"/>
                    <a:pt x="73819" y="371475"/>
                  </a:cubicBezTo>
                  <a:cubicBezTo>
                    <a:pt x="82376" y="345804"/>
                    <a:pt x="70140" y="366278"/>
                    <a:pt x="80962" y="350043"/>
                  </a:cubicBezTo>
                  <a:cubicBezTo>
                    <a:pt x="81756" y="342899"/>
                    <a:pt x="79646" y="334775"/>
                    <a:pt x="83344" y="328612"/>
                  </a:cubicBezTo>
                  <a:cubicBezTo>
                    <a:pt x="85426" y="325142"/>
                    <a:pt x="91460" y="327652"/>
                    <a:pt x="95250" y="326231"/>
                  </a:cubicBezTo>
                  <a:cubicBezTo>
                    <a:pt x="97930" y="325226"/>
                    <a:pt x="99834" y="322748"/>
                    <a:pt x="102394" y="321468"/>
                  </a:cubicBezTo>
                  <a:cubicBezTo>
                    <a:pt x="104639" y="320346"/>
                    <a:pt x="107156" y="319881"/>
                    <a:pt x="109537" y="319087"/>
                  </a:cubicBezTo>
                  <a:cubicBezTo>
                    <a:pt x="111125" y="314325"/>
                    <a:pt x="111516" y="308977"/>
                    <a:pt x="114300" y="304800"/>
                  </a:cubicBezTo>
                  <a:cubicBezTo>
                    <a:pt x="115887" y="302419"/>
                    <a:pt x="117900" y="300271"/>
                    <a:pt x="119062" y="297656"/>
                  </a:cubicBezTo>
                  <a:cubicBezTo>
                    <a:pt x="121101" y="293068"/>
                    <a:pt x="123825" y="283368"/>
                    <a:pt x="123825" y="283368"/>
                  </a:cubicBezTo>
                  <a:cubicBezTo>
                    <a:pt x="118811" y="281697"/>
                    <a:pt x="112963" y="281865"/>
                    <a:pt x="114300" y="273843"/>
                  </a:cubicBezTo>
                  <a:cubicBezTo>
                    <a:pt x="114770" y="271020"/>
                    <a:pt x="117900" y="269315"/>
                    <a:pt x="119062" y="266700"/>
                  </a:cubicBezTo>
                  <a:cubicBezTo>
                    <a:pt x="121101" y="262112"/>
                    <a:pt x="123825" y="252412"/>
                    <a:pt x="123825" y="252412"/>
                  </a:cubicBezTo>
                  <a:cubicBezTo>
                    <a:pt x="122237" y="250031"/>
                    <a:pt x="120342" y="247828"/>
                    <a:pt x="119062" y="245268"/>
                  </a:cubicBezTo>
                  <a:cubicBezTo>
                    <a:pt x="117940" y="243023"/>
                    <a:pt x="116881" y="240627"/>
                    <a:pt x="116681" y="238125"/>
                  </a:cubicBezTo>
                  <a:cubicBezTo>
                    <a:pt x="115287" y="220700"/>
                    <a:pt x="118845" y="202617"/>
                    <a:pt x="114300" y="185737"/>
                  </a:cubicBezTo>
                  <a:cubicBezTo>
                    <a:pt x="112812" y="180210"/>
                    <a:pt x="100012" y="176212"/>
                    <a:pt x="100012" y="176212"/>
                  </a:cubicBezTo>
                  <a:cubicBezTo>
                    <a:pt x="94456" y="159544"/>
                    <a:pt x="100012" y="163513"/>
                    <a:pt x="88106" y="159543"/>
                  </a:cubicBezTo>
                  <a:cubicBezTo>
                    <a:pt x="86452" y="157889"/>
                    <a:pt x="76611" y="150180"/>
                    <a:pt x="78581" y="145256"/>
                  </a:cubicBezTo>
                  <a:cubicBezTo>
                    <a:pt x="80002" y="141704"/>
                    <a:pt x="89861" y="139115"/>
                    <a:pt x="92869" y="138112"/>
                  </a:cubicBezTo>
                  <a:cubicBezTo>
                    <a:pt x="94456" y="135731"/>
                    <a:pt x="96351" y="133528"/>
                    <a:pt x="97631" y="130968"/>
                  </a:cubicBezTo>
                  <a:cubicBezTo>
                    <a:pt x="98753" y="128723"/>
                    <a:pt x="98444" y="125785"/>
                    <a:pt x="100012" y="123825"/>
                  </a:cubicBezTo>
                  <a:cubicBezTo>
                    <a:pt x="101800" y="121590"/>
                    <a:pt x="104775" y="120650"/>
                    <a:pt x="107156" y="119062"/>
                  </a:cubicBezTo>
                  <a:cubicBezTo>
                    <a:pt x="111197" y="131185"/>
                    <a:pt x="106290" y="122814"/>
                    <a:pt x="116681" y="128587"/>
                  </a:cubicBezTo>
                  <a:cubicBezTo>
                    <a:pt x="121685" y="131367"/>
                    <a:pt x="130969" y="138112"/>
                    <a:pt x="130969" y="138112"/>
                  </a:cubicBezTo>
                  <a:lnTo>
                    <a:pt x="135731" y="123825"/>
                  </a:lnTo>
                  <a:cubicBezTo>
                    <a:pt x="137300" y="119118"/>
                    <a:pt x="138677" y="112895"/>
                    <a:pt x="142875" y="109537"/>
                  </a:cubicBezTo>
                  <a:cubicBezTo>
                    <a:pt x="144835" y="107969"/>
                    <a:pt x="147638" y="107950"/>
                    <a:pt x="150019" y="107156"/>
                  </a:cubicBezTo>
                  <a:cubicBezTo>
                    <a:pt x="154781" y="103981"/>
                    <a:pt x="163831" y="103335"/>
                    <a:pt x="164306" y="97631"/>
                  </a:cubicBezTo>
                  <a:cubicBezTo>
                    <a:pt x="165100" y="88106"/>
                    <a:pt x="164129" y="78265"/>
                    <a:pt x="166687" y="69056"/>
                  </a:cubicBezTo>
                  <a:cubicBezTo>
                    <a:pt x="169844" y="57689"/>
                    <a:pt x="175427" y="55292"/>
                    <a:pt x="183356" y="50006"/>
                  </a:cubicBezTo>
                  <a:cubicBezTo>
                    <a:pt x="184263" y="47285"/>
                    <a:pt x="185623" y="36852"/>
                    <a:pt x="192881" y="40481"/>
                  </a:cubicBezTo>
                  <a:cubicBezTo>
                    <a:pt x="195126" y="41604"/>
                    <a:pt x="194468" y="45244"/>
                    <a:pt x="195262" y="47625"/>
                  </a:cubicBezTo>
                  <a:cubicBezTo>
                    <a:pt x="200818" y="46831"/>
                    <a:pt x="207171" y="48218"/>
                    <a:pt x="211931" y="45243"/>
                  </a:cubicBezTo>
                  <a:cubicBezTo>
                    <a:pt x="214706" y="43508"/>
                    <a:pt x="211649" y="37620"/>
                    <a:pt x="214312" y="35718"/>
                  </a:cubicBezTo>
                  <a:cubicBezTo>
                    <a:pt x="218241" y="32912"/>
                    <a:pt x="223916" y="34508"/>
                    <a:pt x="228600" y="33337"/>
                  </a:cubicBezTo>
                  <a:cubicBezTo>
                    <a:pt x="233470" y="32120"/>
                    <a:pt x="242887" y="28575"/>
                    <a:pt x="242887" y="28575"/>
                  </a:cubicBezTo>
                  <a:cubicBezTo>
                    <a:pt x="259264" y="17658"/>
                    <a:pt x="251745" y="20861"/>
                    <a:pt x="264319" y="16668"/>
                  </a:cubicBezTo>
                  <a:cubicBezTo>
                    <a:pt x="265906" y="14287"/>
                    <a:pt x="267801" y="12085"/>
                    <a:pt x="269081" y="9525"/>
                  </a:cubicBezTo>
                  <a:cubicBezTo>
                    <a:pt x="270203" y="7280"/>
                    <a:pt x="269687" y="4156"/>
                    <a:pt x="271462" y="2381"/>
                  </a:cubicBezTo>
                  <a:cubicBezTo>
                    <a:pt x="273237" y="606"/>
                    <a:pt x="276225" y="794"/>
                    <a:pt x="278606" y="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225"/>
            <p:cNvSpPr/>
            <p:nvPr/>
          </p:nvSpPr>
          <p:spPr>
            <a:xfrm>
              <a:off x="2603989" y="1614732"/>
              <a:ext cx="96365" cy="123371"/>
            </a:xfrm>
            <a:custGeom>
              <a:avLst/>
              <a:gdLst>
                <a:gd name="connsiteX0" fmla="*/ 104775 w 135416"/>
                <a:gd name="connsiteY0" fmla="*/ 98568 h 124762"/>
                <a:gd name="connsiteX1" fmla="*/ 104775 w 135416"/>
                <a:gd name="connsiteY1" fmla="*/ 98568 h 124762"/>
                <a:gd name="connsiteX2" fmla="*/ 83344 w 135416"/>
                <a:gd name="connsiteY2" fmla="*/ 103331 h 124762"/>
                <a:gd name="connsiteX3" fmla="*/ 76200 w 135416"/>
                <a:gd name="connsiteY3" fmla="*/ 105712 h 124762"/>
                <a:gd name="connsiteX4" fmla="*/ 61912 w 135416"/>
                <a:gd name="connsiteY4" fmla="*/ 112856 h 124762"/>
                <a:gd name="connsiteX5" fmla="*/ 57150 w 135416"/>
                <a:gd name="connsiteY5" fmla="*/ 119999 h 124762"/>
                <a:gd name="connsiteX6" fmla="*/ 42862 w 135416"/>
                <a:gd name="connsiteY6" fmla="*/ 124762 h 124762"/>
                <a:gd name="connsiteX7" fmla="*/ 11906 w 135416"/>
                <a:gd name="connsiteY7" fmla="*/ 122381 h 124762"/>
                <a:gd name="connsiteX8" fmla="*/ 4762 w 135416"/>
                <a:gd name="connsiteY8" fmla="*/ 119999 h 124762"/>
                <a:gd name="connsiteX9" fmla="*/ 0 w 135416"/>
                <a:gd name="connsiteY9" fmla="*/ 105712 h 124762"/>
                <a:gd name="connsiteX10" fmla="*/ 9525 w 135416"/>
                <a:gd name="connsiteY10" fmla="*/ 100949 h 124762"/>
                <a:gd name="connsiteX11" fmla="*/ 16669 w 135416"/>
                <a:gd name="connsiteY11" fmla="*/ 98568 h 124762"/>
                <a:gd name="connsiteX12" fmla="*/ 19050 w 135416"/>
                <a:gd name="connsiteY12" fmla="*/ 91424 h 124762"/>
                <a:gd name="connsiteX13" fmla="*/ 23812 w 135416"/>
                <a:gd name="connsiteY13" fmla="*/ 84281 h 124762"/>
                <a:gd name="connsiteX14" fmla="*/ 21431 w 135416"/>
                <a:gd name="connsiteY14" fmla="*/ 62849 h 124762"/>
                <a:gd name="connsiteX15" fmla="*/ 14287 w 135416"/>
                <a:gd name="connsiteY15" fmla="*/ 60468 h 124762"/>
                <a:gd name="connsiteX16" fmla="*/ 4762 w 135416"/>
                <a:gd name="connsiteY16" fmla="*/ 58087 h 124762"/>
                <a:gd name="connsiteX17" fmla="*/ 7144 w 135416"/>
                <a:gd name="connsiteY17" fmla="*/ 31893 h 124762"/>
                <a:gd name="connsiteX18" fmla="*/ 50006 w 135416"/>
                <a:gd name="connsiteY18" fmla="*/ 29512 h 124762"/>
                <a:gd name="connsiteX19" fmla="*/ 59531 w 135416"/>
                <a:gd name="connsiteY19" fmla="*/ 27131 h 124762"/>
                <a:gd name="connsiteX20" fmla="*/ 54769 w 135416"/>
                <a:gd name="connsiteY20" fmla="*/ 19987 h 124762"/>
                <a:gd name="connsiteX21" fmla="*/ 52387 w 135416"/>
                <a:gd name="connsiteY21" fmla="*/ 12843 h 124762"/>
                <a:gd name="connsiteX22" fmla="*/ 69056 w 135416"/>
                <a:gd name="connsiteY22" fmla="*/ 3318 h 124762"/>
                <a:gd name="connsiteX23" fmla="*/ 76200 w 135416"/>
                <a:gd name="connsiteY23" fmla="*/ 937 h 124762"/>
                <a:gd name="connsiteX24" fmla="*/ 133350 w 135416"/>
                <a:gd name="connsiteY24" fmla="*/ 3318 h 124762"/>
                <a:gd name="connsiteX25" fmla="*/ 130969 w 135416"/>
                <a:gd name="connsiteY25" fmla="*/ 19987 h 124762"/>
                <a:gd name="connsiteX26" fmla="*/ 121444 w 135416"/>
                <a:gd name="connsiteY26" fmla="*/ 41418 h 124762"/>
                <a:gd name="connsiteX27" fmla="*/ 123825 w 135416"/>
                <a:gd name="connsiteY27" fmla="*/ 58087 h 124762"/>
                <a:gd name="connsiteX28" fmla="*/ 128587 w 135416"/>
                <a:gd name="connsiteY28" fmla="*/ 72374 h 124762"/>
                <a:gd name="connsiteX29" fmla="*/ 126206 w 135416"/>
                <a:gd name="connsiteY29" fmla="*/ 93806 h 124762"/>
                <a:gd name="connsiteX30" fmla="*/ 119062 w 135416"/>
                <a:gd name="connsiteY30" fmla="*/ 96187 h 124762"/>
                <a:gd name="connsiteX31" fmla="*/ 104775 w 135416"/>
                <a:gd name="connsiteY31" fmla="*/ 98568 h 12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5416" h="124762">
                  <a:moveTo>
                    <a:pt x="104775" y="98568"/>
                  </a:moveTo>
                  <a:lnTo>
                    <a:pt x="104775" y="98568"/>
                  </a:lnTo>
                  <a:cubicBezTo>
                    <a:pt x="97631" y="100156"/>
                    <a:pt x="90443" y="101556"/>
                    <a:pt x="83344" y="103331"/>
                  </a:cubicBezTo>
                  <a:cubicBezTo>
                    <a:pt x="80909" y="103940"/>
                    <a:pt x="78445" y="104590"/>
                    <a:pt x="76200" y="105712"/>
                  </a:cubicBezTo>
                  <a:cubicBezTo>
                    <a:pt x="57727" y="114947"/>
                    <a:pt x="79876" y="106866"/>
                    <a:pt x="61912" y="112856"/>
                  </a:cubicBezTo>
                  <a:cubicBezTo>
                    <a:pt x="60325" y="115237"/>
                    <a:pt x="59577" y="118482"/>
                    <a:pt x="57150" y="119999"/>
                  </a:cubicBezTo>
                  <a:cubicBezTo>
                    <a:pt x="52893" y="122660"/>
                    <a:pt x="42862" y="124762"/>
                    <a:pt x="42862" y="124762"/>
                  </a:cubicBezTo>
                  <a:cubicBezTo>
                    <a:pt x="32543" y="123968"/>
                    <a:pt x="22175" y="123665"/>
                    <a:pt x="11906" y="122381"/>
                  </a:cubicBezTo>
                  <a:cubicBezTo>
                    <a:pt x="9415" y="122070"/>
                    <a:pt x="6221" y="122042"/>
                    <a:pt x="4762" y="119999"/>
                  </a:cubicBezTo>
                  <a:cubicBezTo>
                    <a:pt x="1844" y="115914"/>
                    <a:pt x="0" y="105712"/>
                    <a:pt x="0" y="105712"/>
                  </a:cubicBezTo>
                  <a:cubicBezTo>
                    <a:pt x="3175" y="104124"/>
                    <a:pt x="6262" y="102347"/>
                    <a:pt x="9525" y="100949"/>
                  </a:cubicBezTo>
                  <a:cubicBezTo>
                    <a:pt x="11832" y="99960"/>
                    <a:pt x="14894" y="100343"/>
                    <a:pt x="16669" y="98568"/>
                  </a:cubicBezTo>
                  <a:cubicBezTo>
                    <a:pt x="18444" y="96793"/>
                    <a:pt x="17928" y="93669"/>
                    <a:pt x="19050" y="91424"/>
                  </a:cubicBezTo>
                  <a:cubicBezTo>
                    <a:pt x="20330" y="88864"/>
                    <a:pt x="22225" y="86662"/>
                    <a:pt x="23812" y="84281"/>
                  </a:cubicBezTo>
                  <a:cubicBezTo>
                    <a:pt x="23018" y="77137"/>
                    <a:pt x="24100" y="69523"/>
                    <a:pt x="21431" y="62849"/>
                  </a:cubicBezTo>
                  <a:cubicBezTo>
                    <a:pt x="20499" y="60518"/>
                    <a:pt x="16701" y="61158"/>
                    <a:pt x="14287" y="60468"/>
                  </a:cubicBezTo>
                  <a:cubicBezTo>
                    <a:pt x="11140" y="59569"/>
                    <a:pt x="7937" y="58881"/>
                    <a:pt x="4762" y="58087"/>
                  </a:cubicBezTo>
                  <a:cubicBezTo>
                    <a:pt x="5556" y="49356"/>
                    <a:pt x="-269" y="36575"/>
                    <a:pt x="7144" y="31893"/>
                  </a:cubicBezTo>
                  <a:cubicBezTo>
                    <a:pt x="19242" y="24252"/>
                    <a:pt x="35755" y="30807"/>
                    <a:pt x="50006" y="29512"/>
                  </a:cubicBezTo>
                  <a:cubicBezTo>
                    <a:pt x="53265" y="29216"/>
                    <a:pt x="56356" y="27925"/>
                    <a:pt x="59531" y="27131"/>
                  </a:cubicBezTo>
                  <a:cubicBezTo>
                    <a:pt x="57944" y="24750"/>
                    <a:pt x="56049" y="22547"/>
                    <a:pt x="54769" y="19987"/>
                  </a:cubicBezTo>
                  <a:cubicBezTo>
                    <a:pt x="53646" y="17742"/>
                    <a:pt x="51974" y="15319"/>
                    <a:pt x="52387" y="12843"/>
                  </a:cubicBezTo>
                  <a:cubicBezTo>
                    <a:pt x="54001" y="3160"/>
                    <a:pt x="61972" y="5089"/>
                    <a:pt x="69056" y="3318"/>
                  </a:cubicBezTo>
                  <a:cubicBezTo>
                    <a:pt x="71491" y="2709"/>
                    <a:pt x="73819" y="1731"/>
                    <a:pt x="76200" y="937"/>
                  </a:cubicBezTo>
                  <a:cubicBezTo>
                    <a:pt x="95250" y="1731"/>
                    <a:pt x="115342" y="-2946"/>
                    <a:pt x="133350" y="3318"/>
                  </a:cubicBezTo>
                  <a:cubicBezTo>
                    <a:pt x="138651" y="5162"/>
                    <a:pt x="132231" y="14518"/>
                    <a:pt x="130969" y="19987"/>
                  </a:cubicBezTo>
                  <a:cubicBezTo>
                    <a:pt x="127969" y="32986"/>
                    <a:pt x="127469" y="32379"/>
                    <a:pt x="121444" y="41418"/>
                  </a:cubicBezTo>
                  <a:cubicBezTo>
                    <a:pt x="122238" y="46974"/>
                    <a:pt x="122563" y="52618"/>
                    <a:pt x="123825" y="58087"/>
                  </a:cubicBezTo>
                  <a:cubicBezTo>
                    <a:pt x="124954" y="62978"/>
                    <a:pt x="128587" y="72374"/>
                    <a:pt x="128587" y="72374"/>
                  </a:cubicBezTo>
                  <a:cubicBezTo>
                    <a:pt x="127793" y="79518"/>
                    <a:pt x="128875" y="87132"/>
                    <a:pt x="126206" y="93806"/>
                  </a:cubicBezTo>
                  <a:cubicBezTo>
                    <a:pt x="125274" y="96137"/>
                    <a:pt x="121307" y="95065"/>
                    <a:pt x="119062" y="96187"/>
                  </a:cubicBezTo>
                  <a:cubicBezTo>
                    <a:pt x="116502" y="97467"/>
                    <a:pt x="107156" y="98171"/>
                    <a:pt x="104775" y="98568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226"/>
            <p:cNvSpPr/>
            <p:nvPr/>
          </p:nvSpPr>
          <p:spPr>
            <a:xfrm>
              <a:off x="2666687" y="1495568"/>
              <a:ext cx="194873" cy="299102"/>
            </a:xfrm>
            <a:custGeom>
              <a:avLst/>
              <a:gdLst>
                <a:gd name="connsiteX0" fmla="*/ 0 w 273844"/>
                <a:gd name="connsiteY0" fmla="*/ 64294 h 302474"/>
                <a:gd name="connsiteX1" fmla="*/ 0 w 273844"/>
                <a:gd name="connsiteY1" fmla="*/ 64294 h 302474"/>
                <a:gd name="connsiteX2" fmla="*/ 7144 w 273844"/>
                <a:gd name="connsiteY2" fmla="*/ 45244 h 302474"/>
                <a:gd name="connsiteX3" fmla="*/ 16669 w 273844"/>
                <a:gd name="connsiteY3" fmla="*/ 23813 h 302474"/>
                <a:gd name="connsiteX4" fmla="*/ 23813 w 273844"/>
                <a:gd name="connsiteY4" fmla="*/ 19050 h 302474"/>
                <a:gd name="connsiteX5" fmla="*/ 35719 w 273844"/>
                <a:gd name="connsiteY5" fmla="*/ 28575 h 302474"/>
                <a:gd name="connsiteX6" fmla="*/ 47625 w 273844"/>
                <a:gd name="connsiteY6" fmla="*/ 42863 h 302474"/>
                <a:gd name="connsiteX7" fmla="*/ 57150 w 273844"/>
                <a:gd name="connsiteY7" fmla="*/ 28575 h 302474"/>
                <a:gd name="connsiteX8" fmla="*/ 61913 w 273844"/>
                <a:gd name="connsiteY8" fmla="*/ 9525 h 302474"/>
                <a:gd name="connsiteX9" fmla="*/ 69056 w 273844"/>
                <a:gd name="connsiteY9" fmla="*/ 4763 h 302474"/>
                <a:gd name="connsiteX10" fmla="*/ 83344 w 273844"/>
                <a:gd name="connsiteY10" fmla="*/ 0 h 302474"/>
                <a:gd name="connsiteX11" fmla="*/ 92869 w 273844"/>
                <a:gd name="connsiteY11" fmla="*/ 2381 h 302474"/>
                <a:gd name="connsiteX12" fmla="*/ 107156 w 273844"/>
                <a:gd name="connsiteY12" fmla="*/ 7144 h 302474"/>
                <a:gd name="connsiteX13" fmla="*/ 133350 w 273844"/>
                <a:gd name="connsiteY13" fmla="*/ 9525 h 302474"/>
                <a:gd name="connsiteX14" fmla="*/ 128588 w 273844"/>
                <a:gd name="connsiteY14" fmla="*/ 16669 h 302474"/>
                <a:gd name="connsiteX15" fmla="*/ 121444 w 273844"/>
                <a:gd name="connsiteY15" fmla="*/ 19050 h 302474"/>
                <a:gd name="connsiteX16" fmla="*/ 104775 w 273844"/>
                <a:gd name="connsiteY16" fmla="*/ 23813 h 302474"/>
                <a:gd name="connsiteX17" fmla="*/ 92869 w 273844"/>
                <a:gd name="connsiteY17" fmla="*/ 45244 h 302474"/>
                <a:gd name="connsiteX18" fmla="*/ 104775 w 273844"/>
                <a:gd name="connsiteY18" fmla="*/ 47625 h 302474"/>
                <a:gd name="connsiteX19" fmla="*/ 126206 w 273844"/>
                <a:gd name="connsiteY19" fmla="*/ 42863 h 302474"/>
                <a:gd name="connsiteX20" fmla="*/ 161925 w 273844"/>
                <a:gd name="connsiteY20" fmla="*/ 54769 h 302474"/>
                <a:gd name="connsiteX21" fmla="*/ 154781 w 273844"/>
                <a:gd name="connsiteY21" fmla="*/ 59531 h 302474"/>
                <a:gd name="connsiteX22" fmla="*/ 142875 w 273844"/>
                <a:gd name="connsiteY22" fmla="*/ 78581 h 302474"/>
                <a:gd name="connsiteX23" fmla="*/ 138113 w 273844"/>
                <a:gd name="connsiteY23" fmla="*/ 85725 h 302474"/>
                <a:gd name="connsiteX24" fmla="*/ 133350 w 273844"/>
                <a:gd name="connsiteY24" fmla="*/ 102394 h 302474"/>
                <a:gd name="connsiteX25" fmla="*/ 140494 w 273844"/>
                <a:gd name="connsiteY25" fmla="*/ 104775 h 302474"/>
                <a:gd name="connsiteX26" fmla="*/ 152400 w 273844"/>
                <a:gd name="connsiteY26" fmla="*/ 107156 h 302474"/>
                <a:gd name="connsiteX27" fmla="*/ 166688 w 273844"/>
                <a:gd name="connsiteY27" fmla="*/ 111919 h 302474"/>
                <a:gd name="connsiteX28" fmla="*/ 183356 w 273844"/>
                <a:gd name="connsiteY28" fmla="*/ 130969 h 302474"/>
                <a:gd name="connsiteX29" fmla="*/ 188119 w 273844"/>
                <a:gd name="connsiteY29" fmla="*/ 145256 h 302474"/>
                <a:gd name="connsiteX30" fmla="*/ 209550 w 273844"/>
                <a:gd name="connsiteY30" fmla="*/ 159544 h 302474"/>
                <a:gd name="connsiteX31" fmla="*/ 216694 w 273844"/>
                <a:gd name="connsiteY31" fmla="*/ 164306 h 302474"/>
                <a:gd name="connsiteX32" fmla="*/ 221456 w 273844"/>
                <a:gd name="connsiteY32" fmla="*/ 171450 h 302474"/>
                <a:gd name="connsiteX33" fmla="*/ 226219 w 273844"/>
                <a:gd name="connsiteY33" fmla="*/ 185738 h 302474"/>
                <a:gd name="connsiteX34" fmla="*/ 223838 w 273844"/>
                <a:gd name="connsiteY34" fmla="*/ 204788 h 302474"/>
                <a:gd name="connsiteX35" fmla="*/ 230981 w 273844"/>
                <a:gd name="connsiteY35" fmla="*/ 207169 h 302474"/>
                <a:gd name="connsiteX36" fmla="*/ 245269 w 273844"/>
                <a:gd name="connsiteY36" fmla="*/ 204788 h 302474"/>
                <a:gd name="connsiteX37" fmla="*/ 261938 w 273844"/>
                <a:gd name="connsiteY37" fmla="*/ 207169 h 302474"/>
                <a:gd name="connsiteX38" fmla="*/ 269081 w 273844"/>
                <a:gd name="connsiteY38" fmla="*/ 209550 h 302474"/>
                <a:gd name="connsiteX39" fmla="*/ 273844 w 273844"/>
                <a:gd name="connsiteY39" fmla="*/ 216694 h 302474"/>
                <a:gd name="connsiteX40" fmla="*/ 271463 w 273844"/>
                <a:gd name="connsiteY40" fmla="*/ 223838 h 302474"/>
                <a:gd name="connsiteX41" fmla="*/ 264319 w 273844"/>
                <a:gd name="connsiteY41" fmla="*/ 228600 h 302474"/>
                <a:gd name="connsiteX42" fmla="*/ 257175 w 273844"/>
                <a:gd name="connsiteY42" fmla="*/ 235744 h 302474"/>
                <a:gd name="connsiteX43" fmla="*/ 247650 w 273844"/>
                <a:gd name="connsiteY43" fmla="*/ 245269 h 302474"/>
                <a:gd name="connsiteX44" fmla="*/ 245269 w 273844"/>
                <a:gd name="connsiteY44" fmla="*/ 252413 h 302474"/>
                <a:gd name="connsiteX45" fmla="*/ 252413 w 273844"/>
                <a:gd name="connsiteY45" fmla="*/ 254794 h 302474"/>
                <a:gd name="connsiteX46" fmla="*/ 250031 w 273844"/>
                <a:gd name="connsiteY46" fmla="*/ 271463 h 302474"/>
                <a:gd name="connsiteX47" fmla="*/ 133350 w 273844"/>
                <a:gd name="connsiteY47" fmla="*/ 273844 h 302474"/>
                <a:gd name="connsiteX48" fmla="*/ 128588 w 273844"/>
                <a:gd name="connsiteY48" fmla="*/ 280988 h 302474"/>
                <a:gd name="connsiteX49" fmla="*/ 100013 w 273844"/>
                <a:gd name="connsiteY49" fmla="*/ 290513 h 302474"/>
                <a:gd name="connsiteX50" fmla="*/ 76200 w 273844"/>
                <a:gd name="connsiteY50" fmla="*/ 292894 h 302474"/>
                <a:gd name="connsiteX51" fmla="*/ 66675 w 273844"/>
                <a:gd name="connsiteY51" fmla="*/ 297656 h 302474"/>
                <a:gd name="connsiteX52" fmla="*/ 59531 w 273844"/>
                <a:gd name="connsiteY52" fmla="*/ 302419 h 302474"/>
                <a:gd name="connsiteX53" fmla="*/ 52388 w 273844"/>
                <a:gd name="connsiteY53" fmla="*/ 300038 h 302474"/>
                <a:gd name="connsiteX54" fmla="*/ 66675 w 273844"/>
                <a:gd name="connsiteY54" fmla="*/ 290513 h 302474"/>
                <a:gd name="connsiteX55" fmla="*/ 73819 w 273844"/>
                <a:gd name="connsiteY55" fmla="*/ 269081 h 302474"/>
                <a:gd name="connsiteX56" fmla="*/ 76200 w 273844"/>
                <a:gd name="connsiteY56" fmla="*/ 261938 h 302474"/>
                <a:gd name="connsiteX57" fmla="*/ 83344 w 273844"/>
                <a:gd name="connsiteY57" fmla="*/ 257175 h 302474"/>
                <a:gd name="connsiteX58" fmla="*/ 121444 w 273844"/>
                <a:gd name="connsiteY58" fmla="*/ 257175 h 302474"/>
                <a:gd name="connsiteX59" fmla="*/ 126206 w 273844"/>
                <a:gd name="connsiteY59" fmla="*/ 250031 h 302474"/>
                <a:gd name="connsiteX60" fmla="*/ 76200 w 273844"/>
                <a:gd name="connsiteY60" fmla="*/ 240506 h 302474"/>
                <a:gd name="connsiteX61" fmla="*/ 69056 w 273844"/>
                <a:gd name="connsiteY61" fmla="*/ 235744 h 302474"/>
                <a:gd name="connsiteX62" fmla="*/ 59531 w 273844"/>
                <a:gd name="connsiteY62" fmla="*/ 233363 h 302474"/>
                <a:gd name="connsiteX63" fmla="*/ 66675 w 273844"/>
                <a:gd name="connsiteY63" fmla="*/ 230981 h 302474"/>
                <a:gd name="connsiteX64" fmla="*/ 90488 w 273844"/>
                <a:gd name="connsiteY64" fmla="*/ 226219 h 302474"/>
                <a:gd name="connsiteX65" fmla="*/ 97631 w 273844"/>
                <a:gd name="connsiteY65" fmla="*/ 211931 h 302474"/>
                <a:gd name="connsiteX66" fmla="*/ 95250 w 273844"/>
                <a:gd name="connsiteY66" fmla="*/ 204788 h 302474"/>
                <a:gd name="connsiteX67" fmla="*/ 88106 w 273844"/>
                <a:gd name="connsiteY67" fmla="*/ 202406 h 302474"/>
                <a:gd name="connsiteX68" fmla="*/ 88106 w 273844"/>
                <a:gd name="connsiteY68" fmla="*/ 185738 h 302474"/>
                <a:gd name="connsiteX69" fmla="*/ 102394 w 273844"/>
                <a:gd name="connsiteY69" fmla="*/ 188119 h 302474"/>
                <a:gd name="connsiteX70" fmla="*/ 121444 w 273844"/>
                <a:gd name="connsiteY70" fmla="*/ 185738 h 302474"/>
                <a:gd name="connsiteX71" fmla="*/ 128588 w 273844"/>
                <a:gd name="connsiteY71" fmla="*/ 183356 h 302474"/>
                <a:gd name="connsiteX72" fmla="*/ 133350 w 273844"/>
                <a:gd name="connsiteY72" fmla="*/ 169069 h 302474"/>
                <a:gd name="connsiteX73" fmla="*/ 123825 w 273844"/>
                <a:gd name="connsiteY73" fmla="*/ 159544 h 302474"/>
                <a:gd name="connsiteX74" fmla="*/ 119063 w 273844"/>
                <a:gd name="connsiteY74" fmla="*/ 152400 h 302474"/>
                <a:gd name="connsiteX75" fmla="*/ 121444 w 273844"/>
                <a:gd name="connsiteY75" fmla="*/ 133350 h 302474"/>
                <a:gd name="connsiteX76" fmla="*/ 128588 w 273844"/>
                <a:gd name="connsiteY76" fmla="*/ 128588 h 302474"/>
                <a:gd name="connsiteX77" fmla="*/ 121444 w 273844"/>
                <a:gd name="connsiteY77" fmla="*/ 126206 h 302474"/>
                <a:gd name="connsiteX78" fmla="*/ 76200 w 273844"/>
                <a:gd name="connsiteY78" fmla="*/ 133350 h 302474"/>
                <a:gd name="connsiteX79" fmla="*/ 78581 w 273844"/>
                <a:gd name="connsiteY79" fmla="*/ 119063 h 302474"/>
                <a:gd name="connsiteX80" fmla="*/ 80963 w 273844"/>
                <a:gd name="connsiteY80" fmla="*/ 104775 h 302474"/>
                <a:gd name="connsiteX81" fmla="*/ 54769 w 273844"/>
                <a:gd name="connsiteY81" fmla="*/ 109538 h 302474"/>
                <a:gd name="connsiteX82" fmla="*/ 33338 w 273844"/>
                <a:gd name="connsiteY82" fmla="*/ 107156 h 302474"/>
                <a:gd name="connsiteX83" fmla="*/ 30956 w 273844"/>
                <a:gd name="connsiteY83" fmla="*/ 92869 h 302474"/>
                <a:gd name="connsiteX84" fmla="*/ 38100 w 273844"/>
                <a:gd name="connsiteY84" fmla="*/ 90488 h 302474"/>
                <a:gd name="connsiteX85" fmla="*/ 40481 w 273844"/>
                <a:gd name="connsiteY85" fmla="*/ 83344 h 302474"/>
                <a:gd name="connsiteX86" fmla="*/ 26194 w 273844"/>
                <a:gd name="connsiteY86" fmla="*/ 78581 h 302474"/>
                <a:gd name="connsiteX87" fmla="*/ 19050 w 273844"/>
                <a:gd name="connsiteY87" fmla="*/ 76200 h 302474"/>
                <a:gd name="connsiteX88" fmla="*/ 2381 w 273844"/>
                <a:gd name="connsiteY88" fmla="*/ 69056 h 302474"/>
                <a:gd name="connsiteX89" fmla="*/ 0 w 273844"/>
                <a:gd name="connsiteY89" fmla="*/ 64294 h 302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73844" h="302474">
                  <a:moveTo>
                    <a:pt x="0" y="64294"/>
                  </a:moveTo>
                  <a:lnTo>
                    <a:pt x="0" y="64294"/>
                  </a:lnTo>
                  <a:cubicBezTo>
                    <a:pt x="2381" y="57944"/>
                    <a:pt x="4863" y="51631"/>
                    <a:pt x="7144" y="45244"/>
                  </a:cubicBezTo>
                  <a:cubicBezTo>
                    <a:pt x="9765" y="37904"/>
                    <a:pt x="10857" y="29625"/>
                    <a:pt x="16669" y="23813"/>
                  </a:cubicBezTo>
                  <a:cubicBezTo>
                    <a:pt x="18693" y="21789"/>
                    <a:pt x="21432" y="20638"/>
                    <a:pt x="23813" y="19050"/>
                  </a:cubicBezTo>
                  <a:cubicBezTo>
                    <a:pt x="34463" y="35027"/>
                    <a:pt x="21917" y="19374"/>
                    <a:pt x="35719" y="28575"/>
                  </a:cubicBezTo>
                  <a:cubicBezTo>
                    <a:pt x="41220" y="32242"/>
                    <a:pt x="44111" y="37591"/>
                    <a:pt x="47625" y="42863"/>
                  </a:cubicBezTo>
                  <a:cubicBezTo>
                    <a:pt x="55003" y="35485"/>
                    <a:pt x="54853" y="37765"/>
                    <a:pt x="57150" y="28575"/>
                  </a:cubicBezTo>
                  <a:cubicBezTo>
                    <a:pt x="57313" y="27924"/>
                    <a:pt x="59932" y="12001"/>
                    <a:pt x="61913" y="9525"/>
                  </a:cubicBezTo>
                  <a:cubicBezTo>
                    <a:pt x="63701" y="7290"/>
                    <a:pt x="66441" y="5925"/>
                    <a:pt x="69056" y="4763"/>
                  </a:cubicBezTo>
                  <a:cubicBezTo>
                    <a:pt x="73644" y="2724"/>
                    <a:pt x="83344" y="0"/>
                    <a:pt x="83344" y="0"/>
                  </a:cubicBezTo>
                  <a:cubicBezTo>
                    <a:pt x="86519" y="794"/>
                    <a:pt x="89734" y="1441"/>
                    <a:pt x="92869" y="2381"/>
                  </a:cubicBezTo>
                  <a:cubicBezTo>
                    <a:pt x="97677" y="3824"/>
                    <a:pt x="102157" y="6690"/>
                    <a:pt x="107156" y="7144"/>
                  </a:cubicBezTo>
                  <a:lnTo>
                    <a:pt x="133350" y="9525"/>
                  </a:lnTo>
                  <a:cubicBezTo>
                    <a:pt x="131763" y="11906"/>
                    <a:pt x="130823" y="14881"/>
                    <a:pt x="128588" y="16669"/>
                  </a:cubicBezTo>
                  <a:cubicBezTo>
                    <a:pt x="126628" y="18237"/>
                    <a:pt x="123858" y="18360"/>
                    <a:pt x="121444" y="19050"/>
                  </a:cubicBezTo>
                  <a:cubicBezTo>
                    <a:pt x="100539" y="25022"/>
                    <a:pt x="121884" y="18108"/>
                    <a:pt x="104775" y="23813"/>
                  </a:cubicBezTo>
                  <a:cubicBezTo>
                    <a:pt x="93858" y="40189"/>
                    <a:pt x="97060" y="32670"/>
                    <a:pt x="92869" y="45244"/>
                  </a:cubicBezTo>
                  <a:cubicBezTo>
                    <a:pt x="96838" y="46038"/>
                    <a:pt x="100728" y="47625"/>
                    <a:pt x="104775" y="47625"/>
                  </a:cubicBezTo>
                  <a:cubicBezTo>
                    <a:pt x="107798" y="47625"/>
                    <a:pt x="122533" y="43781"/>
                    <a:pt x="126206" y="42863"/>
                  </a:cubicBezTo>
                  <a:cubicBezTo>
                    <a:pt x="143407" y="44886"/>
                    <a:pt x="179728" y="36967"/>
                    <a:pt x="161925" y="54769"/>
                  </a:cubicBezTo>
                  <a:cubicBezTo>
                    <a:pt x="159901" y="56793"/>
                    <a:pt x="157162" y="57944"/>
                    <a:pt x="154781" y="59531"/>
                  </a:cubicBezTo>
                  <a:cubicBezTo>
                    <a:pt x="149114" y="76534"/>
                    <a:pt x="154196" y="71035"/>
                    <a:pt x="142875" y="78581"/>
                  </a:cubicBezTo>
                  <a:cubicBezTo>
                    <a:pt x="141288" y="80962"/>
                    <a:pt x="140348" y="83937"/>
                    <a:pt x="138113" y="85725"/>
                  </a:cubicBezTo>
                  <a:cubicBezTo>
                    <a:pt x="130955" y="91451"/>
                    <a:pt x="121772" y="82132"/>
                    <a:pt x="133350" y="102394"/>
                  </a:cubicBezTo>
                  <a:cubicBezTo>
                    <a:pt x="134595" y="104573"/>
                    <a:pt x="138059" y="104166"/>
                    <a:pt x="140494" y="104775"/>
                  </a:cubicBezTo>
                  <a:cubicBezTo>
                    <a:pt x="144420" y="105757"/>
                    <a:pt x="148495" y="106091"/>
                    <a:pt x="152400" y="107156"/>
                  </a:cubicBezTo>
                  <a:cubicBezTo>
                    <a:pt x="157243" y="108477"/>
                    <a:pt x="166688" y="111919"/>
                    <a:pt x="166688" y="111919"/>
                  </a:cubicBezTo>
                  <a:cubicBezTo>
                    <a:pt x="175023" y="117475"/>
                    <a:pt x="179386" y="119062"/>
                    <a:pt x="183356" y="130969"/>
                  </a:cubicBezTo>
                  <a:cubicBezTo>
                    <a:pt x="184944" y="135731"/>
                    <a:pt x="183942" y="142471"/>
                    <a:pt x="188119" y="145256"/>
                  </a:cubicBezTo>
                  <a:lnTo>
                    <a:pt x="209550" y="159544"/>
                  </a:lnTo>
                  <a:lnTo>
                    <a:pt x="216694" y="164306"/>
                  </a:lnTo>
                  <a:cubicBezTo>
                    <a:pt x="218281" y="166687"/>
                    <a:pt x="220294" y="168835"/>
                    <a:pt x="221456" y="171450"/>
                  </a:cubicBezTo>
                  <a:cubicBezTo>
                    <a:pt x="223495" y="176038"/>
                    <a:pt x="226219" y="185738"/>
                    <a:pt x="226219" y="185738"/>
                  </a:cubicBezTo>
                  <a:cubicBezTo>
                    <a:pt x="225425" y="192088"/>
                    <a:pt x="222450" y="198541"/>
                    <a:pt x="223838" y="204788"/>
                  </a:cubicBezTo>
                  <a:cubicBezTo>
                    <a:pt x="224382" y="207238"/>
                    <a:pt x="228471" y="207169"/>
                    <a:pt x="230981" y="207169"/>
                  </a:cubicBezTo>
                  <a:cubicBezTo>
                    <a:pt x="235809" y="207169"/>
                    <a:pt x="240506" y="205582"/>
                    <a:pt x="245269" y="204788"/>
                  </a:cubicBezTo>
                  <a:cubicBezTo>
                    <a:pt x="250825" y="205582"/>
                    <a:pt x="256434" y="206068"/>
                    <a:pt x="261938" y="207169"/>
                  </a:cubicBezTo>
                  <a:cubicBezTo>
                    <a:pt x="264399" y="207661"/>
                    <a:pt x="267121" y="207982"/>
                    <a:pt x="269081" y="209550"/>
                  </a:cubicBezTo>
                  <a:cubicBezTo>
                    <a:pt x="271316" y="211338"/>
                    <a:pt x="272256" y="214313"/>
                    <a:pt x="273844" y="216694"/>
                  </a:cubicBezTo>
                  <a:cubicBezTo>
                    <a:pt x="273050" y="219075"/>
                    <a:pt x="273031" y="221878"/>
                    <a:pt x="271463" y="223838"/>
                  </a:cubicBezTo>
                  <a:cubicBezTo>
                    <a:pt x="269675" y="226073"/>
                    <a:pt x="266518" y="226768"/>
                    <a:pt x="264319" y="228600"/>
                  </a:cubicBezTo>
                  <a:cubicBezTo>
                    <a:pt x="261732" y="230756"/>
                    <a:pt x="259556" y="233363"/>
                    <a:pt x="257175" y="235744"/>
                  </a:cubicBezTo>
                  <a:cubicBezTo>
                    <a:pt x="250826" y="254795"/>
                    <a:pt x="260350" y="232569"/>
                    <a:pt x="247650" y="245269"/>
                  </a:cubicBezTo>
                  <a:cubicBezTo>
                    <a:pt x="245875" y="247044"/>
                    <a:pt x="246063" y="250032"/>
                    <a:pt x="245269" y="252413"/>
                  </a:cubicBezTo>
                  <a:cubicBezTo>
                    <a:pt x="247650" y="253207"/>
                    <a:pt x="251804" y="252359"/>
                    <a:pt x="252413" y="254794"/>
                  </a:cubicBezTo>
                  <a:cubicBezTo>
                    <a:pt x="253774" y="260239"/>
                    <a:pt x="255573" y="270576"/>
                    <a:pt x="250031" y="271463"/>
                  </a:cubicBezTo>
                  <a:cubicBezTo>
                    <a:pt x="211618" y="277609"/>
                    <a:pt x="172244" y="273050"/>
                    <a:pt x="133350" y="273844"/>
                  </a:cubicBezTo>
                  <a:cubicBezTo>
                    <a:pt x="131763" y="276225"/>
                    <a:pt x="130612" y="278964"/>
                    <a:pt x="128588" y="280988"/>
                  </a:cubicBezTo>
                  <a:cubicBezTo>
                    <a:pt x="121396" y="288180"/>
                    <a:pt x="109292" y="289353"/>
                    <a:pt x="100013" y="290513"/>
                  </a:cubicBezTo>
                  <a:cubicBezTo>
                    <a:pt x="92097" y="291503"/>
                    <a:pt x="84138" y="292100"/>
                    <a:pt x="76200" y="292894"/>
                  </a:cubicBezTo>
                  <a:cubicBezTo>
                    <a:pt x="73025" y="294481"/>
                    <a:pt x="69757" y="295895"/>
                    <a:pt x="66675" y="297656"/>
                  </a:cubicBezTo>
                  <a:cubicBezTo>
                    <a:pt x="64190" y="299076"/>
                    <a:pt x="62354" y="301948"/>
                    <a:pt x="59531" y="302419"/>
                  </a:cubicBezTo>
                  <a:cubicBezTo>
                    <a:pt x="57055" y="302832"/>
                    <a:pt x="54769" y="300832"/>
                    <a:pt x="52388" y="300038"/>
                  </a:cubicBezTo>
                  <a:cubicBezTo>
                    <a:pt x="59099" y="297800"/>
                    <a:pt x="62622" y="297808"/>
                    <a:pt x="66675" y="290513"/>
                  </a:cubicBezTo>
                  <a:cubicBezTo>
                    <a:pt x="66678" y="290507"/>
                    <a:pt x="72627" y="272656"/>
                    <a:pt x="73819" y="269081"/>
                  </a:cubicBezTo>
                  <a:cubicBezTo>
                    <a:pt x="74613" y="266700"/>
                    <a:pt x="74112" y="263330"/>
                    <a:pt x="76200" y="261938"/>
                  </a:cubicBezTo>
                  <a:lnTo>
                    <a:pt x="83344" y="257175"/>
                  </a:lnTo>
                  <a:cubicBezTo>
                    <a:pt x="88659" y="257658"/>
                    <a:pt x="112440" y="262321"/>
                    <a:pt x="121444" y="257175"/>
                  </a:cubicBezTo>
                  <a:cubicBezTo>
                    <a:pt x="123929" y="255755"/>
                    <a:pt x="124619" y="252412"/>
                    <a:pt x="126206" y="250031"/>
                  </a:cubicBezTo>
                  <a:cubicBezTo>
                    <a:pt x="118577" y="227143"/>
                    <a:pt x="127737" y="247228"/>
                    <a:pt x="76200" y="240506"/>
                  </a:cubicBezTo>
                  <a:cubicBezTo>
                    <a:pt x="73362" y="240136"/>
                    <a:pt x="71687" y="236871"/>
                    <a:pt x="69056" y="235744"/>
                  </a:cubicBezTo>
                  <a:cubicBezTo>
                    <a:pt x="66048" y="234455"/>
                    <a:pt x="62706" y="234157"/>
                    <a:pt x="59531" y="233363"/>
                  </a:cubicBezTo>
                  <a:cubicBezTo>
                    <a:pt x="61912" y="232569"/>
                    <a:pt x="64229" y="231545"/>
                    <a:pt x="66675" y="230981"/>
                  </a:cubicBezTo>
                  <a:cubicBezTo>
                    <a:pt x="74563" y="229161"/>
                    <a:pt x="90488" y="226219"/>
                    <a:pt x="90488" y="226219"/>
                  </a:cubicBezTo>
                  <a:cubicBezTo>
                    <a:pt x="92896" y="222607"/>
                    <a:pt x="97631" y="216861"/>
                    <a:pt x="97631" y="211931"/>
                  </a:cubicBezTo>
                  <a:cubicBezTo>
                    <a:pt x="97631" y="209421"/>
                    <a:pt x="97025" y="206563"/>
                    <a:pt x="95250" y="204788"/>
                  </a:cubicBezTo>
                  <a:cubicBezTo>
                    <a:pt x="93475" y="203013"/>
                    <a:pt x="90487" y="203200"/>
                    <a:pt x="88106" y="202406"/>
                  </a:cubicBezTo>
                  <a:cubicBezTo>
                    <a:pt x="85597" y="198642"/>
                    <a:pt x="76828" y="189968"/>
                    <a:pt x="88106" y="185738"/>
                  </a:cubicBezTo>
                  <a:cubicBezTo>
                    <a:pt x="92627" y="184043"/>
                    <a:pt x="97631" y="187325"/>
                    <a:pt x="102394" y="188119"/>
                  </a:cubicBezTo>
                  <a:cubicBezTo>
                    <a:pt x="108744" y="187325"/>
                    <a:pt x="115148" y="186883"/>
                    <a:pt x="121444" y="185738"/>
                  </a:cubicBezTo>
                  <a:cubicBezTo>
                    <a:pt x="123914" y="185289"/>
                    <a:pt x="127129" y="185399"/>
                    <a:pt x="128588" y="183356"/>
                  </a:cubicBezTo>
                  <a:cubicBezTo>
                    <a:pt x="131506" y="179271"/>
                    <a:pt x="133350" y="169069"/>
                    <a:pt x="133350" y="169069"/>
                  </a:cubicBezTo>
                  <a:cubicBezTo>
                    <a:pt x="128155" y="153482"/>
                    <a:pt x="135371" y="168781"/>
                    <a:pt x="123825" y="159544"/>
                  </a:cubicBezTo>
                  <a:cubicBezTo>
                    <a:pt x="121590" y="157756"/>
                    <a:pt x="120650" y="154781"/>
                    <a:pt x="119063" y="152400"/>
                  </a:cubicBezTo>
                  <a:cubicBezTo>
                    <a:pt x="119857" y="146050"/>
                    <a:pt x="119067" y="139292"/>
                    <a:pt x="121444" y="133350"/>
                  </a:cubicBezTo>
                  <a:cubicBezTo>
                    <a:pt x="122507" y="130693"/>
                    <a:pt x="128588" y="131450"/>
                    <a:pt x="128588" y="128588"/>
                  </a:cubicBezTo>
                  <a:cubicBezTo>
                    <a:pt x="128588" y="126078"/>
                    <a:pt x="123825" y="127000"/>
                    <a:pt x="121444" y="126206"/>
                  </a:cubicBezTo>
                  <a:cubicBezTo>
                    <a:pt x="80853" y="131280"/>
                    <a:pt x="95486" y="126922"/>
                    <a:pt x="76200" y="133350"/>
                  </a:cubicBezTo>
                  <a:cubicBezTo>
                    <a:pt x="76994" y="128588"/>
                    <a:pt x="77054" y="123643"/>
                    <a:pt x="78581" y="119063"/>
                  </a:cubicBezTo>
                  <a:cubicBezTo>
                    <a:pt x="83198" y="105214"/>
                    <a:pt x="85598" y="118683"/>
                    <a:pt x="80963" y="104775"/>
                  </a:cubicBezTo>
                  <a:cubicBezTo>
                    <a:pt x="70918" y="108123"/>
                    <a:pt x="68228" y="109538"/>
                    <a:pt x="54769" y="109538"/>
                  </a:cubicBezTo>
                  <a:cubicBezTo>
                    <a:pt x="47581" y="109538"/>
                    <a:pt x="40482" y="107950"/>
                    <a:pt x="33338" y="107156"/>
                  </a:cubicBezTo>
                  <a:cubicBezTo>
                    <a:pt x="30180" y="102421"/>
                    <a:pt x="25041" y="98784"/>
                    <a:pt x="30956" y="92869"/>
                  </a:cubicBezTo>
                  <a:cubicBezTo>
                    <a:pt x="32731" y="91094"/>
                    <a:pt x="35719" y="91282"/>
                    <a:pt x="38100" y="90488"/>
                  </a:cubicBezTo>
                  <a:cubicBezTo>
                    <a:pt x="38894" y="88107"/>
                    <a:pt x="42256" y="85119"/>
                    <a:pt x="40481" y="83344"/>
                  </a:cubicBezTo>
                  <a:cubicBezTo>
                    <a:pt x="36931" y="79794"/>
                    <a:pt x="30956" y="80169"/>
                    <a:pt x="26194" y="78581"/>
                  </a:cubicBezTo>
                  <a:cubicBezTo>
                    <a:pt x="23813" y="77787"/>
                    <a:pt x="21295" y="77322"/>
                    <a:pt x="19050" y="76200"/>
                  </a:cubicBezTo>
                  <a:cubicBezTo>
                    <a:pt x="7280" y="70315"/>
                    <a:pt x="12892" y="72561"/>
                    <a:pt x="2381" y="69056"/>
                  </a:cubicBezTo>
                  <a:lnTo>
                    <a:pt x="0" y="64294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227"/>
            <p:cNvSpPr/>
            <p:nvPr/>
          </p:nvSpPr>
          <p:spPr>
            <a:xfrm>
              <a:off x="2995428" y="2031095"/>
              <a:ext cx="37280" cy="133211"/>
            </a:xfrm>
            <a:custGeom>
              <a:avLst/>
              <a:gdLst>
                <a:gd name="connsiteX0" fmla="*/ 9525 w 52387"/>
                <a:gd name="connsiteY0" fmla="*/ 39463 h 134713"/>
                <a:gd name="connsiteX1" fmla="*/ 9525 w 52387"/>
                <a:gd name="connsiteY1" fmla="*/ 39463 h 134713"/>
                <a:gd name="connsiteX2" fmla="*/ 23812 w 52387"/>
                <a:gd name="connsiteY2" fmla="*/ 1363 h 134713"/>
                <a:gd name="connsiteX3" fmla="*/ 38100 w 52387"/>
                <a:gd name="connsiteY3" fmla="*/ 6126 h 134713"/>
                <a:gd name="connsiteX4" fmla="*/ 42862 w 52387"/>
                <a:gd name="connsiteY4" fmla="*/ 20413 h 134713"/>
                <a:gd name="connsiteX5" fmla="*/ 42862 w 52387"/>
                <a:gd name="connsiteY5" fmla="*/ 72801 h 134713"/>
                <a:gd name="connsiteX6" fmla="*/ 47625 w 52387"/>
                <a:gd name="connsiteY6" fmla="*/ 87088 h 134713"/>
                <a:gd name="connsiteX7" fmla="*/ 52387 w 52387"/>
                <a:gd name="connsiteY7" fmla="*/ 101376 h 134713"/>
                <a:gd name="connsiteX8" fmla="*/ 47625 w 52387"/>
                <a:gd name="connsiteY8" fmla="*/ 125188 h 134713"/>
                <a:gd name="connsiteX9" fmla="*/ 19050 w 52387"/>
                <a:gd name="connsiteY9" fmla="*/ 134713 h 134713"/>
                <a:gd name="connsiteX10" fmla="*/ 14287 w 52387"/>
                <a:gd name="connsiteY10" fmla="*/ 120426 h 134713"/>
                <a:gd name="connsiteX11" fmla="*/ 9525 w 52387"/>
                <a:gd name="connsiteY11" fmla="*/ 101376 h 134713"/>
                <a:gd name="connsiteX12" fmla="*/ 0 w 52387"/>
                <a:gd name="connsiteY12" fmla="*/ 72801 h 134713"/>
                <a:gd name="connsiteX13" fmla="*/ 4762 w 52387"/>
                <a:gd name="connsiteY13" fmla="*/ 58513 h 134713"/>
                <a:gd name="connsiteX14" fmla="*/ 14287 w 52387"/>
                <a:gd name="connsiteY14" fmla="*/ 44226 h 134713"/>
                <a:gd name="connsiteX15" fmla="*/ 9525 w 52387"/>
                <a:gd name="connsiteY15" fmla="*/ 39463 h 13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" h="134713">
                  <a:moveTo>
                    <a:pt x="9525" y="39463"/>
                  </a:moveTo>
                  <a:lnTo>
                    <a:pt x="9525" y="39463"/>
                  </a:lnTo>
                  <a:cubicBezTo>
                    <a:pt x="14287" y="26763"/>
                    <a:pt x="14985" y="11661"/>
                    <a:pt x="23812" y="1363"/>
                  </a:cubicBezTo>
                  <a:cubicBezTo>
                    <a:pt x="27079" y="-2449"/>
                    <a:pt x="34550" y="2576"/>
                    <a:pt x="38100" y="6126"/>
                  </a:cubicBezTo>
                  <a:cubicBezTo>
                    <a:pt x="41650" y="9676"/>
                    <a:pt x="41275" y="15651"/>
                    <a:pt x="42862" y="20413"/>
                  </a:cubicBezTo>
                  <a:cubicBezTo>
                    <a:pt x="29608" y="53547"/>
                    <a:pt x="30633" y="36116"/>
                    <a:pt x="42862" y="72801"/>
                  </a:cubicBezTo>
                  <a:lnTo>
                    <a:pt x="47625" y="87088"/>
                  </a:lnTo>
                  <a:lnTo>
                    <a:pt x="52387" y="101376"/>
                  </a:lnTo>
                  <a:cubicBezTo>
                    <a:pt x="50800" y="109313"/>
                    <a:pt x="53349" y="119464"/>
                    <a:pt x="47625" y="125188"/>
                  </a:cubicBezTo>
                  <a:cubicBezTo>
                    <a:pt x="40525" y="132288"/>
                    <a:pt x="19050" y="134713"/>
                    <a:pt x="19050" y="134713"/>
                  </a:cubicBezTo>
                  <a:cubicBezTo>
                    <a:pt x="17462" y="129951"/>
                    <a:pt x="15666" y="125253"/>
                    <a:pt x="14287" y="120426"/>
                  </a:cubicBezTo>
                  <a:cubicBezTo>
                    <a:pt x="12489" y="114132"/>
                    <a:pt x="11406" y="107645"/>
                    <a:pt x="9525" y="101376"/>
                  </a:cubicBezTo>
                  <a:cubicBezTo>
                    <a:pt x="6640" y="91759"/>
                    <a:pt x="0" y="72801"/>
                    <a:pt x="0" y="72801"/>
                  </a:cubicBezTo>
                  <a:cubicBezTo>
                    <a:pt x="1587" y="68038"/>
                    <a:pt x="2517" y="63003"/>
                    <a:pt x="4762" y="58513"/>
                  </a:cubicBezTo>
                  <a:cubicBezTo>
                    <a:pt x="7322" y="53394"/>
                    <a:pt x="12477" y="49656"/>
                    <a:pt x="14287" y="44226"/>
                  </a:cubicBezTo>
                  <a:cubicBezTo>
                    <a:pt x="15793" y="39708"/>
                    <a:pt x="10319" y="40257"/>
                    <a:pt x="9525" y="39463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228"/>
            <p:cNvSpPr/>
            <p:nvPr/>
          </p:nvSpPr>
          <p:spPr>
            <a:xfrm>
              <a:off x="4523079" y="3143865"/>
              <a:ext cx="41494" cy="122444"/>
            </a:xfrm>
            <a:custGeom>
              <a:avLst/>
              <a:gdLst>
                <a:gd name="connsiteX0" fmla="*/ 5922 w 58309"/>
                <a:gd name="connsiteY0" fmla="*/ 0 h 123825"/>
                <a:gd name="connsiteX1" fmla="*/ 5922 w 58309"/>
                <a:gd name="connsiteY1" fmla="*/ 0 h 123825"/>
                <a:gd name="connsiteX2" fmla="*/ 39259 w 58309"/>
                <a:gd name="connsiteY2" fmla="*/ 47625 h 123825"/>
                <a:gd name="connsiteX3" fmla="*/ 48784 w 58309"/>
                <a:gd name="connsiteY3" fmla="*/ 61913 h 123825"/>
                <a:gd name="connsiteX4" fmla="*/ 58309 w 58309"/>
                <a:gd name="connsiteY4" fmla="*/ 90488 h 123825"/>
                <a:gd name="connsiteX5" fmla="*/ 53547 w 58309"/>
                <a:gd name="connsiteY5" fmla="*/ 104775 h 123825"/>
                <a:gd name="connsiteX6" fmla="*/ 39259 w 58309"/>
                <a:gd name="connsiteY6" fmla="*/ 109538 h 123825"/>
                <a:gd name="connsiteX7" fmla="*/ 10684 w 58309"/>
                <a:gd name="connsiteY7" fmla="*/ 123825 h 123825"/>
                <a:gd name="connsiteX8" fmla="*/ 1159 w 58309"/>
                <a:gd name="connsiteY8" fmla="*/ 109538 h 123825"/>
                <a:gd name="connsiteX9" fmla="*/ 5922 w 58309"/>
                <a:gd name="connsiteY9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309" h="123825">
                  <a:moveTo>
                    <a:pt x="5922" y="0"/>
                  </a:moveTo>
                  <a:lnTo>
                    <a:pt x="5922" y="0"/>
                  </a:lnTo>
                  <a:cubicBezTo>
                    <a:pt x="70620" y="75482"/>
                    <a:pt x="18600" y="6306"/>
                    <a:pt x="39259" y="47625"/>
                  </a:cubicBezTo>
                  <a:cubicBezTo>
                    <a:pt x="41819" y="52745"/>
                    <a:pt x="46459" y="56682"/>
                    <a:pt x="48784" y="61913"/>
                  </a:cubicBezTo>
                  <a:cubicBezTo>
                    <a:pt x="52862" y="71088"/>
                    <a:pt x="58309" y="90488"/>
                    <a:pt x="58309" y="90488"/>
                  </a:cubicBezTo>
                  <a:cubicBezTo>
                    <a:pt x="56722" y="95250"/>
                    <a:pt x="57097" y="101225"/>
                    <a:pt x="53547" y="104775"/>
                  </a:cubicBezTo>
                  <a:cubicBezTo>
                    <a:pt x="49997" y="108325"/>
                    <a:pt x="43749" y="107293"/>
                    <a:pt x="39259" y="109538"/>
                  </a:cubicBezTo>
                  <a:cubicBezTo>
                    <a:pt x="2337" y="127999"/>
                    <a:pt x="46591" y="111858"/>
                    <a:pt x="10684" y="123825"/>
                  </a:cubicBezTo>
                  <a:cubicBezTo>
                    <a:pt x="7509" y="119063"/>
                    <a:pt x="1899" y="115214"/>
                    <a:pt x="1159" y="109538"/>
                  </a:cubicBezTo>
                  <a:cubicBezTo>
                    <a:pt x="-2953" y="78015"/>
                    <a:pt x="5128" y="18256"/>
                    <a:pt x="5922" y="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229"/>
            <p:cNvSpPr/>
            <p:nvPr/>
          </p:nvSpPr>
          <p:spPr>
            <a:xfrm>
              <a:off x="4856034" y="3372272"/>
              <a:ext cx="8703" cy="23722"/>
            </a:xfrm>
            <a:custGeom>
              <a:avLst/>
              <a:gdLst>
                <a:gd name="connsiteX0" fmla="*/ 0 w 12230"/>
                <a:gd name="connsiteY0" fmla="*/ 0 h 23990"/>
                <a:gd name="connsiteX1" fmla="*/ 0 w 12230"/>
                <a:gd name="connsiteY1" fmla="*/ 0 h 23990"/>
                <a:gd name="connsiteX2" fmla="*/ 11906 w 12230"/>
                <a:gd name="connsiteY2" fmla="*/ 16669 h 23990"/>
                <a:gd name="connsiteX3" fmla="*/ 9525 w 12230"/>
                <a:gd name="connsiteY3" fmla="*/ 23813 h 23990"/>
                <a:gd name="connsiteX4" fmla="*/ 0 w 12230"/>
                <a:gd name="connsiteY4" fmla="*/ 0 h 2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0" h="23990">
                  <a:moveTo>
                    <a:pt x="0" y="0"/>
                  </a:moveTo>
                  <a:lnTo>
                    <a:pt x="0" y="0"/>
                  </a:lnTo>
                  <a:cubicBezTo>
                    <a:pt x="3969" y="5556"/>
                    <a:pt x="9370" y="10329"/>
                    <a:pt x="11906" y="16669"/>
                  </a:cubicBezTo>
                  <a:cubicBezTo>
                    <a:pt x="12838" y="19000"/>
                    <a:pt x="11677" y="25104"/>
                    <a:pt x="9525" y="23813"/>
                  </a:cubicBezTo>
                  <a:cubicBezTo>
                    <a:pt x="-880" y="17569"/>
                    <a:pt x="1588" y="3969"/>
                    <a:pt x="0" y="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230"/>
            <p:cNvSpPr/>
            <p:nvPr/>
          </p:nvSpPr>
          <p:spPr>
            <a:xfrm>
              <a:off x="4885855" y="3421722"/>
              <a:ext cx="20758" cy="23555"/>
            </a:xfrm>
            <a:custGeom>
              <a:avLst/>
              <a:gdLst>
                <a:gd name="connsiteX0" fmla="*/ 958 w 29171"/>
                <a:gd name="connsiteY0" fmla="*/ 0 h 23822"/>
                <a:gd name="connsiteX1" fmla="*/ 958 w 29171"/>
                <a:gd name="connsiteY1" fmla="*/ 0 h 23822"/>
                <a:gd name="connsiteX2" fmla="*/ 22389 w 29171"/>
                <a:gd name="connsiteY2" fmla="*/ 4762 h 23822"/>
                <a:gd name="connsiteX3" fmla="*/ 3339 w 29171"/>
                <a:gd name="connsiteY3" fmla="*/ 21431 h 23822"/>
                <a:gd name="connsiteX4" fmla="*/ 958 w 29171"/>
                <a:gd name="connsiteY4" fmla="*/ 0 h 2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71" h="23822">
                  <a:moveTo>
                    <a:pt x="958" y="0"/>
                  </a:moveTo>
                  <a:lnTo>
                    <a:pt x="958" y="0"/>
                  </a:lnTo>
                  <a:cubicBezTo>
                    <a:pt x="8102" y="1587"/>
                    <a:pt x="17817" y="-952"/>
                    <a:pt x="22389" y="4762"/>
                  </a:cubicBezTo>
                  <a:cubicBezTo>
                    <a:pt x="45023" y="33054"/>
                    <a:pt x="3793" y="21496"/>
                    <a:pt x="3339" y="21431"/>
                  </a:cubicBezTo>
                  <a:cubicBezTo>
                    <a:pt x="-2679" y="3378"/>
                    <a:pt x="1355" y="3572"/>
                    <a:pt x="958" y="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231"/>
            <p:cNvSpPr/>
            <p:nvPr/>
          </p:nvSpPr>
          <p:spPr>
            <a:xfrm>
              <a:off x="5357618" y="2839454"/>
              <a:ext cx="64393" cy="172548"/>
            </a:xfrm>
            <a:custGeom>
              <a:avLst/>
              <a:gdLst>
                <a:gd name="connsiteX0" fmla="*/ 33338 w 90488"/>
                <a:gd name="connsiteY0" fmla="*/ 74480 h 174492"/>
                <a:gd name="connsiteX1" fmla="*/ 33338 w 90488"/>
                <a:gd name="connsiteY1" fmla="*/ 74480 h 174492"/>
                <a:gd name="connsiteX2" fmla="*/ 35719 w 90488"/>
                <a:gd name="connsiteY2" fmla="*/ 33998 h 174492"/>
                <a:gd name="connsiteX3" fmla="*/ 40481 w 90488"/>
                <a:gd name="connsiteY3" fmla="*/ 17330 h 174492"/>
                <a:gd name="connsiteX4" fmla="*/ 42863 w 90488"/>
                <a:gd name="connsiteY4" fmla="*/ 661 h 174492"/>
                <a:gd name="connsiteX5" fmla="*/ 57150 w 90488"/>
                <a:gd name="connsiteY5" fmla="*/ 5423 h 174492"/>
                <a:gd name="connsiteX6" fmla="*/ 64294 w 90488"/>
                <a:gd name="connsiteY6" fmla="*/ 10186 h 174492"/>
                <a:gd name="connsiteX7" fmla="*/ 88106 w 90488"/>
                <a:gd name="connsiteY7" fmla="*/ 14948 h 174492"/>
                <a:gd name="connsiteX8" fmla="*/ 85725 w 90488"/>
                <a:gd name="connsiteY8" fmla="*/ 22092 h 174492"/>
                <a:gd name="connsiteX9" fmla="*/ 80963 w 90488"/>
                <a:gd name="connsiteY9" fmla="*/ 29236 h 174492"/>
                <a:gd name="connsiteX10" fmla="*/ 83344 w 90488"/>
                <a:gd name="connsiteY10" fmla="*/ 50667 h 174492"/>
                <a:gd name="connsiteX11" fmla="*/ 88106 w 90488"/>
                <a:gd name="connsiteY11" fmla="*/ 57811 h 174492"/>
                <a:gd name="connsiteX12" fmla="*/ 90488 w 90488"/>
                <a:gd name="connsiteY12" fmla="*/ 64955 h 174492"/>
                <a:gd name="connsiteX13" fmla="*/ 88106 w 90488"/>
                <a:gd name="connsiteY13" fmla="*/ 79242 h 174492"/>
                <a:gd name="connsiteX14" fmla="*/ 73819 w 90488"/>
                <a:gd name="connsiteY14" fmla="*/ 84005 h 174492"/>
                <a:gd name="connsiteX15" fmla="*/ 69056 w 90488"/>
                <a:gd name="connsiteY15" fmla="*/ 91148 h 174492"/>
                <a:gd name="connsiteX16" fmla="*/ 69056 w 90488"/>
                <a:gd name="connsiteY16" fmla="*/ 138773 h 174492"/>
                <a:gd name="connsiteX17" fmla="*/ 73819 w 90488"/>
                <a:gd name="connsiteY17" fmla="*/ 145917 h 174492"/>
                <a:gd name="connsiteX18" fmla="*/ 69056 w 90488"/>
                <a:gd name="connsiteY18" fmla="*/ 167348 h 174492"/>
                <a:gd name="connsiteX19" fmla="*/ 64294 w 90488"/>
                <a:gd name="connsiteY19" fmla="*/ 174492 h 174492"/>
                <a:gd name="connsiteX20" fmla="*/ 42863 w 90488"/>
                <a:gd name="connsiteY20" fmla="*/ 162586 h 174492"/>
                <a:gd name="connsiteX21" fmla="*/ 38100 w 90488"/>
                <a:gd name="connsiteY21" fmla="*/ 155442 h 174492"/>
                <a:gd name="connsiteX22" fmla="*/ 45244 w 90488"/>
                <a:gd name="connsiteY22" fmla="*/ 150680 h 174492"/>
                <a:gd name="connsiteX23" fmla="*/ 47625 w 90488"/>
                <a:gd name="connsiteY23" fmla="*/ 143536 h 174492"/>
                <a:gd name="connsiteX24" fmla="*/ 21431 w 90488"/>
                <a:gd name="connsiteY24" fmla="*/ 136392 h 174492"/>
                <a:gd name="connsiteX25" fmla="*/ 19050 w 90488"/>
                <a:gd name="connsiteY25" fmla="*/ 129248 h 174492"/>
                <a:gd name="connsiteX26" fmla="*/ 14288 w 90488"/>
                <a:gd name="connsiteY26" fmla="*/ 112580 h 174492"/>
                <a:gd name="connsiteX27" fmla="*/ 9525 w 90488"/>
                <a:gd name="connsiteY27" fmla="*/ 105436 h 174492"/>
                <a:gd name="connsiteX28" fmla="*/ 2381 w 90488"/>
                <a:gd name="connsiteY28" fmla="*/ 84005 h 174492"/>
                <a:gd name="connsiteX29" fmla="*/ 0 w 90488"/>
                <a:gd name="connsiteY29" fmla="*/ 76861 h 174492"/>
                <a:gd name="connsiteX30" fmla="*/ 2381 w 90488"/>
                <a:gd name="connsiteY30" fmla="*/ 67336 h 174492"/>
                <a:gd name="connsiteX31" fmla="*/ 30956 w 90488"/>
                <a:gd name="connsiteY31" fmla="*/ 76861 h 174492"/>
                <a:gd name="connsiteX32" fmla="*/ 33338 w 90488"/>
                <a:gd name="connsiteY32" fmla="*/ 74480 h 17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488" h="174492">
                  <a:moveTo>
                    <a:pt x="33338" y="74480"/>
                  </a:moveTo>
                  <a:lnTo>
                    <a:pt x="33338" y="74480"/>
                  </a:lnTo>
                  <a:cubicBezTo>
                    <a:pt x="34132" y="60986"/>
                    <a:pt x="34438" y="47454"/>
                    <a:pt x="35719" y="33998"/>
                  </a:cubicBezTo>
                  <a:cubicBezTo>
                    <a:pt x="36118" y="29811"/>
                    <a:pt x="39052" y="21617"/>
                    <a:pt x="40481" y="17330"/>
                  </a:cubicBezTo>
                  <a:cubicBezTo>
                    <a:pt x="41275" y="11774"/>
                    <a:pt x="38296" y="3923"/>
                    <a:pt x="42863" y="661"/>
                  </a:cubicBezTo>
                  <a:cubicBezTo>
                    <a:pt x="46948" y="-2257"/>
                    <a:pt x="57150" y="5423"/>
                    <a:pt x="57150" y="5423"/>
                  </a:cubicBezTo>
                  <a:cubicBezTo>
                    <a:pt x="59531" y="7011"/>
                    <a:pt x="61734" y="8906"/>
                    <a:pt x="64294" y="10186"/>
                  </a:cubicBezTo>
                  <a:cubicBezTo>
                    <a:pt x="70942" y="13510"/>
                    <a:pt x="81966" y="14071"/>
                    <a:pt x="88106" y="14948"/>
                  </a:cubicBezTo>
                  <a:cubicBezTo>
                    <a:pt x="87312" y="17329"/>
                    <a:pt x="86847" y="19847"/>
                    <a:pt x="85725" y="22092"/>
                  </a:cubicBezTo>
                  <a:cubicBezTo>
                    <a:pt x="84445" y="24652"/>
                    <a:pt x="81201" y="26384"/>
                    <a:pt x="80963" y="29236"/>
                  </a:cubicBezTo>
                  <a:cubicBezTo>
                    <a:pt x="80366" y="36399"/>
                    <a:pt x="81601" y="43694"/>
                    <a:pt x="83344" y="50667"/>
                  </a:cubicBezTo>
                  <a:cubicBezTo>
                    <a:pt x="84038" y="53443"/>
                    <a:pt x="86826" y="55251"/>
                    <a:pt x="88106" y="57811"/>
                  </a:cubicBezTo>
                  <a:cubicBezTo>
                    <a:pt x="89229" y="60056"/>
                    <a:pt x="89694" y="62574"/>
                    <a:pt x="90488" y="64955"/>
                  </a:cubicBezTo>
                  <a:cubicBezTo>
                    <a:pt x="89694" y="69717"/>
                    <a:pt x="91285" y="75609"/>
                    <a:pt x="88106" y="79242"/>
                  </a:cubicBezTo>
                  <a:cubicBezTo>
                    <a:pt x="84800" y="83020"/>
                    <a:pt x="73819" y="84005"/>
                    <a:pt x="73819" y="84005"/>
                  </a:cubicBezTo>
                  <a:cubicBezTo>
                    <a:pt x="72231" y="86386"/>
                    <a:pt x="70336" y="88588"/>
                    <a:pt x="69056" y="91148"/>
                  </a:cubicBezTo>
                  <a:cubicBezTo>
                    <a:pt x="62193" y="104874"/>
                    <a:pt x="67650" y="129399"/>
                    <a:pt x="69056" y="138773"/>
                  </a:cubicBezTo>
                  <a:cubicBezTo>
                    <a:pt x="69481" y="141603"/>
                    <a:pt x="72231" y="143536"/>
                    <a:pt x="73819" y="145917"/>
                  </a:cubicBezTo>
                  <a:cubicBezTo>
                    <a:pt x="72903" y="151414"/>
                    <a:pt x="71989" y="161482"/>
                    <a:pt x="69056" y="167348"/>
                  </a:cubicBezTo>
                  <a:cubicBezTo>
                    <a:pt x="67776" y="169908"/>
                    <a:pt x="65881" y="172111"/>
                    <a:pt x="64294" y="174492"/>
                  </a:cubicBezTo>
                  <a:cubicBezTo>
                    <a:pt x="50488" y="169891"/>
                    <a:pt x="51089" y="172458"/>
                    <a:pt x="42863" y="162586"/>
                  </a:cubicBezTo>
                  <a:cubicBezTo>
                    <a:pt x="41031" y="160387"/>
                    <a:pt x="39688" y="157823"/>
                    <a:pt x="38100" y="155442"/>
                  </a:cubicBezTo>
                  <a:cubicBezTo>
                    <a:pt x="40481" y="153855"/>
                    <a:pt x="43456" y="152915"/>
                    <a:pt x="45244" y="150680"/>
                  </a:cubicBezTo>
                  <a:cubicBezTo>
                    <a:pt x="46812" y="148720"/>
                    <a:pt x="49400" y="145311"/>
                    <a:pt x="47625" y="143536"/>
                  </a:cubicBezTo>
                  <a:cubicBezTo>
                    <a:pt x="44602" y="140513"/>
                    <a:pt x="26082" y="137322"/>
                    <a:pt x="21431" y="136392"/>
                  </a:cubicBezTo>
                  <a:cubicBezTo>
                    <a:pt x="20637" y="134011"/>
                    <a:pt x="19740" y="131662"/>
                    <a:pt x="19050" y="129248"/>
                  </a:cubicBezTo>
                  <a:cubicBezTo>
                    <a:pt x="18033" y="125688"/>
                    <a:pt x="16191" y="116386"/>
                    <a:pt x="14288" y="112580"/>
                  </a:cubicBezTo>
                  <a:cubicBezTo>
                    <a:pt x="13008" y="110020"/>
                    <a:pt x="11113" y="107817"/>
                    <a:pt x="9525" y="105436"/>
                  </a:cubicBezTo>
                  <a:lnTo>
                    <a:pt x="2381" y="84005"/>
                  </a:lnTo>
                  <a:lnTo>
                    <a:pt x="0" y="76861"/>
                  </a:lnTo>
                  <a:cubicBezTo>
                    <a:pt x="794" y="73686"/>
                    <a:pt x="-754" y="68276"/>
                    <a:pt x="2381" y="67336"/>
                  </a:cubicBezTo>
                  <a:cubicBezTo>
                    <a:pt x="16382" y="63136"/>
                    <a:pt x="23780" y="67891"/>
                    <a:pt x="30956" y="76861"/>
                  </a:cubicBezTo>
                  <a:cubicBezTo>
                    <a:pt x="32065" y="78247"/>
                    <a:pt x="32941" y="74877"/>
                    <a:pt x="33338" y="7448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232"/>
            <p:cNvSpPr/>
            <p:nvPr/>
          </p:nvSpPr>
          <p:spPr>
            <a:xfrm>
              <a:off x="5301698" y="3089707"/>
              <a:ext cx="67417" cy="105963"/>
            </a:xfrm>
            <a:custGeom>
              <a:avLst/>
              <a:gdLst>
                <a:gd name="connsiteX0" fmla="*/ 0 w 94737"/>
                <a:gd name="connsiteY0" fmla="*/ 107157 h 107157"/>
                <a:gd name="connsiteX1" fmla="*/ 0 w 94737"/>
                <a:gd name="connsiteY1" fmla="*/ 107157 h 107157"/>
                <a:gd name="connsiteX2" fmla="*/ 11906 w 94737"/>
                <a:gd name="connsiteY2" fmla="*/ 90488 h 107157"/>
                <a:gd name="connsiteX3" fmla="*/ 19050 w 94737"/>
                <a:gd name="connsiteY3" fmla="*/ 85725 h 107157"/>
                <a:gd name="connsiteX4" fmla="*/ 23812 w 94737"/>
                <a:gd name="connsiteY4" fmla="*/ 78582 h 107157"/>
                <a:gd name="connsiteX5" fmla="*/ 38100 w 94737"/>
                <a:gd name="connsiteY5" fmla="*/ 69057 h 107157"/>
                <a:gd name="connsiteX6" fmla="*/ 42862 w 94737"/>
                <a:gd name="connsiteY6" fmla="*/ 61913 h 107157"/>
                <a:gd name="connsiteX7" fmla="*/ 50006 w 94737"/>
                <a:gd name="connsiteY7" fmla="*/ 59532 h 107157"/>
                <a:gd name="connsiteX8" fmla="*/ 52387 w 94737"/>
                <a:gd name="connsiteY8" fmla="*/ 52388 h 107157"/>
                <a:gd name="connsiteX9" fmla="*/ 59531 w 94737"/>
                <a:gd name="connsiteY9" fmla="*/ 47625 h 107157"/>
                <a:gd name="connsiteX10" fmla="*/ 61912 w 94737"/>
                <a:gd name="connsiteY10" fmla="*/ 40482 h 107157"/>
                <a:gd name="connsiteX11" fmla="*/ 71437 w 94737"/>
                <a:gd name="connsiteY11" fmla="*/ 26194 h 107157"/>
                <a:gd name="connsiteX12" fmla="*/ 76200 w 94737"/>
                <a:gd name="connsiteY12" fmla="*/ 9525 h 107157"/>
                <a:gd name="connsiteX13" fmla="*/ 80962 w 94737"/>
                <a:gd name="connsiteY13" fmla="*/ 0 h 107157"/>
                <a:gd name="connsiteX14" fmla="*/ 85725 w 94737"/>
                <a:gd name="connsiteY14" fmla="*/ 40482 h 107157"/>
                <a:gd name="connsiteX15" fmla="*/ 71437 w 94737"/>
                <a:gd name="connsiteY15" fmla="*/ 50007 h 107157"/>
                <a:gd name="connsiteX16" fmla="*/ 61912 w 94737"/>
                <a:gd name="connsiteY16" fmla="*/ 64294 h 107157"/>
                <a:gd name="connsiteX17" fmla="*/ 57150 w 94737"/>
                <a:gd name="connsiteY17" fmla="*/ 71438 h 107157"/>
                <a:gd name="connsiteX18" fmla="*/ 50006 w 94737"/>
                <a:gd name="connsiteY18" fmla="*/ 73819 h 107157"/>
                <a:gd name="connsiteX19" fmla="*/ 38100 w 94737"/>
                <a:gd name="connsiteY19" fmla="*/ 85725 h 107157"/>
                <a:gd name="connsiteX20" fmla="*/ 23812 w 94737"/>
                <a:gd name="connsiteY20" fmla="*/ 95250 h 107157"/>
                <a:gd name="connsiteX21" fmla="*/ 16669 w 94737"/>
                <a:gd name="connsiteY21" fmla="*/ 100013 h 107157"/>
                <a:gd name="connsiteX22" fmla="*/ 0 w 94737"/>
                <a:gd name="connsiteY22" fmla="*/ 107157 h 10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4737" h="107157">
                  <a:moveTo>
                    <a:pt x="0" y="107157"/>
                  </a:moveTo>
                  <a:lnTo>
                    <a:pt x="0" y="107157"/>
                  </a:lnTo>
                  <a:cubicBezTo>
                    <a:pt x="3969" y="101601"/>
                    <a:pt x="7370" y="95591"/>
                    <a:pt x="11906" y="90488"/>
                  </a:cubicBezTo>
                  <a:cubicBezTo>
                    <a:pt x="13807" y="88349"/>
                    <a:pt x="17026" y="87749"/>
                    <a:pt x="19050" y="85725"/>
                  </a:cubicBezTo>
                  <a:cubicBezTo>
                    <a:pt x="21073" y="83702"/>
                    <a:pt x="21658" y="80466"/>
                    <a:pt x="23812" y="78582"/>
                  </a:cubicBezTo>
                  <a:cubicBezTo>
                    <a:pt x="28120" y="74813"/>
                    <a:pt x="38100" y="69057"/>
                    <a:pt x="38100" y="69057"/>
                  </a:cubicBezTo>
                  <a:cubicBezTo>
                    <a:pt x="39687" y="66676"/>
                    <a:pt x="40627" y="63701"/>
                    <a:pt x="42862" y="61913"/>
                  </a:cubicBezTo>
                  <a:cubicBezTo>
                    <a:pt x="44822" y="60345"/>
                    <a:pt x="48231" y="61307"/>
                    <a:pt x="50006" y="59532"/>
                  </a:cubicBezTo>
                  <a:cubicBezTo>
                    <a:pt x="51781" y="57757"/>
                    <a:pt x="50819" y="54348"/>
                    <a:pt x="52387" y="52388"/>
                  </a:cubicBezTo>
                  <a:cubicBezTo>
                    <a:pt x="54175" y="50153"/>
                    <a:pt x="57150" y="49213"/>
                    <a:pt x="59531" y="47625"/>
                  </a:cubicBezTo>
                  <a:cubicBezTo>
                    <a:pt x="60325" y="45244"/>
                    <a:pt x="60693" y="42676"/>
                    <a:pt x="61912" y="40482"/>
                  </a:cubicBezTo>
                  <a:cubicBezTo>
                    <a:pt x="64692" y="35478"/>
                    <a:pt x="71437" y="26194"/>
                    <a:pt x="71437" y="26194"/>
                  </a:cubicBezTo>
                  <a:cubicBezTo>
                    <a:pt x="72644" y="21366"/>
                    <a:pt x="74152" y="14304"/>
                    <a:pt x="76200" y="9525"/>
                  </a:cubicBezTo>
                  <a:cubicBezTo>
                    <a:pt x="77598" y="6262"/>
                    <a:pt x="79375" y="3175"/>
                    <a:pt x="80962" y="0"/>
                  </a:cubicBezTo>
                  <a:cubicBezTo>
                    <a:pt x="98115" y="5719"/>
                    <a:pt x="98717" y="3362"/>
                    <a:pt x="85725" y="40482"/>
                  </a:cubicBezTo>
                  <a:cubicBezTo>
                    <a:pt x="83834" y="45885"/>
                    <a:pt x="71437" y="50007"/>
                    <a:pt x="71437" y="50007"/>
                  </a:cubicBezTo>
                  <a:lnTo>
                    <a:pt x="61912" y="64294"/>
                  </a:lnTo>
                  <a:cubicBezTo>
                    <a:pt x="60325" y="66675"/>
                    <a:pt x="59865" y="70533"/>
                    <a:pt x="57150" y="71438"/>
                  </a:cubicBezTo>
                  <a:lnTo>
                    <a:pt x="50006" y="73819"/>
                  </a:lnTo>
                  <a:cubicBezTo>
                    <a:pt x="41276" y="86916"/>
                    <a:pt x="50006" y="75804"/>
                    <a:pt x="38100" y="85725"/>
                  </a:cubicBezTo>
                  <a:cubicBezTo>
                    <a:pt x="26207" y="95635"/>
                    <a:pt x="36367" y="91065"/>
                    <a:pt x="23812" y="95250"/>
                  </a:cubicBezTo>
                  <a:cubicBezTo>
                    <a:pt x="21431" y="96838"/>
                    <a:pt x="19349" y="99008"/>
                    <a:pt x="16669" y="100013"/>
                  </a:cubicBezTo>
                  <a:cubicBezTo>
                    <a:pt x="9490" y="102705"/>
                    <a:pt x="2778" y="105966"/>
                    <a:pt x="0" y="107157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233"/>
            <p:cNvSpPr/>
            <p:nvPr/>
          </p:nvSpPr>
          <p:spPr>
            <a:xfrm>
              <a:off x="5398287" y="3129737"/>
              <a:ext cx="114612" cy="145992"/>
            </a:xfrm>
            <a:custGeom>
              <a:avLst/>
              <a:gdLst>
                <a:gd name="connsiteX0" fmla="*/ 121444 w 161058"/>
                <a:gd name="connsiteY0" fmla="*/ 147637 h 147637"/>
                <a:gd name="connsiteX1" fmla="*/ 121444 w 161058"/>
                <a:gd name="connsiteY1" fmla="*/ 147637 h 147637"/>
                <a:gd name="connsiteX2" fmla="*/ 102394 w 161058"/>
                <a:gd name="connsiteY2" fmla="*/ 138112 h 147637"/>
                <a:gd name="connsiteX3" fmla="*/ 97631 w 161058"/>
                <a:gd name="connsiteY3" fmla="*/ 130968 h 147637"/>
                <a:gd name="connsiteX4" fmla="*/ 83344 w 161058"/>
                <a:gd name="connsiteY4" fmla="*/ 121443 h 147637"/>
                <a:gd name="connsiteX5" fmla="*/ 76200 w 161058"/>
                <a:gd name="connsiteY5" fmla="*/ 107156 h 147637"/>
                <a:gd name="connsiteX6" fmla="*/ 83344 w 161058"/>
                <a:gd name="connsiteY6" fmla="*/ 104775 h 147637"/>
                <a:gd name="connsiteX7" fmla="*/ 88106 w 161058"/>
                <a:gd name="connsiteY7" fmla="*/ 97631 h 147637"/>
                <a:gd name="connsiteX8" fmla="*/ 78581 w 161058"/>
                <a:gd name="connsiteY8" fmla="*/ 85725 h 147637"/>
                <a:gd name="connsiteX9" fmla="*/ 69056 w 161058"/>
                <a:gd name="connsiteY9" fmla="*/ 73818 h 147637"/>
                <a:gd name="connsiteX10" fmla="*/ 61913 w 161058"/>
                <a:gd name="connsiteY10" fmla="*/ 76200 h 147637"/>
                <a:gd name="connsiteX11" fmla="*/ 45244 w 161058"/>
                <a:gd name="connsiteY11" fmla="*/ 88106 h 147637"/>
                <a:gd name="connsiteX12" fmla="*/ 38100 w 161058"/>
                <a:gd name="connsiteY12" fmla="*/ 90487 h 147637"/>
                <a:gd name="connsiteX13" fmla="*/ 30956 w 161058"/>
                <a:gd name="connsiteY13" fmla="*/ 92868 h 147637"/>
                <a:gd name="connsiteX14" fmla="*/ 23813 w 161058"/>
                <a:gd name="connsiteY14" fmla="*/ 107156 h 147637"/>
                <a:gd name="connsiteX15" fmla="*/ 26194 w 161058"/>
                <a:gd name="connsiteY15" fmla="*/ 114300 h 147637"/>
                <a:gd name="connsiteX16" fmla="*/ 23813 w 161058"/>
                <a:gd name="connsiteY16" fmla="*/ 123825 h 147637"/>
                <a:gd name="connsiteX17" fmla="*/ 16669 w 161058"/>
                <a:gd name="connsiteY17" fmla="*/ 126206 h 147637"/>
                <a:gd name="connsiteX18" fmla="*/ 0 w 161058"/>
                <a:gd name="connsiteY18" fmla="*/ 130968 h 147637"/>
                <a:gd name="connsiteX19" fmla="*/ 7144 w 161058"/>
                <a:gd name="connsiteY19" fmla="*/ 104775 h 147637"/>
                <a:gd name="connsiteX20" fmla="*/ 14288 w 161058"/>
                <a:gd name="connsiteY20" fmla="*/ 90487 h 147637"/>
                <a:gd name="connsiteX21" fmla="*/ 16669 w 161058"/>
                <a:gd name="connsiteY21" fmla="*/ 76200 h 147637"/>
                <a:gd name="connsiteX22" fmla="*/ 21431 w 161058"/>
                <a:gd name="connsiteY22" fmla="*/ 69056 h 147637"/>
                <a:gd name="connsiteX23" fmla="*/ 28575 w 161058"/>
                <a:gd name="connsiteY23" fmla="*/ 66675 h 147637"/>
                <a:gd name="connsiteX24" fmla="*/ 50006 w 161058"/>
                <a:gd name="connsiteY24" fmla="*/ 64293 h 147637"/>
                <a:gd name="connsiteX25" fmla="*/ 54769 w 161058"/>
                <a:gd name="connsiteY25" fmla="*/ 57150 h 147637"/>
                <a:gd name="connsiteX26" fmla="*/ 80963 w 161058"/>
                <a:gd name="connsiteY26" fmla="*/ 57150 h 147637"/>
                <a:gd name="connsiteX27" fmla="*/ 100013 w 161058"/>
                <a:gd name="connsiteY27" fmla="*/ 50006 h 147637"/>
                <a:gd name="connsiteX28" fmla="*/ 104775 w 161058"/>
                <a:gd name="connsiteY28" fmla="*/ 42862 h 147637"/>
                <a:gd name="connsiteX29" fmla="*/ 107156 w 161058"/>
                <a:gd name="connsiteY29" fmla="*/ 35718 h 147637"/>
                <a:gd name="connsiteX30" fmla="*/ 114300 w 161058"/>
                <a:gd name="connsiteY30" fmla="*/ 33337 h 147637"/>
                <a:gd name="connsiteX31" fmla="*/ 126206 w 161058"/>
                <a:gd name="connsiteY31" fmla="*/ 0 h 147637"/>
                <a:gd name="connsiteX32" fmla="*/ 133350 w 161058"/>
                <a:gd name="connsiteY32" fmla="*/ 2381 h 147637"/>
                <a:gd name="connsiteX33" fmla="*/ 135731 w 161058"/>
                <a:gd name="connsiteY33" fmla="*/ 9525 h 147637"/>
                <a:gd name="connsiteX34" fmla="*/ 142875 w 161058"/>
                <a:gd name="connsiteY34" fmla="*/ 16668 h 147637"/>
                <a:gd name="connsiteX35" fmla="*/ 145256 w 161058"/>
                <a:gd name="connsiteY35" fmla="*/ 23812 h 147637"/>
                <a:gd name="connsiteX36" fmla="*/ 152400 w 161058"/>
                <a:gd name="connsiteY36" fmla="*/ 28575 h 147637"/>
                <a:gd name="connsiteX37" fmla="*/ 157163 w 161058"/>
                <a:gd name="connsiteY37" fmla="*/ 42862 h 147637"/>
                <a:gd name="connsiteX38" fmla="*/ 159544 w 161058"/>
                <a:gd name="connsiteY38" fmla="*/ 50006 h 147637"/>
                <a:gd name="connsiteX39" fmla="*/ 147638 w 161058"/>
                <a:gd name="connsiteY39" fmla="*/ 107156 h 147637"/>
                <a:gd name="connsiteX40" fmla="*/ 140494 w 161058"/>
                <a:gd name="connsiteY40" fmla="*/ 104775 h 147637"/>
                <a:gd name="connsiteX41" fmla="*/ 135731 w 161058"/>
                <a:gd name="connsiteY41" fmla="*/ 90487 h 147637"/>
                <a:gd name="connsiteX42" fmla="*/ 128588 w 161058"/>
                <a:gd name="connsiteY42" fmla="*/ 85725 h 147637"/>
                <a:gd name="connsiteX43" fmla="*/ 116681 w 161058"/>
                <a:gd name="connsiteY43" fmla="*/ 104775 h 147637"/>
                <a:gd name="connsiteX44" fmla="*/ 109538 w 161058"/>
                <a:gd name="connsiteY44" fmla="*/ 107156 h 147637"/>
                <a:gd name="connsiteX45" fmla="*/ 111919 w 161058"/>
                <a:gd name="connsiteY45" fmla="*/ 114300 h 147637"/>
                <a:gd name="connsiteX46" fmla="*/ 126206 w 161058"/>
                <a:gd name="connsiteY46" fmla="*/ 123825 h 147637"/>
                <a:gd name="connsiteX47" fmla="*/ 130969 w 161058"/>
                <a:gd name="connsiteY47" fmla="*/ 138112 h 147637"/>
                <a:gd name="connsiteX48" fmla="*/ 121444 w 161058"/>
                <a:gd name="connsiteY48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61058" h="147637">
                  <a:moveTo>
                    <a:pt x="121444" y="147637"/>
                  </a:moveTo>
                  <a:lnTo>
                    <a:pt x="121444" y="147637"/>
                  </a:lnTo>
                  <a:cubicBezTo>
                    <a:pt x="115094" y="144462"/>
                    <a:pt x="108210" y="142183"/>
                    <a:pt x="102394" y="138112"/>
                  </a:cubicBezTo>
                  <a:cubicBezTo>
                    <a:pt x="100049" y="136471"/>
                    <a:pt x="99785" y="132853"/>
                    <a:pt x="97631" y="130968"/>
                  </a:cubicBezTo>
                  <a:cubicBezTo>
                    <a:pt x="93324" y="127199"/>
                    <a:pt x="83344" y="121443"/>
                    <a:pt x="83344" y="121443"/>
                  </a:cubicBezTo>
                  <a:cubicBezTo>
                    <a:pt x="82541" y="120239"/>
                    <a:pt x="74791" y="109974"/>
                    <a:pt x="76200" y="107156"/>
                  </a:cubicBezTo>
                  <a:cubicBezTo>
                    <a:pt x="77323" y="104911"/>
                    <a:pt x="80963" y="105569"/>
                    <a:pt x="83344" y="104775"/>
                  </a:cubicBezTo>
                  <a:cubicBezTo>
                    <a:pt x="84931" y="102394"/>
                    <a:pt x="87636" y="100454"/>
                    <a:pt x="88106" y="97631"/>
                  </a:cubicBezTo>
                  <a:cubicBezTo>
                    <a:pt x="89256" y="90729"/>
                    <a:pt x="82756" y="88508"/>
                    <a:pt x="78581" y="85725"/>
                  </a:cubicBezTo>
                  <a:cubicBezTo>
                    <a:pt x="76724" y="80153"/>
                    <a:pt x="76659" y="75085"/>
                    <a:pt x="69056" y="73818"/>
                  </a:cubicBezTo>
                  <a:cubicBezTo>
                    <a:pt x="66580" y="73405"/>
                    <a:pt x="64294" y="75406"/>
                    <a:pt x="61913" y="76200"/>
                  </a:cubicBezTo>
                  <a:cubicBezTo>
                    <a:pt x="57943" y="88105"/>
                    <a:pt x="61912" y="82550"/>
                    <a:pt x="45244" y="88106"/>
                  </a:cubicBezTo>
                  <a:lnTo>
                    <a:pt x="38100" y="90487"/>
                  </a:lnTo>
                  <a:lnTo>
                    <a:pt x="30956" y="92868"/>
                  </a:lnTo>
                  <a:cubicBezTo>
                    <a:pt x="28548" y="96480"/>
                    <a:pt x="23813" y="102226"/>
                    <a:pt x="23813" y="107156"/>
                  </a:cubicBezTo>
                  <a:cubicBezTo>
                    <a:pt x="23813" y="109666"/>
                    <a:pt x="25400" y="111919"/>
                    <a:pt x="26194" y="114300"/>
                  </a:cubicBezTo>
                  <a:cubicBezTo>
                    <a:pt x="25400" y="117475"/>
                    <a:pt x="25857" y="121269"/>
                    <a:pt x="23813" y="123825"/>
                  </a:cubicBezTo>
                  <a:cubicBezTo>
                    <a:pt x="22245" y="125785"/>
                    <a:pt x="19083" y="125516"/>
                    <a:pt x="16669" y="126206"/>
                  </a:cubicBezTo>
                  <a:cubicBezTo>
                    <a:pt x="-4262" y="132185"/>
                    <a:pt x="17129" y="125259"/>
                    <a:pt x="0" y="130968"/>
                  </a:cubicBezTo>
                  <a:cubicBezTo>
                    <a:pt x="1278" y="124575"/>
                    <a:pt x="3690" y="109957"/>
                    <a:pt x="7144" y="104775"/>
                  </a:cubicBezTo>
                  <a:cubicBezTo>
                    <a:pt x="13298" y="95542"/>
                    <a:pt x="11001" y="100346"/>
                    <a:pt x="14288" y="90487"/>
                  </a:cubicBezTo>
                  <a:cubicBezTo>
                    <a:pt x="15082" y="85725"/>
                    <a:pt x="15142" y="80780"/>
                    <a:pt x="16669" y="76200"/>
                  </a:cubicBezTo>
                  <a:cubicBezTo>
                    <a:pt x="17574" y="73485"/>
                    <a:pt x="19196" y="70844"/>
                    <a:pt x="21431" y="69056"/>
                  </a:cubicBezTo>
                  <a:cubicBezTo>
                    <a:pt x="23391" y="67488"/>
                    <a:pt x="26099" y="67088"/>
                    <a:pt x="28575" y="66675"/>
                  </a:cubicBezTo>
                  <a:cubicBezTo>
                    <a:pt x="35665" y="65493"/>
                    <a:pt x="42862" y="65087"/>
                    <a:pt x="50006" y="64293"/>
                  </a:cubicBezTo>
                  <a:cubicBezTo>
                    <a:pt x="51594" y="61912"/>
                    <a:pt x="52534" y="58938"/>
                    <a:pt x="54769" y="57150"/>
                  </a:cubicBezTo>
                  <a:cubicBezTo>
                    <a:pt x="61319" y="51910"/>
                    <a:pt x="76414" y="56581"/>
                    <a:pt x="80963" y="57150"/>
                  </a:cubicBezTo>
                  <a:cubicBezTo>
                    <a:pt x="89479" y="55446"/>
                    <a:pt x="93883" y="56136"/>
                    <a:pt x="100013" y="50006"/>
                  </a:cubicBezTo>
                  <a:cubicBezTo>
                    <a:pt x="102037" y="47982"/>
                    <a:pt x="103495" y="45422"/>
                    <a:pt x="104775" y="42862"/>
                  </a:cubicBezTo>
                  <a:cubicBezTo>
                    <a:pt x="105897" y="40617"/>
                    <a:pt x="105381" y="37493"/>
                    <a:pt x="107156" y="35718"/>
                  </a:cubicBezTo>
                  <a:cubicBezTo>
                    <a:pt x="108931" y="33943"/>
                    <a:pt x="111919" y="34131"/>
                    <a:pt x="114300" y="33337"/>
                  </a:cubicBezTo>
                  <a:cubicBezTo>
                    <a:pt x="127375" y="13725"/>
                    <a:pt x="123115" y="24729"/>
                    <a:pt x="126206" y="0"/>
                  </a:cubicBezTo>
                  <a:cubicBezTo>
                    <a:pt x="128587" y="794"/>
                    <a:pt x="131575" y="606"/>
                    <a:pt x="133350" y="2381"/>
                  </a:cubicBezTo>
                  <a:cubicBezTo>
                    <a:pt x="135125" y="4156"/>
                    <a:pt x="134339" y="7436"/>
                    <a:pt x="135731" y="9525"/>
                  </a:cubicBezTo>
                  <a:cubicBezTo>
                    <a:pt x="137599" y="12327"/>
                    <a:pt x="140494" y="14287"/>
                    <a:pt x="142875" y="16668"/>
                  </a:cubicBezTo>
                  <a:cubicBezTo>
                    <a:pt x="143669" y="19049"/>
                    <a:pt x="143688" y="21852"/>
                    <a:pt x="145256" y="23812"/>
                  </a:cubicBezTo>
                  <a:cubicBezTo>
                    <a:pt x="147044" y="26047"/>
                    <a:pt x="150883" y="26148"/>
                    <a:pt x="152400" y="28575"/>
                  </a:cubicBezTo>
                  <a:cubicBezTo>
                    <a:pt x="155061" y="32832"/>
                    <a:pt x="155575" y="38100"/>
                    <a:pt x="157163" y="42862"/>
                  </a:cubicBezTo>
                  <a:lnTo>
                    <a:pt x="159544" y="50006"/>
                  </a:lnTo>
                  <a:cubicBezTo>
                    <a:pt x="154564" y="107275"/>
                    <a:pt x="172166" y="98980"/>
                    <a:pt x="147638" y="107156"/>
                  </a:cubicBezTo>
                  <a:cubicBezTo>
                    <a:pt x="145257" y="106362"/>
                    <a:pt x="141953" y="106818"/>
                    <a:pt x="140494" y="104775"/>
                  </a:cubicBezTo>
                  <a:cubicBezTo>
                    <a:pt x="137576" y="100690"/>
                    <a:pt x="139908" y="93272"/>
                    <a:pt x="135731" y="90487"/>
                  </a:cubicBezTo>
                  <a:lnTo>
                    <a:pt x="128588" y="85725"/>
                  </a:lnTo>
                  <a:cubicBezTo>
                    <a:pt x="124244" y="98755"/>
                    <a:pt x="127247" y="99492"/>
                    <a:pt x="116681" y="104775"/>
                  </a:cubicBezTo>
                  <a:cubicBezTo>
                    <a:pt x="114436" y="105897"/>
                    <a:pt x="111919" y="106362"/>
                    <a:pt x="109538" y="107156"/>
                  </a:cubicBezTo>
                  <a:cubicBezTo>
                    <a:pt x="110332" y="109537"/>
                    <a:pt x="109959" y="112732"/>
                    <a:pt x="111919" y="114300"/>
                  </a:cubicBezTo>
                  <a:cubicBezTo>
                    <a:pt x="124998" y="124763"/>
                    <a:pt x="118949" y="107497"/>
                    <a:pt x="126206" y="123825"/>
                  </a:cubicBezTo>
                  <a:cubicBezTo>
                    <a:pt x="128245" y="128412"/>
                    <a:pt x="130969" y="138112"/>
                    <a:pt x="130969" y="138112"/>
                  </a:cubicBezTo>
                  <a:lnTo>
                    <a:pt x="121444" y="147637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234"/>
            <p:cNvSpPr/>
            <p:nvPr/>
          </p:nvSpPr>
          <p:spPr>
            <a:xfrm>
              <a:off x="5380919" y="3009648"/>
              <a:ext cx="22452" cy="44739"/>
            </a:xfrm>
            <a:custGeom>
              <a:avLst/>
              <a:gdLst>
                <a:gd name="connsiteX0" fmla="*/ 31550 w 31550"/>
                <a:gd name="connsiteY0" fmla="*/ 45244 h 45244"/>
                <a:gd name="connsiteX1" fmla="*/ 31550 w 31550"/>
                <a:gd name="connsiteY1" fmla="*/ 45244 h 45244"/>
                <a:gd name="connsiteX2" fmla="*/ 12500 w 31550"/>
                <a:gd name="connsiteY2" fmla="*/ 38100 h 45244"/>
                <a:gd name="connsiteX3" fmla="*/ 10119 w 31550"/>
                <a:gd name="connsiteY3" fmla="*/ 30956 h 45244"/>
                <a:gd name="connsiteX4" fmla="*/ 2975 w 31550"/>
                <a:gd name="connsiteY4" fmla="*/ 26194 h 45244"/>
                <a:gd name="connsiteX5" fmla="*/ 2975 w 31550"/>
                <a:gd name="connsiteY5" fmla="*/ 4762 h 45244"/>
                <a:gd name="connsiteX6" fmla="*/ 10119 w 31550"/>
                <a:gd name="connsiteY6" fmla="*/ 0 h 45244"/>
                <a:gd name="connsiteX7" fmla="*/ 26787 w 31550"/>
                <a:gd name="connsiteY7" fmla="*/ 7144 h 45244"/>
                <a:gd name="connsiteX8" fmla="*/ 31550 w 31550"/>
                <a:gd name="connsiteY8" fmla="*/ 21431 h 45244"/>
                <a:gd name="connsiteX9" fmla="*/ 31550 w 31550"/>
                <a:gd name="connsiteY9" fmla="*/ 45244 h 4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50" h="45244">
                  <a:moveTo>
                    <a:pt x="31550" y="45244"/>
                  </a:moveTo>
                  <a:lnTo>
                    <a:pt x="31550" y="45244"/>
                  </a:lnTo>
                  <a:cubicBezTo>
                    <a:pt x="25200" y="42863"/>
                    <a:pt x="18143" y="41862"/>
                    <a:pt x="12500" y="38100"/>
                  </a:cubicBezTo>
                  <a:cubicBezTo>
                    <a:pt x="10411" y="36708"/>
                    <a:pt x="11687" y="32916"/>
                    <a:pt x="10119" y="30956"/>
                  </a:cubicBezTo>
                  <a:cubicBezTo>
                    <a:pt x="8331" y="28721"/>
                    <a:pt x="5356" y="27781"/>
                    <a:pt x="2975" y="26194"/>
                  </a:cubicBezTo>
                  <a:cubicBezTo>
                    <a:pt x="229" y="17956"/>
                    <a:pt x="-2054" y="14820"/>
                    <a:pt x="2975" y="4762"/>
                  </a:cubicBezTo>
                  <a:cubicBezTo>
                    <a:pt x="4255" y="2202"/>
                    <a:pt x="7738" y="1587"/>
                    <a:pt x="10119" y="0"/>
                  </a:cubicBezTo>
                  <a:cubicBezTo>
                    <a:pt x="14621" y="1125"/>
                    <a:pt x="23741" y="2270"/>
                    <a:pt x="26787" y="7144"/>
                  </a:cubicBezTo>
                  <a:cubicBezTo>
                    <a:pt x="29448" y="11401"/>
                    <a:pt x="30461" y="16531"/>
                    <a:pt x="31550" y="21431"/>
                  </a:cubicBezTo>
                  <a:lnTo>
                    <a:pt x="31550" y="45244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235"/>
            <p:cNvSpPr/>
            <p:nvPr/>
          </p:nvSpPr>
          <p:spPr>
            <a:xfrm>
              <a:off x="5408455" y="3068514"/>
              <a:ext cx="49212" cy="89479"/>
            </a:xfrm>
            <a:custGeom>
              <a:avLst/>
              <a:gdLst>
                <a:gd name="connsiteX0" fmla="*/ 45243 w 69156"/>
                <a:gd name="connsiteY0" fmla="*/ 90488 h 90488"/>
                <a:gd name="connsiteX1" fmla="*/ 45243 w 69156"/>
                <a:gd name="connsiteY1" fmla="*/ 90488 h 90488"/>
                <a:gd name="connsiteX2" fmla="*/ 23812 w 69156"/>
                <a:gd name="connsiteY2" fmla="*/ 88106 h 90488"/>
                <a:gd name="connsiteX3" fmla="*/ 21431 w 69156"/>
                <a:gd name="connsiteY3" fmla="*/ 80963 h 90488"/>
                <a:gd name="connsiteX4" fmla="*/ 16668 w 69156"/>
                <a:gd name="connsiteY4" fmla="*/ 73819 h 90488"/>
                <a:gd name="connsiteX5" fmla="*/ 19050 w 69156"/>
                <a:gd name="connsiteY5" fmla="*/ 59531 h 90488"/>
                <a:gd name="connsiteX6" fmla="*/ 23812 w 69156"/>
                <a:gd name="connsiteY6" fmla="*/ 52388 h 90488"/>
                <a:gd name="connsiteX7" fmla="*/ 14287 w 69156"/>
                <a:gd name="connsiteY7" fmla="*/ 47625 h 90488"/>
                <a:gd name="connsiteX8" fmla="*/ 0 w 69156"/>
                <a:gd name="connsiteY8" fmla="*/ 42863 h 90488"/>
                <a:gd name="connsiteX9" fmla="*/ 2381 w 69156"/>
                <a:gd name="connsiteY9" fmla="*/ 28575 h 90488"/>
                <a:gd name="connsiteX10" fmla="*/ 7143 w 69156"/>
                <a:gd name="connsiteY10" fmla="*/ 21431 h 90488"/>
                <a:gd name="connsiteX11" fmla="*/ 9525 w 69156"/>
                <a:gd name="connsiteY11" fmla="*/ 9525 h 90488"/>
                <a:gd name="connsiteX12" fmla="*/ 11906 w 69156"/>
                <a:gd name="connsiteY12" fmla="*/ 2381 h 90488"/>
                <a:gd name="connsiteX13" fmla="*/ 19050 w 69156"/>
                <a:gd name="connsiteY13" fmla="*/ 0 h 90488"/>
                <a:gd name="connsiteX14" fmla="*/ 38100 w 69156"/>
                <a:gd name="connsiteY14" fmla="*/ 2381 h 90488"/>
                <a:gd name="connsiteX15" fmla="*/ 42862 w 69156"/>
                <a:gd name="connsiteY15" fmla="*/ 9525 h 90488"/>
                <a:gd name="connsiteX16" fmla="*/ 35718 w 69156"/>
                <a:gd name="connsiteY16" fmla="*/ 14288 h 90488"/>
                <a:gd name="connsiteX17" fmla="*/ 30956 w 69156"/>
                <a:gd name="connsiteY17" fmla="*/ 21431 h 90488"/>
                <a:gd name="connsiteX18" fmla="*/ 40481 w 69156"/>
                <a:gd name="connsiteY18" fmla="*/ 35719 h 90488"/>
                <a:gd name="connsiteX19" fmla="*/ 59531 w 69156"/>
                <a:gd name="connsiteY19" fmla="*/ 42863 h 90488"/>
                <a:gd name="connsiteX20" fmla="*/ 61912 w 69156"/>
                <a:gd name="connsiteY20" fmla="*/ 50006 h 90488"/>
                <a:gd name="connsiteX21" fmla="*/ 57150 w 69156"/>
                <a:gd name="connsiteY21" fmla="*/ 64294 h 90488"/>
                <a:gd name="connsiteX22" fmla="*/ 61912 w 69156"/>
                <a:gd name="connsiteY22" fmla="*/ 71438 h 90488"/>
                <a:gd name="connsiteX23" fmla="*/ 69056 w 69156"/>
                <a:gd name="connsiteY23" fmla="*/ 73819 h 90488"/>
                <a:gd name="connsiteX24" fmla="*/ 64293 w 69156"/>
                <a:gd name="connsiteY24" fmla="*/ 80963 h 90488"/>
                <a:gd name="connsiteX25" fmla="*/ 45243 w 69156"/>
                <a:gd name="connsiteY25" fmla="*/ 90488 h 9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9156" h="90488">
                  <a:moveTo>
                    <a:pt x="45243" y="90488"/>
                  </a:moveTo>
                  <a:lnTo>
                    <a:pt x="45243" y="90488"/>
                  </a:lnTo>
                  <a:cubicBezTo>
                    <a:pt x="38099" y="89694"/>
                    <a:pt x="30486" y="90775"/>
                    <a:pt x="23812" y="88106"/>
                  </a:cubicBezTo>
                  <a:cubicBezTo>
                    <a:pt x="21482" y="87174"/>
                    <a:pt x="22553" y="83208"/>
                    <a:pt x="21431" y="80963"/>
                  </a:cubicBezTo>
                  <a:cubicBezTo>
                    <a:pt x="20151" y="78403"/>
                    <a:pt x="18256" y="76200"/>
                    <a:pt x="16668" y="73819"/>
                  </a:cubicBezTo>
                  <a:cubicBezTo>
                    <a:pt x="17462" y="69056"/>
                    <a:pt x="17523" y="64112"/>
                    <a:pt x="19050" y="59531"/>
                  </a:cubicBezTo>
                  <a:cubicBezTo>
                    <a:pt x="19955" y="56816"/>
                    <a:pt x="24875" y="55045"/>
                    <a:pt x="23812" y="52388"/>
                  </a:cubicBezTo>
                  <a:cubicBezTo>
                    <a:pt x="22493" y="49092"/>
                    <a:pt x="17583" y="48943"/>
                    <a:pt x="14287" y="47625"/>
                  </a:cubicBezTo>
                  <a:cubicBezTo>
                    <a:pt x="9626" y="45761"/>
                    <a:pt x="0" y="42863"/>
                    <a:pt x="0" y="42863"/>
                  </a:cubicBezTo>
                  <a:cubicBezTo>
                    <a:pt x="794" y="38100"/>
                    <a:pt x="854" y="33156"/>
                    <a:pt x="2381" y="28575"/>
                  </a:cubicBezTo>
                  <a:cubicBezTo>
                    <a:pt x="3286" y="25860"/>
                    <a:pt x="6138" y="24111"/>
                    <a:pt x="7143" y="21431"/>
                  </a:cubicBezTo>
                  <a:cubicBezTo>
                    <a:pt x="8564" y="17641"/>
                    <a:pt x="8543" y="13451"/>
                    <a:pt x="9525" y="9525"/>
                  </a:cubicBezTo>
                  <a:cubicBezTo>
                    <a:pt x="10134" y="7090"/>
                    <a:pt x="10131" y="4156"/>
                    <a:pt x="11906" y="2381"/>
                  </a:cubicBezTo>
                  <a:cubicBezTo>
                    <a:pt x="13681" y="606"/>
                    <a:pt x="16669" y="794"/>
                    <a:pt x="19050" y="0"/>
                  </a:cubicBezTo>
                  <a:cubicBezTo>
                    <a:pt x="25400" y="794"/>
                    <a:pt x="32158" y="4"/>
                    <a:pt x="38100" y="2381"/>
                  </a:cubicBezTo>
                  <a:cubicBezTo>
                    <a:pt x="40757" y="3444"/>
                    <a:pt x="43423" y="6719"/>
                    <a:pt x="42862" y="9525"/>
                  </a:cubicBezTo>
                  <a:cubicBezTo>
                    <a:pt x="42301" y="12331"/>
                    <a:pt x="38099" y="12700"/>
                    <a:pt x="35718" y="14288"/>
                  </a:cubicBezTo>
                  <a:cubicBezTo>
                    <a:pt x="34131" y="16669"/>
                    <a:pt x="31311" y="18591"/>
                    <a:pt x="30956" y="21431"/>
                  </a:cubicBezTo>
                  <a:cubicBezTo>
                    <a:pt x="29088" y="36380"/>
                    <a:pt x="32438" y="31698"/>
                    <a:pt x="40481" y="35719"/>
                  </a:cubicBezTo>
                  <a:cubicBezTo>
                    <a:pt x="56834" y="43895"/>
                    <a:pt x="36557" y="38267"/>
                    <a:pt x="59531" y="42863"/>
                  </a:cubicBezTo>
                  <a:cubicBezTo>
                    <a:pt x="60325" y="45244"/>
                    <a:pt x="62189" y="47512"/>
                    <a:pt x="61912" y="50006"/>
                  </a:cubicBezTo>
                  <a:cubicBezTo>
                    <a:pt x="61358" y="54996"/>
                    <a:pt x="57150" y="64294"/>
                    <a:pt x="57150" y="64294"/>
                  </a:cubicBezTo>
                  <a:cubicBezTo>
                    <a:pt x="58737" y="66675"/>
                    <a:pt x="59677" y="69650"/>
                    <a:pt x="61912" y="71438"/>
                  </a:cubicBezTo>
                  <a:cubicBezTo>
                    <a:pt x="63872" y="73006"/>
                    <a:pt x="68447" y="71384"/>
                    <a:pt x="69056" y="73819"/>
                  </a:cubicBezTo>
                  <a:cubicBezTo>
                    <a:pt x="69750" y="76596"/>
                    <a:pt x="66720" y="79446"/>
                    <a:pt x="64293" y="80963"/>
                  </a:cubicBezTo>
                  <a:cubicBezTo>
                    <a:pt x="56272" y="85976"/>
                    <a:pt x="48418" y="88901"/>
                    <a:pt x="45243" y="90488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236"/>
            <p:cNvSpPr/>
            <p:nvPr/>
          </p:nvSpPr>
          <p:spPr>
            <a:xfrm>
              <a:off x="5423705" y="2990809"/>
              <a:ext cx="59432" cy="136573"/>
            </a:xfrm>
            <a:custGeom>
              <a:avLst/>
              <a:gdLst>
                <a:gd name="connsiteX0" fmla="*/ 71437 w 83517"/>
                <a:gd name="connsiteY0" fmla="*/ 138112 h 138112"/>
                <a:gd name="connsiteX1" fmla="*/ 71437 w 83517"/>
                <a:gd name="connsiteY1" fmla="*/ 138112 h 138112"/>
                <a:gd name="connsiteX2" fmla="*/ 54769 w 83517"/>
                <a:gd name="connsiteY2" fmla="*/ 114300 h 138112"/>
                <a:gd name="connsiteX3" fmla="*/ 50006 w 83517"/>
                <a:gd name="connsiteY3" fmla="*/ 107156 h 138112"/>
                <a:gd name="connsiteX4" fmla="*/ 52387 w 83517"/>
                <a:gd name="connsiteY4" fmla="*/ 97631 h 138112"/>
                <a:gd name="connsiteX5" fmla="*/ 52387 w 83517"/>
                <a:gd name="connsiteY5" fmla="*/ 83344 h 138112"/>
                <a:gd name="connsiteX6" fmla="*/ 30956 w 83517"/>
                <a:gd name="connsiteY6" fmla="*/ 71437 h 138112"/>
                <a:gd name="connsiteX7" fmla="*/ 16669 w 83517"/>
                <a:gd name="connsiteY7" fmla="*/ 61912 h 138112"/>
                <a:gd name="connsiteX8" fmla="*/ 7144 w 83517"/>
                <a:gd name="connsiteY8" fmla="*/ 47625 h 138112"/>
                <a:gd name="connsiteX9" fmla="*/ 2381 w 83517"/>
                <a:gd name="connsiteY9" fmla="*/ 40481 h 138112"/>
                <a:gd name="connsiteX10" fmla="*/ 0 w 83517"/>
                <a:gd name="connsiteY10" fmla="*/ 14287 h 138112"/>
                <a:gd name="connsiteX11" fmla="*/ 2381 w 83517"/>
                <a:gd name="connsiteY11" fmla="*/ 4762 h 138112"/>
                <a:gd name="connsiteX12" fmla="*/ 16669 w 83517"/>
                <a:gd name="connsiteY12" fmla="*/ 0 h 138112"/>
                <a:gd name="connsiteX13" fmla="*/ 33337 w 83517"/>
                <a:gd name="connsiteY13" fmla="*/ 19050 h 138112"/>
                <a:gd name="connsiteX14" fmla="*/ 38100 w 83517"/>
                <a:gd name="connsiteY14" fmla="*/ 33337 h 138112"/>
                <a:gd name="connsiteX15" fmla="*/ 54769 w 83517"/>
                <a:gd name="connsiteY15" fmla="*/ 40481 h 138112"/>
                <a:gd name="connsiteX16" fmla="*/ 69056 w 83517"/>
                <a:gd name="connsiteY16" fmla="*/ 52387 h 138112"/>
                <a:gd name="connsiteX17" fmla="*/ 76200 w 83517"/>
                <a:gd name="connsiteY17" fmla="*/ 76200 h 138112"/>
                <a:gd name="connsiteX18" fmla="*/ 80962 w 83517"/>
                <a:gd name="connsiteY18" fmla="*/ 90487 h 138112"/>
                <a:gd name="connsiteX19" fmla="*/ 80962 w 83517"/>
                <a:gd name="connsiteY19" fmla="*/ 123825 h 138112"/>
                <a:gd name="connsiteX20" fmla="*/ 71437 w 83517"/>
                <a:gd name="connsiteY20" fmla="*/ 138112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517" h="138112">
                  <a:moveTo>
                    <a:pt x="71437" y="138112"/>
                  </a:moveTo>
                  <a:lnTo>
                    <a:pt x="71437" y="138112"/>
                  </a:lnTo>
                  <a:lnTo>
                    <a:pt x="54769" y="114300"/>
                  </a:lnTo>
                  <a:cubicBezTo>
                    <a:pt x="53140" y="111947"/>
                    <a:pt x="50006" y="107156"/>
                    <a:pt x="50006" y="107156"/>
                  </a:cubicBezTo>
                  <a:cubicBezTo>
                    <a:pt x="50800" y="103981"/>
                    <a:pt x="51488" y="100778"/>
                    <a:pt x="52387" y="97631"/>
                  </a:cubicBezTo>
                  <a:cubicBezTo>
                    <a:pt x="53799" y="92691"/>
                    <a:pt x="57327" y="88284"/>
                    <a:pt x="52387" y="83344"/>
                  </a:cubicBezTo>
                  <a:cubicBezTo>
                    <a:pt x="33958" y="64916"/>
                    <a:pt x="44430" y="78923"/>
                    <a:pt x="30956" y="71437"/>
                  </a:cubicBezTo>
                  <a:cubicBezTo>
                    <a:pt x="25953" y="68657"/>
                    <a:pt x="16669" y="61912"/>
                    <a:pt x="16669" y="61912"/>
                  </a:cubicBezTo>
                  <a:lnTo>
                    <a:pt x="7144" y="47625"/>
                  </a:lnTo>
                  <a:lnTo>
                    <a:pt x="2381" y="40481"/>
                  </a:lnTo>
                  <a:cubicBezTo>
                    <a:pt x="1587" y="31750"/>
                    <a:pt x="0" y="23054"/>
                    <a:pt x="0" y="14287"/>
                  </a:cubicBezTo>
                  <a:cubicBezTo>
                    <a:pt x="0" y="11014"/>
                    <a:pt x="-104" y="6892"/>
                    <a:pt x="2381" y="4762"/>
                  </a:cubicBezTo>
                  <a:cubicBezTo>
                    <a:pt x="6193" y="1495"/>
                    <a:pt x="16669" y="0"/>
                    <a:pt x="16669" y="0"/>
                  </a:cubicBezTo>
                  <a:cubicBezTo>
                    <a:pt x="25004" y="5556"/>
                    <a:pt x="29367" y="7143"/>
                    <a:pt x="33337" y="19050"/>
                  </a:cubicBezTo>
                  <a:cubicBezTo>
                    <a:pt x="34925" y="23812"/>
                    <a:pt x="33923" y="30552"/>
                    <a:pt x="38100" y="33337"/>
                  </a:cubicBezTo>
                  <a:cubicBezTo>
                    <a:pt x="47967" y="39915"/>
                    <a:pt x="42467" y="37406"/>
                    <a:pt x="54769" y="40481"/>
                  </a:cubicBezTo>
                  <a:cubicBezTo>
                    <a:pt x="59213" y="43444"/>
                    <a:pt x="66361" y="47537"/>
                    <a:pt x="69056" y="52387"/>
                  </a:cubicBezTo>
                  <a:cubicBezTo>
                    <a:pt x="72718" y="58978"/>
                    <a:pt x="73994" y="68846"/>
                    <a:pt x="76200" y="76200"/>
                  </a:cubicBezTo>
                  <a:cubicBezTo>
                    <a:pt x="77642" y="81008"/>
                    <a:pt x="80962" y="90487"/>
                    <a:pt x="80962" y="90487"/>
                  </a:cubicBezTo>
                  <a:cubicBezTo>
                    <a:pt x="82861" y="109469"/>
                    <a:pt x="85611" y="109879"/>
                    <a:pt x="80962" y="123825"/>
                  </a:cubicBezTo>
                  <a:cubicBezTo>
                    <a:pt x="80401" y="125509"/>
                    <a:pt x="79375" y="127000"/>
                    <a:pt x="71437" y="138112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237"/>
            <p:cNvSpPr/>
            <p:nvPr/>
          </p:nvSpPr>
          <p:spPr>
            <a:xfrm>
              <a:off x="5132244" y="2795103"/>
              <a:ext cx="49212" cy="59132"/>
            </a:xfrm>
            <a:custGeom>
              <a:avLst/>
              <a:gdLst>
                <a:gd name="connsiteX0" fmla="*/ 30956 w 69156"/>
                <a:gd name="connsiteY0" fmla="*/ 59799 h 59799"/>
                <a:gd name="connsiteX1" fmla="*/ 30956 w 69156"/>
                <a:gd name="connsiteY1" fmla="*/ 59799 h 59799"/>
                <a:gd name="connsiteX2" fmla="*/ 2381 w 69156"/>
                <a:gd name="connsiteY2" fmla="*/ 50274 h 59799"/>
                <a:gd name="connsiteX3" fmla="*/ 0 w 69156"/>
                <a:gd name="connsiteY3" fmla="*/ 43131 h 59799"/>
                <a:gd name="connsiteX4" fmla="*/ 4762 w 69156"/>
                <a:gd name="connsiteY4" fmla="*/ 21699 h 59799"/>
                <a:gd name="connsiteX5" fmla="*/ 11906 w 69156"/>
                <a:gd name="connsiteY5" fmla="*/ 16937 h 59799"/>
                <a:gd name="connsiteX6" fmla="*/ 16669 w 69156"/>
                <a:gd name="connsiteY6" fmla="*/ 9793 h 59799"/>
                <a:gd name="connsiteX7" fmla="*/ 59531 w 69156"/>
                <a:gd name="connsiteY7" fmla="*/ 2649 h 59799"/>
                <a:gd name="connsiteX8" fmla="*/ 66675 w 69156"/>
                <a:gd name="connsiteY8" fmla="*/ 268 h 59799"/>
                <a:gd name="connsiteX9" fmla="*/ 66675 w 69156"/>
                <a:gd name="connsiteY9" fmla="*/ 14556 h 59799"/>
                <a:gd name="connsiteX10" fmla="*/ 59531 w 69156"/>
                <a:gd name="connsiteY10" fmla="*/ 19318 h 59799"/>
                <a:gd name="connsiteX11" fmla="*/ 52387 w 69156"/>
                <a:gd name="connsiteY11" fmla="*/ 26462 h 59799"/>
                <a:gd name="connsiteX12" fmla="*/ 45244 w 69156"/>
                <a:gd name="connsiteY12" fmla="*/ 47893 h 59799"/>
                <a:gd name="connsiteX13" fmla="*/ 42862 w 69156"/>
                <a:gd name="connsiteY13" fmla="*/ 55037 h 59799"/>
                <a:gd name="connsiteX14" fmla="*/ 30956 w 69156"/>
                <a:gd name="connsiteY14" fmla="*/ 59799 h 5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56" h="59799">
                  <a:moveTo>
                    <a:pt x="30956" y="59799"/>
                  </a:moveTo>
                  <a:lnTo>
                    <a:pt x="30956" y="59799"/>
                  </a:lnTo>
                  <a:cubicBezTo>
                    <a:pt x="11035" y="57807"/>
                    <a:pt x="9151" y="63813"/>
                    <a:pt x="2381" y="50274"/>
                  </a:cubicBezTo>
                  <a:cubicBezTo>
                    <a:pt x="1259" y="48029"/>
                    <a:pt x="794" y="45512"/>
                    <a:pt x="0" y="43131"/>
                  </a:cubicBezTo>
                  <a:cubicBezTo>
                    <a:pt x="24" y="42986"/>
                    <a:pt x="2294" y="24784"/>
                    <a:pt x="4762" y="21699"/>
                  </a:cubicBezTo>
                  <a:cubicBezTo>
                    <a:pt x="6550" y="19464"/>
                    <a:pt x="9525" y="18524"/>
                    <a:pt x="11906" y="16937"/>
                  </a:cubicBezTo>
                  <a:cubicBezTo>
                    <a:pt x="13494" y="14556"/>
                    <a:pt x="14242" y="11310"/>
                    <a:pt x="16669" y="9793"/>
                  </a:cubicBezTo>
                  <a:cubicBezTo>
                    <a:pt x="27447" y="3057"/>
                    <a:pt x="49900" y="3452"/>
                    <a:pt x="59531" y="2649"/>
                  </a:cubicBezTo>
                  <a:cubicBezTo>
                    <a:pt x="61912" y="1855"/>
                    <a:pt x="64430" y="-855"/>
                    <a:pt x="66675" y="268"/>
                  </a:cubicBezTo>
                  <a:cubicBezTo>
                    <a:pt x="71210" y="2536"/>
                    <a:pt x="68489" y="12288"/>
                    <a:pt x="66675" y="14556"/>
                  </a:cubicBezTo>
                  <a:cubicBezTo>
                    <a:pt x="64887" y="16791"/>
                    <a:pt x="61730" y="17486"/>
                    <a:pt x="59531" y="19318"/>
                  </a:cubicBezTo>
                  <a:cubicBezTo>
                    <a:pt x="56944" y="21474"/>
                    <a:pt x="54768" y="24081"/>
                    <a:pt x="52387" y="26462"/>
                  </a:cubicBezTo>
                  <a:lnTo>
                    <a:pt x="45244" y="47893"/>
                  </a:lnTo>
                  <a:cubicBezTo>
                    <a:pt x="44450" y="50274"/>
                    <a:pt x="44254" y="52948"/>
                    <a:pt x="42862" y="55037"/>
                  </a:cubicBezTo>
                  <a:lnTo>
                    <a:pt x="30956" y="59799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238"/>
            <p:cNvSpPr/>
            <p:nvPr/>
          </p:nvSpPr>
          <p:spPr>
            <a:xfrm>
              <a:off x="5374564" y="2621120"/>
              <a:ext cx="39069" cy="106419"/>
            </a:xfrm>
            <a:custGeom>
              <a:avLst/>
              <a:gdLst>
                <a:gd name="connsiteX0" fmla="*/ 42862 w 54901"/>
                <a:gd name="connsiteY0" fmla="*/ 0 h 107618"/>
                <a:gd name="connsiteX1" fmla="*/ 42862 w 54901"/>
                <a:gd name="connsiteY1" fmla="*/ 0 h 107618"/>
                <a:gd name="connsiteX2" fmla="*/ 23812 w 54901"/>
                <a:gd name="connsiteY2" fmla="*/ 9525 h 107618"/>
                <a:gd name="connsiteX3" fmla="*/ 16668 w 54901"/>
                <a:gd name="connsiteY3" fmla="*/ 14287 h 107618"/>
                <a:gd name="connsiteX4" fmla="*/ 14287 w 54901"/>
                <a:gd name="connsiteY4" fmla="*/ 21431 h 107618"/>
                <a:gd name="connsiteX5" fmla="*/ 9525 w 54901"/>
                <a:gd name="connsiteY5" fmla="*/ 28575 h 107618"/>
                <a:gd name="connsiteX6" fmla="*/ 7143 w 54901"/>
                <a:gd name="connsiteY6" fmla="*/ 42862 h 107618"/>
                <a:gd name="connsiteX7" fmla="*/ 2381 w 54901"/>
                <a:gd name="connsiteY7" fmla="*/ 50006 h 107618"/>
                <a:gd name="connsiteX8" fmla="*/ 0 w 54901"/>
                <a:gd name="connsiteY8" fmla="*/ 64293 h 107618"/>
                <a:gd name="connsiteX9" fmla="*/ 2381 w 54901"/>
                <a:gd name="connsiteY9" fmla="*/ 78581 h 107618"/>
                <a:gd name="connsiteX10" fmla="*/ 9525 w 54901"/>
                <a:gd name="connsiteY10" fmla="*/ 83343 h 107618"/>
                <a:gd name="connsiteX11" fmla="*/ 11906 w 54901"/>
                <a:gd name="connsiteY11" fmla="*/ 90487 h 107618"/>
                <a:gd name="connsiteX12" fmla="*/ 14287 w 54901"/>
                <a:gd name="connsiteY12" fmla="*/ 107156 h 107618"/>
                <a:gd name="connsiteX13" fmla="*/ 19050 w 54901"/>
                <a:gd name="connsiteY13" fmla="*/ 100012 h 107618"/>
                <a:gd name="connsiteX14" fmla="*/ 23812 w 54901"/>
                <a:gd name="connsiteY14" fmla="*/ 85725 h 107618"/>
                <a:gd name="connsiteX15" fmla="*/ 33337 w 54901"/>
                <a:gd name="connsiteY15" fmla="*/ 71437 h 107618"/>
                <a:gd name="connsiteX16" fmla="*/ 40481 w 54901"/>
                <a:gd name="connsiteY16" fmla="*/ 57150 h 107618"/>
                <a:gd name="connsiteX17" fmla="*/ 42862 w 54901"/>
                <a:gd name="connsiteY17" fmla="*/ 50006 h 107618"/>
                <a:gd name="connsiteX18" fmla="*/ 47625 w 54901"/>
                <a:gd name="connsiteY18" fmla="*/ 26193 h 107618"/>
                <a:gd name="connsiteX19" fmla="*/ 52387 w 54901"/>
                <a:gd name="connsiteY19" fmla="*/ 19050 h 107618"/>
                <a:gd name="connsiteX20" fmla="*/ 52387 w 54901"/>
                <a:gd name="connsiteY20" fmla="*/ 4762 h 107618"/>
                <a:gd name="connsiteX21" fmla="*/ 42862 w 54901"/>
                <a:gd name="connsiteY21" fmla="*/ 0 h 107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901" h="107618">
                  <a:moveTo>
                    <a:pt x="42862" y="0"/>
                  </a:moveTo>
                  <a:lnTo>
                    <a:pt x="42862" y="0"/>
                  </a:lnTo>
                  <a:cubicBezTo>
                    <a:pt x="36512" y="3175"/>
                    <a:pt x="30045" y="6125"/>
                    <a:pt x="23812" y="9525"/>
                  </a:cubicBezTo>
                  <a:cubicBezTo>
                    <a:pt x="21300" y="10895"/>
                    <a:pt x="18456" y="12052"/>
                    <a:pt x="16668" y="14287"/>
                  </a:cubicBezTo>
                  <a:cubicBezTo>
                    <a:pt x="15100" y="16247"/>
                    <a:pt x="15409" y="19186"/>
                    <a:pt x="14287" y="21431"/>
                  </a:cubicBezTo>
                  <a:cubicBezTo>
                    <a:pt x="13007" y="23991"/>
                    <a:pt x="11112" y="26194"/>
                    <a:pt x="9525" y="28575"/>
                  </a:cubicBezTo>
                  <a:cubicBezTo>
                    <a:pt x="8731" y="33337"/>
                    <a:pt x="8670" y="38282"/>
                    <a:pt x="7143" y="42862"/>
                  </a:cubicBezTo>
                  <a:cubicBezTo>
                    <a:pt x="6238" y="45577"/>
                    <a:pt x="3286" y="47291"/>
                    <a:pt x="2381" y="50006"/>
                  </a:cubicBezTo>
                  <a:cubicBezTo>
                    <a:pt x="854" y="54586"/>
                    <a:pt x="794" y="59531"/>
                    <a:pt x="0" y="64293"/>
                  </a:cubicBezTo>
                  <a:cubicBezTo>
                    <a:pt x="794" y="69056"/>
                    <a:pt x="222" y="74262"/>
                    <a:pt x="2381" y="78581"/>
                  </a:cubicBezTo>
                  <a:cubicBezTo>
                    <a:pt x="3661" y="81141"/>
                    <a:pt x="7737" y="81108"/>
                    <a:pt x="9525" y="83343"/>
                  </a:cubicBezTo>
                  <a:cubicBezTo>
                    <a:pt x="11093" y="85303"/>
                    <a:pt x="11112" y="88106"/>
                    <a:pt x="11906" y="90487"/>
                  </a:cubicBezTo>
                  <a:cubicBezTo>
                    <a:pt x="12700" y="96043"/>
                    <a:pt x="10919" y="102666"/>
                    <a:pt x="14287" y="107156"/>
                  </a:cubicBezTo>
                  <a:cubicBezTo>
                    <a:pt x="16004" y="109446"/>
                    <a:pt x="17888" y="102627"/>
                    <a:pt x="19050" y="100012"/>
                  </a:cubicBezTo>
                  <a:cubicBezTo>
                    <a:pt x="21089" y="95425"/>
                    <a:pt x="21028" y="89902"/>
                    <a:pt x="23812" y="85725"/>
                  </a:cubicBezTo>
                  <a:cubicBezTo>
                    <a:pt x="26987" y="80962"/>
                    <a:pt x="31527" y="76867"/>
                    <a:pt x="33337" y="71437"/>
                  </a:cubicBezTo>
                  <a:cubicBezTo>
                    <a:pt x="36623" y="61578"/>
                    <a:pt x="34325" y="66381"/>
                    <a:pt x="40481" y="57150"/>
                  </a:cubicBezTo>
                  <a:cubicBezTo>
                    <a:pt x="41275" y="54769"/>
                    <a:pt x="42370" y="52467"/>
                    <a:pt x="42862" y="50006"/>
                  </a:cubicBezTo>
                  <a:cubicBezTo>
                    <a:pt x="44326" y="42685"/>
                    <a:pt x="44036" y="33370"/>
                    <a:pt x="47625" y="26193"/>
                  </a:cubicBezTo>
                  <a:cubicBezTo>
                    <a:pt x="48905" y="23634"/>
                    <a:pt x="50800" y="21431"/>
                    <a:pt x="52387" y="19050"/>
                  </a:cubicBezTo>
                  <a:cubicBezTo>
                    <a:pt x="53974" y="14288"/>
                    <a:pt x="57149" y="9524"/>
                    <a:pt x="52387" y="4762"/>
                  </a:cubicBezTo>
                  <a:cubicBezTo>
                    <a:pt x="50612" y="2987"/>
                    <a:pt x="44450" y="794"/>
                    <a:pt x="42862" y="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239"/>
            <p:cNvSpPr/>
            <p:nvPr/>
          </p:nvSpPr>
          <p:spPr>
            <a:xfrm>
              <a:off x="5574498" y="2333845"/>
              <a:ext cx="49276" cy="101253"/>
            </a:xfrm>
            <a:custGeom>
              <a:avLst/>
              <a:gdLst>
                <a:gd name="connsiteX0" fmla="*/ 28605 w 69246"/>
                <a:gd name="connsiteY0" fmla="*/ 102394 h 102394"/>
                <a:gd name="connsiteX1" fmla="*/ 28605 w 69246"/>
                <a:gd name="connsiteY1" fmla="*/ 102394 h 102394"/>
                <a:gd name="connsiteX2" fmla="*/ 23843 w 69246"/>
                <a:gd name="connsiteY2" fmla="*/ 80963 h 102394"/>
                <a:gd name="connsiteX3" fmla="*/ 21461 w 69246"/>
                <a:gd name="connsiteY3" fmla="*/ 73819 h 102394"/>
                <a:gd name="connsiteX4" fmla="*/ 14318 w 69246"/>
                <a:gd name="connsiteY4" fmla="*/ 59531 h 102394"/>
                <a:gd name="connsiteX5" fmla="*/ 16699 w 69246"/>
                <a:gd name="connsiteY5" fmla="*/ 52388 h 102394"/>
                <a:gd name="connsiteX6" fmla="*/ 21461 w 69246"/>
                <a:gd name="connsiteY6" fmla="*/ 45244 h 102394"/>
                <a:gd name="connsiteX7" fmla="*/ 4793 w 69246"/>
                <a:gd name="connsiteY7" fmla="*/ 35719 h 102394"/>
                <a:gd name="connsiteX8" fmla="*/ 2411 w 69246"/>
                <a:gd name="connsiteY8" fmla="*/ 14288 h 102394"/>
                <a:gd name="connsiteX9" fmla="*/ 16699 w 69246"/>
                <a:gd name="connsiteY9" fmla="*/ 4763 h 102394"/>
                <a:gd name="connsiteX10" fmla="*/ 30986 w 69246"/>
                <a:gd name="connsiteY10" fmla="*/ 0 h 102394"/>
                <a:gd name="connsiteX11" fmla="*/ 50036 w 69246"/>
                <a:gd name="connsiteY11" fmla="*/ 2381 h 102394"/>
                <a:gd name="connsiteX12" fmla="*/ 54799 w 69246"/>
                <a:gd name="connsiteY12" fmla="*/ 9525 h 102394"/>
                <a:gd name="connsiteX13" fmla="*/ 61943 w 69246"/>
                <a:gd name="connsiteY13" fmla="*/ 14288 h 102394"/>
                <a:gd name="connsiteX14" fmla="*/ 66705 w 69246"/>
                <a:gd name="connsiteY14" fmla="*/ 23813 h 102394"/>
                <a:gd name="connsiteX15" fmla="*/ 66705 w 69246"/>
                <a:gd name="connsiteY15" fmla="*/ 40481 h 102394"/>
                <a:gd name="connsiteX16" fmla="*/ 59561 w 69246"/>
                <a:gd name="connsiteY16" fmla="*/ 45244 h 102394"/>
                <a:gd name="connsiteX17" fmla="*/ 54799 w 69246"/>
                <a:gd name="connsiteY17" fmla="*/ 64294 h 102394"/>
                <a:gd name="connsiteX18" fmla="*/ 52418 w 69246"/>
                <a:gd name="connsiteY18" fmla="*/ 83344 h 102394"/>
                <a:gd name="connsiteX19" fmla="*/ 50036 w 69246"/>
                <a:gd name="connsiteY19" fmla="*/ 90488 h 102394"/>
                <a:gd name="connsiteX20" fmla="*/ 28605 w 69246"/>
                <a:gd name="connsiteY20" fmla="*/ 102394 h 10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246" h="102394">
                  <a:moveTo>
                    <a:pt x="28605" y="102394"/>
                  </a:moveTo>
                  <a:lnTo>
                    <a:pt x="28605" y="102394"/>
                  </a:lnTo>
                  <a:cubicBezTo>
                    <a:pt x="27018" y="95250"/>
                    <a:pt x="25618" y="88062"/>
                    <a:pt x="23843" y="80963"/>
                  </a:cubicBezTo>
                  <a:cubicBezTo>
                    <a:pt x="23234" y="78528"/>
                    <a:pt x="22584" y="76064"/>
                    <a:pt x="21461" y="73819"/>
                  </a:cubicBezTo>
                  <a:cubicBezTo>
                    <a:pt x="12232" y="55361"/>
                    <a:pt x="20301" y="77481"/>
                    <a:pt x="14318" y="59531"/>
                  </a:cubicBezTo>
                  <a:cubicBezTo>
                    <a:pt x="15112" y="57150"/>
                    <a:pt x="15577" y="54633"/>
                    <a:pt x="16699" y="52388"/>
                  </a:cubicBezTo>
                  <a:cubicBezTo>
                    <a:pt x="17979" y="49828"/>
                    <a:pt x="21931" y="48067"/>
                    <a:pt x="21461" y="45244"/>
                  </a:cubicBezTo>
                  <a:cubicBezTo>
                    <a:pt x="20227" y="37841"/>
                    <a:pt x="9593" y="36919"/>
                    <a:pt x="4793" y="35719"/>
                  </a:cubicBezTo>
                  <a:cubicBezTo>
                    <a:pt x="3206" y="30958"/>
                    <a:pt x="-3542" y="20241"/>
                    <a:pt x="2411" y="14288"/>
                  </a:cubicBezTo>
                  <a:cubicBezTo>
                    <a:pt x="6459" y="10241"/>
                    <a:pt x="11269" y="6573"/>
                    <a:pt x="16699" y="4763"/>
                  </a:cubicBezTo>
                  <a:lnTo>
                    <a:pt x="30986" y="0"/>
                  </a:lnTo>
                  <a:cubicBezTo>
                    <a:pt x="37336" y="794"/>
                    <a:pt x="44094" y="4"/>
                    <a:pt x="50036" y="2381"/>
                  </a:cubicBezTo>
                  <a:cubicBezTo>
                    <a:pt x="52693" y="3444"/>
                    <a:pt x="52775" y="7501"/>
                    <a:pt x="54799" y="9525"/>
                  </a:cubicBezTo>
                  <a:cubicBezTo>
                    <a:pt x="56823" y="11549"/>
                    <a:pt x="59562" y="12700"/>
                    <a:pt x="61943" y="14288"/>
                  </a:cubicBezTo>
                  <a:cubicBezTo>
                    <a:pt x="63530" y="17463"/>
                    <a:pt x="65307" y="20550"/>
                    <a:pt x="66705" y="23813"/>
                  </a:cubicBezTo>
                  <a:cubicBezTo>
                    <a:pt x="69219" y="29680"/>
                    <a:pt x="70870" y="34233"/>
                    <a:pt x="66705" y="40481"/>
                  </a:cubicBezTo>
                  <a:cubicBezTo>
                    <a:pt x="65117" y="42862"/>
                    <a:pt x="61942" y="43656"/>
                    <a:pt x="59561" y="45244"/>
                  </a:cubicBezTo>
                  <a:cubicBezTo>
                    <a:pt x="56664" y="53936"/>
                    <a:pt x="56441" y="53622"/>
                    <a:pt x="54799" y="64294"/>
                  </a:cubicBezTo>
                  <a:cubicBezTo>
                    <a:pt x="53826" y="70619"/>
                    <a:pt x="53563" y="77048"/>
                    <a:pt x="52418" y="83344"/>
                  </a:cubicBezTo>
                  <a:cubicBezTo>
                    <a:pt x="51969" y="85814"/>
                    <a:pt x="51604" y="88528"/>
                    <a:pt x="50036" y="90488"/>
                  </a:cubicBezTo>
                  <a:cubicBezTo>
                    <a:pt x="48119" y="92884"/>
                    <a:pt x="32177" y="100410"/>
                    <a:pt x="28605" y="102394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240"/>
            <p:cNvSpPr/>
            <p:nvPr/>
          </p:nvSpPr>
          <p:spPr>
            <a:xfrm>
              <a:off x="5636953" y="2321742"/>
              <a:ext cx="47553" cy="40357"/>
            </a:xfrm>
            <a:custGeom>
              <a:avLst/>
              <a:gdLst>
                <a:gd name="connsiteX0" fmla="*/ 14659 w 66824"/>
                <a:gd name="connsiteY0" fmla="*/ 40814 h 40814"/>
                <a:gd name="connsiteX1" fmla="*/ 14659 w 66824"/>
                <a:gd name="connsiteY1" fmla="*/ 40814 h 40814"/>
                <a:gd name="connsiteX2" fmla="*/ 5134 w 66824"/>
                <a:gd name="connsiteY2" fmla="*/ 21764 h 40814"/>
                <a:gd name="connsiteX3" fmla="*/ 371 w 66824"/>
                <a:gd name="connsiteY3" fmla="*/ 14620 h 40814"/>
                <a:gd name="connsiteX4" fmla="*/ 14659 w 66824"/>
                <a:gd name="connsiteY4" fmla="*/ 9858 h 40814"/>
                <a:gd name="connsiteX5" fmla="*/ 28946 w 66824"/>
                <a:gd name="connsiteY5" fmla="*/ 5095 h 40814"/>
                <a:gd name="connsiteX6" fmla="*/ 36090 w 66824"/>
                <a:gd name="connsiteY6" fmla="*/ 2714 h 40814"/>
                <a:gd name="connsiteX7" fmla="*/ 43234 w 66824"/>
                <a:gd name="connsiteY7" fmla="*/ 333 h 40814"/>
                <a:gd name="connsiteX8" fmla="*/ 62284 w 66824"/>
                <a:gd name="connsiteY8" fmla="*/ 2714 h 40814"/>
                <a:gd name="connsiteX9" fmla="*/ 52759 w 66824"/>
                <a:gd name="connsiteY9" fmla="*/ 21764 h 40814"/>
                <a:gd name="connsiteX10" fmla="*/ 47996 w 66824"/>
                <a:gd name="connsiteY10" fmla="*/ 28908 h 40814"/>
                <a:gd name="connsiteX11" fmla="*/ 36090 w 66824"/>
                <a:gd name="connsiteY11" fmla="*/ 17002 h 40814"/>
                <a:gd name="connsiteX12" fmla="*/ 19421 w 66824"/>
                <a:gd name="connsiteY12" fmla="*/ 19383 h 40814"/>
                <a:gd name="connsiteX13" fmla="*/ 14659 w 66824"/>
                <a:gd name="connsiteY13" fmla="*/ 40814 h 40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824" h="40814">
                  <a:moveTo>
                    <a:pt x="14659" y="40814"/>
                  </a:moveTo>
                  <a:lnTo>
                    <a:pt x="14659" y="40814"/>
                  </a:lnTo>
                  <a:cubicBezTo>
                    <a:pt x="11484" y="34464"/>
                    <a:pt x="8534" y="27997"/>
                    <a:pt x="5134" y="21764"/>
                  </a:cubicBezTo>
                  <a:cubicBezTo>
                    <a:pt x="3763" y="19251"/>
                    <a:pt x="-1417" y="16855"/>
                    <a:pt x="371" y="14620"/>
                  </a:cubicBezTo>
                  <a:cubicBezTo>
                    <a:pt x="3507" y="10700"/>
                    <a:pt x="9896" y="11445"/>
                    <a:pt x="14659" y="9858"/>
                  </a:cubicBezTo>
                  <a:lnTo>
                    <a:pt x="28946" y="5095"/>
                  </a:lnTo>
                  <a:lnTo>
                    <a:pt x="36090" y="2714"/>
                  </a:lnTo>
                  <a:lnTo>
                    <a:pt x="43234" y="333"/>
                  </a:lnTo>
                  <a:cubicBezTo>
                    <a:pt x="49584" y="1127"/>
                    <a:pt x="58070" y="-2102"/>
                    <a:pt x="62284" y="2714"/>
                  </a:cubicBezTo>
                  <a:cubicBezTo>
                    <a:pt x="74642" y="16837"/>
                    <a:pt x="58477" y="19858"/>
                    <a:pt x="52759" y="21764"/>
                  </a:cubicBezTo>
                  <a:cubicBezTo>
                    <a:pt x="51171" y="24145"/>
                    <a:pt x="50802" y="28347"/>
                    <a:pt x="47996" y="28908"/>
                  </a:cubicBezTo>
                  <a:cubicBezTo>
                    <a:pt x="43329" y="29841"/>
                    <a:pt x="37584" y="19242"/>
                    <a:pt x="36090" y="17002"/>
                  </a:cubicBezTo>
                  <a:cubicBezTo>
                    <a:pt x="30534" y="17796"/>
                    <a:pt x="24550" y="17103"/>
                    <a:pt x="19421" y="19383"/>
                  </a:cubicBezTo>
                  <a:cubicBezTo>
                    <a:pt x="12018" y="22673"/>
                    <a:pt x="15453" y="37242"/>
                    <a:pt x="14659" y="40814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241"/>
            <p:cNvSpPr/>
            <p:nvPr/>
          </p:nvSpPr>
          <p:spPr>
            <a:xfrm>
              <a:off x="5604459" y="2088955"/>
              <a:ext cx="233008" cy="256663"/>
            </a:xfrm>
            <a:custGeom>
              <a:avLst/>
              <a:gdLst>
                <a:gd name="connsiteX0" fmla="*/ 31747 w 327435"/>
                <a:gd name="connsiteY0" fmla="*/ 238125 h 259556"/>
                <a:gd name="connsiteX1" fmla="*/ 31747 w 327435"/>
                <a:gd name="connsiteY1" fmla="*/ 238125 h 259556"/>
                <a:gd name="connsiteX2" fmla="*/ 791 w 327435"/>
                <a:gd name="connsiteY2" fmla="*/ 235744 h 259556"/>
                <a:gd name="connsiteX3" fmla="*/ 3172 w 327435"/>
                <a:gd name="connsiteY3" fmla="*/ 228600 h 259556"/>
                <a:gd name="connsiteX4" fmla="*/ 15078 w 327435"/>
                <a:gd name="connsiteY4" fmla="*/ 219075 h 259556"/>
                <a:gd name="connsiteX5" fmla="*/ 19841 w 327435"/>
                <a:gd name="connsiteY5" fmla="*/ 211931 h 259556"/>
                <a:gd name="connsiteX6" fmla="*/ 26984 w 327435"/>
                <a:gd name="connsiteY6" fmla="*/ 209550 h 259556"/>
                <a:gd name="connsiteX7" fmla="*/ 34128 w 327435"/>
                <a:gd name="connsiteY7" fmla="*/ 204788 h 259556"/>
                <a:gd name="connsiteX8" fmla="*/ 53178 w 327435"/>
                <a:gd name="connsiteY8" fmla="*/ 202406 h 259556"/>
                <a:gd name="connsiteX9" fmla="*/ 65084 w 327435"/>
                <a:gd name="connsiteY9" fmla="*/ 200025 h 259556"/>
                <a:gd name="connsiteX10" fmla="*/ 72228 w 327435"/>
                <a:gd name="connsiteY10" fmla="*/ 195263 h 259556"/>
                <a:gd name="connsiteX11" fmla="*/ 134141 w 327435"/>
                <a:gd name="connsiteY11" fmla="*/ 188119 h 259556"/>
                <a:gd name="connsiteX12" fmla="*/ 141284 w 327435"/>
                <a:gd name="connsiteY12" fmla="*/ 185738 h 259556"/>
                <a:gd name="connsiteX13" fmla="*/ 150809 w 327435"/>
                <a:gd name="connsiteY13" fmla="*/ 183356 h 259556"/>
                <a:gd name="connsiteX14" fmla="*/ 155572 w 327435"/>
                <a:gd name="connsiteY14" fmla="*/ 176213 h 259556"/>
                <a:gd name="connsiteX15" fmla="*/ 162716 w 327435"/>
                <a:gd name="connsiteY15" fmla="*/ 161925 h 259556"/>
                <a:gd name="connsiteX16" fmla="*/ 169859 w 327435"/>
                <a:gd name="connsiteY16" fmla="*/ 159544 h 259556"/>
                <a:gd name="connsiteX17" fmla="*/ 179384 w 327435"/>
                <a:gd name="connsiteY17" fmla="*/ 126206 h 259556"/>
                <a:gd name="connsiteX18" fmla="*/ 181766 w 327435"/>
                <a:gd name="connsiteY18" fmla="*/ 133350 h 259556"/>
                <a:gd name="connsiteX19" fmla="*/ 196053 w 327435"/>
                <a:gd name="connsiteY19" fmla="*/ 140494 h 259556"/>
                <a:gd name="connsiteX20" fmla="*/ 210341 w 327435"/>
                <a:gd name="connsiteY20" fmla="*/ 138113 h 259556"/>
                <a:gd name="connsiteX21" fmla="*/ 224628 w 327435"/>
                <a:gd name="connsiteY21" fmla="*/ 128588 h 259556"/>
                <a:gd name="connsiteX22" fmla="*/ 231772 w 327435"/>
                <a:gd name="connsiteY22" fmla="*/ 126206 h 259556"/>
                <a:gd name="connsiteX23" fmla="*/ 238916 w 327435"/>
                <a:gd name="connsiteY23" fmla="*/ 119063 h 259556"/>
                <a:gd name="connsiteX24" fmla="*/ 248441 w 327435"/>
                <a:gd name="connsiteY24" fmla="*/ 104775 h 259556"/>
                <a:gd name="connsiteX25" fmla="*/ 257966 w 327435"/>
                <a:gd name="connsiteY25" fmla="*/ 90488 h 259556"/>
                <a:gd name="connsiteX26" fmla="*/ 267491 w 327435"/>
                <a:gd name="connsiteY26" fmla="*/ 76200 h 259556"/>
                <a:gd name="connsiteX27" fmla="*/ 272253 w 327435"/>
                <a:gd name="connsiteY27" fmla="*/ 61913 h 259556"/>
                <a:gd name="connsiteX28" fmla="*/ 274634 w 327435"/>
                <a:gd name="connsiteY28" fmla="*/ 54769 h 259556"/>
                <a:gd name="connsiteX29" fmla="*/ 272253 w 327435"/>
                <a:gd name="connsiteY29" fmla="*/ 28575 h 259556"/>
                <a:gd name="connsiteX30" fmla="*/ 269872 w 327435"/>
                <a:gd name="connsiteY30" fmla="*/ 21431 h 259556"/>
                <a:gd name="connsiteX31" fmla="*/ 272253 w 327435"/>
                <a:gd name="connsiteY31" fmla="*/ 11906 h 259556"/>
                <a:gd name="connsiteX32" fmla="*/ 279397 w 327435"/>
                <a:gd name="connsiteY32" fmla="*/ 9525 h 259556"/>
                <a:gd name="connsiteX33" fmla="*/ 286541 w 327435"/>
                <a:gd name="connsiteY33" fmla="*/ 4763 h 259556"/>
                <a:gd name="connsiteX34" fmla="*/ 300828 w 327435"/>
                <a:gd name="connsiteY34" fmla="*/ 0 h 259556"/>
                <a:gd name="connsiteX35" fmla="*/ 315116 w 327435"/>
                <a:gd name="connsiteY35" fmla="*/ 21431 h 259556"/>
                <a:gd name="connsiteX36" fmla="*/ 319878 w 327435"/>
                <a:gd name="connsiteY36" fmla="*/ 28575 h 259556"/>
                <a:gd name="connsiteX37" fmla="*/ 324641 w 327435"/>
                <a:gd name="connsiteY37" fmla="*/ 35719 h 259556"/>
                <a:gd name="connsiteX38" fmla="*/ 327022 w 327435"/>
                <a:gd name="connsiteY38" fmla="*/ 42863 h 259556"/>
                <a:gd name="connsiteX39" fmla="*/ 317497 w 327435"/>
                <a:gd name="connsiteY39" fmla="*/ 78581 h 259556"/>
                <a:gd name="connsiteX40" fmla="*/ 310353 w 327435"/>
                <a:gd name="connsiteY40" fmla="*/ 80963 h 259556"/>
                <a:gd name="connsiteX41" fmla="*/ 305591 w 327435"/>
                <a:gd name="connsiteY41" fmla="*/ 88106 h 259556"/>
                <a:gd name="connsiteX42" fmla="*/ 303209 w 327435"/>
                <a:gd name="connsiteY42" fmla="*/ 95250 h 259556"/>
                <a:gd name="connsiteX43" fmla="*/ 296066 w 327435"/>
                <a:gd name="connsiteY43" fmla="*/ 100013 h 259556"/>
                <a:gd name="connsiteX44" fmla="*/ 296066 w 327435"/>
                <a:gd name="connsiteY44" fmla="*/ 154781 h 259556"/>
                <a:gd name="connsiteX45" fmla="*/ 288922 w 327435"/>
                <a:gd name="connsiteY45" fmla="*/ 161925 h 259556"/>
                <a:gd name="connsiteX46" fmla="*/ 284159 w 327435"/>
                <a:gd name="connsiteY46" fmla="*/ 169069 h 259556"/>
                <a:gd name="connsiteX47" fmla="*/ 281778 w 327435"/>
                <a:gd name="connsiteY47" fmla="*/ 200025 h 259556"/>
                <a:gd name="connsiteX48" fmla="*/ 277016 w 327435"/>
                <a:gd name="connsiteY48" fmla="*/ 207169 h 259556"/>
                <a:gd name="connsiteX49" fmla="*/ 262728 w 327435"/>
                <a:gd name="connsiteY49" fmla="*/ 211931 h 259556"/>
                <a:gd name="connsiteX50" fmla="*/ 260347 w 327435"/>
                <a:gd name="connsiteY50" fmla="*/ 204788 h 259556"/>
                <a:gd name="connsiteX51" fmla="*/ 272253 w 327435"/>
                <a:gd name="connsiteY51" fmla="*/ 195263 h 259556"/>
                <a:gd name="connsiteX52" fmla="*/ 250822 w 327435"/>
                <a:gd name="connsiteY52" fmla="*/ 190500 h 259556"/>
                <a:gd name="connsiteX53" fmla="*/ 243678 w 327435"/>
                <a:gd name="connsiteY53" fmla="*/ 195263 h 259556"/>
                <a:gd name="connsiteX54" fmla="*/ 238916 w 327435"/>
                <a:gd name="connsiteY54" fmla="*/ 202406 h 259556"/>
                <a:gd name="connsiteX55" fmla="*/ 229391 w 327435"/>
                <a:gd name="connsiteY55" fmla="*/ 214313 h 259556"/>
                <a:gd name="connsiteX56" fmla="*/ 227009 w 327435"/>
                <a:gd name="connsiteY56" fmla="*/ 202406 h 259556"/>
                <a:gd name="connsiteX57" fmla="*/ 205578 w 327435"/>
                <a:gd name="connsiteY57" fmla="*/ 211931 h 259556"/>
                <a:gd name="connsiteX58" fmla="*/ 191291 w 327435"/>
                <a:gd name="connsiteY58" fmla="*/ 216694 h 259556"/>
                <a:gd name="connsiteX59" fmla="*/ 177003 w 327435"/>
                <a:gd name="connsiteY59" fmla="*/ 211931 h 259556"/>
                <a:gd name="connsiteX60" fmla="*/ 167478 w 327435"/>
                <a:gd name="connsiteY60" fmla="*/ 202406 h 259556"/>
                <a:gd name="connsiteX61" fmla="*/ 160334 w 327435"/>
                <a:gd name="connsiteY61" fmla="*/ 204788 h 259556"/>
                <a:gd name="connsiteX62" fmla="*/ 169859 w 327435"/>
                <a:gd name="connsiteY62" fmla="*/ 221456 h 259556"/>
                <a:gd name="connsiteX63" fmla="*/ 174622 w 327435"/>
                <a:gd name="connsiteY63" fmla="*/ 228600 h 259556"/>
                <a:gd name="connsiteX64" fmla="*/ 172241 w 327435"/>
                <a:gd name="connsiteY64" fmla="*/ 235744 h 259556"/>
                <a:gd name="connsiteX65" fmla="*/ 165097 w 327435"/>
                <a:gd name="connsiteY65" fmla="*/ 238125 h 259556"/>
                <a:gd name="connsiteX66" fmla="*/ 146047 w 327435"/>
                <a:gd name="connsiteY66" fmla="*/ 240506 h 259556"/>
                <a:gd name="connsiteX67" fmla="*/ 141284 w 327435"/>
                <a:gd name="connsiteY67" fmla="*/ 257175 h 259556"/>
                <a:gd name="connsiteX68" fmla="*/ 134141 w 327435"/>
                <a:gd name="connsiteY68" fmla="*/ 259556 h 259556"/>
                <a:gd name="connsiteX69" fmla="*/ 129378 w 327435"/>
                <a:gd name="connsiteY69" fmla="*/ 252413 h 259556"/>
                <a:gd name="connsiteX70" fmla="*/ 134141 w 327435"/>
                <a:gd name="connsiteY70" fmla="*/ 238125 h 259556"/>
                <a:gd name="connsiteX71" fmla="*/ 129378 w 327435"/>
                <a:gd name="connsiteY71" fmla="*/ 230981 h 259556"/>
                <a:gd name="connsiteX72" fmla="*/ 131759 w 327435"/>
                <a:gd name="connsiteY72" fmla="*/ 221456 h 259556"/>
                <a:gd name="connsiteX73" fmla="*/ 124616 w 327435"/>
                <a:gd name="connsiteY73" fmla="*/ 216694 h 259556"/>
                <a:gd name="connsiteX74" fmla="*/ 115091 w 327435"/>
                <a:gd name="connsiteY74" fmla="*/ 214313 h 259556"/>
                <a:gd name="connsiteX75" fmla="*/ 107947 w 327435"/>
                <a:gd name="connsiteY75" fmla="*/ 211931 h 259556"/>
                <a:gd name="connsiteX76" fmla="*/ 98422 w 327435"/>
                <a:gd name="connsiteY76" fmla="*/ 214313 h 259556"/>
                <a:gd name="connsiteX77" fmla="*/ 91278 w 327435"/>
                <a:gd name="connsiteY77" fmla="*/ 219075 h 259556"/>
                <a:gd name="connsiteX78" fmla="*/ 84134 w 327435"/>
                <a:gd name="connsiteY78" fmla="*/ 221456 h 259556"/>
                <a:gd name="connsiteX79" fmla="*/ 60322 w 327435"/>
                <a:gd name="connsiteY79" fmla="*/ 233363 h 259556"/>
                <a:gd name="connsiteX80" fmla="*/ 46034 w 327435"/>
                <a:gd name="connsiteY80" fmla="*/ 238125 h 259556"/>
                <a:gd name="connsiteX81" fmla="*/ 26984 w 327435"/>
                <a:gd name="connsiteY81" fmla="*/ 240506 h 259556"/>
                <a:gd name="connsiteX82" fmla="*/ 31747 w 327435"/>
                <a:gd name="connsiteY82" fmla="*/ 238125 h 25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27435" h="259556">
                  <a:moveTo>
                    <a:pt x="31747" y="238125"/>
                  </a:moveTo>
                  <a:lnTo>
                    <a:pt x="31747" y="238125"/>
                  </a:lnTo>
                  <a:cubicBezTo>
                    <a:pt x="21428" y="237331"/>
                    <a:pt x="10609" y="239017"/>
                    <a:pt x="791" y="235744"/>
                  </a:cubicBezTo>
                  <a:cubicBezTo>
                    <a:pt x="-1590" y="234950"/>
                    <a:pt x="2050" y="230845"/>
                    <a:pt x="3172" y="228600"/>
                  </a:cubicBezTo>
                  <a:cubicBezTo>
                    <a:pt x="7480" y="219983"/>
                    <a:pt x="6838" y="221821"/>
                    <a:pt x="15078" y="219075"/>
                  </a:cubicBezTo>
                  <a:cubicBezTo>
                    <a:pt x="16666" y="216694"/>
                    <a:pt x="17606" y="213719"/>
                    <a:pt x="19841" y="211931"/>
                  </a:cubicBezTo>
                  <a:cubicBezTo>
                    <a:pt x="21801" y="210363"/>
                    <a:pt x="24739" y="210672"/>
                    <a:pt x="26984" y="209550"/>
                  </a:cubicBezTo>
                  <a:cubicBezTo>
                    <a:pt x="29544" y="208270"/>
                    <a:pt x="31367" y="205541"/>
                    <a:pt x="34128" y="204788"/>
                  </a:cubicBezTo>
                  <a:cubicBezTo>
                    <a:pt x="40302" y="203104"/>
                    <a:pt x="46853" y="203379"/>
                    <a:pt x="53178" y="202406"/>
                  </a:cubicBezTo>
                  <a:cubicBezTo>
                    <a:pt x="57178" y="201791"/>
                    <a:pt x="61115" y="200819"/>
                    <a:pt x="65084" y="200025"/>
                  </a:cubicBezTo>
                  <a:cubicBezTo>
                    <a:pt x="67465" y="198438"/>
                    <a:pt x="69613" y="196425"/>
                    <a:pt x="72228" y="195263"/>
                  </a:cubicBezTo>
                  <a:cubicBezTo>
                    <a:pt x="93325" y="185887"/>
                    <a:pt x="107685" y="189442"/>
                    <a:pt x="134141" y="188119"/>
                  </a:cubicBezTo>
                  <a:cubicBezTo>
                    <a:pt x="136522" y="187325"/>
                    <a:pt x="138871" y="186428"/>
                    <a:pt x="141284" y="185738"/>
                  </a:cubicBezTo>
                  <a:cubicBezTo>
                    <a:pt x="144431" y="184839"/>
                    <a:pt x="148086" y="185171"/>
                    <a:pt x="150809" y="183356"/>
                  </a:cubicBezTo>
                  <a:cubicBezTo>
                    <a:pt x="153190" y="181769"/>
                    <a:pt x="153984" y="178594"/>
                    <a:pt x="155572" y="176213"/>
                  </a:cubicBezTo>
                  <a:cubicBezTo>
                    <a:pt x="157141" y="171506"/>
                    <a:pt x="158518" y="165283"/>
                    <a:pt x="162716" y="161925"/>
                  </a:cubicBezTo>
                  <a:cubicBezTo>
                    <a:pt x="164676" y="160357"/>
                    <a:pt x="167478" y="160338"/>
                    <a:pt x="169859" y="159544"/>
                  </a:cubicBezTo>
                  <a:cubicBezTo>
                    <a:pt x="186490" y="148456"/>
                    <a:pt x="171640" y="161050"/>
                    <a:pt x="179384" y="126206"/>
                  </a:cubicBezTo>
                  <a:cubicBezTo>
                    <a:pt x="179929" y="123756"/>
                    <a:pt x="180198" y="131390"/>
                    <a:pt x="181766" y="133350"/>
                  </a:cubicBezTo>
                  <a:cubicBezTo>
                    <a:pt x="185124" y="137548"/>
                    <a:pt x="191345" y="138925"/>
                    <a:pt x="196053" y="140494"/>
                  </a:cubicBezTo>
                  <a:cubicBezTo>
                    <a:pt x="200816" y="139700"/>
                    <a:pt x="205884" y="139970"/>
                    <a:pt x="210341" y="138113"/>
                  </a:cubicBezTo>
                  <a:cubicBezTo>
                    <a:pt x="215624" y="135912"/>
                    <a:pt x="219198" y="130398"/>
                    <a:pt x="224628" y="128588"/>
                  </a:cubicBezTo>
                  <a:lnTo>
                    <a:pt x="231772" y="126206"/>
                  </a:lnTo>
                  <a:cubicBezTo>
                    <a:pt x="234153" y="123825"/>
                    <a:pt x="236849" y="121721"/>
                    <a:pt x="238916" y="119063"/>
                  </a:cubicBezTo>
                  <a:cubicBezTo>
                    <a:pt x="242430" y="114545"/>
                    <a:pt x="248441" y="104775"/>
                    <a:pt x="248441" y="104775"/>
                  </a:cubicBezTo>
                  <a:cubicBezTo>
                    <a:pt x="252995" y="91111"/>
                    <a:pt x="247560" y="103866"/>
                    <a:pt x="257966" y="90488"/>
                  </a:cubicBezTo>
                  <a:cubicBezTo>
                    <a:pt x="261480" y="85970"/>
                    <a:pt x="267491" y="76200"/>
                    <a:pt x="267491" y="76200"/>
                  </a:cubicBezTo>
                  <a:lnTo>
                    <a:pt x="272253" y="61913"/>
                  </a:lnTo>
                  <a:lnTo>
                    <a:pt x="274634" y="54769"/>
                  </a:lnTo>
                  <a:cubicBezTo>
                    <a:pt x="273840" y="46038"/>
                    <a:pt x="273493" y="37254"/>
                    <a:pt x="272253" y="28575"/>
                  </a:cubicBezTo>
                  <a:cubicBezTo>
                    <a:pt x="271898" y="26090"/>
                    <a:pt x="269872" y="23941"/>
                    <a:pt x="269872" y="21431"/>
                  </a:cubicBezTo>
                  <a:cubicBezTo>
                    <a:pt x="269872" y="18158"/>
                    <a:pt x="270209" y="14462"/>
                    <a:pt x="272253" y="11906"/>
                  </a:cubicBezTo>
                  <a:cubicBezTo>
                    <a:pt x="273821" y="9946"/>
                    <a:pt x="277152" y="10647"/>
                    <a:pt x="279397" y="9525"/>
                  </a:cubicBezTo>
                  <a:cubicBezTo>
                    <a:pt x="281957" y="8245"/>
                    <a:pt x="283926" y="5925"/>
                    <a:pt x="286541" y="4763"/>
                  </a:cubicBezTo>
                  <a:cubicBezTo>
                    <a:pt x="291128" y="2724"/>
                    <a:pt x="300828" y="0"/>
                    <a:pt x="300828" y="0"/>
                  </a:cubicBezTo>
                  <a:lnTo>
                    <a:pt x="315116" y="21431"/>
                  </a:lnTo>
                  <a:lnTo>
                    <a:pt x="319878" y="28575"/>
                  </a:lnTo>
                  <a:lnTo>
                    <a:pt x="324641" y="35719"/>
                  </a:lnTo>
                  <a:cubicBezTo>
                    <a:pt x="325435" y="38100"/>
                    <a:pt x="327022" y="40353"/>
                    <a:pt x="327022" y="42863"/>
                  </a:cubicBezTo>
                  <a:cubicBezTo>
                    <a:pt x="327022" y="59871"/>
                    <a:pt x="330463" y="69938"/>
                    <a:pt x="317497" y="78581"/>
                  </a:cubicBezTo>
                  <a:cubicBezTo>
                    <a:pt x="315408" y="79973"/>
                    <a:pt x="312734" y="80169"/>
                    <a:pt x="310353" y="80963"/>
                  </a:cubicBezTo>
                  <a:cubicBezTo>
                    <a:pt x="308766" y="83344"/>
                    <a:pt x="306871" y="85547"/>
                    <a:pt x="305591" y="88106"/>
                  </a:cubicBezTo>
                  <a:cubicBezTo>
                    <a:pt x="304468" y="90351"/>
                    <a:pt x="304777" y="93290"/>
                    <a:pt x="303209" y="95250"/>
                  </a:cubicBezTo>
                  <a:cubicBezTo>
                    <a:pt x="301421" y="97485"/>
                    <a:pt x="298447" y="98425"/>
                    <a:pt x="296066" y="100013"/>
                  </a:cubicBezTo>
                  <a:cubicBezTo>
                    <a:pt x="287189" y="126633"/>
                    <a:pt x="302846" y="76798"/>
                    <a:pt x="296066" y="154781"/>
                  </a:cubicBezTo>
                  <a:cubicBezTo>
                    <a:pt x="295774" y="158136"/>
                    <a:pt x="291078" y="159338"/>
                    <a:pt x="288922" y="161925"/>
                  </a:cubicBezTo>
                  <a:cubicBezTo>
                    <a:pt x="287090" y="164124"/>
                    <a:pt x="285747" y="166688"/>
                    <a:pt x="284159" y="169069"/>
                  </a:cubicBezTo>
                  <a:cubicBezTo>
                    <a:pt x="283365" y="179388"/>
                    <a:pt x="283685" y="189853"/>
                    <a:pt x="281778" y="200025"/>
                  </a:cubicBezTo>
                  <a:cubicBezTo>
                    <a:pt x="281251" y="202838"/>
                    <a:pt x="279443" y="205652"/>
                    <a:pt x="277016" y="207169"/>
                  </a:cubicBezTo>
                  <a:cubicBezTo>
                    <a:pt x="272759" y="209830"/>
                    <a:pt x="262728" y="211931"/>
                    <a:pt x="262728" y="211931"/>
                  </a:cubicBezTo>
                  <a:cubicBezTo>
                    <a:pt x="261934" y="209550"/>
                    <a:pt x="259934" y="207264"/>
                    <a:pt x="260347" y="204788"/>
                  </a:cubicBezTo>
                  <a:cubicBezTo>
                    <a:pt x="261614" y="197184"/>
                    <a:pt x="266680" y="197120"/>
                    <a:pt x="272253" y="195263"/>
                  </a:cubicBezTo>
                  <a:cubicBezTo>
                    <a:pt x="265975" y="193170"/>
                    <a:pt x="257110" y="189801"/>
                    <a:pt x="250822" y="190500"/>
                  </a:cubicBezTo>
                  <a:cubicBezTo>
                    <a:pt x="247977" y="190816"/>
                    <a:pt x="246059" y="193675"/>
                    <a:pt x="243678" y="195263"/>
                  </a:cubicBezTo>
                  <a:cubicBezTo>
                    <a:pt x="242091" y="197644"/>
                    <a:pt x="239821" y="199691"/>
                    <a:pt x="238916" y="202406"/>
                  </a:cubicBezTo>
                  <a:cubicBezTo>
                    <a:pt x="233607" y="218332"/>
                    <a:pt x="242421" y="218656"/>
                    <a:pt x="229391" y="214313"/>
                  </a:cubicBezTo>
                  <a:cubicBezTo>
                    <a:pt x="228597" y="210344"/>
                    <a:pt x="230729" y="204000"/>
                    <a:pt x="227009" y="202406"/>
                  </a:cubicBezTo>
                  <a:cubicBezTo>
                    <a:pt x="219793" y="199314"/>
                    <a:pt x="211320" y="209379"/>
                    <a:pt x="205578" y="211931"/>
                  </a:cubicBezTo>
                  <a:cubicBezTo>
                    <a:pt x="200991" y="213970"/>
                    <a:pt x="191291" y="216694"/>
                    <a:pt x="191291" y="216694"/>
                  </a:cubicBezTo>
                  <a:cubicBezTo>
                    <a:pt x="186528" y="215106"/>
                    <a:pt x="178591" y="216694"/>
                    <a:pt x="177003" y="211931"/>
                  </a:cubicBezTo>
                  <a:cubicBezTo>
                    <a:pt x="173828" y="202407"/>
                    <a:pt x="177003" y="205582"/>
                    <a:pt x="167478" y="202406"/>
                  </a:cubicBezTo>
                  <a:cubicBezTo>
                    <a:pt x="165097" y="203200"/>
                    <a:pt x="161024" y="202374"/>
                    <a:pt x="160334" y="204788"/>
                  </a:cubicBezTo>
                  <a:cubicBezTo>
                    <a:pt x="156205" y="219243"/>
                    <a:pt x="161735" y="218748"/>
                    <a:pt x="169859" y="221456"/>
                  </a:cubicBezTo>
                  <a:cubicBezTo>
                    <a:pt x="171447" y="223837"/>
                    <a:pt x="174151" y="225777"/>
                    <a:pt x="174622" y="228600"/>
                  </a:cubicBezTo>
                  <a:cubicBezTo>
                    <a:pt x="175035" y="231076"/>
                    <a:pt x="174016" y="233969"/>
                    <a:pt x="172241" y="235744"/>
                  </a:cubicBezTo>
                  <a:cubicBezTo>
                    <a:pt x="170466" y="237519"/>
                    <a:pt x="167567" y="237676"/>
                    <a:pt x="165097" y="238125"/>
                  </a:cubicBezTo>
                  <a:cubicBezTo>
                    <a:pt x="158801" y="239270"/>
                    <a:pt x="152397" y="239712"/>
                    <a:pt x="146047" y="240506"/>
                  </a:cubicBezTo>
                  <a:cubicBezTo>
                    <a:pt x="146026" y="240591"/>
                    <a:pt x="142424" y="256035"/>
                    <a:pt x="141284" y="257175"/>
                  </a:cubicBezTo>
                  <a:cubicBezTo>
                    <a:pt x="139509" y="258950"/>
                    <a:pt x="136522" y="258762"/>
                    <a:pt x="134141" y="259556"/>
                  </a:cubicBezTo>
                  <a:cubicBezTo>
                    <a:pt x="132553" y="257175"/>
                    <a:pt x="129378" y="255275"/>
                    <a:pt x="129378" y="252413"/>
                  </a:cubicBezTo>
                  <a:cubicBezTo>
                    <a:pt x="129378" y="247393"/>
                    <a:pt x="134141" y="238125"/>
                    <a:pt x="134141" y="238125"/>
                  </a:cubicBezTo>
                  <a:cubicBezTo>
                    <a:pt x="132553" y="235744"/>
                    <a:pt x="129783" y="233814"/>
                    <a:pt x="129378" y="230981"/>
                  </a:cubicBezTo>
                  <a:cubicBezTo>
                    <a:pt x="128915" y="227741"/>
                    <a:pt x="132794" y="224561"/>
                    <a:pt x="131759" y="221456"/>
                  </a:cubicBezTo>
                  <a:cubicBezTo>
                    <a:pt x="130854" y="218741"/>
                    <a:pt x="127246" y="217821"/>
                    <a:pt x="124616" y="216694"/>
                  </a:cubicBezTo>
                  <a:cubicBezTo>
                    <a:pt x="121608" y="215405"/>
                    <a:pt x="118238" y="215212"/>
                    <a:pt x="115091" y="214313"/>
                  </a:cubicBezTo>
                  <a:cubicBezTo>
                    <a:pt x="112677" y="213623"/>
                    <a:pt x="110328" y="212725"/>
                    <a:pt x="107947" y="211931"/>
                  </a:cubicBezTo>
                  <a:cubicBezTo>
                    <a:pt x="104772" y="212725"/>
                    <a:pt x="101430" y="213024"/>
                    <a:pt x="98422" y="214313"/>
                  </a:cubicBezTo>
                  <a:cubicBezTo>
                    <a:pt x="95792" y="215440"/>
                    <a:pt x="93838" y="217795"/>
                    <a:pt x="91278" y="219075"/>
                  </a:cubicBezTo>
                  <a:cubicBezTo>
                    <a:pt x="89033" y="220197"/>
                    <a:pt x="86515" y="220662"/>
                    <a:pt x="84134" y="221456"/>
                  </a:cubicBezTo>
                  <a:cubicBezTo>
                    <a:pt x="63534" y="235190"/>
                    <a:pt x="77453" y="228224"/>
                    <a:pt x="60322" y="233363"/>
                  </a:cubicBezTo>
                  <a:cubicBezTo>
                    <a:pt x="55514" y="234806"/>
                    <a:pt x="46034" y="238125"/>
                    <a:pt x="46034" y="238125"/>
                  </a:cubicBezTo>
                  <a:cubicBezTo>
                    <a:pt x="35783" y="244960"/>
                    <a:pt x="41330" y="243694"/>
                    <a:pt x="26984" y="240506"/>
                  </a:cubicBezTo>
                  <a:cubicBezTo>
                    <a:pt x="23789" y="239796"/>
                    <a:pt x="30953" y="238522"/>
                    <a:pt x="31747" y="23812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242"/>
            <p:cNvSpPr/>
            <p:nvPr/>
          </p:nvSpPr>
          <p:spPr>
            <a:xfrm>
              <a:off x="5789726" y="1942600"/>
              <a:ext cx="118618" cy="129872"/>
            </a:xfrm>
            <a:custGeom>
              <a:avLst/>
              <a:gdLst>
                <a:gd name="connsiteX0" fmla="*/ 26194 w 166687"/>
                <a:gd name="connsiteY0" fmla="*/ 128955 h 131336"/>
                <a:gd name="connsiteX1" fmla="*/ 26194 w 166687"/>
                <a:gd name="connsiteY1" fmla="*/ 128955 h 131336"/>
                <a:gd name="connsiteX2" fmla="*/ 9525 w 166687"/>
                <a:gd name="connsiteY2" fmla="*/ 112286 h 131336"/>
                <a:gd name="connsiteX3" fmla="*/ 0 w 166687"/>
                <a:gd name="connsiteY3" fmla="*/ 102761 h 131336"/>
                <a:gd name="connsiteX4" fmla="*/ 11906 w 166687"/>
                <a:gd name="connsiteY4" fmla="*/ 88474 h 131336"/>
                <a:gd name="connsiteX5" fmla="*/ 26194 w 166687"/>
                <a:gd name="connsiteY5" fmla="*/ 83711 h 131336"/>
                <a:gd name="connsiteX6" fmla="*/ 33337 w 166687"/>
                <a:gd name="connsiteY6" fmla="*/ 76568 h 131336"/>
                <a:gd name="connsiteX7" fmla="*/ 42862 w 166687"/>
                <a:gd name="connsiteY7" fmla="*/ 74186 h 131336"/>
                <a:gd name="connsiteX8" fmla="*/ 50006 w 166687"/>
                <a:gd name="connsiteY8" fmla="*/ 69424 h 131336"/>
                <a:gd name="connsiteX9" fmla="*/ 54769 w 166687"/>
                <a:gd name="connsiteY9" fmla="*/ 62280 h 131336"/>
                <a:gd name="connsiteX10" fmla="*/ 59531 w 166687"/>
                <a:gd name="connsiteY10" fmla="*/ 47993 h 131336"/>
                <a:gd name="connsiteX11" fmla="*/ 61912 w 166687"/>
                <a:gd name="connsiteY11" fmla="*/ 2749 h 131336"/>
                <a:gd name="connsiteX12" fmla="*/ 69056 w 166687"/>
                <a:gd name="connsiteY12" fmla="*/ 368 h 131336"/>
                <a:gd name="connsiteX13" fmla="*/ 73819 w 166687"/>
                <a:gd name="connsiteY13" fmla="*/ 7511 h 131336"/>
                <a:gd name="connsiteX14" fmla="*/ 80962 w 166687"/>
                <a:gd name="connsiteY14" fmla="*/ 14655 h 131336"/>
                <a:gd name="connsiteX15" fmla="*/ 92869 w 166687"/>
                <a:gd name="connsiteY15" fmla="*/ 26561 h 131336"/>
                <a:gd name="connsiteX16" fmla="*/ 102394 w 166687"/>
                <a:gd name="connsiteY16" fmla="*/ 28943 h 131336"/>
                <a:gd name="connsiteX17" fmla="*/ 116681 w 166687"/>
                <a:gd name="connsiteY17" fmla="*/ 33705 h 131336"/>
                <a:gd name="connsiteX18" fmla="*/ 123825 w 166687"/>
                <a:gd name="connsiteY18" fmla="*/ 36086 h 131336"/>
                <a:gd name="connsiteX19" fmla="*/ 133350 w 166687"/>
                <a:gd name="connsiteY19" fmla="*/ 40849 h 131336"/>
                <a:gd name="connsiteX20" fmla="*/ 159544 w 166687"/>
                <a:gd name="connsiteY20" fmla="*/ 47993 h 131336"/>
                <a:gd name="connsiteX21" fmla="*/ 164306 w 166687"/>
                <a:gd name="connsiteY21" fmla="*/ 62280 h 131336"/>
                <a:gd name="connsiteX22" fmla="*/ 166687 w 166687"/>
                <a:gd name="connsiteY22" fmla="*/ 69424 h 131336"/>
                <a:gd name="connsiteX23" fmla="*/ 164306 w 166687"/>
                <a:gd name="connsiteY23" fmla="*/ 76568 h 131336"/>
                <a:gd name="connsiteX24" fmla="*/ 157162 w 166687"/>
                <a:gd name="connsiteY24" fmla="*/ 83711 h 131336"/>
                <a:gd name="connsiteX25" fmla="*/ 111919 w 166687"/>
                <a:gd name="connsiteY25" fmla="*/ 90855 h 131336"/>
                <a:gd name="connsiteX26" fmla="*/ 104775 w 166687"/>
                <a:gd name="connsiteY26" fmla="*/ 93236 h 131336"/>
                <a:gd name="connsiteX27" fmla="*/ 100012 w 166687"/>
                <a:gd name="connsiteY27" fmla="*/ 109905 h 131336"/>
                <a:gd name="connsiteX28" fmla="*/ 95250 w 166687"/>
                <a:gd name="connsiteY28" fmla="*/ 117049 h 131336"/>
                <a:gd name="connsiteX29" fmla="*/ 85725 w 166687"/>
                <a:gd name="connsiteY29" fmla="*/ 105143 h 131336"/>
                <a:gd name="connsiteX30" fmla="*/ 71437 w 166687"/>
                <a:gd name="connsiteY30" fmla="*/ 97999 h 131336"/>
                <a:gd name="connsiteX31" fmla="*/ 64294 w 166687"/>
                <a:gd name="connsiteY31" fmla="*/ 100380 h 131336"/>
                <a:gd name="connsiteX32" fmla="*/ 26194 w 166687"/>
                <a:gd name="connsiteY32" fmla="*/ 105143 h 131336"/>
                <a:gd name="connsiteX33" fmla="*/ 33337 w 166687"/>
                <a:gd name="connsiteY33" fmla="*/ 109905 h 131336"/>
                <a:gd name="connsiteX34" fmla="*/ 38100 w 166687"/>
                <a:gd name="connsiteY34" fmla="*/ 124193 h 131336"/>
                <a:gd name="connsiteX35" fmla="*/ 30956 w 166687"/>
                <a:gd name="connsiteY35" fmla="*/ 128955 h 131336"/>
                <a:gd name="connsiteX36" fmla="*/ 19050 w 166687"/>
                <a:gd name="connsiteY36" fmla="*/ 131336 h 131336"/>
                <a:gd name="connsiteX37" fmla="*/ 26194 w 166687"/>
                <a:gd name="connsiteY37" fmla="*/ 128955 h 1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6687" h="131336">
                  <a:moveTo>
                    <a:pt x="26194" y="128955"/>
                  </a:moveTo>
                  <a:lnTo>
                    <a:pt x="26194" y="128955"/>
                  </a:lnTo>
                  <a:cubicBezTo>
                    <a:pt x="20638" y="123399"/>
                    <a:pt x="15661" y="117195"/>
                    <a:pt x="9525" y="112286"/>
                  </a:cubicBezTo>
                  <a:cubicBezTo>
                    <a:pt x="-2021" y="103050"/>
                    <a:pt x="5195" y="118348"/>
                    <a:pt x="0" y="102761"/>
                  </a:cubicBezTo>
                  <a:cubicBezTo>
                    <a:pt x="2964" y="98314"/>
                    <a:pt x="7053" y="91170"/>
                    <a:pt x="11906" y="88474"/>
                  </a:cubicBezTo>
                  <a:cubicBezTo>
                    <a:pt x="16295" y="86036"/>
                    <a:pt x="26194" y="83711"/>
                    <a:pt x="26194" y="83711"/>
                  </a:cubicBezTo>
                  <a:cubicBezTo>
                    <a:pt x="28575" y="81330"/>
                    <a:pt x="30413" y="78239"/>
                    <a:pt x="33337" y="76568"/>
                  </a:cubicBezTo>
                  <a:cubicBezTo>
                    <a:pt x="36179" y="74944"/>
                    <a:pt x="39854" y="75475"/>
                    <a:pt x="42862" y="74186"/>
                  </a:cubicBezTo>
                  <a:cubicBezTo>
                    <a:pt x="45492" y="73059"/>
                    <a:pt x="47625" y="71011"/>
                    <a:pt x="50006" y="69424"/>
                  </a:cubicBezTo>
                  <a:cubicBezTo>
                    <a:pt x="51594" y="67043"/>
                    <a:pt x="53607" y="64895"/>
                    <a:pt x="54769" y="62280"/>
                  </a:cubicBezTo>
                  <a:cubicBezTo>
                    <a:pt x="56808" y="57693"/>
                    <a:pt x="59531" y="47993"/>
                    <a:pt x="59531" y="47993"/>
                  </a:cubicBezTo>
                  <a:cubicBezTo>
                    <a:pt x="60325" y="32912"/>
                    <a:pt x="58950" y="17558"/>
                    <a:pt x="61912" y="2749"/>
                  </a:cubicBezTo>
                  <a:cubicBezTo>
                    <a:pt x="62404" y="288"/>
                    <a:pt x="66725" y="-564"/>
                    <a:pt x="69056" y="368"/>
                  </a:cubicBezTo>
                  <a:cubicBezTo>
                    <a:pt x="71713" y="1431"/>
                    <a:pt x="71987" y="5313"/>
                    <a:pt x="73819" y="7511"/>
                  </a:cubicBezTo>
                  <a:cubicBezTo>
                    <a:pt x="75975" y="10098"/>
                    <a:pt x="78806" y="12068"/>
                    <a:pt x="80962" y="14655"/>
                  </a:cubicBezTo>
                  <a:cubicBezTo>
                    <a:pt x="86842" y="21711"/>
                    <a:pt x="83814" y="22680"/>
                    <a:pt x="92869" y="26561"/>
                  </a:cubicBezTo>
                  <a:cubicBezTo>
                    <a:pt x="95877" y="27850"/>
                    <a:pt x="99259" y="28003"/>
                    <a:pt x="102394" y="28943"/>
                  </a:cubicBezTo>
                  <a:cubicBezTo>
                    <a:pt x="107202" y="30386"/>
                    <a:pt x="111919" y="32118"/>
                    <a:pt x="116681" y="33705"/>
                  </a:cubicBezTo>
                  <a:cubicBezTo>
                    <a:pt x="119062" y="34499"/>
                    <a:pt x="121580" y="34963"/>
                    <a:pt x="123825" y="36086"/>
                  </a:cubicBezTo>
                  <a:cubicBezTo>
                    <a:pt x="127000" y="37674"/>
                    <a:pt x="130054" y="39531"/>
                    <a:pt x="133350" y="40849"/>
                  </a:cubicBezTo>
                  <a:cubicBezTo>
                    <a:pt x="145430" y="45681"/>
                    <a:pt x="147590" y="45602"/>
                    <a:pt x="159544" y="47993"/>
                  </a:cubicBezTo>
                  <a:lnTo>
                    <a:pt x="164306" y="62280"/>
                  </a:lnTo>
                  <a:lnTo>
                    <a:pt x="166687" y="69424"/>
                  </a:lnTo>
                  <a:cubicBezTo>
                    <a:pt x="165893" y="71805"/>
                    <a:pt x="165698" y="74479"/>
                    <a:pt x="164306" y="76568"/>
                  </a:cubicBezTo>
                  <a:cubicBezTo>
                    <a:pt x="162438" y="79370"/>
                    <a:pt x="160106" y="82076"/>
                    <a:pt x="157162" y="83711"/>
                  </a:cubicBezTo>
                  <a:cubicBezTo>
                    <a:pt x="144246" y="90886"/>
                    <a:pt x="124813" y="89863"/>
                    <a:pt x="111919" y="90855"/>
                  </a:cubicBezTo>
                  <a:cubicBezTo>
                    <a:pt x="109538" y="91649"/>
                    <a:pt x="106550" y="91461"/>
                    <a:pt x="104775" y="93236"/>
                  </a:cubicBezTo>
                  <a:cubicBezTo>
                    <a:pt x="103619" y="94392"/>
                    <a:pt x="100057" y="109800"/>
                    <a:pt x="100012" y="109905"/>
                  </a:cubicBezTo>
                  <a:cubicBezTo>
                    <a:pt x="98885" y="112535"/>
                    <a:pt x="96837" y="114668"/>
                    <a:pt x="95250" y="117049"/>
                  </a:cubicBezTo>
                  <a:cubicBezTo>
                    <a:pt x="74774" y="103398"/>
                    <a:pt x="98871" y="121575"/>
                    <a:pt x="85725" y="105143"/>
                  </a:cubicBezTo>
                  <a:cubicBezTo>
                    <a:pt x="82367" y="100945"/>
                    <a:pt x="76144" y="99568"/>
                    <a:pt x="71437" y="97999"/>
                  </a:cubicBezTo>
                  <a:cubicBezTo>
                    <a:pt x="69056" y="98793"/>
                    <a:pt x="66744" y="99836"/>
                    <a:pt x="64294" y="100380"/>
                  </a:cubicBezTo>
                  <a:cubicBezTo>
                    <a:pt x="52214" y="103064"/>
                    <a:pt x="38164" y="103946"/>
                    <a:pt x="26194" y="105143"/>
                  </a:cubicBezTo>
                  <a:cubicBezTo>
                    <a:pt x="28575" y="106730"/>
                    <a:pt x="31820" y="107478"/>
                    <a:pt x="33337" y="109905"/>
                  </a:cubicBezTo>
                  <a:cubicBezTo>
                    <a:pt x="35998" y="114162"/>
                    <a:pt x="38100" y="124193"/>
                    <a:pt x="38100" y="124193"/>
                  </a:cubicBezTo>
                  <a:cubicBezTo>
                    <a:pt x="35719" y="125780"/>
                    <a:pt x="33636" y="127950"/>
                    <a:pt x="30956" y="128955"/>
                  </a:cubicBezTo>
                  <a:cubicBezTo>
                    <a:pt x="27166" y="130376"/>
                    <a:pt x="15003" y="131336"/>
                    <a:pt x="19050" y="131336"/>
                  </a:cubicBezTo>
                  <a:cubicBezTo>
                    <a:pt x="23878" y="131336"/>
                    <a:pt x="25003" y="129352"/>
                    <a:pt x="26194" y="12895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243"/>
            <p:cNvSpPr/>
            <p:nvPr/>
          </p:nvSpPr>
          <p:spPr>
            <a:xfrm>
              <a:off x="5832089" y="1645752"/>
              <a:ext cx="55920" cy="283320"/>
            </a:xfrm>
            <a:custGeom>
              <a:avLst/>
              <a:gdLst>
                <a:gd name="connsiteX0" fmla="*/ 16669 w 78581"/>
                <a:gd name="connsiteY0" fmla="*/ 98156 h 286513"/>
                <a:gd name="connsiteX1" fmla="*/ 16669 w 78581"/>
                <a:gd name="connsiteY1" fmla="*/ 98156 h 286513"/>
                <a:gd name="connsiteX2" fmla="*/ 7144 w 78581"/>
                <a:gd name="connsiteY2" fmla="*/ 79106 h 286513"/>
                <a:gd name="connsiteX3" fmla="*/ 2381 w 78581"/>
                <a:gd name="connsiteY3" fmla="*/ 71963 h 286513"/>
                <a:gd name="connsiteX4" fmla="*/ 4763 w 78581"/>
                <a:gd name="connsiteY4" fmla="*/ 60056 h 286513"/>
                <a:gd name="connsiteX5" fmla="*/ 9525 w 78581"/>
                <a:gd name="connsiteY5" fmla="*/ 45769 h 286513"/>
                <a:gd name="connsiteX6" fmla="*/ 19050 w 78581"/>
                <a:gd name="connsiteY6" fmla="*/ 31481 h 286513"/>
                <a:gd name="connsiteX7" fmla="*/ 28575 w 78581"/>
                <a:gd name="connsiteY7" fmla="*/ 29100 h 286513"/>
                <a:gd name="connsiteX8" fmla="*/ 30956 w 78581"/>
                <a:gd name="connsiteY8" fmla="*/ 14813 h 286513"/>
                <a:gd name="connsiteX9" fmla="*/ 26194 w 78581"/>
                <a:gd name="connsiteY9" fmla="*/ 7669 h 286513"/>
                <a:gd name="connsiteX10" fmla="*/ 23813 w 78581"/>
                <a:gd name="connsiteY10" fmla="*/ 525 h 286513"/>
                <a:gd name="connsiteX11" fmla="*/ 33338 w 78581"/>
                <a:gd name="connsiteY11" fmla="*/ 2906 h 286513"/>
                <a:gd name="connsiteX12" fmla="*/ 40481 w 78581"/>
                <a:gd name="connsiteY12" fmla="*/ 7669 h 286513"/>
                <a:gd name="connsiteX13" fmla="*/ 42863 w 78581"/>
                <a:gd name="connsiteY13" fmla="*/ 19575 h 286513"/>
                <a:gd name="connsiteX14" fmla="*/ 38100 w 78581"/>
                <a:gd name="connsiteY14" fmla="*/ 43388 h 286513"/>
                <a:gd name="connsiteX15" fmla="*/ 40481 w 78581"/>
                <a:gd name="connsiteY15" fmla="*/ 67200 h 286513"/>
                <a:gd name="connsiteX16" fmla="*/ 42863 w 78581"/>
                <a:gd name="connsiteY16" fmla="*/ 79106 h 286513"/>
                <a:gd name="connsiteX17" fmla="*/ 47625 w 78581"/>
                <a:gd name="connsiteY17" fmla="*/ 114825 h 286513"/>
                <a:gd name="connsiteX18" fmla="*/ 54769 w 78581"/>
                <a:gd name="connsiteY18" fmla="*/ 129113 h 286513"/>
                <a:gd name="connsiteX19" fmla="*/ 61913 w 78581"/>
                <a:gd name="connsiteY19" fmla="*/ 133875 h 286513"/>
                <a:gd name="connsiteX20" fmla="*/ 71438 w 78581"/>
                <a:gd name="connsiteY20" fmla="*/ 148163 h 286513"/>
                <a:gd name="connsiteX21" fmla="*/ 78581 w 78581"/>
                <a:gd name="connsiteY21" fmla="*/ 171975 h 286513"/>
                <a:gd name="connsiteX22" fmla="*/ 64294 w 78581"/>
                <a:gd name="connsiteY22" fmla="*/ 179119 h 286513"/>
                <a:gd name="connsiteX23" fmla="*/ 50006 w 78581"/>
                <a:gd name="connsiteY23" fmla="*/ 169594 h 286513"/>
                <a:gd name="connsiteX24" fmla="*/ 33338 w 78581"/>
                <a:gd name="connsiteY24" fmla="*/ 171975 h 286513"/>
                <a:gd name="connsiteX25" fmla="*/ 26194 w 78581"/>
                <a:gd name="connsiteY25" fmla="*/ 195788 h 286513"/>
                <a:gd name="connsiteX26" fmla="*/ 23813 w 78581"/>
                <a:gd name="connsiteY26" fmla="*/ 207694 h 286513"/>
                <a:gd name="connsiteX27" fmla="*/ 30956 w 78581"/>
                <a:gd name="connsiteY27" fmla="*/ 241031 h 286513"/>
                <a:gd name="connsiteX28" fmla="*/ 45244 w 78581"/>
                <a:gd name="connsiteY28" fmla="*/ 245794 h 286513"/>
                <a:gd name="connsiteX29" fmla="*/ 54769 w 78581"/>
                <a:gd name="connsiteY29" fmla="*/ 267225 h 286513"/>
                <a:gd name="connsiteX30" fmla="*/ 52388 w 78581"/>
                <a:gd name="connsiteY30" fmla="*/ 276750 h 286513"/>
                <a:gd name="connsiteX31" fmla="*/ 45244 w 78581"/>
                <a:gd name="connsiteY31" fmla="*/ 279131 h 286513"/>
                <a:gd name="connsiteX32" fmla="*/ 30956 w 78581"/>
                <a:gd name="connsiteY32" fmla="*/ 264844 h 286513"/>
                <a:gd name="connsiteX33" fmla="*/ 16669 w 78581"/>
                <a:gd name="connsiteY33" fmla="*/ 257700 h 286513"/>
                <a:gd name="connsiteX34" fmla="*/ 14288 w 78581"/>
                <a:gd name="connsiteY34" fmla="*/ 279131 h 286513"/>
                <a:gd name="connsiteX35" fmla="*/ 9525 w 78581"/>
                <a:gd name="connsiteY35" fmla="*/ 286275 h 286513"/>
                <a:gd name="connsiteX36" fmla="*/ 0 w 78581"/>
                <a:gd name="connsiteY36" fmla="*/ 283894 h 286513"/>
                <a:gd name="connsiteX37" fmla="*/ 2381 w 78581"/>
                <a:gd name="connsiteY37" fmla="*/ 269606 h 286513"/>
                <a:gd name="connsiteX38" fmla="*/ 7144 w 78581"/>
                <a:gd name="connsiteY38" fmla="*/ 255319 h 286513"/>
                <a:gd name="connsiteX39" fmla="*/ 9525 w 78581"/>
                <a:gd name="connsiteY39" fmla="*/ 174356 h 286513"/>
                <a:gd name="connsiteX40" fmla="*/ 11906 w 78581"/>
                <a:gd name="connsiteY40" fmla="*/ 164831 h 286513"/>
                <a:gd name="connsiteX41" fmla="*/ 9525 w 78581"/>
                <a:gd name="connsiteY41" fmla="*/ 133875 h 286513"/>
                <a:gd name="connsiteX42" fmla="*/ 9525 w 78581"/>
                <a:gd name="connsiteY42" fmla="*/ 91013 h 286513"/>
                <a:gd name="connsiteX43" fmla="*/ 16669 w 78581"/>
                <a:gd name="connsiteY43" fmla="*/ 98156 h 28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8581" h="286513">
                  <a:moveTo>
                    <a:pt x="16669" y="98156"/>
                  </a:moveTo>
                  <a:lnTo>
                    <a:pt x="16669" y="98156"/>
                  </a:lnTo>
                  <a:cubicBezTo>
                    <a:pt x="13494" y="91806"/>
                    <a:pt x="10544" y="85339"/>
                    <a:pt x="7144" y="79106"/>
                  </a:cubicBezTo>
                  <a:cubicBezTo>
                    <a:pt x="5774" y="76594"/>
                    <a:pt x="2736" y="74803"/>
                    <a:pt x="2381" y="71963"/>
                  </a:cubicBezTo>
                  <a:cubicBezTo>
                    <a:pt x="1879" y="67947"/>
                    <a:pt x="3698" y="63961"/>
                    <a:pt x="4763" y="60056"/>
                  </a:cubicBezTo>
                  <a:cubicBezTo>
                    <a:pt x="6084" y="55213"/>
                    <a:pt x="9525" y="45769"/>
                    <a:pt x="9525" y="45769"/>
                  </a:cubicBezTo>
                  <a:cubicBezTo>
                    <a:pt x="13588" y="17323"/>
                    <a:pt x="5988" y="31481"/>
                    <a:pt x="19050" y="31481"/>
                  </a:cubicBezTo>
                  <a:cubicBezTo>
                    <a:pt x="22323" y="31481"/>
                    <a:pt x="25400" y="29894"/>
                    <a:pt x="28575" y="29100"/>
                  </a:cubicBezTo>
                  <a:cubicBezTo>
                    <a:pt x="33660" y="21472"/>
                    <a:pt x="35182" y="23264"/>
                    <a:pt x="30956" y="14813"/>
                  </a:cubicBezTo>
                  <a:cubicBezTo>
                    <a:pt x="29676" y="12253"/>
                    <a:pt x="27474" y="10229"/>
                    <a:pt x="26194" y="7669"/>
                  </a:cubicBezTo>
                  <a:cubicBezTo>
                    <a:pt x="25072" y="5424"/>
                    <a:pt x="21725" y="1917"/>
                    <a:pt x="23813" y="525"/>
                  </a:cubicBezTo>
                  <a:cubicBezTo>
                    <a:pt x="26536" y="-1290"/>
                    <a:pt x="30163" y="2112"/>
                    <a:pt x="33338" y="2906"/>
                  </a:cubicBezTo>
                  <a:cubicBezTo>
                    <a:pt x="35719" y="4494"/>
                    <a:pt x="39061" y="5184"/>
                    <a:pt x="40481" y="7669"/>
                  </a:cubicBezTo>
                  <a:cubicBezTo>
                    <a:pt x="42489" y="11183"/>
                    <a:pt x="42863" y="15528"/>
                    <a:pt x="42863" y="19575"/>
                  </a:cubicBezTo>
                  <a:cubicBezTo>
                    <a:pt x="42863" y="30516"/>
                    <a:pt x="41032" y="34592"/>
                    <a:pt x="38100" y="43388"/>
                  </a:cubicBezTo>
                  <a:cubicBezTo>
                    <a:pt x="38894" y="51325"/>
                    <a:pt x="39427" y="59293"/>
                    <a:pt x="40481" y="67200"/>
                  </a:cubicBezTo>
                  <a:cubicBezTo>
                    <a:pt x="41016" y="71212"/>
                    <a:pt x="42361" y="75090"/>
                    <a:pt x="42863" y="79106"/>
                  </a:cubicBezTo>
                  <a:cubicBezTo>
                    <a:pt x="45985" y="104078"/>
                    <a:pt x="42952" y="98467"/>
                    <a:pt x="47625" y="114825"/>
                  </a:cubicBezTo>
                  <a:cubicBezTo>
                    <a:pt x="49174" y="120249"/>
                    <a:pt x="50594" y="124938"/>
                    <a:pt x="54769" y="129113"/>
                  </a:cubicBezTo>
                  <a:cubicBezTo>
                    <a:pt x="56793" y="131137"/>
                    <a:pt x="59532" y="132288"/>
                    <a:pt x="61913" y="133875"/>
                  </a:cubicBezTo>
                  <a:cubicBezTo>
                    <a:pt x="69789" y="157507"/>
                    <a:pt x="56575" y="121409"/>
                    <a:pt x="71438" y="148163"/>
                  </a:cubicBezTo>
                  <a:cubicBezTo>
                    <a:pt x="74073" y="152906"/>
                    <a:pt x="77044" y="165826"/>
                    <a:pt x="78581" y="171975"/>
                  </a:cubicBezTo>
                  <a:cubicBezTo>
                    <a:pt x="76842" y="173135"/>
                    <a:pt x="67582" y="180215"/>
                    <a:pt x="64294" y="179119"/>
                  </a:cubicBezTo>
                  <a:cubicBezTo>
                    <a:pt x="58864" y="177309"/>
                    <a:pt x="50006" y="169594"/>
                    <a:pt x="50006" y="169594"/>
                  </a:cubicBezTo>
                  <a:cubicBezTo>
                    <a:pt x="44450" y="170388"/>
                    <a:pt x="37768" y="168529"/>
                    <a:pt x="33338" y="171975"/>
                  </a:cubicBezTo>
                  <a:cubicBezTo>
                    <a:pt x="31742" y="173216"/>
                    <a:pt x="27053" y="191922"/>
                    <a:pt x="26194" y="195788"/>
                  </a:cubicBezTo>
                  <a:cubicBezTo>
                    <a:pt x="25316" y="199739"/>
                    <a:pt x="24607" y="203725"/>
                    <a:pt x="23813" y="207694"/>
                  </a:cubicBezTo>
                  <a:cubicBezTo>
                    <a:pt x="23966" y="209380"/>
                    <a:pt x="22142" y="235523"/>
                    <a:pt x="30956" y="241031"/>
                  </a:cubicBezTo>
                  <a:cubicBezTo>
                    <a:pt x="35213" y="243692"/>
                    <a:pt x="45244" y="245794"/>
                    <a:pt x="45244" y="245794"/>
                  </a:cubicBezTo>
                  <a:cubicBezTo>
                    <a:pt x="50911" y="262796"/>
                    <a:pt x="47221" y="255904"/>
                    <a:pt x="54769" y="267225"/>
                  </a:cubicBezTo>
                  <a:cubicBezTo>
                    <a:pt x="53975" y="270400"/>
                    <a:pt x="54432" y="274194"/>
                    <a:pt x="52388" y="276750"/>
                  </a:cubicBezTo>
                  <a:cubicBezTo>
                    <a:pt x="50820" y="278710"/>
                    <a:pt x="47438" y="280350"/>
                    <a:pt x="45244" y="279131"/>
                  </a:cubicBezTo>
                  <a:cubicBezTo>
                    <a:pt x="39356" y="275860"/>
                    <a:pt x="36560" y="268581"/>
                    <a:pt x="30956" y="264844"/>
                  </a:cubicBezTo>
                  <a:cubicBezTo>
                    <a:pt x="21725" y="258688"/>
                    <a:pt x="26528" y="260986"/>
                    <a:pt x="16669" y="257700"/>
                  </a:cubicBezTo>
                  <a:cubicBezTo>
                    <a:pt x="15875" y="264844"/>
                    <a:pt x="16031" y="272158"/>
                    <a:pt x="14288" y="279131"/>
                  </a:cubicBezTo>
                  <a:cubicBezTo>
                    <a:pt x="13594" y="281908"/>
                    <a:pt x="12240" y="285370"/>
                    <a:pt x="9525" y="286275"/>
                  </a:cubicBezTo>
                  <a:cubicBezTo>
                    <a:pt x="6420" y="287310"/>
                    <a:pt x="3175" y="284688"/>
                    <a:pt x="0" y="283894"/>
                  </a:cubicBezTo>
                  <a:cubicBezTo>
                    <a:pt x="794" y="279131"/>
                    <a:pt x="1210" y="274290"/>
                    <a:pt x="2381" y="269606"/>
                  </a:cubicBezTo>
                  <a:cubicBezTo>
                    <a:pt x="3599" y="264736"/>
                    <a:pt x="7144" y="255319"/>
                    <a:pt x="7144" y="255319"/>
                  </a:cubicBezTo>
                  <a:cubicBezTo>
                    <a:pt x="7938" y="228331"/>
                    <a:pt x="8106" y="201318"/>
                    <a:pt x="9525" y="174356"/>
                  </a:cubicBezTo>
                  <a:cubicBezTo>
                    <a:pt x="9697" y="171088"/>
                    <a:pt x="11906" y="168104"/>
                    <a:pt x="11906" y="164831"/>
                  </a:cubicBezTo>
                  <a:cubicBezTo>
                    <a:pt x="11906" y="154482"/>
                    <a:pt x="10319" y="144194"/>
                    <a:pt x="9525" y="133875"/>
                  </a:cubicBezTo>
                  <a:cubicBezTo>
                    <a:pt x="10248" y="125200"/>
                    <a:pt x="14517" y="102246"/>
                    <a:pt x="9525" y="91013"/>
                  </a:cubicBezTo>
                  <a:cubicBezTo>
                    <a:pt x="1258" y="72413"/>
                    <a:pt x="15478" y="96966"/>
                    <a:pt x="16669" y="98156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244"/>
            <p:cNvSpPr/>
            <p:nvPr/>
          </p:nvSpPr>
          <p:spPr>
            <a:xfrm>
              <a:off x="3917217" y="889458"/>
              <a:ext cx="367796" cy="215228"/>
            </a:xfrm>
            <a:custGeom>
              <a:avLst/>
              <a:gdLst>
                <a:gd name="connsiteX0" fmla="*/ 171508 w 516844"/>
                <a:gd name="connsiteY0" fmla="*/ 217654 h 217654"/>
                <a:gd name="connsiteX1" fmla="*/ 171508 w 516844"/>
                <a:gd name="connsiteY1" fmla="*/ 217654 h 217654"/>
                <a:gd name="connsiteX2" fmla="*/ 150076 w 516844"/>
                <a:gd name="connsiteY2" fmla="*/ 212891 h 217654"/>
                <a:gd name="connsiteX3" fmla="*/ 142933 w 516844"/>
                <a:gd name="connsiteY3" fmla="*/ 210510 h 217654"/>
                <a:gd name="connsiteX4" fmla="*/ 52445 w 516844"/>
                <a:gd name="connsiteY4" fmla="*/ 208129 h 217654"/>
                <a:gd name="connsiteX5" fmla="*/ 47683 w 516844"/>
                <a:gd name="connsiteY5" fmla="*/ 193841 h 217654"/>
                <a:gd name="connsiteX6" fmla="*/ 33395 w 516844"/>
                <a:gd name="connsiteY6" fmla="*/ 189079 h 217654"/>
                <a:gd name="connsiteX7" fmla="*/ 26251 w 516844"/>
                <a:gd name="connsiteY7" fmla="*/ 186697 h 217654"/>
                <a:gd name="connsiteX8" fmla="*/ 11964 w 516844"/>
                <a:gd name="connsiteY8" fmla="*/ 179554 h 217654"/>
                <a:gd name="connsiteX9" fmla="*/ 58 w 516844"/>
                <a:gd name="connsiteY9" fmla="*/ 167647 h 217654"/>
                <a:gd name="connsiteX10" fmla="*/ 16726 w 516844"/>
                <a:gd name="connsiteY10" fmla="*/ 160504 h 217654"/>
                <a:gd name="connsiteX11" fmla="*/ 31014 w 516844"/>
                <a:gd name="connsiteY11" fmla="*/ 155741 h 217654"/>
                <a:gd name="connsiteX12" fmla="*/ 35776 w 516844"/>
                <a:gd name="connsiteY12" fmla="*/ 148597 h 217654"/>
                <a:gd name="connsiteX13" fmla="*/ 38158 w 516844"/>
                <a:gd name="connsiteY13" fmla="*/ 141454 h 217654"/>
                <a:gd name="connsiteX14" fmla="*/ 52445 w 516844"/>
                <a:gd name="connsiteY14" fmla="*/ 136691 h 217654"/>
                <a:gd name="connsiteX15" fmla="*/ 59589 w 516844"/>
                <a:gd name="connsiteY15" fmla="*/ 134310 h 217654"/>
                <a:gd name="connsiteX16" fmla="*/ 69114 w 516844"/>
                <a:gd name="connsiteY16" fmla="*/ 112879 h 217654"/>
                <a:gd name="connsiteX17" fmla="*/ 78639 w 516844"/>
                <a:gd name="connsiteY17" fmla="*/ 100972 h 217654"/>
                <a:gd name="connsiteX18" fmla="*/ 88164 w 516844"/>
                <a:gd name="connsiteY18" fmla="*/ 86685 h 217654"/>
                <a:gd name="connsiteX19" fmla="*/ 102451 w 516844"/>
                <a:gd name="connsiteY19" fmla="*/ 81922 h 217654"/>
                <a:gd name="connsiteX20" fmla="*/ 109595 w 516844"/>
                <a:gd name="connsiteY20" fmla="*/ 79541 h 217654"/>
                <a:gd name="connsiteX21" fmla="*/ 116739 w 516844"/>
                <a:gd name="connsiteY21" fmla="*/ 74779 h 217654"/>
                <a:gd name="connsiteX22" fmla="*/ 131026 w 516844"/>
                <a:gd name="connsiteY22" fmla="*/ 70016 h 217654"/>
                <a:gd name="connsiteX23" fmla="*/ 138170 w 516844"/>
                <a:gd name="connsiteY23" fmla="*/ 67635 h 217654"/>
                <a:gd name="connsiteX24" fmla="*/ 147695 w 516844"/>
                <a:gd name="connsiteY24" fmla="*/ 62872 h 217654"/>
                <a:gd name="connsiteX25" fmla="*/ 154839 w 516844"/>
                <a:gd name="connsiteY25" fmla="*/ 58110 h 217654"/>
                <a:gd name="connsiteX26" fmla="*/ 169126 w 516844"/>
                <a:gd name="connsiteY26" fmla="*/ 53347 h 217654"/>
                <a:gd name="connsiteX27" fmla="*/ 190558 w 516844"/>
                <a:gd name="connsiteY27" fmla="*/ 46204 h 217654"/>
                <a:gd name="connsiteX28" fmla="*/ 197701 w 516844"/>
                <a:gd name="connsiteY28" fmla="*/ 43822 h 217654"/>
                <a:gd name="connsiteX29" fmla="*/ 204845 w 516844"/>
                <a:gd name="connsiteY29" fmla="*/ 39060 h 217654"/>
                <a:gd name="connsiteX30" fmla="*/ 214370 w 516844"/>
                <a:gd name="connsiteY30" fmla="*/ 36679 h 217654"/>
                <a:gd name="connsiteX31" fmla="*/ 240564 w 516844"/>
                <a:gd name="connsiteY31" fmla="*/ 31916 h 217654"/>
                <a:gd name="connsiteX32" fmla="*/ 252470 w 516844"/>
                <a:gd name="connsiteY32" fmla="*/ 29535 h 217654"/>
                <a:gd name="connsiteX33" fmla="*/ 364389 w 516844"/>
                <a:gd name="connsiteY33" fmla="*/ 27154 h 217654"/>
                <a:gd name="connsiteX34" fmla="*/ 383439 w 516844"/>
                <a:gd name="connsiteY34" fmla="*/ 24772 h 217654"/>
                <a:gd name="connsiteX35" fmla="*/ 397726 w 516844"/>
                <a:gd name="connsiteY35" fmla="*/ 17629 h 217654"/>
                <a:gd name="connsiteX36" fmla="*/ 404870 w 516844"/>
                <a:gd name="connsiteY36" fmla="*/ 15247 h 217654"/>
                <a:gd name="connsiteX37" fmla="*/ 412014 w 516844"/>
                <a:gd name="connsiteY37" fmla="*/ 10485 h 217654"/>
                <a:gd name="connsiteX38" fmla="*/ 431064 w 516844"/>
                <a:gd name="connsiteY38" fmla="*/ 5722 h 217654"/>
                <a:gd name="connsiteX39" fmla="*/ 438208 w 516844"/>
                <a:gd name="connsiteY39" fmla="*/ 3341 h 217654"/>
                <a:gd name="connsiteX40" fmla="*/ 447733 w 516844"/>
                <a:gd name="connsiteY40" fmla="*/ 960 h 217654"/>
                <a:gd name="connsiteX41" fmla="*/ 514408 w 516844"/>
                <a:gd name="connsiteY41" fmla="*/ 3341 h 217654"/>
                <a:gd name="connsiteX42" fmla="*/ 512026 w 516844"/>
                <a:gd name="connsiteY42" fmla="*/ 20010 h 217654"/>
                <a:gd name="connsiteX43" fmla="*/ 502501 w 516844"/>
                <a:gd name="connsiteY43" fmla="*/ 22391 h 217654"/>
                <a:gd name="connsiteX44" fmla="*/ 478689 w 516844"/>
                <a:gd name="connsiteY44" fmla="*/ 27154 h 217654"/>
                <a:gd name="connsiteX45" fmla="*/ 466783 w 516844"/>
                <a:gd name="connsiteY45" fmla="*/ 29535 h 217654"/>
                <a:gd name="connsiteX46" fmla="*/ 457258 w 516844"/>
                <a:gd name="connsiteY46" fmla="*/ 31916 h 217654"/>
                <a:gd name="connsiteX47" fmla="*/ 426301 w 516844"/>
                <a:gd name="connsiteY47" fmla="*/ 34297 h 217654"/>
                <a:gd name="connsiteX48" fmla="*/ 381058 w 516844"/>
                <a:gd name="connsiteY48" fmla="*/ 39060 h 217654"/>
                <a:gd name="connsiteX49" fmla="*/ 347720 w 516844"/>
                <a:gd name="connsiteY49" fmla="*/ 46204 h 217654"/>
                <a:gd name="connsiteX50" fmla="*/ 333433 w 516844"/>
                <a:gd name="connsiteY50" fmla="*/ 50966 h 217654"/>
                <a:gd name="connsiteX51" fmla="*/ 316764 w 516844"/>
                <a:gd name="connsiteY51" fmla="*/ 53347 h 217654"/>
                <a:gd name="connsiteX52" fmla="*/ 302476 w 516844"/>
                <a:gd name="connsiteY52" fmla="*/ 58110 h 217654"/>
                <a:gd name="connsiteX53" fmla="*/ 295333 w 516844"/>
                <a:gd name="connsiteY53" fmla="*/ 60491 h 217654"/>
                <a:gd name="connsiteX54" fmla="*/ 276283 w 516844"/>
                <a:gd name="connsiteY54" fmla="*/ 65254 h 217654"/>
                <a:gd name="connsiteX55" fmla="*/ 247708 w 516844"/>
                <a:gd name="connsiteY55" fmla="*/ 74779 h 217654"/>
                <a:gd name="connsiteX56" fmla="*/ 226276 w 516844"/>
                <a:gd name="connsiteY56" fmla="*/ 81922 h 217654"/>
                <a:gd name="connsiteX57" fmla="*/ 219133 w 516844"/>
                <a:gd name="connsiteY57" fmla="*/ 84304 h 217654"/>
                <a:gd name="connsiteX58" fmla="*/ 195320 w 516844"/>
                <a:gd name="connsiteY58" fmla="*/ 96210 h 217654"/>
                <a:gd name="connsiteX59" fmla="*/ 178651 w 516844"/>
                <a:gd name="connsiteY59" fmla="*/ 105735 h 217654"/>
                <a:gd name="connsiteX60" fmla="*/ 164364 w 516844"/>
                <a:gd name="connsiteY60" fmla="*/ 110497 h 217654"/>
                <a:gd name="connsiteX61" fmla="*/ 150076 w 516844"/>
                <a:gd name="connsiteY61" fmla="*/ 120022 h 217654"/>
                <a:gd name="connsiteX62" fmla="*/ 142933 w 516844"/>
                <a:gd name="connsiteY62" fmla="*/ 124785 h 217654"/>
                <a:gd name="connsiteX63" fmla="*/ 135789 w 516844"/>
                <a:gd name="connsiteY63" fmla="*/ 127166 h 217654"/>
                <a:gd name="connsiteX64" fmla="*/ 128645 w 516844"/>
                <a:gd name="connsiteY64" fmla="*/ 131929 h 217654"/>
                <a:gd name="connsiteX65" fmla="*/ 123883 w 516844"/>
                <a:gd name="connsiteY65" fmla="*/ 139072 h 217654"/>
                <a:gd name="connsiteX66" fmla="*/ 116739 w 516844"/>
                <a:gd name="connsiteY66" fmla="*/ 141454 h 217654"/>
                <a:gd name="connsiteX67" fmla="*/ 111976 w 516844"/>
                <a:gd name="connsiteY67" fmla="*/ 148597 h 217654"/>
                <a:gd name="connsiteX68" fmla="*/ 123883 w 516844"/>
                <a:gd name="connsiteY68" fmla="*/ 167647 h 217654"/>
                <a:gd name="connsiteX69" fmla="*/ 133408 w 516844"/>
                <a:gd name="connsiteY69" fmla="*/ 181935 h 217654"/>
                <a:gd name="connsiteX70" fmla="*/ 145314 w 516844"/>
                <a:gd name="connsiteY70" fmla="*/ 196222 h 217654"/>
                <a:gd name="connsiteX71" fmla="*/ 159601 w 516844"/>
                <a:gd name="connsiteY71" fmla="*/ 205747 h 217654"/>
                <a:gd name="connsiteX72" fmla="*/ 171508 w 516844"/>
                <a:gd name="connsiteY72" fmla="*/ 217654 h 21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16844" h="217654">
                  <a:moveTo>
                    <a:pt x="171508" y="217654"/>
                  </a:moveTo>
                  <a:lnTo>
                    <a:pt x="171508" y="217654"/>
                  </a:lnTo>
                  <a:cubicBezTo>
                    <a:pt x="164364" y="216066"/>
                    <a:pt x="157176" y="214666"/>
                    <a:pt x="150076" y="212891"/>
                  </a:cubicBezTo>
                  <a:cubicBezTo>
                    <a:pt x="147641" y="212282"/>
                    <a:pt x="145440" y="210632"/>
                    <a:pt x="142933" y="210510"/>
                  </a:cubicBezTo>
                  <a:cubicBezTo>
                    <a:pt x="112796" y="209040"/>
                    <a:pt x="82608" y="208923"/>
                    <a:pt x="52445" y="208129"/>
                  </a:cubicBezTo>
                  <a:cubicBezTo>
                    <a:pt x="50858" y="203366"/>
                    <a:pt x="52446" y="195428"/>
                    <a:pt x="47683" y="193841"/>
                  </a:cubicBezTo>
                  <a:lnTo>
                    <a:pt x="33395" y="189079"/>
                  </a:lnTo>
                  <a:cubicBezTo>
                    <a:pt x="31014" y="188285"/>
                    <a:pt x="28340" y="188089"/>
                    <a:pt x="26251" y="186697"/>
                  </a:cubicBezTo>
                  <a:cubicBezTo>
                    <a:pt x="17019" y="180543"/>
                    <a:pt x="21823" y="182840"/>
                    <a:pt x="11964" y="179554"/>
                  </a:cubicBezTo>
                  <a:cubicBezTo>
                    <a:pt x="9723" y="178060"/>
                    <a:pt x="-876" y="172317"/>
                    <a:pt x="58" y="167647"/>
                  </a:cubicBezTo>
                  <a:cubicBezTo>
                    <a:pt x="942" y="163226"/>
                    <a:pt x="14697" y="161113"/>
                    <a:pt x="16726" y="160504"/>
                  </a:cubicBezTo>
                  <a:cubicBezTo>
                    <a:pt x="21535" y="159061"/>
                    <a:pt x="31014" y="155741"/>
                    <a:pt x="31014" y="155741"/>
                  </a:cubicBezTo>
                  <a:cubicBezTo>
                    <a:pt x="32601" y="153360"/>
                    <a:pt x="34496" y="151157"/>
                    <a:pt x="35776" y="148597"/>
                  </a:cubicBezTo>
                  <a:cubicBezTo>
                    <a:pt x="36899" y="146352"/>
                    <a:pt x="36116" y="142913"/>
                    <a:pt x="38158" y="141454"/>
                  </a:cubicBezTo>
                  <a:cubicBezTo>
                    <a:pt x="42243" y="138536"/>
                    <a:pt x="47683" y="138279"/>
                    <a:pt x="52445" y="136691"/>
                  </a:cubicBezTo>
                  <a:lnTo>
                    <a:pt x="59589" y="134310"/>
                  </a:lnTo>
                  <a:cubicBezTo>
                    <a:pt x="65256" y="117307"/>
                    <a:pt x="61566" y="124199"/>
                    <a:pt x="69114" y="112879"/>
                  </a:cubicBezTo>
                  <a:cubicBezTo>
                    <a:pt x="74475" y="96793"/>
                    <a:pt x="67040" y="114228"/>
                    <a:pt x="78639" y="100972"/>
                  </a:cubicBezTo>
                  <a:cubicBezTo>
                    <a:pt x="82408" y="96665"/>
                    <a:pt x="82734" y="88495"/>
                    <a:pt x="88164" y="86685"/>
                  </a:cubicBezTo>
                  <a:lnTo>
                    <a:pt x="102451" y="81922"/>
                  </a:lnTo>
                  <a:cubicBezTo>
                    <a:pt x="104832" y="81128"/>
                    <a:pt x="107506" y="80933"/>
                    <a:pt x="109595" y="79541"/>
                  </a:cubicBezTo>
                  <a:cubicBezTo>
                    <a:pt x="111976" y="77954"/>
                    <a:pt x="114124" y="75941"/>
                    <a:pt x="116739" y="74779"/>
                  </a:cubicBezTo>
                  <a:cubicBezTo>
                    <a:pt x="121326" y="72740"/>
                    <a:pt x="126264" y="71604"/>
                    <a:pt x="131026" y="70016"/>
                  </a:cubicBezTo>
                  <a:cubicBezTo>
                    <a:pt x="133407" y="69222"/>
                    <a:pt x="135925" y="68758"/>
                    <a:pt x="138170" y="67635"/>
                  </a:cubicBezTo>
                  <a:cubicBezTo>
                    <a:pt x="141345" y="66047"/>
                    <a:pt x="144613" y="64633"/>
                    <a:pt x="147695" y="62872"/>
                  </a:cubicBezTo>
                  <a:cubicBezTo>
                    <a:pt x="150180" y="61452"/>
                    <a:pt x="152224" y="59272"/>
                    <a:pt x="154839" y="58110"/>
                  </a:cubicBezTo>
                  <a:cubicBezTo>
                    <a:pt x="159426" y="56071"/>
                    <a:pt x="164364" y="54935"/>
                    <a:pt x="169126" y="53347"/>
                  </a:cubicBezTo>
                  <a:lnTo>
                    <a:pt x="190558" y="46204"/>
                  </a:lnTo>
                  <a:cubicBezTo>
                    <a:pt x="192939" y="45410"/>
                    <a:pt x="195613" y="45214"/>
                    <a:pt x="197701" y="43822"/>
                  </a:cubicBezTo>
                  <a:cubicBezTo>
                    <a:pt x="200082" y="42235"/>
                    <a:pt x="202214" y="40187"/>
                    <a:pt x="204845" y="39060"/>
                  </a:cubicBezTo>
                  <a:cubicBezTo>
                    <a:pt x="207853" y="37771"/>
                    <a:pt x="211223" y="37578"/>
                    <a:pt x="214370" y="36679"/>
                  </a:cubicBezTo>
                  <a:cubicBezTo>
                    <a:pt x="234210" y="31010"/>
                    <a:pt x="202134" y="37828"/>
                    <a:pt x="240564" y="31916"/>
                  </a:cubicBezTo>
                  <a:cubicBezTo>
                    <a:pt x="244564" y="31301"/>
                    <a:pt x="248426" y="29691"/>
                    <a:pt x="252470" y="29535"/>
                  </a:cubicBezTo>
                  <a:cubicBezTo>
                    <a:pt x="289757" y="28101"/>
                    <a:pt x="327083" y="27948"/>
                    <a:pt x="364389" y="27154"/>
                  </a:cubicBezTo>
                  <a:cubicBezTo>
                    <a:pt x="370739" y="26360"/>
                    <a:pt x="377143" y="25917"/>
                    <a:pt x="383439" y="24772"/>
                  </a:cubicBezTo>
                  <a:cubicBezTo>
                    <a:pt x="392846" y="23061"/>
                    <a:pt x="389010" y="21987"/>
                    <a:pt x="397726" y="17629"/>
                  </a:cubicBezTo>
                  <a:cubicBezTo>
                    <a:pt x="399971" y="16506"/>
                    <a:pt x="402625" y="16370"/>
                    <a:pt x="404870" y="15247"/>
                  </a:cubicBezTo>
                  <a:cubicBezTo>
                    <a:pt x="407430" y="13967"/>
                    <a:pt x="409454" y="11765"/>
                    <a:pt x="412014" y="10485"/>
                  </a:cubicBezTo>
                  <a:cubicBezTo>
                    <a:pt x="417455" y="7765"/>
                    <a:pt x="425634" y="7080"/>
                    <a:pt x="431064" y="5722"/>
                  </a:cubicBezTo>
                  <a:cubicBezTo>
                    <a:pt x="433499" y="5113"/>
                    <a:pt x="435794" y="4031"/>
                    <a:pt x="438208" y="3341"/>
                  </a:cubicBezTo>
                  <a:cubicBezTo>
                    <a:pt x="441355" y="2442"/>
                    <a:pt x="444558" y="1754"/>
                    <a:pt x="447733" y="960"/>
                  </a:cubicBezTo>
                  <a:cubicBezTo>
                    <a:pt x="469958" y="1754"/>
                    <a:pt x="493085" y="-2977"/>
                    <a:pt x="514408" y="3341"/>
                  </a:cubicBezTo>
                  <a:cubicBezTo>
                    <a:pt x="519790" y="4936"/>
                    <a:pt x="515001" y="15250"/>
                    <a:pt x="512026" y="20010"/>
                  </a:cubicBezTo>
                  <a:cubicBezTo>
                    <a:pt x="510291" y="22785"/>
                    <a:pt x="505648" y="21492"/>
                    <a:pt x="502501" y="22391"/>
                  </a:cubicBezTo>
                  <a:cubicBezTo>
                    <a:pt x="483331" y="27868"/>
                    <a:pt x="512830" y="21463"/>
                    <a:pt x="478689" y="27154"/>
                  </a:cubicBezTo>
                  <a:cubicBezTo>
                    <a:pt x="474697" y="27819"/>
                    <a:pt x="470734" y="28657"/>
                    <a:pt x="466783" y="29535"/>
                  </a:cubicBezTo>
                  <a:cubicBezTo>
                    <a:pt x="463588" y="30245"/>
                    <a:pt x="460508" y="31534"/>
                    <a:pt x="457258" y="31916"/>
                  </a:cubicBezTo>
                  <a:cubicBezTo>
                    <a:pt x="446979" y="33125"/>
                    <a:pt x="436615" y="33437"/>
                    <a:pt x="426301" y="34297"/>
                  </a:cubicBezTo>
                  <a:cubicBezTo>
                    <a:pt x="415717" y="35179"/>
                    <a:pt x="392762" y="37110"/>
                    <a:pt x="381058" y="39060"/>
                  </a:cubicBezTo>
                  <a:cubicBezTo>
                    <a:pt x="376882" y="39756"/>
                    <a:pt x="355861" y="43762"/>
                    <a:pt x="347720" y="46204"/>
                  </a:cubicBezTo>
                  <a:cubicBezTo>
                    <a:pt x="342912" y="47647"/>
                    <a:pt x="338402" y="50256"/>
                    <a:pt x="333433" y="50966"/>
                  </a:cubicBezTo>
                  <a:lnTo>
                    <a:pt x="316764" y="53347"/>
                  </a:lnTo>
                  <a:lnTo>
                    <a:pt x="302476" y="58110"/>
                  </a:lnTo>
                  <a:cubicBezTo>
                    <a:pt x="300095" y="58904"/>
                    <a:pt x="297768" y="59882"/>
                    <a:pt x="295333" y="60491"/>
                  </a:cubicBezTo>
                  <a:cubicBezTo>
                    <a:pt x="288983" y="62079"/>
                    <a:pt x="282493" y="63184"/>
                    <a:pt x="276283" y="65254"/>
                  </a:cubicBezTo>
                  <a:lnTo>
                    <a:pt x="247708" y="74779"/>
                  </a:lnTo>
                  <a:lnTo>
                    <a:pt x="226276" y="81922"/>
                  </a:lnTo>
                  <a:cubicBezTo>
                    <a:pt x="223895" y="82716"/>
                    <a:pt x="221221" y="82912"/>
                    <a:pt x="219133" y="84304"/>
                  </a:cubicBezTo>
                  <a:cubicBezTo>
                    <a:pt x="202122" y="95644"/>
                    <a:pt x="210398" y="92441"/>
                    <a:pt x="195320" y="96210"/>
                  </a:cubicBezTo>
                  <a:cubicBezTo>
                    <a:pt x="184922" y="106608"/>
                    <a:pt x="192357" y="101624"/>
                    <a:pt x="178651" y="105735"/>
                  </a:cubicBezTo>
                  <a:cubicBezTo>
                    <a:pt x="173843" y="107177"/>
                    <a:pt x="164364" y="110497"/>
                    <a:pt x="164364" y="110497"/>
                  </a:cubicBezTo>
                  <a:lnTo>
                    <a:pt x="150076" y="120022"/>
                  </a:lnTo>
                  <a:cubicBezTo>
                    <a:pt x="147695" y="121609"/>
                    <a:pt x="145648" y="123880"/>
                    <a:pt x="142933" y="124785"/>
                  </a:cubicBezTo>
                  <a:lnTo>
                    <a:pt x="135789" y="127166"/>
                  </a:lnTo>
                  <a:cubicBezTo>
                    <a:pt x="133408" y="128754"/>
                    <a:pt x="130669" y="129905"/>
                    <a:pt x="128645" y="131929"/>
                  </a:cubicBezTo>
                  <a:cubicBezTo>
                    <a:pt x="126622" y="133952"/>
                    <a:pt x="126118" y="137284"/>
                    <a:pt x="123883" y="139072"/>
                  </a:cubicBezTo>
                  <a:cubicBezTo>
                    <a:pt x="121923" y="140640"/>
                    <a:pt x="119120" y="140660"/>
                    <a:pt x="116739" y="141454"/>
                  </a:cubicBezTo>
                  <a:cubicBezTo>
                    <a:pt x="115151" y="143835"/>
                    <a:pt x="111976" y="145735"/>
                    <a:pt x="111976" y="148597"/>
                  </a:cubicBezTo>
                  <a:cubicBezTo>
                    <a:pt x="111976" y="161822"/>
                    <a:pt x="115793" y="162254"/>
                    <a:pt x="123883" y="167647"/>
                  </a:cubicBezTo>
                  <a:lnTo>
                    <a:pt x="133408" y="181935"/>
                  </a:lnTo>
                  <a:cubicBezTo>
                    <a:pt x="137643" y="188288"/>
                    <a:pt x="138964" y="191283"/>
                    <a:pt x="145314" y="196222"/>
                  </a:cubicBezTo>
                  <a:cubicBezTo>
                    <a:pt x="149832" y="199736"/>
                    <a:pt x="154171" y="203937"/>
                    <a:pt x="159601" y="205747"/>
                  </a:cubicBezTo>
                  <a:cubicBezTo>
                    <a:pt x="168429" y="208690"/>
                    <a:pt x="169524" y="215670"/>
                    <a:pt x="171508" y="217654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245"/>
            <p:cNvSpPr/>
            <p:nvPr/>
          </p:nvSpPr>
          <p:spPr>
            <a:xfrm>
              <a:off x="3842615" y="1137001"/>
              <a:ext cx="42519" cy="28908"/>
            </a:xfrm>
            <a:custGeom>
              <a:avLst/>
              <a:gdLst>
                <a:gd name="connsiteX0" fmla="*/ 26311 w 59749"/>
                <a:gd name="connsiteY0" fmla="*/ 26853 h 29234"/>
                <a:gd name="connsiteX1" fmla="*/ 26311 w 59749"/>
                <a:gd name="connsiteY1" fmla="*/ 26853 h 29234"/>
                <a:gd name="connsiteX2" fmla="*/ 2499 w 59749"/>
                <a:gd name="connsiteY2" fmla="*/ 24472 h 29234"/>
                <a:gd name="connsiteX3" fmla="*/ 2499 w 59749"/>
                <a:gd name="connsiteY3" fmla="*/ 5422 h 29234"/>
                <a:gd name="connsiteX4" fmla="*/ 9643 w 59749"/>
                <a:gd name="connsiteY4" fmla="*/ 3040 h 29234"/>
                <a:gd name="connsiteX5" fmla="*/ 26311 w 59749"/>
                <a:gd name="connsiteY5" fmla="*/ 659 h 29234"/>
                <a:gd name="connsiteX6" fmla="*/ 59649 w 59749"/>
                <a:gd name="connsiteY6" fmla="*/ 10184 h 29234"/>
                <a:gd name="connsiteX7" fmla="*/ 57268 w 59749"/>
                <a:gd name="connsiteY7" fmla="*/ 22090 h 29234"/>
                <a:gd name="connsiteX8" fmla="*/ 52505 w 59749"/>
                <a:gd name="connsiteY8" fmla="*/ 29234 h 29234"/>
                <a:gd name="connsiteX9" fmla="*/ 33455 w 59749"/>
                <a:gd name="connsiteY9" fmla="*/ 26853 h 29234"/>
                <a:gd name="connsiteX10" fmla="*/ 26311 w 59749"/>
                <a:gd name="connsiteY10" fmla="*/ 26853 h 2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49" h="29234">
                  <a:moveTo>
                    <a:pt x="26311" y="26853"/>
                  </a:moveTo>
                  <a:lnTo>
                    <a:pt x="26311" y="26853"/>
                  </a:lnTo>
                  <a:cubicBezTo>
                    <a:pt x="18374" y="26059"/>
                    <a:pt x="9761" y="27773"/>
                    <a:pt x="2499" y="24472"/>
                  </a:cubicBezTo>
                  <a:cubicBezTo>
                    <a:pt x="-2157" y="22356"/>
                    <a:pt x="806" y="7538"/>
                    <a:pt x="2499" y="5422"/>
                  </a:cubicBezTo>
                  <a:cubicBezTo>
                    <a:pt x="4067" y="3462"/>
                    <a:pt x="7182" y="3532"/>
                    <a:pt x="9643" y="3040"/>
                  </a:cubicBezTo>
                  <a:cubicBezTo>
                    <a:pt x="15146" y="1939"/>
                    <a:pt x="20755" y="1453"/>
                    <a:pt x="26311" y="659"/>
                  </a:cubicBezTo>
                  <a:cubicBezTo>
                    <a:pt x="30142" y="978"/>
                    <a:pt x="57847" y="-4224"/>
                    <a:pt x="59649" y="10184"/>
                  </a:cubicBezTo>
                  <a:cubicBezTo>
                    <a:pt x="60151" y="14200"/>
                    <a:pt x="58689" y="18300"/>
                    <a:pt x="57268" y="22090"/>
                  </a:cubicBezTo>
                  <a:cubicBezTo>
                    <a:pt x="56263" y="24770"/>
                    <a:pt x="54093" y="26853"/>
                    <a:pt x="52505" y="29234"/>
                  </a:cubicBezTo>
                  <a:cubicBezTo>
                    <a:pt x="46155" y="28440"/>
                    <a:pt x="38780" y="30402"/>
                    <a:pt x="33455" y="26853"/>
                  </a:cubicBezTo>
                  <a:cubicBezTo>
                    <a:pt x="30087" y="24608"/>
                    <a:pt x="27502" y="26853"/>
                    <a:pt x="26311" y="26853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246"/>
            <p:cNvSpPr/>
            <p:nvPr/>
          </p:nvSpPr>
          <p:spPr>
            <a:xfrm>
              <a:off x="4766114" y="746771"/>
              <a:ext cx="186508" cy="80061"/>
            </a:xfrm>
            <a:custGeom>
              <a:avLst/>
              <a:gdLst>
                <a:gd name="connsiteX0" fmla="*/ 240659 w 262090"/>
                <a:gd name="connsiteY0" fmla="*/ 78581 h 80962"/>
                <a:gd name="connsiteX1" fmla="*/ 240659 w 262090"/>
                <a:gd name="connsiteY1" fmla="*/ 78581 h 80962"/>
                <a:gd name="connsiteX2" fmla="*/ 219228 w 262090"/>
                <a:gd name="connsiteY2" fmla="*/ 80962 h 80962"/>
                <a:gd name="connsiteX3" fmla="*/ 181128 w 262090"/>
                <a:gd name="connsiteY3" fmla="*/ 78581 h 80962"/>
                <a:gd name="connsiteX4" fmla="*/ 173984 w 262090"/>
                <a:gd name="connsiteY4" fmla="*/ 76200 h 80962"/>
                <a:gd name="connsiteX5" fmla="*/ 133503 w 262090"/>
                <a:gd name="connsiteY5" fmla="*/ 73818 h 80962"/>
                <a:gd name="connsiteX6" fmla="*/ 121597 w 262090"/>
                <a:gd name="connsiteY6" fmla="*/ 71437 h 80962"/>
                <a:gd name="connsiteX7" fmla="*/ 107309 w 262090"/>
                <a:gd name="connsiteY7" fmla="*/ 66675 h 80962"/>
                <a:gd name="connsiteX8" fmla="*/ 97784 w 262090"/>
                <a:gd name="connsiteY8" fmla="*/ 64293 h 80962"/>
                <a:gd name="connsiteX9" fmla="*/ 83497 w 262090"/>
                <a:gd name="connsiteY9" fmla="*/ 59531 h 80962"/>
                <a:gd name="connsiteX10" fmla="*/ 78734 w 262090"/>
                <a:gd name="connsiteY10" fmla="*/ 52387 h 80962"/>
                <a:gd name="connsiteX11" fmla="*/ 71590 w 262090"/>
                <a:gd name="connsiteY11" fmla="*/ 50006 h 80962"/>
                <a:gd name="connsiteX12" fmla="*/ 14440 w 262090"/>
                <a:gd name="connsiteY12" fmla="*/ 47625 h 80962"/>
                <a:gd name="connsiteX13" fmla="*/ 153 w 262090"/>
                <a:gd name="connsiteY13" fmla="*/ 42862 h 80962"/>
                <a:gd name="connsiteX14" fmla="*/ 2534 w 262090"/>
                <a:gd name="connsiteY14" fmla="*/ 35718 h 80962"/>
                <a:gd name="connsiteX15" fmla="*/ 16822 w 262090"/>
                <a:gd name="connsiteY15" fmla="*/ 28575 h 80962"/>
                <a:gd name="connsiteX16" fmla="*/ 23965 w 262090"/>
                <a:gd name="connsiteY16" fmla="*/ 23812 h 80962"/>
                <a:gd name="connsiteX17" fmla="*/ 38253 w 262090"/>
                <a:gd name="connsiteY17" fmla="*/ 19050 h 80962"/>
                <a:gd name="connsiteX18" fmla="*/ 45397 w 262090"/>
                <a:gd name="connsiteY18" fmla="*/ 16668 h 80962"/>
                <a:gd name="connsiteX19" fmla="*/ 66828 w 262090"/>
                <a:gd name="connsiteY19" fmla="*/ 9525 h 80962"/>
                <a:gd name="connsiteX20" fmla="*/ 73972 w 262090"/>
                <a:gd name="connsiteY20" fmla="*/ 7143 h 80962"/>
                <a:gd name="connsiteX21" fmla="*/ 83497 w 262090"/>
                <a:gd name="connsiteY21" fmla="*/ 4762 h 80962"/>
                <a:gd name="connsiteX22" fmla="*/ 100165 w 262090"/>
                <a:gd name="connsiteY22" fmla="*/ 0 h 80962"/>
                <a:gd name="connsiteX23" fmla="*/ 166840 w 262090"/>
                <a:gd name="connsiteY23" fmla="*/ 2381 h 80962"/>
                <a:gd name="connsiteX24" fmla="*/ 173984 w 262090"/>
                <a:gd name="connsiteY24" fmla="*/ 4762 h 80962"/>
                <a:gd name="connsiteX25" fmla="*/ 181128 w 262090"/>
                <a:gd name="connsiteY25" fmla="*/ 9525 h 80962"/>
                <a:gd name="connsiteX26" fmla="*/ 188272 w 262090"/>
                <a:gd name="connsiteY26" fmla="*/ 23812 h 80962"/>
                <a:gd name="connsiteX27" fmla="*/ 190653 w 262090"/>
                <a:gd name="connsiteY27" fmla="*/ 35718 h 80962"/>
                <a:gd name="connsiteX28" fmla="*/ 204940 w 262090"/>
                <a:gd name="connsiteY28" fmla="*/ 40481 h 80962"/>
                <a:gd name="connsiteX29" fmla="*/ 243040 w 262090"/>
                <a:gd name="connsiteY29" fmla="*/ 42862 h 80962"/>
                <a:gd name="connsiteX30" fmla="*/ 250184 w 262090"/>
                <a:gd name="connsiteY30" fmla="*/ 47625 h 80962"/>
                <a:gd name="connsiteX31" fmla="*/ 257328 w 262090"/>
                <a:gd name="connsiteY31" fmla="*/ 50006 h 80962"/>
                <a:gd name="connsiteX32" fmla="*/ 262090 w 262090"/>
                <a:gd name="connsiteY32" fmla="*/ 64293 h 80962"/>
                <a:gd name="connsiteX33" fmla="*/ 259709 w 262090"/>
                <a:gd name="connsiteY33" fmla="*/ 73818 h 80962"/>
                <a:gd name="connsiteX34" fmla="*/ 245422 w 262090"/>
                <a:gd name="connsiteY34" fmla="*/ 78581 h 80962"/>
                <a:gd name="connsiteX35" fmla="*/ 240659 w 262090"/>
                <a:gd name="connsiteY35" fmla="*/ 7858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62090" h="80962">
                  <a:moveTo>
                    <a:pt x="240659" y="78581"/>
                  </a:moveTo>
                  <a:lnTo>
                    <a:pt x="240659" y="78581"/>
                  </a:lnTo>
                  <a:cubicBezTo>
                    <a:pt x="233515" y="79375"/>
                    <a:pt x="226416" y="80962"/>
                    <a:pt x="219228" y="80962"/>
                  </a:cubicBezTo>
                  <a:cubicBezTo>
                    <a:pt x="206503" y="80962"/>
                    <a:pt x="193783" y="79913"/>
                    <a:pt x="181128" y="78581"/>
                  </a:cubicBezTo>
                  <a:cubicBezTo>
                    <a:pt x="178632" y="78318"/>
                    <a:pt x="176482" y="76450"/>
                    <a:pt x="173984" y="76200"/>
                  </a:cubicBezTo>
                  <a:cubicBezTo>
                    <a:pt x="160534" y="74855"/>
                    <a:pt x="146997" y="74612"/>
                    <a:pt x="133503" y="73818"/>
                  </a:cubicBezTo>
                  <a:cubicBezTo>
                    <a:pt x="129534" y="73024"/>
                    <a:pt x="125502" y="72502"/>
                    <a:pt x="121597" y="71437"/>
                  </a:cubicBezTo>
                  <a:cubicBezTo>
                    <a:pt x="116754" y="70116"/>
                    <a:pt x="112179" y="67893"/>
                    <a:pt x="107309" y="66675"/>
                  </a:cubicBezTo>
                  <a:cubicBezTo>
                    <a:pt x="104134" y="65881"/>
                    <a:pt x="100919" y="65233"/>
                    <a:pt x="97784" y="64293"/>
                  </a:cubicBezTo>
                  <a:cubicBezTo>
                    <a:pt x="92976" y="62850"/>
                    <a:pt x="83497" y="59531"/>
                    <a:pt x="83497" y="59531"/>
                  </a:cubicBezTo>
                  <a:cubicBezTo>
                    <a:pt x="81909" y="57150"/>
                    <a:pt x="80969" y="54175"/>
                    <a:pt x="78734" y="52387"/>
                  </a:cubicBezTo>
                  <a:cubicBezTo>
                    <a:pt x="76774" y="50819"/>
                    <a:pt x="74093" y="50191"/>
                    <a:pt x="71590" y="50006"/>
                  </a:cubicBezTo>
                  <a:cubicBezTo>
                    <a:pt x="52576" y="48598"/>
                    <a:pt x="33490" y="48419"/>
                    <a:pt x="14440" y="47625"/>
                  </a:cubicBezTo>
                  <a:cubicBezTo>
                    <a:pt x="9678" y="46037"/>
                    <a:pt x="-1434" y="47624"/>
                    <a:pt x="153" y="42862"/>
                  </a:cubicBezTo>
                  <a:cubicBezTo>
                    <a:pt x="947" y="40481"/>
                    <a:pt x="966" y="37678"/>
                    <a:pt x="2534" y="35718"/>
                  </a:cubicBezTo>
                  <a:cubicBezTo>
                    <a:pt x="5891" y="31522"/>
                    <a:pt x="12117" y="30143"/>
                    <a:pt x="16822" y="28575"/>
                  </a:cubicBezTo>
                  <a:cubicBezTo>
                    <a:pt x="19203" y="26987"/>
                    <a:pt x="21350" y="24974"/>
                    <a:pt x="23965" y="23812"/>
                  </a:cubicBezTo>
                  <a:cubicBezTo>
                    <a:pt x="28553" y="21773"/>
                    <a:pt x="33490" y="20638"/>
                    <a:pt x="38253" y="19050"/>
                  </a:cubicBezTo>
                  <a:lnTo>
                    <a:pt x="45397" y="16668"/>
                  </a:lnTo>
                  <a:lnTo>
                    <a:pt x="66828" y="9525"/>
                  </a:lnTo>
                  <a:cubicBezTo>
                    <a:pt x="69209" y="8731"/>
                    <a:pt x="71537" y="7752"/>
                    <a:pt x="73972" y="7143"/>
                  </a:cubicBezTo>
                  <a:cubicBezTo>
                    <a:pt x="77147" y="6349"/>
                    <a:pt x="80350" y="5661"/>
                    <a:pt x="83497" y="4762"/>
                  </a:cubicBezTo>
                  <a:cubicBezTo>
                    <a:pt x="107410" y="-2070"/>
                    <a:pt x="70386" y="7444"/>
                    <a:pt x="100165" y="0"/>
                  </a:cubicBezTo>
                  <a:cubicBezTo>
                    <a:pt x="122390" y="794"/>
                    <a:pt x="144647" y="949"/>
                    <a:pt x="166840" y="2381"/>
                  </a:cubicBezTo>
                  <a:cubicBezTo>
                    <a:pt x="169345" y="2543"/>
                    <a:pt x="171739" y="3639"/>
                    <a:pt x="173984" y="4762"/>
                  </a:cubicBezTo>
                  <a:cubicBezTo>
                    <a:pt x="176544" y="6042"/>
                    <a:pt x="178747" y="7937"/>
                    <a:pt x="181128" y="9525"/>
                  </a:cubicBezTo>
                  <a:cubicBezTo>
                    <a:pt x="185783" y="16507"/>
                    <a:pt x="186300" y="15927"/>
                    <a:pt x="188272" y="23812"/>
                  </a:cubicBezTo>
                  <a:cubicBezTo>
                    <a:pt x="189254" y="27738"/>
                    <a:pt x="187791" y="32856"/>
                    <a:pt x="190653" y="35718"/>
                  </a:cubicBezTo>
                  <a:cubicBezTo>
                    <a:pt x="194203" y="39268"/>
                    <a:pt x="199930" y="40168"/>
                    <a:pt x="204940" y="40481"/>
                  </a:cubicBezTo>
                  <a:lnTo>
                    <a:pt x="243040" y="42862"/>
                  </a:lnTo>
                  <a:cubicBezTo>
                    <a:pt x="245421" y="44450"/>
                    <a:pt x="247624" y="46345"/>
                    <a:pt x="250184" y="47625"/>
                  </a:cubicBezTo>
                  <a:cubicBezTo>
                    <a:pt x="252429" y="48748"/>
                    <a:pt x="255869" y="47963"/>
                    <a:pt x="257328" y="50006"/>
                  </a:cubicBezTo>
                  <a:cubicBezTo>
                    <a:pt x="260246" y="54091"/>
                    <a:pt x="262090" y="64293"/>
                    <a:pt x="262090" y="64293"/>
                  </a:cubicBezTo>
                  <a:cubicBezTo>
                    <a:pt x="261296" y="67468"/>
                    <a:pt x="262194" y="71688"/>
                    <a:pt x="259709" y="73818"/>
                  </a:cubicBezTo>
                  <a:cubicBezTo>
                    <a:pt x="255898" y="77085"/>
                    <a:pt x="248972" y="75032"/>
                    <a:pt x="245422" y="78581"/>
                  </a:cubicBezTo>
                  <a:lnTo>
                    <a:pt x="240659" y="78581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247"/>
            <p:cNvSpPr/>
            <p:nvPr/>
          </p:nvSpPr>
          <p:spPr>
            <a:xfrm>
              <a:off x="4940437" y="812703"/>
              <a:ext cx="117449" cy="42482"/>
            </a:xfrm>
            <a:custGeom>
              <a:avLst/>
              <a:gdLst>
                <a:gd name="connsiteX0" fmla="*/ 38555 w 165044"/>
                <a:gd name="connsiteY0" fmla="*/ 40481 h 42961"/>
                <a:gd name="connsiteX1" fmla="*/ 38555 w 165044"/>
                <a:gd name="connsiteY1" fmla="*/ 40481 h 42961"/>
                <a:gd name="connsiteX2" fmla="*/ 455 w 165044"/>
                <a:gd name="connsiteY2" fmla="*/ 40481 h 42961"/>
                <a:gd name="connsiteX3" fmla="*/ 7598 w 165044"/>
                <a:gd name="connsiteY3" fmla="*/ 35718 h 42961"/>
                <a:gd name="connsiteX4" fmla="*/ 31411 w 165044"/>
                <a:gd name="connsiteY4" fmla="*/ 21431 h 42961"/>
                <a:gd name="connsiteX5" fmla="*/ 38555 w 165044"/>
                <a:gd name="connsiteY5" fmla="*/ 16668 h 42961"/>
                <a:gd name="connsiteX6" fmla="*/ 43317 w 165044"/>
                <a:gd name="connsiteY6" fmla="*/ 9525 h 42961"/>
                <a:gd name="connsiteX7" fmla="*/ 59986 w 165044"/>
                <a:gd name="connsiteY7" fmla="*/ 2381 h 42961"/>
                <a:gd name="connsiteX8" fmla="*/ 67130 w 165044"/>
                <a:gd name="connsiteY8" fmla="*/ 0 h 42961"/>
                <a:gd name="connsiteX9" fmla="*/ 107611 w 165044"/>
                <a:gd name="connsiteY9" fmla="*/ 2381 h 42961"/>
                <a:gd name="connsiteX10" fmla="*/ 126661 w 165044"/>
                <a:gd name="connsiteY10" fmla="*/ 7143 h 42961"/>
                <a:gd name="connsiteX11" fmla="*/ 150473 w 165044"/>
                <a:gd name="connsiteY11" fmla="*/ 14287 h 42961"/>
                <a:gd name="connsiteX12" fmla="*/ 157617 w 165044"/>
                <a:gd name="connsiteY12" fmla="*/ 16668 h 42961"/>
                <a:gd name="connsiteX13" fmla="*/ 164761 w 165044"/>
                <a:gd name="connsiteY13" fmla="*/ 30956 h 42961"/>
                <a:gd name="connsiteX14" fmla="*/ 152855 w 165044"/>
                <a:gd name="connsiteY14" fmla="*/ 33337 h 42961"/>
                <a:gd name="connsiteX15" fmla="*/ 143330 w 165044"/>
                <a:gd name="connsiteY15" fmla="*/ 35718 h 42961"/>
                <a:gd name="connsiteX16" fmla="*/ 81417 w 165044"/>
                <a:gd name="connsiteY16" fmla="*/ 38100 h 42961"/>
                <a:gd name="connsiteX17" fmla="*/ 38555 w 165044"/>
                <a:gd name="connsiteY17" fmla="*/ 40481 h 4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044" h="42961">
                  <a:moveTo>
                    <a:pt x="38555" y="40481"/>
                  </a:moveTo>
                  <a:lnTo>
                    <a:pt x="38555" y="40481"/>
                  </a:lnTo>
                  <a:cubicBezTo>
                    <a:pt x="33023" y="41096"/>
                    <a:pt x="7469" y="45742"/>
                    <a:pt x="455" y="40481"/>
                  </a:cubicBezTo>
                  <a:cubicBezTo>
                    <a:pt x="-1834" y="38764"/>
                    <a:pt x="5113" y="37138"/>
                    <a:pt x="7598" y="35718"/>
                  </a:cubicBezTo>
                  <a:cubicBezTo>
                    <a:pt x="33239" y="21066"/>
                    <a:pt x="-3562" y="44746"/>
                    <a:pt x="31411" y="21431"/>
                  </a:cubicBezTo>
                  <a:lnTo>
                    <a:pt x="38555" y="16668"/>
                  </a:lnTo>
                  <a:cubicBezTo>
                    <a:pt x="40142" y="14287"/>
                    <a:pt x="41294" y="11548"/>
                    <a:pt x="43317" y="9525"/>
                  </a:cubicBezTo>
                  <a:cubicBezTo>
                    <a:pt x="49118" y="3724"/>
                    <a:pt x="52334" y="4567"/>
                    <a:pt x="59986" y="2381"/>
                  </a:cubicBezTo>
                  <a:cubicBezTo>
                    <a:pt x="62400" y="1691"/>
                    <a:pt x="64749" y="794"/>
                    <a:pt x="67130" y="0"/>
                  </a:cubicBezTo>
                  <a:cubicBezTo>
                    <a:pt x="80624" y="794"/>
                    <a:pt x="94150" y="1157"/>
                    <a:pt x="107611" y="2381"/>
                  </a:cubicBezTo>
                  <a:cubicBezTo>
                    <a:pt x="118256" y="3349"/>
                    <a:pt x="117986" y="4664"/>
                    <a:pt x="126661" y="7143"/>
                  </a:cubicBezTo>
                  <a:cubicBezTo>
                    <a:pt x="151851" y="14341"/>
                    <a:pt x="116524" y="2972"/>
                    <a:pt x="150473" y="14287"/>
                  </a:cubicBezTo>
                  <a:lnTo>
                    <a:pt x="157617" y="16668"/>
                  </a:lnTo>
                  <a:cubicBezTo>
                    <a:pt x="157777" y="16908"/>
                    <a:pt x="166733" y="28984"/>
                    <a:pt x="164761" y="30956"/>
                  </a:cubicBezTo>
                  <a:cubicBezTo>
                    <a:pt x="161899" y="33818"/>
                    <a:pt x="156806" y="32459"/>
                    <a:pt x="152855" y="33337"/>
                  </a:cubicBezTo>
                  <a:cubicBezTo>
                    <a:pt x="149660" y="34047"/>
                    <a:pt x="146595" y="35500"/>
                    <a:pt x="143330" y="35718"/>
                  </a:cubicBezTo>
                  <a:cubicBezTo>
                    <a:pt x="122723" y="37092"/>
                    <a:pt x="102055" y="37306"/>
                    <a:pt x="81417" y="38100"/>
                  </a:cubicBezTo>
                  <a:cubicBezTo>
                    <a:pt x="56105" y="41716"/>
                    <a:pt x="45699" y="40084"/>
                    <a:pt x="38555" y="40481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248"/>
            <p:cNvSpPr/>
            <p:nvPr/>
          </p:nvSpPr>
          <p:spPr>
            <a:xfrm>
              <a:off x="5733806" y="911601"/>
              <a:ext cx="166065" cy="63615"/>
            </a:xfrm>
            <a:custGeom>
              <a:avLst/>
              <a:gdLst>
                <a:gd name="connsiteX0" fmla="*/ 171450 w 233362"/>
                <a:gd name="connsiteY0" fmla="*/ 52388 h 64330"/>
                <a:gd name="connsiteX1" fmla="*/ 171450 w 233362"/>
                <a:gd name="connsiteY1" fmla="*/ 52388 h 64330"/>
                <a:gd name="connsiteX2" fmla="*/ 4762 w 233362"/>
                <a:gd name="connsiteY2" fmla="*/ 33338 h 64330"/>
                <a:gd name="connsiteX3" fmla="*/ 0 w 233362"/>
                <a:gd name="connsiteY3" fmla="*/ 19050 h 64330"/>
                <a:gd name="connsiteX4" fmla="*/ 4762 w 233362"/>
                <a:gd name="connsiteY4" fmla="*/ 4763 h 64330"/>
                <a:gd name="connsiteX5" fmla="*/ 19050 w 233362"/>
                <a:gd name="connsiteY5" fmla="*/ 0 h 64330"/>
                <a:gd name="connsiteX6" fmla="*/ 76200 w 233362"/>
                <a:gd name="connsiteY6" fmla="*/ 4763 h 64330"/>
                <a:gd name="connsiteX7" fmla="*/ 190500 w 233362"/>
                <a:gd name="connsiteY7" fmla="*/ 9525 h 64330"/>
                <a:gd name="connsiteX8" fmla="*/ 219075 w 233362"/>
                <a:gd name="connsiteY8" fmla="*/ 23813 h 64330"/>
                <a:gd name="connsiteX9" fmla="*/ 233362 w 233362"/>
                <a:gd name="connsiteY9" fmla="*/ 28575 h 64330"/>
                <a:gd name="connsiteX10" fmla="*/ 228600 w 233362"/>
                <a:gd name="connsiteY10" fmla="*/ 42863 h 64330"/>
                <a:gd name="connsiteX11" fmla="*/ 200025 w 233362"/>
                <a:gd name="connsiteY11" fmla="*/ 52388 h 64330"/>
                <a:gd name="connsiteX12" fmla="*/ 171450 w 233362"/>
                <a:gd name="connsiteY12" fmla="*/ 52388 h 6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62" h="64330">
                  <a:moveTo>
                    <a:pt x="171450" y="52388"/>
                  </a:moveTo>
                  <a:lnTo>
                    <a:pt x="171450" y="52388"/>
                  </a:lnTo>
                  <a:cubicBezTo>
                    <a:pt x="98306" y="50171"/>
                    <a:pt x="33560" y="90937"/>
                    <a:pt x="4762" y="33338"/>
                  </a:cubicBezTo>
                  <a:cubicBezTo>
                    <a:pt x="2517" y="28848"/>
                    <a:pt x="1587" y="23813"/>
                    <a:pt x="0" y="19050"/>
                  </a:cubicBezTo>
                  <a:cubicBezTo>
                    <a:pt x="1587" y="14288"/>
                    <a:pt x="1212" y="8313"/>
                    <a:pt x="4762" y="4763"/>
                  </a:cubicBezTo>
                  <a:cubicBezTo>
                    <a:pt x="8312" y="1213"/>
                    <a:pt x="14030" y="0"/>
                    <a:pt x="19050" y="0"/>
                  </a:cubicBezTo>
                  <a:cubicBezTo>
                    <a:pt x="38166" y="0"/>
                    <a:pt x="57113" y="3703"/>
                    <a:pt x="76200" y="4763"/>
                  </a:cubicBezTo>
                  <a:cubicBezTo>
                    <a:pt x="114274" y="6878"/>
                    <a:pt x="152400" y="7938"/>
                    <a:pt x="190500" y="9525"/>
                  </a:cubicBezTo>
                  <a:cubicBezTo>
                    <a:pt x="226417" y="21499"/>
                    <a:pt x="182139" y="5345"/>
                    <a:pt x="219075" y="23813"/>
                  </a:cubicBezTo>
                  <a:cubicBezTo>
                    <a:pt x="223565" y="26058"/>
                    <a:pt x="228600" y="26988"/>
                    <a:pt x="233362" y="28575"/>
                  </a:cubicBezTo>
                  <a:cubicBezTo>
                    <a:pt x="231775" y="33338"/>
                    <a:pt x="232685" y="39945"/>
                    <a:pt x="228600" y="42863"/>
                  </a:cubicBezTo>
                  <a:cubicBezTo>
                    <a:pt x="220430" y="48699"/>
                    <a:pt x="209550" y="49213"/>
                    <a:pt x="200025" y="52388"/>
                  </a:cubicBezTo>
                  <a:cubicBezTo>
                    <a:pt x="179715" y="59158"/>
                    <a:pt x="176212" y="52388"/>
                    <a:pt x="171450" y="52388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249"/>
            <p:cNvSpPr/>
            <p:nvPr/>
          </p:nvSpPr>
          <p:spPr>
            <a:xfrm>
              <a:off x="5941009" y="925701"/>
              <a:ext cx="84549" cy="39114"/>
            </a:xfrm>
            <a:custGeom>
              <a:avLst/>
              <a:gdLst>
                <a:gd name="connsiteX0" fmla="*/ 85067 w 118812"/>
                <a:gd name="connsiteY0" fmla="*/ 33365 h 39555"/>
                <a:gd name="connsiteX1" fmla="*/ 85067 w 118812"/>
                <a:gd name="connsiteY1" fmla="*/ 33365 h 39555"/>
                <a:gd name="connsiteX2" fmla="*/ 13630 w 118812"/>
                <a:gd name="connsiteY2" fmla="*/ 28603 h 39555"/>
                <a:gd name="connsiteX3" fmla="*/ 4105 w 118812"/>
                <a:gd name="connsiteY3" fmla="*/ 28 h 39555"/>
                <a:gd name="connsiteX4" fmla="*/ 51730 w 118812"/>
                <a:gd name="connsiteY4" fmla="*/ 4790 h 39555"/>
                <a:gd name="connsiteX5" fmla="*/ 66017 w 118812"/>
                <a:gd name="connsiteY5" fmla="*/ 9553 h 39555"/>
                <a:gd name="connsiteX6" fmla="*/ 94592 w 118812"/>
                <a:gd name="connsiteY6" fmla="*/ 14315 h 39555"/>
                <a:gd name="connsiteX7" fmla="*/ 113642 w 118812"/>
                <a:gd name="connsiteY7" fmla="*/ 19078 h 39555"/>
                <a:gd name="connsiteX8" fmla="*/ 118405 w 118812"/>
                <a:gd name="connsiteY8" fmla="*/ 33365 h 39555"/>
                <a:gd name="connsiteX9" fmla="*/ 85067 w 118812"/>
                <a:gd name="connsiteY9" fmla="*/ 33365 h 3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812" h="39555">
                  <a:moveTo>
                    <a:pt x="85067" y="33365"/>
                  </a:moveTo>
                  <a:lnTo>
                    <a:pt x="85067" y="33365"/>
                  </a:lnTo>
                  <a:cubicBezTo>
                    <a:pt x="61255" y="31778"/>
                    <a:pt x="35698" y="37690"/>
                    <a:pt x="13630" y="28603"/>
                  </a:cubicBezTo>
                  <a:cubicBezTo>
                    <a:pt x="4346" y="24780"/>
                    <a:pt x="-5885" y="-971"/>
                    <a:pt x="4105" y="28"/>
                  </a:cubicBezTo>
                  <a:lnTo>
                    <a:pt x="51730" y="4790"/>
                  </a:lnTo>
                  <a:cubicBezTo>
                    <a:pt x="56492" y="6378"/>
                    <a:pt x="61117" y="8464"/>
                    <a:pt x="66017" y="9553"/>
                  </a:cubicBezTo>
                  <a:cubicBezTo>
                    <a:pt x="75443" y="11648"/>
                    <a:pt x="85123" y="12421"/>
                    <a:pt x="94592" y="14315"/>
                  </a:cubicBezTo>
                  <a:cubicBezTo>
                    <a:pt x="101010" y="15599"/>
                    <a:pt x="107292" y="17490"/>
                    <a:pt x="113642" y="19078"/>
                  </a:cubicBezTo>
                  <a:cubicBezTo>
                    <a:pt x="115230" y="23840"/>
                    <a:pt x="120269" y="28704"/>
                    <a:pt x="118405" y="33365"/>
                  </a:cubicBezTo>
                  <a:cubicBezTo>
                    <a:pt x="112834" y="47293"/>
                    <a:pt x="90623" y="33365"/>
                    <a:pt x="85067" y="3336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250"/>
            <p:cNvSpPr/>
            <p:nvPr/>
          </p:nvSpPr>
          <p:spPr>
            <a:xfrm>
              <a:off x="5823926" y="990702"/>
              <a:ext cx="52222" cy="29216"/>
            </a:xfrm>
            <a:custGeom>
              <a:avLst/>
              <a:gdLst>
                <a:gd name="connsiteX0" fmla="*/ 44809 w 73384"/>
                <a:gd name="connsiteY0" fmla="*/ 29545 h 29545"/>
                <a:gd name="connsiteX1" fmla="*/ 44809 w 73384"/>
                <a:gd name="connsiteY1" fmla="*/ 29545 h 29545"/>
                <a:gd name="connsiteX2" fmla="*/ 6709 w 73384"/>
                <a:gd name="connsiteY2" fmla="*/ 15257 h 29545"/>
                <a:gd name="connsiteX3" fmla="*/ 1946 w 73384"/>
                <a:gd name="connsiteY3" fmla="*/ 970 h 29545"/>
                <a:gd name="connsiteX4" fmla="*/ 59096 w 73384"/>
                <a:gd name="connsiteY4" fmla="*/ 5732 h 29545"/>
                <a:gd name="connsiteX5" fmla="*/ 73384 w 73384"/>
                <a:gd name="connsiteY5" fmla="*/ 10495 h 29545"/>
                <a:gd name="connsiteX6" fmla="*/ 44809 w 73384"/>
                <a:gd name="connsiteY6" fmla="*/ 29545 h 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84" h="29545">
                  <a:moveTo>
                    <a:pt x="44809" y="29545"/>
                  </a:moveTo>
                  <a:lnTo>
                    <a:pt x="44809" y="29545"/>
                  </a:lnTo>
                  <a:cubicBezTo>
                    <a:pt x="32109" y="24782"/>
                    <a:pt x="17995" y="22781"/>
                    <a:pt x="6709" y="15257"/>
                  </a:cubicBezTo>
                  <a:cubicBezTo>
                    <a:pt x="2532" y="12472"/>
                    <a:pt x="-2993" y="1868"/>
                    <a:pt x="1946" y="970"/>
                  </a:cubicBezTo>
                  <a:cubicBezTo>
                    <a:pt x="20754" y="-2450"/>
                    <a:pt x="40046" y="4145"/>
                    <a:pt x="59096" y="5732"/>
                  </a:cubicBezTo>
                  <a:cubicBezTo>
                    <a:pt x="63859" y="7320"/>
                    <a:pt x="73384" y="5475"/>
                    <a:pt x="73384" y="10495"/>
                  </a:cubicBezTo>
                  <a:cubicBezTo>
                    <a:pt x="73384" y="15759"/>
                    <a:pt x="49571" y="26370"/>
                    <a:pt x="44809" y="2954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251"/>
            <p:cNvSpPr/>
            <p:nvPr/>
          </p:nvSpPr>
          <p:spPr>
            <a:xfrm>
              <a:off x="6614968" y="1057593"/>
              <a:ext cx="78135" cy="37675"/>
            </a:xfrm>
            <a:custGeom>
              <a:avLst/>
              <a:gdLst>
                <a:gd name="connsiteX0" fmla="*/ 71437 w 109799"/>
                <a:gd name="connsiteY0" fmla="*/ 28575 h 38100"/>
                <a:gd name="connsiteX1" fmla="*/ 71437 w 109799"/>
                <a:gd name="connsiteY1" fmla="*/ 28575 h 38100"/>
                <a:gd name="connsiteX2" fmla="*/ 28575 w 109799"/>
                <a:gd name="connsiteY2" fmla="*/ 33337 h 38100"/>
                <a:gd name="connsiteX3" fmla="*/ 14287 w 109799"/>
                <a:gd name="connsiteY3" fmla="*/ 38100 h 38100"/>
                <a:gd name="connsiteX4" fmla="*/ 0 w 109799"/>
                <a:gd name="connsiteY4" fmla="*/ 33337 h 38100"/>
                <a:gd name="connsiteX5" fmla="*/ 4762 w 109799"/>
                <a:gd name="connsiteY5" fmla="*/ 4762 h 38100"/>
                <a:gd name="connsiteX6" fmla="*/ 19050 w 109799"/>
                <a:gd name="connsiteY6" fmla="*/ 0 h 38100"/>
                <a:gd name="connsiteX7" fmla="*/ 100012 w 109799"/>
                <a:gd name="connsiteY7" fmla="*/ 4762 h 38100"/>
                <a:gd name="connsiteX8" fmla="*/ 109537 w 109799"/>
                <a:gd name="connsiteY8" fmla="*/ 19050 h 38100"/>
                <a:gd name="connsiteX9" fmla="*/ 104775 w 109799"/>
                <a:gd name="connsiteY9" fmla="*/ 33337 h 38100"/>
                <a:gd name="connsiteX10" fmla="*/ 71437 w 109799"/>
                <a:gd name="connsiteY10" fmla="*/ 2857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99" h="38100">
                  <a:moveTo>
                    <a:pt x="71437" y="28575"/>
                  </a:moveTo>
                  <a:lnTo>
                    <a:pt x="71437" y="28575"/>
                  </a:lnTo>
                  <a:cubicBezTo>
                    <a:pt x="57150" y="30162"/>
                    <a:pt x="42755" y="30974"/>
                    <a:pt x="28575" y="33337"/>
                  </a:cubicBezTo>
                  <a:cubicBezTo>
                    <a:pt x="23623" y="34162"/>
                    <a:pt x="19307" y="38100"/>
                    <a:pt x="14287" y="38100"/>
                  </a:cubicBezTo>
                  <a:cubicBezTo>
                    <a:pt x="9267" y="38100"/>
                    <a:pt x="4762" y="34925"/>
                    <a:pt x="0" y="33337"/>
                  </a:cubicBezTo>
                  <a:cubicBezTo>
                    <a:pt x="1587" y="23812"/>
                    <a:pt x="-29" y="13146"/>
                    <a:pt x="4762" y="4762"/>
                  </a:cubicBezTo>
                  <a:cubicBezTo>
                    <a:pt x="7253" y="403"/>
                    <a:pt x="14030" y="0"/>
                    <a:pt x="19050" y="0"/>
                  </a:cubicBezTo>
                  <a:cubicBezTo>
                    <a:pt x="46084" y="0"/>
                    <a:pt x="73025" y="3175"/>
                    <a:pt x="100012" y="4762"/>
                  </a:cubicBezTo>
                  <a:cubicBezTo>
                    <a:pt x="103187" y="9525"/>
                    <a:pt x="108596" y="13404"/>
                    <a:pt x="109537" y="19050"/>
                  </a:cubicBezTo>
                  <a:cubicBezTo>
                    <a:pt x="110362" y="24002"/>
                    <a:pt x="109362" y="31298"/>
                    <a:pt x="104775" y="33337"/>
                  </a:cubicBezTo>
                  <a:cubicBezTo>
                    <a:pt x="93615" y="38297"/>
                    <a:pt x="76993" y="29369"/>
                    <a:pt x="71437" y="2857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252"/>
            <p:cNvSpPr/>
            <p:nvPr/>
          </p:nvSpPr>
          <p:spPr>
            <a:xfrm>
              <a:off x="3056432" y="785580"/>
              <a:ext cx="276853" cy="121311"/>
            </a:xfrm>
            <a:custGeom>
              <a:avLst/>
              <a:gdLst>
                <a:gd name="connsiteX0" fmla="*/ 173831 w 389047"/>
                <a:gd name="connsiteY0" fmla="*/ 122679 h 122679"/>
                <a:gd name="connsiteX1" fmla="*/ 173831 w 389047"/>
                <a:gd name="connsiteY1" fmla="*/ 122679 h 122679"/>
                <a:gd name="connsiteX2" fmla="*/ 140493 w 389047"/>
                <a:gd name="connsiteY2" fmla="*/ 110772 h 122679"/>
                <a:gd name="connsiteX3" fmla="*/ 133350 w 389047"/>
                <a:gd name="connsiteY3" fmla="*/ 108391 h 122679"/>
                <a:gd name="connsiteX4" fmla="*/ 126206 w 389047"/>
                <a:gd name="connsiteY4" fmla="*/ 106010 h 122679"/>
                <a:gd name="connsiteX5" fmla="*/ 104775 w 389047"/>
                <a:gd name="connsiteY5" fmla="*/ 96485 h 122679"/>
                <a:gd name="connsiteX6" fmla="*/ 97631 w 389047"/>
                <a:gd name="connsiteY6" fmla="*/ 94104 h 122679"/>
                <a:gd name="connsiteX7" fmla="*/ 90487 w 389047"/>
                <a:gd name="connsiteY7" fmla="*/ 91722 h 122679"/>
                <a:gd name="connsiteX8" fmla="*/ 83343 w 389047"/>
                <a:gd name="connsiteY8" fmla="*/ 77435 h 122679"/>
                <a:gd name="connsiteX9" fmla="*/ 78581 w 389047"/>
                <a:gd name="connsiteY9" fmla="*/ 60766 h 122679"/>
                <a:gd name="connsiteX10" fmla="*/ 71437 w 389047"/>
                <a:gd name="connsiteY10" fmla="*/ 56004 h 122679"/>
                <a:gd name="connsiteX11" fmla="*/ 64293 w 389047"/>
                <a:gd name="connsiteY11" fmla="*/ 53622 h 122679"/>
                <a:gd name="connsiteX12" fmla="*/ 35718 w 389047"/>
                <a:gd name="connsiteY12" fmla="*/ 48860 h 122679"/>
                <a:gd name="connsiteX13" fmla="*/ 14287 w 389047"/>
                <a:gd name="connsiteY13" fmla="*/ 39335 h 122679"/>
                <a:gd name="connsiteX14" fmla="*/ 9525 w 389047"/>
                <a:gd name="connsiteY14" fmla="*/ 32191 h 122679"/>
                <a:gd name="connsiteX15" fmla="*/ 2381 w 389047"/>
                <a:gd name="connsiteY15" fmla="*/ 25047 h 122679"/>
                <a:gd name="connsiteX16" fmla="*/ 0 w 389047"/>
                <a:gd name="connsiteY16" fmla="*/ 17904 h 122679"/>
                <a:gd name="connsiteX17" fmla="*/ 71437 w 389047"/>
                <a:gd name="connsiteY17" fmla="*/ 10760 h 122679"/>
                <a:gd name="connsiteX18" fmla="*/ 85725 w 389047"/>
                <a:gd name="connsiteY18" fmla="*/ 15522 h 122679"/>
                <a:gd name="connsiteX19" fmla="*/ 102393 w 389047"/>
                <a:gd name="connsiteY19" fmla="*/ 13141 h 122679"/>
                <a:gd name="connsiteX20" fmla="*/ 109537 w 389047"/>
                <a:gd name="connsiteY20" fmla="*/ 10760 h 122679"/>
                <a:gd name="connsiteX21" fmla="*/ 126206 w 389047"/>
                <a:gd name="connsiteY21" fmla="*/ 13141 h 122679"/>
                <a:gd name="connsiteX22" fmla="*/ 133350 w 389047"/>
                <a:gd name="connsiteY22" fmla="*/ 17904 h 122679"/>
                <a:gd name="connsiteX23" fmla="*/ 147637 w 389047"/>
                <a:gd name="connsiteY23" fmla="*/ 25047 h 122679"/>
                <a:gd name="connsiteX24" fmla="*/ 154781 w 389047"/>
                <a:gd name="connsiteY24" fmla="*/ 10760 h 122679"/>
                <a:gd name="connsiteX25" fmla="*/ 169068 w 389047"/>
                <a:gd name="connsiteY25" fmla="*/ 5997 h 122679"/>
                <a:gd name="connsiteX26" fmla="*/ 195262 w 389047"/>
                <a:gd name="connsiteY26" fmla="*/ 8379 h 122679"/>
                <a:gd name="connsiteX27" fmla="*/ 209550 w 389047"/>
                <a:gd name="connsiteY27" fmla="*/ 17904 h 122679"/>
                <a:gd name="connsiteX28" fmla="*/ 245268 w 389047"/>
                <a:gd name="connsiteY28" fmla="*/ 22666 h 122679"/>
                <a:gd name="connsiteX29" fmla="*/ 252412 w 389047"/>
                <a:gd name="connsiteY29" fmla="*/ 27429 h 122679"/>
                <a:gd name="connsiteX30" fmla="*/ 257175 w 389047"/>
                <a:gd name="connsiteY30" fmla="*/ 34572 h 122679"/>
                <a:gd name="connsiteX31" fmla="*/ 295275 w 389047"/>
                <a:gd name="connsiteY31" fmla="*/ 36954 h 122679"/>
                <a:gd name="connsiteX32" fmla="*/ 319087 w 389047"/>
                <a:gd name="connsiteY32" fmla="*/ 48860 h 122679"/>
                <a:gd name="connsiteX33" fmla="*/ 326231 w 389047"/>
                <a:gd name="connsiteY33" fmla="*/ 53622 h 122679"/>
                <a:gd name="connsiteX34" fmla="*/ 333375 w 389047"/>
                <a:gd name="connsiteY34" fmla="*/ 58385 h 122679"/>
                <a:gd name="connsiteX35" fmla="*/ 354806 w 389047"/>
                <a:gd name="connsiteY35" fmla="*/ 65529 h 122679"/>
                <a:gd name="connsiteX36" fmla="*/ 361950 w 389047"/>
                <a:gd name="connsiteY36" fmla="*/ 67910 h 122679"/>
                <a:gd name="connsiteX37" fmla="*/ 373856 w 389047"/>
                <a:gd name="connsiteY37" fmla="*/ 70291 h 122679"/>
                <a:gd name="connsiteX38" fmla="*/ 385762 w 389047"/>
                <a:gd name="connsiteY38" fmla="*/ 82197 h 122679"/>
                <a:gd name="connsiteX39" fmla="*/ 388143 w 389047"/>
                <a:gd name="connsiteY39" fmla="*/ 89341 h 122679"/>
                <a:gd name="connsiteX40" fmla="*/ 328612 w 389047"/>
                <a:gd name="connsiteY40" fmla="*/ 86960 h 122679"/>
                <a:gd name="connsiteX41" fmla="*/ 321468 w 389047"/>
                <a:gd name="connsiteY41" fmla="*/ 84579 h 122679"/>
                <a:gd name="connsiteX42" fmla="*/ 297656 w 389047"/>
                <a:gd name="connsiteY42" fmla="*/ 82197 h 122679"/>
                <a:gd name="connsiteX43" fmla="*/ 302418 w 389047"/>
                <a:gd name="connsiteY43" fmla="*/ 67910 h 122679"/>
                <a:gd name="connsiteX44" fmla="*/ 300037 w 389047"/>
                <a:gd name="connsiteY44" fmla="*/ 60766 h 122679"/>
                <a:gd name="connsiteX45" fmla="*/ 292893 w 389047"/>
                <a:gd name="connsiteY45" fmla="*/ 58385 h 122679"/>
                <a:gd name="connsiteX46" fmla="*/ 285750 w 389047"/>
                <a:gd name="connsiteY46" fmla="*/ 53622 h 122679"/>
                <a:gd name="connsiteX47" fmla="*/ 271462 w 389047"/>
                <a:gd name="connsiteY47" fmla="*/ 48860 h 122679"/>
                <a:gd name="connsiteX48" fmla="*/ 264318 w 389047"/>
                <a:gd name="connsiteY48" fmla="*/ 46479 h 122679"/>
                <a:gd name="connsiteX49" fmla="*/ 235743 w 389047"/>
                <a:gd name="connsiteY49" fmla="*/ 60766 h 122679"/>
                <a:gd name="connsiteX50" fmla="*/ 228600 w 389047"/>
                <a:gd name="connsiteY50" fmla="*/ 63147 h 122679"/>
                <a:gd name="connsiteX51" fmla="*/ 223837 w 389047"/>
                <a:gd name="connsiteY51" fmla="*/ 70291 h 122679"/>
                <a:gd name="connsiteX52" fmla="*/ 221456 w 389047"/>
                <a:gd name="connsiteY52" fmla="*/ 77435 h 122679"/>
                <a:gd name="connsiteX53" fmla="*/ 202406 w 389047"/>
                <a:gd name="connsiteY53" fmla="*/ 82197 h 122679"/>
                <a:gd name="connsiteX54" fmla="*/ 190500 w 389047"/>
                <a:gd name="connsiteY54" fmla="*/ 96485 h 122679"/>
                <a:gd name="connsiteX55" fmla="*/ 183356 w 389047"/>
                <a:gd name="connsiteY55" fmla="*/ 103629 h 122679"/>
                <a:gd name="connsiteX56" fmla="*/ 178593 w 389047"/>
                <a:gd name="connsiteY56" fmla="*/ 110772 h 122679"/>
                <a:gd name="connsiteX57" fmla="*/ 171450 w 389047"/>
                <a:gd name="connsiteY57" fmla="*/ 113154 h 122679"/>
                <a:gd name="connsiteX58" fmla="*/ 164306 w 389047"/>
                <a:gd name="connsiteY58" fmla="*/ 117916 h 122679"/>
                <a:gd name="connsiteX59" fmla="*/ 166687 w 389047"/>
                <a:gd name="connsiteY59" fmla="*/ 101247 h 122679"/>
                <a:gd name="connsiteX60" fmla="*/ 178593 w 389047"/>
                <a:gd name="connsiteY60" fmla="*/ 94104 h 122679"/>
                <a:gd name="connsiteX61" fmla="*/ 173831 w 389047"/>
                <a:gd name="connsiteY61" fmla="*/ 122679 h 12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89047" h="122679">
                  <a:moveTo>
                    <a:pt x="173831" y="122679"/>
                  </a:moveTo>
                  <a:lnTo>
                    <a:pt x="173831" y="122679"/>
                  </a:lnTo>
                  <a:cubicBezTo>
                    <a:pt x="150086" y="113774"/>
                    <a:pt x="161211" y="117678"/>
                    <a:pt x="140493" y="110772"/>
                  </a:cubicBezTo>
                  <a:lnTo>
                    <a:pt x="133350" y="108391"/>
                  </a:lnTo>
                  <a:lnTo>
                    <a:pt x="126206" y="106010"/>
                  </a:lnTo>
                  <a:cubicBezTo>
                    <a:pt x="114886" y="98462"/>
                    <a:pt x="121777" y="102152"/>
                    <a:pt x="104775" y="96485"/>
                  </a:cubicBezTo>
                  <a:lnTo>
                    <a:pt x="97631" y="94104"/>
                  </a:lnTo>
                  <a:lnTo>
                    <a:pt x="90487" y="91722"/>
                  </a:lnTo>
                  <a:cubicBezTo>
                    <a:pt x="85271" y="83897"/>
                    <a:pt x="85807" y="86060"/>
                    <a:pt x="83343" y="77435"/>
                  </a:cubicBezTo>
                  <a:cubicBezTo>
                    <a:pt x="83153" y="76770"/>
                    <a:pt x="79849" y="62352"/>
                    <a:pt x="78581" y="60766"/>
                  </a:cubicBezTo>
                  <a:cubicBezTo>
                    <a:pt x="76793" y="58531"/>
                    <a:pt x="73997" y="57284"/>
                    <a:pt x="71437" y="56004"/>
                  </a:cubicBezTo>
                  <a:cubicBezTo>
                    <a:pt x="69192" y="54881"/>
                    <a:pt x="66754" y="54114"/>
                    <a:pt x="64293" y="53622"/>
                  </a:cubicBezTo>
                  <a:cubicBezTo>
                    <a:pt x="54824" y="51728"/>
                    <a:pt x="35718" y="48860"/>
                    <a:pt x="35718" y="48860"/>
                  </a:cubicBezTo>
                  <a:cubicBezTo>
                    <a:pt x="18716" y="43192"/>
                    <a:pt x="25608" y="46881"/>
                    <a:pt x="14287" y="39335"/>
                  </a:cubicBezTo>
                  <a:cubicBezTo>
                    <a:pt x="12700" y="36954"/>
                    <a:pt x="11357" y="34390"/>
                    <a:pt x="9525" y="32191"/>
                  </a:cubicBezTo>
                  <a:cubicBezTo>
                    <a:pt x="7369" y="29604"/>
                    <a:pt x="4249" y="27849"/>
                    <a:pt x="2381" y="25047"/>
                  </a:cubicBezTo>
                  <a:cubicBezTo>
                    <a:pt x="989" y="22959"/>
                    <a:pt x="794" y="20285"/>
                    <a:pt x="0" y="17904"/>
                  </a:cubicBezTo>
                  <a:cubicBezTo>
                    <a:pt x="7838" y="-13450"/>
                    <a:pt x="17" y="4639"/>
                    <a:pt x="71437" y="10760"/>
                  </a:cubicBezTo>
                  <a:cubicBezTo>
                    <a:pt x="76439" y="11189"/>
                    <a:pt x="85725" y="15522"/>
                    <a:pt x="85725" y="15522"/>
                  </a:cubicBezTo>
                  <a:cubicBezTo>
                    <a:pt x="91281" y="14728"/>
                    <a:pt x="96890" y="14242"/>
                    <a:pt x="102393" y="13141"/>
                  </a:cubicBezTo>
                  <a:cubicBezTo>
                    <a:pt x="104854" y="12649"/>
                    <a:pt x="107027" y="10760"/>
                    <a:pt x="109537" y="10760"/>
                  </a:cubicBezTo>
                  <a:cubicBezTo>
                    <a:pt x="115150" y="10760"/>
                    <a:pt x="120650" y="12347"/>
                    <a:pt x="126206" y="13141"/>
                  </a:cubicBezTo>
                  <a:cubicBezTo>
                    <a:pt x="128587" y="14729"/>
                    <a:pt x="130790" y="16624"/>
                    <a:pt x="133350" y="17904"/>
                  </a:cubicBezTo>
                  <a:cubicBezTo>
                    <a:pt x="153076" y="27768"/>
                    <a:pt x="127153" y="11393"/>
                    <a:pt x="147637" y="25047"/>
                  </a:cubicBezTo>
                  <a:cubicBezTo>
                    <a:pt x="158985" y="42068"/>
                    <a:pt x="145560" y="25251"/>
                    <a:pt x="154781" y="10760"/>
                  </a:cubicBezTo>
                  <a:cubicBezTo>
                    <a:pt x="157476" y="6525"/>
                    <a:pt x="169068" y="5997"/>
                    <a:pt x="169068" y="5997"/>
                  </a:cubicBezTo>
                  <a:cubicBezTo>
                    <a:pt x="177799" y="6791"/>
                    <a:pt x="186851" y="5905"/>
                    <a:pt x="195262" y="8379"/>
                  </a:cubicBezTo>
                  <a:cubicBezTo>
                    <a:pt x="200753" y="9994"/>
                    <a:pt x="203997" y="16516"/>
                    <a:pt x="209550" y="17904"/>
                  </a:cubicBezTo>
                  <a:cubicBezTo>
                    <a:pt x="227580" y="22411"/>
                    <a:pt x="215816" y="19989"/>
                    <a:pt x="245268" y="22666"/>
                  </a:cubicBezTo>
                  <a:cubicBezTo>
                    <a:pt x="247649" y="24254"/>
                    <a:pt x="250388" y="25405"/>
                    <a:pt x="252412" y="27429"/>
                  </a:cubicBezTo>
                  <a:cubicBezTo>
                    <a:pt x="254436" y="29453"/>
                    <a:pt x="254381" y="33951"/>
                    <a:pt x="257175" y="34572"/>
                  </a:cubicBezTo>
                  <a:cubicBezTo>
                    <a:pt x="269597" y="37332"/>
                    <a:pt x="282575" y="36160"/>
                    <a:pt x="295275" y="36954"/>
                  </a:cubicBezTo>
                  <a:cubicBezTo>
                    <a:pt x="310354" y="40723"/>
                    <a:pt x="302075" y="37519"/>
                    <a:pt x="319087" y="48860"/>
                  </a:cubicBezTo>
                  <a:lnTo>
                    <a:pt x="326231" y="53622"/>
                  </a:lnTo>
                  <a:cubicBezTo>
                    <a:pt x="328612" y="55210"/>
                    <a:pt x="330660" y="57480"/>
                    <a:pt x="333375" y="58385"/>
                  </a:cubicBezTo>
                  <a:lnTo>
                    <a:pt x="354806" y="65529"/>
                  </a:lnTo>
                  <a:cubicBezTo>
                    <a:pt x="357187" y="66323"/>
                    <a:pt x="359489" y="67418"/>
                    <a:pt x="361950" y="67910"/>
                  </a:cubicBezTo>
                  <a:lnTo>
                    <a:pt x="373856" y="70291"/>
                  </a:lnTo>
                  <a:cubicBezTo>
                    <a:pt x="402413" y="113132"/>
                    <a:pt x="354029" y="42532"/>
                    <a:pt x="385762" y="82197"/>
                  </a:cubicBezTo>
                  <a:cubicBezTo>
                    <a:pt x="387330" y="84157"/>
                    <a:pt x="390644" y="89133"/>
                    <a:pt x="388143" y="89341"/>
                  </a:cubicBezTo>
                  <a:cubicBezTo>
                    <a:pt x="368352" y="90990"/>
                    <a:pt x="348456" y="87754"/>
                    <a:pt x="328612" y="86960"/>
                  </a:cubicBezTo>
                  <a:cubicBezTo>
                    <a:pt x="326231" y="86166"/>
                    <a:pt x="323949" y="84961"/>
                    <a:pt x="321468" y="84579"/>
                  </a:cubicBezTo>
                  <a:cubicBezTo>
                    <a:pt x="313584" y="83366"/>
                    <a:pt x="303659" y="87450"/>
                    <a:pt x="297656" y="82197"/>
                  </a:cubicBezTo>
                  <a:cubicBezTo>
                    <a:pt x="293878" y="78891"/>
                    <a:pt x="302418" y="67910"/>
                    <a:pt x="302418" y="67910"/>
                  </a:cubicBezTo>
                  <a:cubicBezTo>
                    <a:pt x="301624" y="65529"/>
                    <a:pt x="301812" y="62541"/>
                    <a:pt x="300037" y="60766"/>
                  </a:cubicBezTo>
                  <a:cubicBezTo>
                    <a:pt x="298262" y="58991"/>
                    <a:pt x="295138" y="59508"/>
                    <a:pt x="292893" y="58385"/>
                  </a:cubicBezTo>
                  <a:cubicBezTo>
                    <a:pt x="290333" y="57105"/>
                    <a:pt x="288365" y="54784"/>
                    <a:pt x="285750" y="53622"/>
                  </a:cubicBezTo>
                  <a:cubicBezTo>
                    <a:pt x="281162" y="51583"/>
                    <a:pt x="276225" y="50447"/>
                    <a:pt x="271462" y="48860"/>
                  </a:cubicBezTo>
                  <a:lnTo>
                    <a:pt x="264318" y="46479"/>
                  </a:lnTo>
                  <a:cubicBezTo>
                    <a:pt x="245853" y="58789"/>
                    <a:pt x="255462" y="54194"/>
                    <a:pt x="235743" y="60766"/>
                  </a:cubicBezTo>
                  <a:lnTo>
                    <a:pt x="228600" y="63147"/>
                  </a:lnTo>
                  <a:cubicBezTo>
                    <a:pt x="227012" y="65528"/>
                    <a:pt x="225117" y="67731"/>
                    <a:pt x="223837" y="70291"/>
                  </a:cubicBezTo>
                  <a:cubicBezTo>
                    <a:pt x="222714" y="72536"/>
                    <a:pt x="223650" y="76216"/>
                    <a:pt x="221456" y="77435"/>
                  </a:cubicBezTo>
                  <a:cubicBezTo>
                    <a:pt x="215734" y="80614"/>
                    <a:pt x="202406" y="82197"/>
                    <a:pt x="202406" y="82197"/>
                  </a:cubicBezTo>
                  <a:cubicBezTo>
                    <a:pt x="181534" y="103069"/>
                    <a:pt x="207076" y="76593"/>
                    <a:pt x="190500" y="96485"/>
                  </a:cubicBezTo>
                  <a:cubicBezTo>
                    <a:pt x="188344" y="99072"/>
                    <a:pt x="185512" y="101042"/>
                    <a:pt x="183356" y="103629"/>
                  </a:cubicBezTo>
                  <a:cubicBezTo>
                    <a:pt x="181524" y="105827"/>
                    <a:pt x="180828" y="108984"/>
                    <a:pt x="178593" y="110772"/>
                  </a:cubicBezTo>
                  <a:cubicBezTo>
                    <a:pt x="176633" y="112340"/>
                    <a:pt x="173695" y="112031"/>
                    <a:pt x="171450" y="113154"/>
                  </a:cubicBezTo>
                  <a:cubicBezTo>
                    <a:pt x="168890" y="114434"/>
                    <a:pt x="166687" y="116329"/>
                    <a:pt x="164306" y="117916"/>
                  </a:cubicBezTo>
                  <a:cubicBezTo>
                    <a:pt x="162227" y="109598"/>
                    <a:pt x="159239" y="107631"/>
                    <a:pt x="166687" y="101247"/>
                  </a:cubicBezTo>
                  <a:cubicBezTo>
                    <a:pt x="170201" y="98235"/>
                    <a:pt x="174453" y="96174"/>
                    <a:pt x="178593" y="94104"/>
                  </a:cubicBezTo>
                  <a:cubicBezTo>
                    <a:pt x="180838" y="92981"/>
                    <a:pt x="174625" y="117917"/>
                    <a:pt x="173831" y="122679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253"/>
            <p:cNvSpPr/>
            <p:nvPr/>
          </p:nvSpPr>
          <p:spPr>
            <a:xfrm>
              <a:off x="3219068" y="775027"/>
              <a:ext cx="173001" cy="40029"/>
            </a:xfrm>
            <a:custGeom>
              <a:avLst/>
              <a:gdLst>
                <a:gd name="connsiteX0" fmla="*/ 47681 w 243110"/>
                <a:gd name="connsiteY0" fmla="*/ 26193 h 40481"/>
                <a:gd name="connsiteX1" fmla="*/ 47681 w 243110"/>
                <a:gd name="connsiteY1" fmla="*/ 26193 h 40481"/>
                <a:gd name="connsiteX2" fmla="*/ 26249 w 243110"/>
                <a:gd name="connsiteY2" fmla="*/ 21431 h 40481"/>
                <a:gd name="connsiteX3" fmla="*/ 11962 w 243110"/>
                <a:gd name="connsiteY3" fmla="*/ 16668 h 40481"/>
                <a:gd name="connsiteX4" fmla="*/ 4818 w 243110"/>
                <a:gd name="connsiteY4" fmla="*/ 14287 h 40481"/>
                <a:gd name="connsiteX5" fmla="*/ 56 w 243110"/>
                <a:gd name="connsiteY5" fmla="*/ 7143 h 40481"/>
                <a:gd name="connsiteX6" fmla="*/ 14343 w 243110"/>
                <a:gd name="connsiteY6" fmla="*/ 0 h 40481"/>
                <a:gd name="connsiteX7" fmla="*/ 35774 w 243110"/>
                <a:gd name="connsiteY7" fmla="*/ 2381 h 40481"/>
                <a:gd name="connsiteX8" fmla="*/ 42918 w 243110"/>
                <a:gd name="connsiteY8" fmla="*/ 4762 h 40481"/>
                <a:gd name="connsiteX9" fmla="*/ 66731 w 243110"/>
                <a:gd name="connsiteY9" fmla="*/ 7143 h 40481"/>
                <a:gd name="connsiteX10" fmla="*/ 88162 w 243110"/>
                <a:gd name="connsiteY10" fmla="*/ 14287 h 40481"/>
                <a:gd name="connsiteX11" fmla="*/ 95306 w 243110"/>
                <a:gd name="connsiteY11" fmla="*/ 16668 h 40481"/>
                <a:gd name="connsiteX12" fmla="*/ 169124 w 243110"/>
                <a:gd name="connsiteY12" fmla="*/ 14287 h 40481"/>
                <a:gd name="connsiteX13" fmla="*/ 214368 w 243110"/>
                <a:gd name="connsiteY13" fmla="*/ 9525 h 40481"/>
                <a:gd name="connsiteX14" fmla="*/ 242943 w 243110"/>
                <a:gd name="connsiteY14" fmla="*/ 21431 h 40481"/>
                <a:gd name="connsiteX15" fmla="*/ 235799 w 243110"/>
                <a:gd name="connsiteY15" fmla="*/ 26193 h 40481"/>
                <a:gd name="connsiteX16" fmla="*/ 216749 w 243110"/>
                <a:gd name="connsiteY16" fmla="*/ 30956 h 40481"/>
                <a:gd name="connsiteX17" fmla="*/ 200081 w 243110"/>
                <a:gd name="connsiteY17" fmla="*/ 33337 h 40481"/>
                <a:gd name="connsiteX18" fmla="*/ 135787 w 243110"/>
                <a:gd name="connsiteY18" fmla="*/ 35718 h 40481"/>
                <a:gd name="connsiteX19" fmla="*/ 114356 w 243110"/>
                <a:gd name="connsiteY19" fmla="*/ 38100 h 40481"/>
                <a:gd name="connsiteX20" fmla="*/ 107212 w 243110"/>
                <a:gd name="connsiteY20" fmla="*/ 40481 h 40481"/>
                <a:gd name="connsiteX21" fmla="*/ 81018 w 243110"/>
                <a:gd name="connsiteY21" fmla="*/ 38100 h 40481"/>
                <a:gd name="connsiteX22" fmla="*/ 47681 w 243110"/>
                <a:gd name="connsiteY22" fmla="*/ 26193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3110" h="40481">
                  <a:moveTo>
                    <a:pt x="47681" y="26193"/>
                  </a:moveTo>
                  <a:lnTo>
                    <a:pt x="47681" y="26193"/>
                  </a:lnTo>
                  <a:cubicBezTo>
                    <a:pt x="40537" y="24606"/>
                    <a:pt x="33320" y="23317"/>
                    <a:pt x="26249" y="21431"/>
                  </a:cubicBezTo>
                  <a:cubicBezTo>
                    <a:pt x="21398" y="20138"/>
                    <a:pt x="16724" y="18256"/>
                    <a:pt x="11962" y="16668"/>
                  </a:cubicBezTo>
                  <a:lnTo>
                    <a:pt x="4818" y="14287"/>
                  </a:lnTo>
                  <a:cubicBezTo>
                    <a:pt x="3231" y="11906"/>
                    <a:pt x="-505" y="9949"/>
                    <a:pt x="56" y="7143"/>
                  </a:cubicBezTo>
                  <a:cubicBezTo>
                    <a:pt x="715" y="3846"/>
                    <a:pt x="12003" y="780"/>
                    <a:pt x="14343" y="0"/>
                  </a:cubicBezTo>
                  <a:cubicBezTo>
                    <a:pt x="21487" y="794"/>
                    <a:pt x="28684" y="1199"/>
                    <a:pt x="35774" y="2381"/>
                  </a:cubicBezTo>
                  <a:cubicBezTo>
                    <a:pt x="38250" y="2794"/>
                    <a:pt x="40437" y="4380"/>
                    <a:pt x="42918" y="4762"/>
                  </a:cubicBezTo>
                  <a:cubicBezTo>
                    <a:pt x="50803" y="5975"/>
                    <a:pt x="58793" y="6349"/>
                    <a:pt x="66731" y="7143"/>
                  </a:cubicBezTo>
                  <a:lnTo>
                    <a:pt x="88162" y="14287"/>
                  </a:lnTo>
                  <a:lnTo>
                    <a:pt x="95306" y="16668"/>
                  </a:lnTo>
                  <a:lnTo>
                    <a:pt x="169124" y="14287"/>
                  </a:lnTo>
                  <a:cubicBezTo>
                    <a:pt x="206944" y="12678"/>
                    <a:pt x="195702" y="15746"/>
                    <a:pt x="214368" y="9525"/>
                  </a:cubicBezTo>
                  <a:cubicBezTo>
                    <a:pt x="217162" y="9804"/>
                    <a:pt x="245539" y="5863"/>
                    <a:pt x="242943" y="21431"/>
                  </a:cubicBezTo>
                  <a:cubicBezTo>
                    <a:pt x="242472" y="24254"/>
                    <a:pt x="238359" y="24913"/>
                    <a:pt x="235799" y="26193"/>
                  </a:cubicBezTo>
                  <a:cubicBezTo>
                    <a:pt x="231194" y="28496"/>
                    <a:pt x="220833" y="30275"/>
                    <a:pt x="216749" y="30956"/>
                  </a:cubicBezTo>
                  <a:cubicBezTo>
                    <a:pt x="211213" y="31879"/>
                    <a:pt x="205684" y="33007"/>
                    <a:pt x="200081" y="33337"/>
                  </a:cubicBezTo>
                  <a:cubicBezTo>
                    <a:pt x="178672" y="34596"/>
                    <a:pt x="157218" y="34924"/>
                    <a:pt x="135787" y="35718"/>
                  </a:cubicBezTo>
                  <a:cubicBezTo>
                    <a:pt x="128643" y="36512"/>
                    <a:pt x="121446" y="36918"/>
                    <a:pt x="114356" y="38100"/>
                  </a:cubicBezTo>
                  <a:cubicBezTo>
                    <a:pt x="111880" y="38513"/>
                    <a:pt x="109722" y="40481"/>
                    <a:pt x="107212" y="40481"/>
                  </a:cubicBezTo>
                  <a:cubicBezTo>
                    <a:pt x="98445" y="40481"/>
                    <a:pt x="89749" y="38894"/>
                    <a:pt x="81018" y="38100"/>
                  </a:cubicBezTo>
                  <a:cubicBezTo>
                    <a:pt x="65978" y="33086"/>
                    <a:pt x="53237" y="28177"/>
                    <a:pt x="47681" y="26193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254"/>
            <p:cNvSpPr/>
            <p:nvPr/>
          </p:nvSpPr>
          <p:spPr>
            <a:xfrm>
              <a:off x="2622629" y="868651"/>
              <a:ext cx="4232963" cy="2562841"/>
            </a:xfrm>
            <a:custGeom>
              <a:avLst/>
              <a:gdLst>
                <a:gd name="connsiteX0" fmla="*/ 755548 w 5948362"/>
                <a:gd name="connsiteY0" fmla="*/ 1334376 h 2591727"/>
                <a:gd name="connsiteX1" fmla="*/ 747712 w 5948362"/>
                <a:gd name="connsiteY1" fmla="*/ 1357884 h 2591727"/>
                <a:gd name="connsiteX2" fmla="*/ 742950 w 5948362"/>
                <a:gd name="connsiteY2" fmla="*/ 1372172 h 2591727"/>
                <a:gd name="connsiteX3" fmla="*/ 728662 w 5948362"/>
                <a:gd name="connsiteY3" fmla="*/ 1381697 h 2591727"/>
                <a:gd name="connsiteX4" fmla="*/ 700087 w 5948362"/>
                <a:gd name="connsiteY4" fmla="*/ 1372172 h 2591727"/>
                <a:gd name="connsiteX5" fmla="*/ 685800 w 5948362"/>
                <a:gd name="connsiteY5" fmla="*/ 1367409 h 2591727"/>
                <a:gd name="connsiteX6" fmla="*/ 671512 w 5948362"/>
                <a:gd name="connsiteY6" fmla="*/ 1357884 h 2591727"/>
                <a:gd name="connsiteX7" fmla="*/ 666750 w 5948362"/>
                <a:gd name="connsiteY7" fmla="*/ 1343597 h 2591727"/>
                <a:gd name="connsiteX8" fmla="*/ 695325 w 5948362"/>
                <a:gd name="connsiteY8" fmla="*/ 1343597 h 2591727"/>
                <a:gd name="connsiteX9" fmla="*/ 714375 w 5948362"/>
                <a:gd name="connsiteY9" fmla="*/ 1338834 h 2591727"/>
                <a:gd name="connsiteX10" fmla="*/ 736158 w 5948362"/>
                <a:gd name="connsiteY10" fmla="*/ 1337860 h 2591727"/>
                <a:gd name="connsiteX11" fmla="*/ 760298 w 5948362"/>
                <a:gd name="connsiteY11" fmla="*/ 1328337 h 2591727"/>
                <a:gd name="connsiteX12" fmla="*/ 757237 w 5948362"/>
                <a:gd name="connsiteY12" fmla="*/ 1334072 h 2591727"/>
                <a:gd name="connsiteX13" fmla="*/ 755548 w 5948362"/>
                <a:gd name="connsiteY13" fmla="*/ 1334376 h 2591727"/>
                <a:gd name="connsiteX14" fmla="*/ 757237 w 5948362"/>
                <a:gd name="connsiteY14" fmla="*/ 1329309 h 2591727"/>
                <a:gd name="connsiteX15" fmla="*/ 1186766 w 5948362"/>
                <a:gd name="connsiteY15" fmla="*/ 1231481 h 2591727"/>
                <a:gd name="connsiteX16" fmla="*/ 1207293 w 5948362"/>
                <a:gd name="connsiteY16" fmla="*/ 1231678 h 2591727"/>
                <a:gd name="connsiteX17" fmla="*/ 1182725 w 5948362"/>
                <a:gd name="connsiteY17" fmla="*/ 1234185 h 2591727"/>
                <a:gd name="connsiteX18" fmla="*/ 1181017 w 5948362"/>
                <a:gd name="connsiteY18" fmla="*/ 1234031 h 2591727"/>
                <a:gd name="connsiteX19" fmla="*/ 1173956 w 5948362"/>
                <a:gd name="connsiteY19" fmla="*/ 1231678 h 2591727"/>
                <a:gd name="connsiteX20" fmla="*/ 1186766 w 5948362"/>
                <a:gd name="connsiteY20" fmla="*/ 1231481 h 2591727"/>
                <a:gd name="connsiteX21" fmla="*/ 1152525 w 5948362"/>
                <a:gd name="connsiteY21" fmla="*/ 1229297 h 2591727"/>
                <a:gd name="connsiteX22" fmla="*/ 1152564 w 5948362"/>
                <a:gd name="connsiteY22" fmla="*/ 1230975 h 2591727"/>
                <a:gd name="connsiteX23" fmla="*/ 1147391 w 5948362"/>
                <a:gd name="connsiteY23" fmla="*/ 1229423 h 2591727"/>
                <a:gd name="connsiteX24" fmla="*/ 1013241 w 5948362"/>
                <a:gd name="connsiteY24" fmla="*/ 448967 h 2591727"/>
                <a:gd name="connsiteX25" fmla="*/ 1011157 w 5948362"/>
                <a:gd name="connsiteY25" fmla="*/ 451168 h 2591727"/>
                <a:gd name="connsiteX26" fmla="*/ 1011235 w 5948362"/>
                <a:gd name="connsiteY26" fmla="*/ 451017 h 2591727"/>
                <a:gd name="connsiteX27" fmla="*/ 1013241 w 5948362"/>
                <a:gd name="connsiteY27" fmla="*/ 448967 h 2591727"/>
                <a:gd name="connsiteX28" fmla="*/ 3367087 w 5948362"/>
                <a:gd name="connsiteY28" fmla="*/ 572 h 2591727"/>
                <a:gd name="connsiteX29" fmla="*/ 3429000 w 5948362"/>
                <a:gd name="connsiteY29" fmla="*/ 572 h 2591727"/>
                <a:gd name="connsiteX30" fmla="*/ 3448050 w 5948362"/>
                <a:gd name="connsiteY30" fmla="*/ 14859 h 2591727"/>
                <a:gd name="connsiteX31" fmla="*/ 3486150 w 5948362"/>
                <a:gd name="connsiteY31" fmla="*/ 33909 h 2591727"/>
                <a:gd name="connsiteX32" fmla="*/ 3500437 w 5948362"/>
                <a:gd name="connsiteY32" fmla="*/ 38672 h 2591727"/>
                <a:gd name="connsiteX33" fmla="*/ 3509501 w 5948362"/>
                <a:gd name="connsiteY33" fmla="*/ 37917 h 2591727"/>
                <a:gd name="connsiteX34" fmla="*/ 3516312 w 5948362"/>
                <a:gd name="connsiteY34" fmla="*/ 30734 h 2591727"/>
                <a:gd name="connsiteX35" fmla="*/ 3544887 w 5948362"/>
                <a:gd name="connsiteY35" fmla="*/ 33909 h 2591727"/>
                <a:gd name="connsiteX36" fmla="*/ 3554042 w 5948362"/>
                <a:gd name="connsiteY36" fmla="*/ 34204 h 2591727"/>
                <a:gd name="connsiteX37" fmla="*/ 3557587 w 5948362"/>
                <a:gd name="connsiteY37" fmla="*/ 33909 h 2591727"/>
                <a:gd name="connsiteX38" fmla="*/ 3571875 w 5948362"/>
                <a:gd name="connsiteY38" fmla="*/ 29147 h 2591727"/>
                <a:gd name="connsiteX39" fmla="*/ 3573773 w 5948362"/>
                <a:gd name="connsiteY39" fmla="*/ 34841 h 2591727"/>
                <a:gd name="connsiteX40" fmla="*/ 3643312 w 5948362"/>
                <a:gd name="connsiteY40" fmla="*/ 37084 h 2591727"/>
                <a:gd name="connsiteX41" fmla="*/ 3652837 w 5948362"/>
                <a:gd name="connsiteY41" fmla="*/ 40259 h 2591727"/>
                <a:gd name="connsiteX42" fmla="*/ 3662362 w 5948362"/>
                <a:gd name="connsiteY42" fmla="*/ 46609 h 2591727"/>
                <a:gd name="connsiteX43" fmla="*/ 3678237 w 5948362"/>
                <a:gd name="connsiteY43" fmla="*/ 75184 h 2591727"/>
                <a:gd name="connsiteX44" fmla="*/ 3668712 w 5948362"/>
                <a:gd name="connsiteY44" fmla="*/ 84709 h 2591727"/>
                <a:gd name="connsiteX45" fmla="*/ 3659187 w 5948362"/>
                <a:gd name="connsiteY45" fmla="*/ 87884 h 2591727"/>
                <a:gd name="connsiteX46" fmla="*/ 3649662 w 5948362"/>
                <a:gd name="connsiteY46" fmla="*/ 94234 h 2591727"/>
                <a:gd name="connsiteX47" fmla="*/ 3624262 w 5948362"/>
                <a:gd name="connsiteY47" fmla="*/ 100584 h 2591727"/>
                <a:gd name="connsiteX48" fmla="*/ 3598862 w 5948362"/>
                <a:gd name="connsiteY48" fmla="*/ 106934 h 2591727"/>
                <a:gd name="connsiteX49" fmla="*/ 3586162 w 5948362"/>
                <a:gd name="connsiteY49" fmla="*/ 110109 h 2591727"/>
                <a:gd name="connsiteX50" fmla="*/ 3544887 w 5948362"/>
                <a:gd name="connsiteY50" fmla="*/ 113284 h 2591727"/>
                <a:gd name="connsiteX51" fmla="*/ 3525837 w 5948362"/>
                <a:gd name="connsiteY51" fmla="*/ 119634 h 2591727"/>
                <a:gd name="connsiteX52" fmla="*/ 3506787 w 5948362"/>
                <a:gd name="connsiteY52" fmla="*/ 132334 h 2591727"/>
                <a:gd name="connsiteX53" fmla="*/ 3497262 w 5948362"/>
                <a:gd name="connsiteY53" fmla="*/ 138684 h 2591727"/>
                <a:gd name="connsiteX54" fmla="*/ 3478212 w 5948362"/>
                <a:gd name="connsiteY54" fmla="*/ 145034 h 2591727"/>
                <a:gd name="connsiteX55" fmla="*/ 3459162 w 5948362"/>
                <a:gd name="connsiteY55" fmla="*/ 151384 h 2591727"/>
                <a:gd name="connsiteX56" fmla="*/ 3449637 w 5948362"/>
                <a:gd name="connsiteY56" fmla="*/ 154559 h 2591727"/>
                <a:gd name="connsiteX57" fmla="*/ 3448335 w 5948362"/>
                <a:gd name="connsiteY57" fmla="*/ 154925 h 2591727"/>
                <a:gd name="connsiteX58" fmla="*/ 3446606 w 5948362"/>
                <a:gd name="connsiteY58" fmla="*/ 157518 h 2591727"/>
                <a:gd name="connsiteX59" fmla="*/ 3535362 w 5948362"/>
                <a:gd name="connsiteY59" fmla="*/ 154559 h 2591727"/>
                <a:gd name="connsiteX60" fmla="*/ 3544887 w 5948362"/>
                <a:gd name="connsiteY60" fmla="*/ 148209 h 2591727"/>
                <a:gd name="connsiteX61" fmla="*/ 3563937 w 5948362"/>
                <a:gd name="connsiteY61" fmla="*/ 138684 h 2591727"/>
                <a:gd name="connsiteX62" fmla="*/ 3570287 w 5948362"/>
                <a:gd name="connsiteY62" fmla="*/ 129159 h 2591727"/>
                <a:gd name="connsiteX63" fmla="*/ 3579812 w 5948362"/>
                <a:gd name="connsiteY63" fmla="*/ 125984 h 2591727"/>
                <a:gd name="connsiteX64" fmla="*/ 3640137 w 5948362"/>
                <a:gd name="connsiteY64" fmla="*/ 129159 h 2591727"/>
                <a:gd name="connsiteX65" fmla="*/ 3729791 w 5948362"/>
                <a:gd name="connsiteY65" fmla="*/ 132251 h 2591727"/>
                <a:gd name="connsiteX66" fmla="*/ 3757612 w 5948362"/>
                <a:gd name="connsiteY66" fmla="*/ 129159 h 2591727"/>
                <a:gd name="connsiteX67" fmla="*/ 3800475 w 5948362"/>
                <a:gd name="connsiteY67" fmla="*/ 138684 h 2591727"/>
                <a:gd name="connsiteX68" fmla="*/ 3814762 w 5948362"/>
                <a:gd name="connsiteY68" fmla="*/ 148209 h 2591727"/>
                <a:gd name="connsiteX69" fmla="*/ 3905250 w 5948362"/>
                <a:gd name="connsiteY69" fmla="*/ 157734 h 2591727"/>
                <a:gd name="connsiteX70" fmla="*/ 3962400 w 5948362"/>
                <a:gd name="connsiteY70" fmla="*/ 152972 h 2591727"/>
                <a:gd name="connsiteX71" fmla="*/ 3967162 w 5948362"/>
                <a:gd name="connsiteY71" fmla="*/ 133922 h 2591727"/>
                <a:gd name="connsiteX72" fmla="*/ 4000500 w 5948362"/>
                <a:gd name="connsiteY72" fmla="*/ 138684 h 2591727"/>
                <a:gd name="connsiteX73" fmla="*/ 4024312 w 5948362"/>
                <a:gd name="connsiteY73" fmla="*/ 143447 h 2591727"/>
                <a:gd name="connsiteX74" fmla="*/ 4057650 w 5948362"/>
                <a:gd name="connsiteY74" fmla="*/ 152972 h 2591727"/>
                <a:gd name="connsiteX75" fmla="*/ 4119562 w 5948362"/>
                <a:gd name="connsiteY75" fmla="*/ 157734 h 2591727"/>
                <a:gd name="connsiteX76" fmla="*/ 4138612 w 5948362"/>
                <a:gd name="connsiteY76" fmla="*/ 181547 h 2591727"/>
                <a:gd name="connsiteX77" fmla="*/ 4124325 w 5948362"/>
                <a:gd name="connsiteY77" fmla="*/ 186309 h 2591727"/>
                <a:gd name="connsiteX78" fmla="*/ 4129087 w 5948362"/>
                <a:gd name="connsiteY78" fmla="*/ 205359 h 2591727"/>
                <a:gd name="connsiteX79" fmla="*/ 4143375 w 5948362"/>
                <a:gd name="connsiteY79" fmla="*/ 210122 h 2591727"/>
                <a:gd name="connsiteX80" fmla="*/ 4171950 w 5948362"/>
                <a:gd name="connsiteY80" fmla="*/ 224409 h 2591727"/>
                <a:gd name="connsiteX81" fmla="*/ 4200525 w 5948362"/>
                <a:gd name="connsiteY81" fmla="*/ 238697 h 2591727"/>
                <a:gd name="connsiteX82" fmla="*/ 4210050 w 5948362"/>
                <a:gd name="connsiteY82" fmla="*/ 224409 h 2591727"/>
                <a:gd name="connsiteX83" fmla="*/ 4224337 w 5948362"/>
                <a:gd name="connsiteY83" fmla="*/ 195834 h 2591727"/>
                <a:gd name="connsiteX84" fmla="*/ 4248150 w 5948362"/>
                <a:gd name="connsiteY84" fmla="*/ 200597 h 2591727"/>
                <a:gd name="connsiteX85" fmla="*/ 4262437 w 5948362"/>
                <a:gd name="connsiteY85" fmla="*/ 210122 h 2591727"/>
                <a:gd name="connsiteX86" fmla="*/ 4329112 w 5948362"/>
                <a:gd name="connsiteY86" fmla="*/ 210122 h 2591727"/>
                <a:gd name="connsiteX87" fmla="*/ 4443412 w 5948362"/>
                <a:gd name="connsiteY87" fmla="*/ 195834 h 2591727"/>
                <a:gd name="connsiteX88" fmla="*/ 4471987 w 5948362"/>
                <a:gd name="connsiteY88" fmla="*/ 172022 h 2591727"/>
                <a:gd name="connsiteX89" fmla="*/ 4500562 w 5948362"/>
                <a:gd name="connsiteY89" fmla="*/ 162497 h 2591727"/>
                <a:gd name="connsiteX90" fmla="*/ 4514850 w 5948362"/>
                <a:gd name="connsiteY90" fmla="*/ 157734 h 2591727"/>
                <a:gd name="connsiteX91" fmla="*/ 4624387 w 5948362"/>
                <a:gd name="connsiteY91" fmla="*/ 162497 h 2591727"/>
                <a:gd name="connsiteX92" fmla="*/ 4648200 w 5948362"/>
                <a:gd name="connsiteY92" fmla="*/ 167259 h 2591727"/>
                <a:gd name="connsiteX93" fmla="*/ 4695825 w 5948362"/>
                <a:gd name="connsiteY93" fmla="*/ 172022 h 2591727"/>
                <a:gd name="connsiteX94" fmla="*/ 4733925 w 5948362"/>
                <a:gd name="connsiteY94" fmla="*/ 176784 h 2591727"/>
                <a:gd name="connsiteX95" fmla="*/ 4748212 w 5948362"/>
                <a:gd name="connsiteY95" fmla="*/ 181547 h 2591727"/>
                <a:gd name="connsiteX96" fmla="*/ 4776787 w 5948362"/>
                <a:gd name="connsiteY96" fmla="*/ 200597 h 2591727"/>
                <a:gd name="connsiteX97" fmla="*/ 4805362 w 5948362"/>
                <a:gd name="connsiteY97" fmla="*/ 210122 h 2591727"/>
                <a:gd name="connsiteX98" fmla="*/ 4819650 w 5948362"/>
                <a:gd name="connsiteY98" fmla="*/ 214884 h 2591727"/>
                <a:gd name="connsiteX99" fmla="*/ 4986337 w 5948362"/>
                <a:gd name="connsiteY99" fmla="*/ 224409 h 2591727"/>
                <a:gd name="connsiteX100" fmla="*/ 5005387 w 5948362"/>
                <a:gd name="connsiteY100" fmla="*/ 229172 h 2591727"/>
                <a:gd name="connsiteX101" fmla="*/ 5019675 w 5948362"/>
                <a:gd name="connsiteY101" fmla="*/ 233934 h 2591727"/>
                <a:gd name="connsiteX102" fmla="*/ 5043487 w 5948362"/>
                <a:gd name="connsiteY102" fmla="*/ 238697 h 2591727"/>
                <a:gd name="connsiteX103" fmla="*/ 5048250 w 5948362"/>
                <a:gd name="connsiteY103" fmla="*/ 252984 h 2591727"/>
                <a:gd name="connsiteX104" fmla="*/ 5229225 w 5948362"/>
                <a:gd name="connsiteY104" fmla="*/ 276797 h 2591727"/>
                <a:gd name="connsiteX105" fmla="*/ 5243512 w 5948362"/>
                <a:gd name="connsiteY105" fmla="*/ 281559 h 2591727"/>
                <a:gd name="connsiteX106" fmla="*/ 5305425 w 5948362"/>
                <a:gd name="connsiteY106" fmla="*/ 267272 h 2591727"/>
                <a:gd name="connsiteX107" fmla="*/ 5334000 w 5948362"/>
                <a:gd name="connsiteY107" fmla="*/ 262509 h 2591727"/>
                <a:gd name="connsiteX108" fmla="*/ 5329237 w 5948362"/>
                <a:gd name="connsiteY108" fmla="*/ 291084 h 2591727"/>
                <a:gd name="connsiteX109" fmla="*/ 5357812 w 5948362"/>
                <a:gd name="connsiteY109" fmla="*/ 300609 h 2591727"/>
                <a:gd name="connsiteX110" fmla="*/ 5381625 w 5948362"/>
                <a:gd name="connsiteY110" fmla="*/ 295847 h 2591727"/>
                <a:gd name="connsiteX111" fmla="*/ 5381625 w 5948362"/>
                <a:gd name="connsiteY111" fmla="*/ 262509 h 2591727"/>
                <a:gd name="connsiteX112" fmla="*/ 5395912 w 5948362"/>
                <a:gd name="connsiteY112" fmla="*/ 252984 h 2591727"/>
                <a:gd name="connsiteX113" fmla="*/ 5514975 w 5948362"/>
                <a:gd name="connsiteY113" fmla="*/ 262509 h 2591727"/>
                <a:gd name="connsiteX114" fmla="*/ 5543550 w 5948362"/>
                <a:gd name="connsiteY114" fmla="*/ 272034 h 2591727"/>
                <a:gd name="connsiteX115" fmla="*/ 5572125 w 5948362"/>
                <a:gd name="connsiteY115" fmla="*/ 281559 h 2591727"/>
                <a:gd name="connsiteX116" fmla="*/ 5600700 w 5948362"/>
                <a:gd name="connsiteY116" fmla="*/ 286322 h 2591727"/>
                <a:gd name="connsiteX117" fmla="*/ 5691187 w 5948362"/>
                <a:gd name="connsiteY117" fmla="*/ 291084 h 2591727"/>
                <a:gd name="connsiteX118" fmla="*/ 5719762 w 5948362"/>
                <a:gd name="connsiteY118" fmla="*/ 300609 h 2591727"/>
                <a:gd name="connsiteX119" fmla="*/ 5734050 w 5948362"/>
                <a:gd name="connsiteY119" fmla="*/ 310134 h 2591727"/>
                <a:gd name="connsiteX120" fmla="*/ 5762625 w 5948362"/>
                <a:gd name="connsiteY120" fmla="*/ 319659 h 2591727"/>
                <a:gd name="connsiteX121" fmla="*/ 5791200 w 5948362"/>
                <a:gd name="connsiteY121" fmla="*/ 329184 h 2591727"/>
                <a:gd name="connsiteX122" fmla="*/ 5805487 w 5948362"/>
                <a:gd name="connsiteY122" fmla="*/ 333947 h 2591727"/>
                <a:gd name="connsiteX123" fmla="*/ 5810250 w 5948362"/>
                <a:gd name="connsiteY123" fmla="*/ 352997 h 2591727"/>
                <a:gd name="connsiteX124" fmla="*/ 5819775 w 5948362"/>
                <a:gd name="connsiteY124" fmla="*/ 367284 h 2591727"/>
                <a:gd name="connsiteX125" fmla="*/ 5824537 w 5948362"/>
                <a:gd name="connsiteY125" fmla="*/ 381572 h 2591727"/>
                <a:gd name="connsiteX126" fmla="*/ 5838825 w 5948362"/>
                <a:gd name="connsiteY126" fmla="*/ 376809 h 2591727"/>
                <a:gd name="connsiteX127" fmla="*/ 5853112 w 5948362"/>
                <a:gd name="connsiteY127" fmla="*/ 367284 h 2591727"/>
                <a:gd name="connsiteX128" fmla="*/ 5905500 w 5948362"/>
                <a:gd name="connsiteY128" fmla="*/ 372047 h 2591727"/>
                <a:gd name="connsiteX129" fmla="*/ 5919787 w 5948362"/>
                <a:gd name="connsiteY129" fmla="*/ 376809 h 2591727"/>
                <a:gd name="connsiteX130" fmla="*/ 5948362 w 5948362"/>
                <a:gd name="connsiteY130" fmla="*/ 391097 h 2591727"/>
                <a:gd name="connsiteX131" fmla="*/ 5919787 w 5948362"/>
                <a:gd name="connsiteY131" fmla="*/ 405384 h 2591727"/>
                <a:gd name="connsiteX132" fmla="*/ 5881687 w 5948362"/>
                <a:gd name="connsiteY132" fmla="*/ 414909 h 2591727"/>
                <a:gd name="connsiteX133" fmla="*/ 5824537 w 5948362"/>
                <a:gd name="connsiteY133" fmla="*/ 438722 h 2591727"/>
                <a:gd name="connsiteX134" fmla="*/ 5810250 w 5948362"/>
                <a:gd name="connsiteY134" fmla="*/ 433959 h 2591727"/>
                <a:gd name="connsiteX135" fmla="*/ 5781675 w 5948362"/>
                <a:gd name="connsiteY135" fmla="*/ 429197 h 2591727"/>
                <a:gd name="connsiteX136" fmla="*/ 5767387 w 5948362"/>
                <a:gd name="connsiteY136" fmla="*/ 419672 h 2591727"/>
                <a:gd name="connsiteX137" fmla="*/ 5753100 w 5948362"/>
                <a:gd name="connsiteY137" fmla="*/ 405384 h 2591727"/>
                <a:gd name="connsiteX138" fmla="*/ 5700712 w 5948362"/>
                <a:gd name="connsiteY138" fmla="*/ 400622 h 2591727"/>
                <a:gd name="connsiteX139" fmla="*/ 5681662 w 5948362"/>
                <a:gd name="connsiteY139" fmla="*/ 372047 h 2591727"/>
                <a:gd name="connsiteX140" fmla="*/ 5667375 w 5948362"/>
                <a:gd name="connsiteY140" fmla="*/ 376809 h 2591727"/>
                <a:gd name="connsiteX141" fmla="*/ 5667375 w 5948362"/>
                <a:gd name="connsiteY141" fmla="*/ 405384 h 2591727"/>
                <a:gd name="connsiteX142" fmla="*/ 5662612 w 5948362"/>
                <a:gd name="connsiteY142" fmla="*/ 419672 h 2591727"/>
                <a:gd name="connsiteX143" fmla="*/ 5629275 w 5948362"/>
                <a:gd name="connsiteY143" fmla="*/ 433959 h 2591727"/>
                <a:gd name="connsiteX144" fmla="*/ 5567362 w 5948362"/>
                <a:gd name="connsiteY144" fmla="*/ 429197 h 2591727"/>
                <a:gd name="connsiteX145" fmla="*/ 5557837 w 5948362"/>
                <a:gd name="connsiteY145" fmla="*/ 443484 h 2591727"/>
                <a:gd name="connsiteX146" fmla="*/ 5576887 w 5948362"/>
                <a:gd name="connsiteY146" fmla="*/ 448247 h 2591727"/>
                <a:gd name="connsiteX147" fmla="*/ 5591175 w 5948362"/>
                <a:gd name="connsiteY147" fmla="*/ 457772 h 2591727"/>
                <a:gd name="connsiteX148" fmla="*/ 5605462 w 5948362"/>
                <a:gd name="connsiteY148" fmla="*/ 462534 h 2591727"/>
                <a:gd name="connsiteX149" fmla="*/ 5629275 w 5948362"/>
                <a:gd name="connsiteY149" fmla="*/ 505397 h 2591727"/>
                <a:gd name="connsiteX150" fmla="*/ 5595937 w 5948362"/>
                <a:gd name="connsiteY150" fmla="*/ 514922 h 2591727"/>
                <a:gd name="connsiteX151" fmla="*/ 5567362 w 5948362"/>
                <a:gd name="connsiteY151" fmla="*/ 505397 h 2591727"/>
                <a:gd name="connsiteX152" fmla="*/ 5524500 w 5948362"/>
                <a:gd name="connsiteY152" fmla="*/ 510159 h 2591727"/>
                <a:gd name="connsiteX153" fmla="*/ 5486400 w 5948362"/>
                <a:gd name="connsiteY153" fmla="*/ 519684 h 2591727"/>
                <a:gd name="connsiteX154" fmla="*/ 5443537 w 5948362"/>
                <a:gd name="connsiteY154" fmla="*/ 538734 h 2591727"/>
                <a:gd name="connsiteX155" fmla="*/ 5429250 w 5948362"/>
                <a:gd name="connsiteY155" fmla="*/ 543497 h 2591727"/>
                <a:gd name="connsiteX156" fmla="*/ 5414962 w 5948362"/>
                <a:gd name="connsiteY156" fmla="*/ 548259 h 2591727"/>
                <a:gd name="connsiteX157" fmla="*/ 5400675 w 5948362"/>
                <a:gd name="connsiteY157" fmla="*/ 557784 h 2591727"/>
                <a:gd name="connsiteX158" fmla="*/ 5386387 w 5948362"/>
                <a:gd name="connsiteY158" fmla="*/ 562547 h 2591727"/>
                <a:gd name="connsiteX159" fmla="*/ 5367337 w 5948362"/>
                <a:gd name="connsiteY159" fmla="*/ 591122 h 2591727"/>
                <a:gd name="connsiteX160" fmla="*/ 5353050 w 5948362"/>
                <a:gd name="connsiteY160" fmla="*/ 586359 h 2591727"/>
                <a:gd name="connsiteX161" fmla="*/ 5348287 w 5948362"/>
                <a:gd name="connsiteY161" fmla="*/ 572072 h 2591727"/>
                <a:gd name="connsiteX162" fmla="*/ 5295900 w 5948362"/>
                <a:gd name="connsiteY162" fmla="*/ 576834 h 2591727"/>
                <a:gd name="connsiteX163" fmla="*/ 5291137 w 5948362"/>
                <a:gd name="connsiteY163" fmla="*/ 591122 h 2591727"/>
                <a:gd name="connsiteX164" fmla="*/ 5257800 w 5948362"/>
                <a:gd name="connsiteY164" fmla="*/ 600647 h 2591727"/>
                <a:gd name="connsiteX165" fmla="*/ 5243512 w 5948362"/>
                <a:gd name="connsiteY165" fmla="*/ 595884 h 2591727"/>
                <a:gd name="connsiteX166" fmla="*/ 5248275 w 5948362"/>
                <a:gd name="connsiteY166" fmla="*/ 576834 h 2591727"/>
                <a:gd name="connsiteX167" fmla="*/ 5219700 w 5948362"/>
                <a:gd name="connsiteY167" fmla="*/ 586359 h 2591727"/>
                <a:gd name="connsiteX168" fmla="*/ 5176837 w 5948362"/>
                <a:gd name="connsiteY168" fmla="*/ 595884 h 2591727"/>
                <a:gd name="connsiteX169" fmla="*/ 5167312 w 5948362"/>
                <a:gd name="connsiteY169" fmla="*/ 610172 h 2591727"/>
                <a:gd name="connsiteX170" fmla="*/ 5133975 w 5948362"/>
                <a:gd name="connsiteY170" fmla="*/ 619697 h 2591727"/>
                <a:gd name="connsiteX171" fmla="*/ 5129212 w 5948362"/>
                <a:gd name="connsiteY171" fmla="*/ 633984 h 2591727"/>
                <a:gd name="connsiteX172" fmla="*/ 5110162 w 5948362"/>
                <a:gd name="connsiteY172" fmla="*/ 662559 h 2591727"/>
                <a:gd name="connsiteX173" fmla="*/ 5133975 w 5948362"/>
                <a:gd name="connsiteY173" fmla="*/ 681609 h 2591727"/>
                <a:gd name="connsiteX174" fmla="*/ 5138737 w 5948362"/>
                <a:gd name="connsiteY174" fmla="*/ 695897 h 2591727"/>
                <a:gd name="connsiteX175" fmla="*/ 5133975 w 5948362"/>
                <a:gd name="connsiteY175" fmla="*/ 710184 h 2591727"/>
                <a:gd name="connsiteX176" fmla="*/ 5133975 w 5948362"/>
                <a:gd name="connsiteY176" fmla="*/ 714947 h 2591727"/>
                <a:gd name="connsiteX177" fmla="*/ 5129212 w 5948362"/>
                <a:gd name="connsiteY177" fmla="*/ 729234 h 2591727"/>
                <a:gd name="connsiteX178" fmla="*/ 5114925 w 5948362"/>
                <a:gd name="connsiteY178" fmla="*/ 733997 h 2591727"/>
                <a:gd name="connsiteX179" fmla="*/ 5072062 w 5948362"/>
                <a:gd name="connsiteY179" fmla="*/ 781622 h 2591727"/>
                <a:gd name="connsiteX180" fmla="*/ 5048250 w 5948362"/>
                <a:gd name="connsiteY180" fmla="*/ 805434 h 2591727"/>
                <a:gd name="connsiteX181" fmla="*/ 5043487 w 5948362"/>
                <a:gd name="connsiteY181" fmla="*/ 824484 h 2591727"/>
                <a:gd name="connsiteX182" fmla="*/ 5019675 w 5948362"/>
                <a:gd name="connsiteY182" fmla="*/ 829247 h 2591727"/>
                <a:gd name="connsiteX183" fmla="*/ 5000625 w 5948362"/>
                <a:gd name="connsiteY183" fmla="*/ 834009 h 2591727"/>
                <a:gd name="connsiteX184" fmla="*/ 4995862 w 5948362"/>
                <a:gd name="connsiteY184" fmla="*/ 881634 h 2591727"/>
                <a:gd name="connsiteX185" fmla="*/ 4981575 w 5948362"/>
                <a:gd name="connsiteY185" fmla="*/ 886397 h 2591727"/>
                <a:gd name="connsiteX186" fmla="*/ 4967287 w 5948362"/>
                <a:gd name="connsiteY186" fmla="*/ 900684 h 2591727"/>
                <a:gd name="connsiteX187" fmla="*/ 4948237 w 5948362"/>
                <a:gd name="connsiteY187" fmla="*/ 895922 h 2591727"/>
                <a:gd name="connsiteX188" fmla="*/ 4953000 w 5948362"/>
                <a:gd name="connsiteY188" fmla="*/ 881634 h 2591727"/>
                <a:gd name="connsiteX189" fmla="*/ 4972050 w 5948362"/>
                <a:gd name="connsiteY189" fmla="*/ 853059 h 2591727"/>
                <a:gd name="connsiteX190" fmla="*/ 4957762 w 5948362"/>
                <a:gd name="connsiteY190" fmla="*/ 848297 h 2591727"/>
                <a:gd name="connsiteX191" fmla="*/ 4938712 w 5948362"/>
                <a:gd name="connsiteY191" fmla="*/ 843534 h 2591727"/>
                <a:gd name="connsiteX192" fmla="*/ 4933950 w 5948362"/>
                <a:gd name="connsiteY192" fmla="*/ 829247 h 2591727"/>
                <a:gd name="connsiteX193" fmla="*/ 4929187 w 5948362"/>
                <a:gd name="connsiteY193" fmla="*/ 762572 h 2591727"/>
                <a:gd name="connsiteX194" fmla="*/ 4929187 w 5948362"/>
                <a:gd name="connsiteY194" fmla="*/ 710184 h 2591727"/>
                <a:gd name="connsiteX195" fmla="*/ 4933950 w 5948362"/>
                <a:gd name="connsiteY195" fmla="*/ 695897 h 2591727"/>
                <a:gd name="connsiteX196" fmla="*/ 4948237 w 5948362"/>
                <a:gd name="connsiteY196" fmla="*/ 691134 h 2591727"/>
                <a:gd name="connsiteX197" fmla="*/ 4976812 w 5948362"/>
                <a:gd name="connsiteY197" fmla="*/ 676847 h 2591727"/>
                <a:gd name="connsiteX198" fmla="*/ 5019675 w 5948362"/>
                <a:gd name="connsiteY198" fmla="*/ 657797 h 2591727"/>
                <a:gd name="connsiteX199" fmla="*/ 5033962 w 5948362"/>
                <a:gd name="connsiteY199" fmla="*/ 653034 h 2591727"/>
                <a:gd name="connsiteX200" fmla="*/ 5048250 w 5948362"/>
                <a:gd name="connsiteY200" fmla="*/ 643509 h 2591727"/>
                <a:gd name="connsiteX201" fmla="*/ 5057775 w 5948362"/>
                <a:gd name="connsiteY201" fmla="*/ 629222 h 2591727"/>
                <a:gd name="connsiteX202" fmla="*/ 5086350 w 5948362"/>
                <a:gd name="connsiteY202" fmla="*/ 614934 h 2591727"/>
                <a:gd name="connsiteX203" fmla="*/ 5110162 w 5948362"/>
                <a:gd name="connsiteY203" fmla="*/ 595884 h 2591727"/>
                <a:gd name="connsiteX204" fmla="*/ 5138737 w 5948362"/>
                <a:gd name="connsiteY204" fmla="*/ 576834 h 2591727"/>
                <a:gd name="connsiteX205" fmla="*/ 5153025 w 5948362"/>
                <a:gd name="connsiteY205" fmla="*/ 567309 h 2591727"/>
                <a:gd name="connsiteX206" fmla="*/ 5172075 w 5948362"/>
                <a:gd name="connsiteY206" fmla="*/ 562547 h 2591727"/>
                <a:gd name="connsiteX207" fmla="*/ 5176837 w 5948362"/>
                <a:gd name="connsiteY207" fmla="*/ 548259 h 2591727"/>
                <a:gd name="connsiteX208" fmla="*/ 5181600 w 5948362"/>
                <a:gd name="connsiteY208" fmla="*/ 519684 h 2591727"/>
                <a:gd name="connsiteX209" fmla="*/ 5205412 w 5948362"/>
                <a:gd name="connsiteY209" fmla="*/ 514922 h 2591727"/>
                <a:gd name="connsiteX210" fmla="*/ 5200650 w 5948362"/>
                <a:gd name="connsiteY210" fmla="*/ 500634 h 2591727"/>
                <a:gd name="connsiteX211" fmla="*/ 5148262 w 5948362"/>
                <a:gd name="connsiteY211" fmla="*/ 519684 h 2591727"/>
                <a:gd name="connsiteX212" fmla="*/ 5133975 w 5948362"/>
                <a:gd name="connsiteY212" fmla="*/ 548259 h 2591727"/>
                <a:gd name="connsiteX213" fmla="*/ 5100637 w 5948362"/>
                <a:gd name="connsiteY213" fmla="*/ 557784 h 2591727"/>
                <a:gd name="connsiteX214" fmla="*/ 5086350 w 5948362"/>
                <a:gd name="connsiteY214" fmla="*/ 567309 h 2591727"/>
                <a:gd name="connsiteX215" fmla="*/ 5048250 w 5948362"/>
                <a:gd name="connsiteY215" fmla="*/ 548259 h 2591727"/>
                <a:gd name="connsiteX216" fmla="*/ 5062537 w 5948362"/>
                <a:gd name="connsiteY216" fmla="*/ 538734 h 2591727"/>
                <a:gd name="connsiteX217" fmla="*/ 5005387 w 5948362"/>
                <a:gd name="connsiteY217" fmla="*/ 529209 h 2591727"/>
                <a:gd name="connsiteX218" fmla="*/ 4967287 w 5948362"/>
                <a:gd name="connsiteY218" fmla="*/ 533972 h 2591727"/>
                <a:gd name="connsiteX219" fmla="*/ 4953000 w 5948362"/>
                <a:gd name="connsiteY219" fmla="*/ 562547 h 2591727"/>
                <a:gd name="connsiteX220" fmla="*/ 4933950 w 5948362"/>
                <a:gd name="connsiteY220" fmla="*/ 567309 h 2591727"/>
                <a:gd name="connsiteX221" fmla="*/ 4905375 w 5948362"/>
                <a:gd name="connsiteY221" fmla="*/ 576834 h 2591727"/>
                <a:gd name="connsiteX222" fmla="*/ 4891087 w 5948362"/>
                <a:gd name="connsiteY222" fmla="*/ 581597 h 2591727"/>
                <a:gd name="connsiteX223" fmla="*/ 4876800 w 5948362"/>
                <a:gd name="connsiteY223" fmla="*/ 586359 h 2591727"/>
                <a:gd name="connsiteX224" fmla="*/ 4881562 w 5948362"/>
                <a:gd name="connsiteY224" fmla="*/ 600647 h 2591727"/>
                <a:gd name="connsiteX225" fmla="*/ 4910137 w 5948362"/>
                <a:gd name="connsiteY225" fmla="*/ 614934 h 2591727"/>
                <a:gd name="connsiteX226" fmla="*/ 4895850 w 5948362"/>
                <a:gd name="connsiteY226" fmla="*/ 624459 h 2591727"/>
                <a:gd name="connsiteX227" fmla="*/ 4833937 w 5948362"/>
                <a:gd name="connsiteY227" fmla="*/ 624459 h 2591727"/>
                <a:gd name="connsiteX228" fmla="*/ 4810125 w 5948362"/>
                <a:gd name="connsiteY228" fmla="*/ 629222 h 2591727"/>
                <a:gd name="connsiteX229" fmla="*/ 4791075 w 5948362"/>
                <a:gd name="connsiteY229" fmla="*/ 638747 h 2591727"/>
                <a:gd name="connsiteX230" fmla="*/ 4772025 w 5948362"/>
                <a:gd name="connsiteY230" fmla="*/ 643509 h 2591727"/>
                <a:gd name="connsiteX231" fmla="*/ 4762500 w 5948362"/>
                <a:gd name="connsiteY231" fmla="*/ 629222 h 2591727"/>
                <a:gd name="connsiteX232" fmla="*/ 4776787 w 5948362"/>
                <a:gd name="connsiteY232" fmla="*/ 624459 h 2591727"/>
                <a:gd name="connsiteX233" fmla="*/ 4795837 w 5948362"/>
                <a:gd name="connsiteY233" fmla="*/ 619697 h 2591727"/>
                <a:gd name="connsiteX234" fmla="*/ 4781550 w 5948362"/>
                <a:gd name="connsiteY234" fmla="*/ 610172 h 2591727"/>
                <a:gd name="connsiteX235" fmla="*/ 4733925 w 5948362"/>
                <a:gd name="connsiteY235" fmla="*/ 610172 h 2591727"/>
                <a:gd name="connsiteX236" fmla="*/ 4705350 w 5948362"/>
                <a:gd name="connsiteY236" fmla="*/ 619697 h 2591727"/>
                <a:gd name="connsiteX237" fmla="*/ 4691062 w 5948362"/>
                <a:gd name="connsiteY237" fmla="*/ 624459 h 2591727"/>
                <a:gd name="connsiteX238" fmla="*/ 4652962 w 5948362"/>
                <a:gd name="connsiteY238" fmla="*/ 614934 h 2591727"/>
                <a:gd name="connsiteX239" fmla="*/ 4638675 w 5948362"/>
                <a:gd name="connsiteY239" fmla="*/ 610172 h 2591727"/>
                <a:gd name="connsiteX240" fmla="*/ 4610100 w 5948362"/>
                <a:gd name="connsiteY240" fmla="*/ 605409 h 2591727"/>
                <a:gd name="connsiteX241" fmla="*/ 4572000 w 5948362"/>
                <a:gd name="connsiteY241" fmla="*/ 619697 h 2591727"/>
                <a:gd name="connsiteX242" fmla="*/ 4510087 w 5948362"/>
                <a:gd name="connsiteY242" fmla="*/ 633984 h 2591727"/>
                <a:gd name="connsiteX243" fmla="*/ 4505325 w 5948362"/>
                <a:gd name="connsiteY243" fmla="*/ 648272 h 2591727"/>
                <a:gd name="connsiteX244" fmla="*/ 4462462 w 5948362"/>
                <a:gd name="connsiteY244" fmla="*/ 667322 h 2591727"/>
                <a:gd name="connsiteX245" fmla="*/ 4433887 w 5948362"/>
                <a:gd name="connsiteY245" fmla="*/ 686372 h 2591727"/>
                <a:gd name="connsiteX246" fmla="*/ 4410075 w 5948362"/>
                <a:gd name="connsiteY246" fmla="*/ 705422 h 2591727"/>
                <a:gd name="connsiteX247" fmla="*/ 4386262 w 5948362"/>
                <a:gd name="connsiteY247" fmla="*/ 724472 h 2591727"/>
                <a:gd name="connsiteX248" fmla="*/ 4362450 w 5948362"/>
                <a:gd name="connsiteY248" fmla="*/ 748284 h 2591727"/>
                <a:gd name="connsiteX249" fmla="*/ 4319587 w 5948362"/>
                <a:gd name="connsiteY249" fmla="*/ 772097 h 2591727"/>
                <a:gd name="connsiteX250" fmla="*/ 4343400 w 5948362"/>
                <a:gd name="connsiteY250" fmla="*/ 776859 h 2591727"/>
                <a:gd name="connsiteX251" fmla="*/ 4348162 w 5948362"/>
                <a:gd name="connsiteY251" fmla="*/ 791147 h 2591727"/>
                <a:gd name="connsiteX252" fmla="*/ 4362450 w 5948362"/>
                <a:gd name="connsiteY252" fmla="*/ 795909 h 2591727"/>
                <a:gd name="connsiteX253" fmla="*/ 4371975 w 5948362"/>
                <a:gd name="connsiteY253" fmla="*/ 810197 h 2591727"/>
                <a:gd name="connsiteX254" fmla="*/ 4426743 w 5948362"/>
                <a:gd name="connsiteY254" fmla="*/ 800672 h 2591727"/>
                <a:gd name="connsiteX255" fmla="*/ 4481512 w 5948362"/>
                <a:gd name="connsiteY255" fmla="*/ 805434 h 2591727"/>
                <a:gd name="connsiteX256" fmla="*/ 4486275 w 5948362"/>
                <a:gd name="connsiteY256" fmla="*/ 819722 h 2591727"/>
                <a:gd name="connsiteX257" fmla="*/ 4481512 w 5948362"/>
                <a:gd name="connsiteY257" fmla="*/ 834009 h 2591727"/>
                <a:gd name="connsiteX258" fmla="*/ 4491037 w 5948362"/>
                <a:gd name="connsiteY258" fmla="*/ 862584 h 2591727"/>
                <a:gd name="connsiteX259" fmla="*/ 4476750 w 5948362"/>
                <a:gd name="connsiteY259" fmla="*/ 914972 h 2591727"/>
                <a:gd name="connsiteX260" fmla="*/ 4471987 w 5948362"/>
                <a:gd name="connsiteY260" fmla="*/ 929259 h 2591727"/>
                <a:gd name="connsiteX261" fmla="*/ 4457700 w 5948362"/>
                <a:gd name="connsiteY261" fmla="*/ 972122 h 2591727"/>
                <a:gd name="connsiteX262" fmla="*/ 4452937 w 5948362"/>
                <a:gd name="connsiteY262" fmla="*/ 986409 h 2591727"/>
                <a:gd name="connsiteX263" fmla="*/ 4433887 w 5948362"/>
                <a:gd name="connsiteY263" fmla="*/ 1014984 h 2591727"/>
                <a:gd name="connsiteX264" fmla="*/ 4424362 w 5948362"/>
                <a:gd name="connsiteY264" fmla="*/ 1029272 h 2591727"/>
                <a:gd name="connsiteX265" fmla="*/ 4405312 w 5948362"/>
                <a:gd name="connsiteY265" fmla="*/ 1053084 h 2591727"/>
                <a:gd name="connsiteX266" fmla="*/ 4400550 w 5948362"/>
                <a:gd name="connsiteY266" fmla="*/ 1067372 h 2591727"/>
                <a:gd name="connsiteX267" fmla="*/ 4376737 w 5948362"/>
                <a:gd name="connsiteY267" fmla="*/ 1091184 h 2591727"/>
                <a:gd name="connsiteX268" fmla="*/ 4343400 w 5948362"/>
                <a:gd name="connsiteY268" fmla="*/ 1124522 h 2591727"/>
                <a:gd name="connsiteX269" fmla="*/ 4314825 w 5948362"/>
                <a:gd name="connsiteY269" fmla="*/ 1143572 h 2591727"/>
                <a:gd name="connsiteX270" fmla="*/ 4271962 w 5948362"/>
                <a:gd name="connsiteY270" fmla="*/ 1176909 h 2591727"/>
                <a:gd name="connsiteX271" fmla="*/ 4224337 w 5948362"/>
                <a:gd name="connsiteY271" fmla="*/ 1167384 h 2591727"/>
                <a:gd name="connsiteX272" fmla="*/ 4219575 w 5948362"/>
                <a:gd name="connsiteY272" fmla="*/ 1157859 h 2591727"/>
                <a:gd name="connsiteX273" fmla="*/ 4214812 w 5948362"/>
                <a:gd name="connsiteY273" fmla="*/ 1162622 h 2591727"/>
                <a:gd name="connsiteX274" fmla="*/ 4167187 w 5948362"/>
                <a:gd name="connsiteY274" fmla="*/ 1195959 h 2591727"/>
                <a:gd name="connsiteX275" fmla="*/ 4152900 w 5948362"/>
                <a:gd name="connsiteY275" fmla="*/ 1205484 h 2591727"/>
                <a:gd name="connsiteX276" fmla="*/ 4129087 w 5948362"/>
                <a:gd name="connsiteY276" fmla="*/ 1248347 h 2591727"/>
                <a:gd name="connsiteX277" fmla="*/ 4110037 w 5948362"/>
                <a:gd name="connsiteY277" fmla="*/ 1262634 h 2591727"/>
                <a:gd name="connsiteX278" fmla="*/ 4086225 w 5948362"/>
                <a:gd name="connsiteY278" fmla="*/ 1262634 h 2591727"/>
                <a:gd name="connsiteX279" fmla="*/ 4076700 w 5948362"/>
                <a:gd name="connsiteY279" fmla="*/ 1276922 h 2591727"/>
                <a:gd name="connsiteX280" fmla="*/ 4098131 w 5948362"/>
                <a:gd name="connsiteY280" fmla="*/ 1315021 h 2591727"/>
                <a:gd name="connsiteX281" fmla="*/ 4117181 w 5948362"/>
                <a:gd name="connsiteY281" fmla="*/ 1334072 h 2591727"/>
                <a:gd name="connsiteX282" fmla="*/ 4126706 w 5948362"/>
                <a:gd name="connsiteY282" fmla="*/ 1348359 h 2591727"/>
                <a:gd name="connsiteX283" fmla="*/ 4143375 w 5948362"/>
                <a:gd name="connsiteY283" fmla="*/ 1372172 h 2591727"/>
                <a:gd name="connsiteX284" fmla="*/ 4143375 w 5948362"/>
                <a:gd name="connsiteY284" fmla="*/ 1405509 h 2591727"/>
                <a:gd name="connsiteX285" fmla="*/ 4124325 w 5948362"/>
                <a:gd name="connsiteY285" fmla="*/ 1443609 h 2591727"/>
                <a:gd name="connsiteX286" fmla="*/ 4110037 w 5948362"/>
                <a:gd name="connsiteY286" fmla="*/ 1448372 h 2591727"/>
                <a:gd name="connsiteX287" fmla="*/ 4095750 w 5948362"/>
                <a:gd name="connsiteY287" fmla="*/ 1457897 h 2591727"/>
                <a:gd name="connsiteX288" fmla="*/ 4086225 w 5948362"/>
                <a:gd name="connsiteY288" fmla="*/ 1472184 h 2591727"/>
                <a:gd name="connsiteX289" fmla="*/ 4043362 w 5948362"/>
                <a:gd name="connsiteY289" fmla="*/ 1453134 h 2591727"/>
                <a:gd name="connsiteX290" fmla="*/ 4048125 w 5948362"/>
                <a:gd name="connsiteY290" fmla="*/ 1391222 h 2591727"/>
                <a:gd name="connsiteX291" fmla="*/ 4048125 w 5948362"/>
                <a:gd name="connsiteY291" fmla="*/ 1348359 h 2591727"/>
                <a:gd name="connsiteX292" fmla="*/ 4019550 w 5948362"/>
                <a:gd name="connsiteY292" fmla="*/ 1338834 h 2591727"/>
                <a:gd name="connsiteX293" fmla="*/ 4005262 w 5948362"/>
                <a:gd name="connsiteY293" fmla="*/ 1334072 h 2591727"/>
                <a:gd name="connsiteX294" fmla="*/ 4010025 w 5948362"/>
                <a:gd name="connsiteY294" fmla="*/ 1305497 h 2591727"/>
                <a:gd name="connsiteX295" fmla="*/ 4019550 w 5948362"/>
                <a:gd name="connsiteY295" fmla="*/ 1291209 h 2591727"/>
                <a:gd name="connsiteX296" fmla="*/ 3990975 w 5948362"/>
                <a:gd name="connsiteY296" fmla="*/ 1281684 h 2591727"/>
                <a:gd name="connsiteX297" fmla="*/ 3957637 w 5948362"/>
                <a:gd name="connsiteY297" fmla="*/ 1286447 h 2591727"/>
                <a:gd name="connsiteX298" fmla="*/ 3943350 w 5948362"/>
                <a:gd name="connsiteY298" fmla="*/ 1291209 h 2591727"/>
                <a:gd name="connsiteX299" fmla="*/ 3924300 w 5948362"/>
                <a:gd name="connsiteY299" fmla="*/ 1295972 h 2591727"/>
                <a:gd name="connsiteX300" fmla="*/ 3895725 w 5948362"/>
                <a:gd name="connsiteY300" fmla="*/ 1305497 h 2591727"/>
                <a:gd name="connsiteX301" fmla="*/ 3900487 w 5948362"/>
                <a:gd name="connsiteY301" fmla="*/ 1281684 h 2591727"/>
                <a:gd name="connsiteX302" fmla="*/ 3914775 w 5948362"/>
                <a:gd name="connsiteY302" fmla="*/ 1272159 h 2591727"/>
                <a:gd name="connsiteX303" fmla="*/ 3895725 w 5948362"/>
                <a:gd name="connsiteY303" fmla="*/ 1238822 h 2591727"/>
                <a:gd name="connsiteX304" fmla="*/ 3867150 w 5948362"/>
                <a:gd name="connsiteY304" fmla="*/ 1257872 h 2591727"/>
                <a:gd name="connsiteX305" fmla="*/ 3852862 w 5948362"/>
                <a:gd name="connsiteY305" fmla="*/ 1267397 h 2591727"/>
                <a:gd name="connsiteX306" fmla="*/ 3843337 w 5948362"/>
                <a:gd name="connsiteY306" fmla="*/ 1281684 h 2591727"/>
                <a:gd name="connsiteX307" fmla="*/ 3838575 w 5948362"/>
                <a:gd name="connsiteY307" fmla="*/ 1295972 h 2591727"/>
                <a:gd name="connsiteX308" fmla="*/ 3795712 w 5948362"/>
                <a:gd name="connsiteY308" fmla="*/ 1300734 h 2591727"/>
                <a:gd name="connsiteX309" fmla="*/ 3793080 w 5948362"/>
                <a:gd name="connsiteY309" fmla="*/ 1304683 h 2591727"/>
                <a:gd name="connsiteX310" fmla="*/ 3793858 w 5948362"/>
                <a:gd name="connsiteY310" fmla="*/ 1330279 h 2591727"/>
                <a:gd name="connsiteX311" fmla="*/ 3805237 w 5948362"/>
                <a:gd name="connsiteY311" fmla="*/ 1334072 h 2591727"/>
                <a:gd name="connsiteX312" fmla="*/ 3819525 w 5948362"/>
                <a:gd name="connsiteY312" fmla="*/ 1343597 h 2591727"/>
                <a:gd name="connsiteX313" fmla="*/ 3843337 w 5948362"/>
                <a:gd name="connsiteY313" fmla="*/ 1381697 h 2591727"/>
                <a:gd name="connsiteX314" fmla="*/ 3852862 w 5948362"/>
                <a:gd name="connsiteY314" fmla="*/ 1367409 h 2591727"/>
                <a:gd name="connsiteX315" fmla="*/ 3881437 w 5948362"/>
                <a:gd name="connsiteY315" fmla="*/ 1353122 h 2591727"/>
                <a:gd name="connsiteX316" fmla="*/ 3895725 w 5948362"/>
                <a:gd name="connsiteY316" fmla="*/ 1357884 h 2591727"/>
                <a:gd name="connsiteX317" fmla="*/ 3924300 w 5948362"/>
                <a:gd name="connsiteY317" fmla="*/ 1372172 h 2591727"/>
                <a:gd name="connsiteX318" fmla="*/ 3895725 w 5948362"/>
                <a:gd name="connsiteY318" fmla="*/ 1391222 h 2591727"/>
                <a:gd name="connsiteX319" fmla="*/ 3890962 w 5948362"/>
                <a:gd name="connsiteY319" fmla="*/ 1405509 h 2591727"/>
                <a:gd name="connsiteX320" fmla="*/ 3862387 w 5948362"/>
                <a:gd name="connsiteY320" fmla="*/ 1419797 h 2591727"/>
                <a:gd name="connsiteX321" fmla="*/ 3848100 w 5948362"/>
                <a:gd name="connsiteY321" fmla="*/ 1429322 h 2591727"/>
                <a:gd name="connsiteX322" fmla="*/ 3862387 w 5948362"/>
                <a:gd name="connsiteY322" fmla="*/ 1472184 h 2591727"/>
                <a:gd name="connsiteX323" fmla="*/ 3867150 w 5948362"/>
                <a:gd name="connsiteY323" fmla="*/ 1486472 h 2591727"/>
                <a:gd name="connsiteX324" fmla="*/ 3881437 w 5948362"/>
                <a:gd name="connsiteY324" fmla="*/ 1495997 h 2591727"/>
                <a:gd name="connsiteX325" fmla="*/ 3886200 w 5948362"/>
                <a:gd name="connsiteY325" fmla="*/ 1519809 h 2591727"/>
                <a:gd name="connsiteX326" fmla="*/ 3905250 w 5948362"/>
                <a:gd name="connsiteY326" fmla="*/ 1548384 h 2591727"/>
                <a:gd name="connsiteX327" fmla="*/ 3910012 w 5948362"/>
                <a:gd name="connsiteY327" fmla="*/ 1567434 h 2591727"/>
                <a:gd name="connsiteX328" fmla="*/ 3914775 w 5948362"/>
                <a:gd name="connsiteY328" fmla="*/ 1581722 h 2591727"/>
                <a:gd name="connsiteX329" fmla="*/ 3910012 w 5948362"/>
                <a:gd name="connsiteY329" fmla="*/ 1596009 h 2591727"/>
                <a:gd name="connsiteX330" fmla="*/ 3876675 w 5948362"/>
                <a:gd name="connsiteY330" fmla="*/ 1600772 h 2591727"/>
                <a:gd name="connsiteX331" fmla="*/ 3905250 w 5948362"/>
                <a:gd name="connsiteY331" fmla="*/ 1605534 h 2591727"/>
                <a:gd name="connsiteX332" fmla="*/ 3910012 w 5948362"/>
                <a:gd name="connsiteY332" fmla="*/ 1634109 h 2591727"/>
                <a:gd name="connsiteX333" fmla="*/ 3905250 w 5948362"/>
                <a:gd name="connsiteY333" fmla="*/ 1653159 h 2591727"/>
                <a:gd name="connsiteX334" fmla="*/ 3900487 w 5948362"/>
                <a:gd name="connsiteY334" fmla="*/ 1667447 h 2591727"/>
                <a:gd name="connsiteX335" fmla="*/ 3886200 w 5948362"/>
                <a:gd name="connsiteY335" fmla="*/ 1672209 h 2591727"/>
                <a:gd name="connsiteX336" fmla="*/ 3862387 w 5948362"/>
                <a:gd name="connsiteY336" fmla="*/ 1696022 h 2591727"/>
                <a:gd name="connsiteX337" fmla="*/ 3852862 w 5948362"/>
                <a:gd name="connsiteY337" fmla="*/ 1729359 h 2591727"/>
                <a:gd name="connsiteX338" fmla="*/ 3833812 w 5948362"/>
                <a:gd name="connsiteY338" fmla="*/ 1757934 h 2591727"/>
                <a:gd name="connsiteX339" fmla="*/ 3819525 w 5948362"/>
                <a:gd name="connsiteY339" fmla="*/ 1786509 h 2591727"/>
                <a:gd name="connsiteX340" fmla="*/ 3807854 w 5948362"/>
                <a:gd name="connsiteY340" fmla="*/ 1790400 h 2591727"/>
                <a:gd name="connsiteX341" fmla="*/ 3808412 w 5948362"/>
                <a:gd name="connsiteY341" fmla="*/ 1808734 h 2591727"/>
                <a:gd name="connsiteX342" fmla="*/ 3783012 w 5948362"/>
                <a:gd name="connsiteY342" fmla="*/ 1824609 h 2591727"/>
                <a:gd name="connsiteX343" fmla="*/ 3751262 w 5948362"/>
                <a:gd name="connsiteY343" fmla="*/ 1843659 h 2591727"/>
                <a:gd name="connsiteX344" fmla="*/ 3732212 w 5948362"/>
                <a:gd name="connsiteY344" fmla="*/ 1859534 h 2591727"/>
                <a:gd name="connsiteX345" fmla="*/ 3719512 w 5948362"/>
                <a:gd name="connsiteY345" fmla="*/ 1862709 h 2591727"/>
                <a:gd name="connsiteX346" fmla="*/ 3700462 w 5948362"/>
                <a:gd name="connsiteY346" fmla="*/ 1869059 h 2591727"/>
                <a:gd name="connsiteX347" fmla="*/ 3690937 w 5948362"/>
                <a:gd name="connsiteY347" fmla="*/ 1872234 h 2591727"/>
                <a:gd name="connsiteX348" fmla="*/ 3678237 w 5948362"/>
                <a:gd name="connsiteY348" fmla="*/ 1875409 h 2591727"/>
                <a:gd name="connsiteX349" fmla="*/ 3671887 w 5948362"/>
                <a:gd name="connsiteY349" fmla="*/ 1865884 h 2591727"/>
                <a:gd name="connsiteX350" fmla="*/ 3668712 w 5948362"/>
                <a:gd name="connsiteY350" fmla="*/ 1875409 h 2591727"/>
                <a:gd name="connsiteX351" fmla="*/ 3662362 w 5948362"/>
                <a:gd name="connsiteY351" fmla="*/ 1884934 h 2591727"/>
                <a:gd name="connsiteX352" fmla="*/ 3646487 w 5948362"/>
                <a:gd name="connsiteY352" fmla="*/ 1888109 h 2591727"/>
                <a:gd name="connsiteX353" fmla="*/ 3636962 w 5948362"/>
                <a:gd name="connsiteY353" fmla="*/ 1891284 h 2591727"/>
                <a:gd name="connsiteX354" fmla="*/ 3627437 w 5948362"/>
                <a:gd name="connsiteY354" fmla="*/ 1897634 h 2591727"/>
                <a:gd name="connsiteX355" fmla="*/ 3576637 w 5948362"/>
                <a:gd name="connsiteY355" fmla="*/ 1900809 h 2591727"/>
                <a:gd name="connsiteX356" fmla="*/ 3573462 w 5948362"/>
                <a:gd name="connsiteY356" fmla="*/ 1910334 h 2591727"/>
                <a:gd name="connsiteX357" fmla="*/ 3570287 w 5948362"/>
                <a:gd name="connsiteY357" fmla="*/ 1942084 h 2591727"/>
                <a:gd name="connsiteX358" fmla="*/ 3560762 w 5948362"/>
                <a:gd name="connsiteY358" fmla="*/ 1938909 h 2591727"/>
                <a:gd name="connsiteX359" fmla="*/ 3554412 w 5948362"/>
                <a:gd name="connsiteY359" fmla="*/ 1919859 h 2591727"/>
                <a:gd name="connsiteX360" fmla="*/ 3551237 w 5948362"/>
                <a:gd name="connsiteY360" fmla="*/ 1900809 h 2591727"/>
                <a:gd name="connsiteX361" fmla="*/ 3541712 w 5948362"/>
                <a:gd name="connsiteY361" fmla="*/ 1897634 h 2591727"/>
                <a:gd name="connsiteX362" fmla="*/ 3522662 w 5948362"/>
                <a:gd name="connsiteY362" fmla="*/ 1903984 h 2591727"/>
                <a:gd name="connsiteX363" fmla="*/ 3513137 w 5948362"/>
                <a:gd name="connsiteY363" fmla="*/ 1907159 h 2591727"/>
                <a:gd name="connsiteX364" fmla="*/ 3500437 w 5948362"/>
                <a:gd name="connsiteY364" fmla="*/ 1903984 h 2591727"/>
                <a:gd name="connsiteX365" fmla="*/ 3493419 w 5948362"/>
                <a:gd name="connsiteY365" fmla="*/ 1901979 h 2591727"/>
                <a:gd name="connsiteX366" fmla="*/ 3467100 w 5948362"/>
                <a:gd name="connsiteY366" fmla="*/ 1934147 h 2591727"/>
                <a:gd name="connsiteX367" fmla="*/ 3438525 w 5948362"/>
                <a:gd name="connsiteY367" fmla="*/ 1967484 h 2591727"/>
                <a:gd name="connsiteX368" fmla="*/ 3429000 w 5948362"/>
                <a:gd name="connsiteY368" fmla="*/ 1996059 h 2591727"/>
                <a:gd name="connsiteX369" fmla="*/ 3457575 w 5948362"/>
                <a:gd name="connsiteY369" fmla="*/ 2022252 h 2591727"/>
                <a:gd name="connsiteX370" fmla="*/ 3467100 w 5948362"/>
                <a:gd name="connsiteY370" fmla="*/ 2046066 h 2591727"/>
                <a:gd name="connsiteX371" fmla="*/ 3476625 w 5948362"/>
                <a:gd name="connsiteY371" fmla="*/ 2062734 h 2591727"/>
                <a:gd name="connsiteX372" fmla="*/ 3495675 w 5948362"/>
                <a:gd name="connsiteY372" fmla="*/ 2067497 h 2591727"/>
                <a:gd name="connsiteX373" fmla="*/ 3509962 w 5948362"/>
                <a:gd name="connsiteY373" fmla="*/ 2091309 h 2591727"/>
                <a:gd name="connsiteX374" fmla="*/ 3526631 w 5948362"/>
                <a:gd name="connsiteY374" fmla="*/ 2112741 h 2591727"/>
                <a:gd name="connsiteX375" fmla="*/ 3531394 w 5948362"/>
                <a:gd name="connsiteY375" fmla="*/ 2127028 h 2591727"/>
                <a:gd name="connsiteX376" fmla="*/ 3533775 w 5948362"/>
                <a:gd name="connsiteY376" fmla="*/ 2148459 h 2591727"/>
                <a:gd name="connsiteX377" fmla="*/ 3543300 w 5948362"/>
                <a:gd name="connsiteY377" fmla="*/ 2200847 h 2591727"/>
                <a:gd name="connsiteX378" fmla="*/ 3509962 w 5948362"/>
                <a:gd name="connsiteY378" fmla="*/ 2257997 h 2591727"/>
                <a:gd name="connsiteX379" fmla="*/ 3495675 w 5948362"/>
                <a:gd name="connsiteY379" fmla="*/ 2262759 h 2591727"/>
                <a:gd name="connsiteX380" fmla="*/ 3467100 w 5948362"/>
                <a:gd name="connsiteY380" fmla="*/ 2281809 h 2591727"/>
                <a:gd name="connsiteX381" fmla="*/ 3448050 w 5948362"/>
                <a:gd name="connsiteY381" fmla="*/ 2324672 h 2591727"/>
                <a:gd name="connsiteX382" fmla="*/ 3419475 w 5948362"/>
                <a:gd name="connsiteY382" fmla="*/ 2334197 h 2591727"/>
                <a:gd name="connsiteX383" fmla="*/ 3395662 w 5948362"/>
                <a:gd name="connsiteY383" fmla="*/ 2329434 h 2591727"/>
                <a:gd name="connsiteX384" fmla="*/ 3405187 w 5948362"/>
                <a:gd name="connsiteY384" fmla="*/ 2286572 h 2591727"/>
                <a:gd name="connsiteX385" fmla="*/ 3400425 w 5948362"/>
                <a:gd name="connsiteY385" fmla="*/ 2272284 h 2591727"/>
                <a:gd name="connsiteX386" fmla="*/ 3386137 w 5948362"/>
                <a:gd name="connsiteY386" fmla="*/ 2262759 h 2591727"/>
                <a:gd name="connsiteX387" fmla="*/ 3357562 w 5948362"/>
                <a:gd name="connsiteY387" fmla="*/ 2234184 h 2591727"/>
                <a:gd name="connsiteX388" fmla="*/ 3324225 w 5948362"/>
                <a:gd name="connsiteY388" fmla="*/ 2200847 h 2591727"/>
                <a:gd name="connsiteX389" fmla="*/ 3309937 w 5948362"/>
                <a:gd name="connsiteY389" fmla="*/ 2191322 h 2591727"/>
                <a:gd name="connsiteX390" fmla="*/ 3276600 w 5948362"/>
                <a:gd name="connsiteY390" fmla="*/ 2177034 h 2591727"/>
                <a:gd name="connsiteX391" fmla="*/ 3262312 w 5948362"/>
                <a:gd name="connsiteY391" fmla="*/ 2162747 h 2591727"/>
                <a:gd name="connsiteX392" fmla="*/ 3257550 w 5948362"/>
                <a:gd name="connsiteY392" fmla="*/ 2177034 h 2591727"/>
                <a:gd name="connsiteX393" fmla="*/ 3248025 w 5948362"/>
                <a:gd name="connsiteY393" fmla="*/ 2267522 h 2591727"/>
                <a:gd name="connsiteX394" fmla="*/ 3238500 w 5948362"/>
                <a:gd name="connsiteY394" fmla="*/ 2296097 h 2591727"/>
                <a:gd name="connsiteX395" fmla="*/ 3257550 w 5948362"/>
                <a:gd name="connsiteY395" fmla="*/ 2319909 h 2591727"/>
                <a:gd name="connsiteX396" fmla="*/ 3262312 w 5948362"/>
                <a:gd name="connsiteY396" fmla="*/ 2334197 h 2591727"/>
                <a:gd name="connsiteX397" fmla="*/ 3290887 w 5948362"/>
                <a:gd name="connsiteY397" fmla="*/ 2365153 h 2591727"/>
                <a:gd name="connsiteX398" fmla="*/ 3300412 w 5948362"/>
                <a:gd name="connsiteY398" fmla="*/ 2391347 h 2591727"/>
                <a:gd name="connsiteX399" fmla="*/ 3340893 w 5948362"/>
                <a:gd name="connsiteY399" fmla="*/ 2422303 h 2591727"/>
                <a:gd name="connsiteX400" fmla="*/ 3355180 w 5948362"/>
                <a:gd name="connsiteY400" fmla="*/ 2450878 h 2591727"/>
                <a:gd name="connsiteX401" fmla="*/ 3352800 w 5948362"/>
                <a:gd name="connsiteY401" fmla="*/ 2467547 h 2591727"/>
                <a:gd name="connsiteX402" fmla="*/ 3362325 w 5948362"/>
                <a:gd name="connsiteY402" fmla="*/ 2496122 h 2591727"/>
                <a:gd name="connsiteX403" fmla="*/ 3371850 w 5948362"/>
                <a:gd name="connsiteY403" fmla="*/ 2534222 h 2591727"/>
                <a:gd name="connsiteX404" fmla="*/ 3390900 w 5948362"/>
                <a:gd name="connsiteY404" fmla="*/ 2562797 h 2591727"/>
                <a:gd name="connsiteX405" fmla="*/ 3400425 w 5948362"/>
                <a:gd name="connsiteY405" fmla="*/ 2577084 h 2591727"/>
                <a:gd name="connsiteX406" fmla="*/ 3405187 w 5948362"/>
                <a:gd name="connsiteY406" fmla="*/ 2591372 h 2591727"/>
                <a:gd name="connsiteX407" fmla="*/ 3381375 w 5948362"/>
                <a:gd name="connsiteY407" fmla="*/ 2581847 h 2591727"/>
                <a:gd name="connsiteX408" fmla="*/ 3352800 w 5948362"/>
                <a:gd name="connsiteY408" fmla="*/ 2562797 h 2591727"/>
                <a:gd name="connsiteX409" fmla="*/ 3338512 w 5948362"/>
                <a:gd name="connsiteY409" fmla="*/ 2553272 h 2591727"/>
                <a:gd name="connsiteX410" fmla="*/ 3324225 w 5948362"/>
                <a:gd name="connsiteY410" fmla="*/ 2548509 h 2591727"/>
                <a:gd name="connsiteX411" fmla="*/ 3309937 w 5948362"/>
                <a:gd name="connsiteY411" fmla="*/ 2534222 h 2591727"/>
                <a:gd name="connsiteX412" fmla="*/ 3295650 w 5948362"/>
                <a:gd name="connsiteY412" fmla="*/ 2524697 h 2591727"/>
                <a:gd name="connsiteX413" fmla="*/ 3290887 w 5948362"/>
                <a:gd name="connsiteY413" fmla="*/ 2510409 h 2591727"/>
                <a:gd name="connsiteX414" fmla="*/ 3281362 w 5948362"/>
                <a:gd name="connsiteY414" fmla="*/ 2453259 h 2591727"/>
                <a:gd name="connsiteX415" fmla="*/ 3276600 w 5948362"/>
                <a:gd name="connsiteY415" fmla="*/ 2434209 h 2591727"/>
                <a:gd name="connsiteX416" fmla="*/ 3255168 w 5948362"/>
                <a:gd name="connsiteY416" fmla="*/ 2381822 h 2591727"/>
                <a:gd name="connsiteX417" fmla="*/ 3233738 w 5948362"/>
                <a:gd name="connsiteY417" fmla="*/ 2360390 h 2591727"/>
                <a:gd name="connsiteX418" fmla="*/ 3224212 w 5948362"/>
                <a:gd name="connsiteY418" fmla="*/ 2343722 h 2591727"/>
                <a:gd name="connsiteX419" fmla="*/ 3219450 w 5948362"/>
                <a:gd name="connsiteY419" fmla="*/ 2329434 h 2591727"/>
                <a:gd name="connsiteX420" fmla="*/ 3214687 w 5948362"/>
                <a:gd name="connsiteY420" fmla="*/ 2303240 h 2591727"/>
                <a:gd name="connsiteX421" fmla="*/ 3219450 w 5948362"/>
                <a:gd name="connsiteY421" fmla="*/ 2267522 h 2591727"/>
                <a:gd name="connsiteX422" fmla="*/ 3221830 w 5948362"/>
                <a:gd name="connsiteY422" fmla="*/ 2250852 h 2591727"/>
                <a:gd name="connsiteX423" fmla="*/ 3217069 w 5948362"/>
                <a:gd name="connsiteY423" fmla="*/ 2217515 h 2591727"/>
                <a:gd name="connsiteX424" fmla="*/ 3219450 w 5948362"/>
                <a:gd name="connsiteY424" fmla="*/ 2177034 h 2591727"/>
                <a:gd name="connsiteX425" fmla="*/ 3209925 w 5948362"/>
                <a:gd name="connsiteY425" fmla="*/ 2148459 h 2591727"/>
                <a:gd name="connsiteX426" fmla="*/ 3200400 w 5948362"/>
                <a:gd name="connsiteY426" fmla="*/ 2119884 h 2591727"/>
                <a:gd name="connsiteX427" fmla="*/ 3195637 w 5948362"/>
                <a:gd name="connsiteY427" fmla="*/ 2105597 h 2591727"/>
                <a:gd name="connsiteX428" fmla="*/ 3190875 w 5948362"/>
                <a:gd name="connsiteY428" fmla="*/ 2072259 h 2591727"/>
                <a:gd name="connsiteX429" fmla="*/ 3186112 w 5948362"/>
                <a:gd name="connsiteY429" fmla="*/ 2057972 h 2591727"/>
                <a:gd name="connsiteX430" fmla="*/ 3167062 w 5948362"/>
                <a:gd name="connsiteY430" fmla="*/ 2053209 h 2591727"/>
                <a:gd name="connsiteX431" fmla="*/ 3152775 w 5948362"/>
                <a:gd name="connsiteY431" fmla="*/ 2048447 h 2591727"/>
                <a:gd name="connsiteX432" fmla="*/ 3148012 w 5948362"/>
                <a:gd name="connsiteY432" fmla="*/ 2062734 h 2591727"/>
                <a:gd name="connsiteX433" fmla="*/ 3100387 w 5948362"/>
                <a:gd name="connsiteY433" fmla="*/ 2077022 h 2591727"/>
                <a:gd name="connsiteX434" fmla="*/ 3105150 w 5948362"/>
                <a:gd name="connsiteY434" fmla="*/ 2034159 h 2591727"/>
                <a:gd name="connsiteX435" fmla="*/ 3109912 w 5948362"/>
                <a:gd name="connsiteY435" fmla="*/ 2019872 h 2591727"/>
                <a:gd name="connsiteX436" fmla="*/ 3105150 w 5948362"/>
                <a:gd name="connsiteY436" fmla="*/ 1986534 h 2591727"/>
                <a:gd name="connsiteX437" fmla="*/ 3090862 w 5948362"/>
                <a:gd name="connsiteY437" fmla="*/ 1981772 h 2591727"/>
                <a:gd name="connsiteX438" fmla="*/ 3076575 w 5948362"/>
                <a:gd name="connsiteY438" fmla="*/ 1972247 h 2591727"/>
                <a:gd name="connsiteX439" fmla="*/ 3062287 w 5948362"/>
                <a:gd name="connsiteY439" fmla="*/ 1943672 h 2591727"/>
                <a:gd name="connsiteX440" fmla="*/ 3048000 w 5948362"/>
                <a:gd name="connsiteY440" fmla="*/ 1938909 h 2591727"/>
                <a:gd name="connsiteX441" fmla="*/ 3038475 w 5948362"/>
                <a:gd name="connsiteY441" fmla="*/ 1924622 h 2591727"/>
                <a:gd name="connsiteX442" fmla="*/ 3028950 w 5948362"/>
                <a:gd name="connsiteY442" fmla="*/ 1896047 h 2591727"/>
                <a:gd name="connsiteX443" fmla="*/ 3019425 w 5948362"/>
                <a:gd name="connsiteY443" fmla="*/ 1881759 h 2591727"/>
                <a:gd name="connsiteX444" fmla="*/ 3014662 w 5948362"/>
                <a:gd name="connsiteY444" fmla="*/ 1867472 h 2591727"/>
                <a:gd name="connsiteX445" fmla="*/ 3000375 w 5948362"/>
                <a:gd name="connsiteY445" fmla="*/ 1857947 h 2591727"/>
                <a:gd name="connsiteX446" fmla="*/ 2986087 w 5948362"/>
                <a:gd name="connsiteY446" fmla="*/ 1867472 h 2591727"/>
                <a:gd name="connsiteX447" fmla="*/ 2981325 w 5948362"/>
                <a:gd name="connsiteY447" fmla="*/ 1881759 h 2591727"/>
                <a:gd name="connsiteX448" fmla="*/ 2957512 w 5948362"/>
                <a:gd name="connsiteY448" fmla="*/ 1876997 h 2591727"/>
                <a:gd name="connsiteX449" fmla="*/ 2900362 w 5948362"/>
                <a:gd name="connsiteY449" fmla="*/ 1891284 h 2591727"/>
                <a:gd name="connsiteX450" fmla="*/ 2886075 w 5948362"/>
                <a:gd name="connsiteY450" fmla="*/ 1896047 h 2591727"/>
                <a:gd name="connsiteX451" fmla="*/ 2867025 w 5948362"/>
                <a:gd name="connsiteY451" fmla="*/ 1924622 h 2591727"/>
                <a:gd name="connsiteX452" fmla="*/ 2843212 w 5948362"/>
                <a:gd name="connsiteY452" fmla="*/ 1953197 h 2591727"/>
                <a:gd name="connsiteX453" fmla="*/ 2828925 w 5948362"/>
                <a:gd name="connsiteY453" fmla="*/ 1962722 h 2591727"/>
                <a:gd name="connsiteX454" fmla="*/ 2819400 w 5948362"/>
                <a:gd name="connsiteY454" fmla="*/ 1977009 h 2591727"/>
                <a:gd name="connsiteX455" fmla="*/ 2800350 w 5948362"/>
                <a:gd name="connsiteY455" fmla="*/ 1981772 h 2591727"/>
                <a:gd name="connsiteX456" fmla="*/ 2786062 w 5948362"/>
                <a:gd name="connsiteY456" fmla="*/ 1986534 h 2591727"/>
                <a:gd name="connsiteX457" fmla="*/ 2762250 w 5948362"/>
                <a:gd name="connsiteY457" fmla="*/ 2024634 h 2591727"/>
                <a:gd name="connsiteX458" fmla="*/ 2738437 w 5948362"/>
                <a:gd name="connsiteY458" fmla="*/ 2048447 h 2591727"/>
                <a:gd name="connsiteX459" fmla="*/ 2728912 w 5948362"/>
                <a:gd name="connsiteY459" fmla="*/ 2062734 h 2591727"/>
                <a:gd name="connsiteX460" fmla="*/ 2724150 w 5948362"/>
                <a:gd name="connsiteY460" fmla="*/ 2081784 h 2591727"/>
                <a:gd name="connsiteX461" fmla="*/ 2690812 w 5948362"/>
                <a:gd name="connsiteY461" fmla="*/ 2086547 h 2591727"/>
                <a:gd name="connsiteX462" fmla="*/ 2671762 w 5948362"/>
                <a:gd name="connsiteY462" fmla="*/ 2138934 h 2591727"/>
                <a:gd name="connsiteX463" fmla="*/ 2662237 w 5948362"/>
                <a:gd name="connsiteY463" fmla="*/ 2167509 h 2591727"/>
                <a:gd name="connsiteX464" fmla="*/ 2662237 w 5948362"/>
                <a:gd name="connsiteY464" fmla="*/ 2234184 h 2591727"/>
                <a:gd name="connsiteX465" fmla="*/ 2643187 w 5948362"/>
                <a:gd name="connsiteY465" fmla="*/ 2262759 h 2591727"/>
                <a:gd name="connsiteX466" fmla="*/ 2638425 w 5948362"/>
                <a:gd name="connsiteY466" fmla="*/ 2310384 h 2591727"/>
                <a:gd name="connsiteX467" fmla="*/ 2595562 w 5948362"/>
                <a:gd name="connsiteY467" fmla="*/ 2334197 h 2591727"/>
                <a:gd name="connsiteX468" fmla="*/ 2586037 w 5948362"/>
                <a:gd name="connsiteY468" fmla="*/ 2348484 h 2591727"/>
                <a:gd name="connsiteX469" fmla="*/ 2581275 w 5948362"/>
                <a:gd name="connsiteY469" fmla="*/ 2334197 h 2591727"/>
                <a:gd name="connsiteX470" fmla="*/ 2576512 w 5948362"/>
                <a:gd name="connsiteY470" fmla="*/ 2315147 h 2591727"/>
                <a:gd name="connsiteX471" fmla="*/ 2552700 w 5948362"/>
                <a:gd name="connsiteY471" fmla="*/ 2296097 h 2591727"/>
                <a:gd name="connsiteX472" fmla="*/ 2533650 w 5948362"/>
                <a:gd name="connsiteY472" fmla="*/ 2248472 h 2591727"/>
                <a:gd name="connsiteX473" fmla="*/ 2524125 w 5948362"/>
                <a:gd name="connsiteY473" fmla="*/ 2215134 h 2591727"/>
                <a:gd name="connsiteX474" fmla="*/ 2519362 w 5948362"/>
                <a:gd name="connsiteY474" fmla="*/ 2200847 h 2591727"/>
                <a:gd name="connsiteX475" fmla="*/ 2514600 w 5948362"/>
                <a:gd name="connsiteY475" fmla="*/ 2167509 h 2591727"/>
                <a:gd name="connsiteX476" fmla="*/ 2509837 w 5948362"/>
                <a:gd name="connsiteY476" fmla="*/ 2153222 h 2591727"/>
                <a:gd name="connsiteX477" fmla="*/ 2505075 w 5948362"/>
                <a:gd name="connsiteY477" fmla="*/ 2129409 h 2591727"/>
                <a:gd name="connsiteX478" fmla="*/ 2495550 w 5948362"/>
                <a:gd name="connsiteY478" fmla="*/ 2100834 h 2591727"/>
                <a:gd name="connsiteX479" fmla="*/ 2476500 w 5948362"/>
                <a:gd name="connsiteY479" fmla="*/ 2072259 h 2591727"/>
                <a:gd name="connsiteX480" fmla="*/ 2457450 w 5948362"/>
                <a:gd name="connsiteY480" fmla="*/ 2029397 h 2591727"/>
                <a:gd name="connsiteX481" fmla="*/ 2452687 w 5948362"/>
                <a:gd name="connsiteY481" fmla="*/ 2015109 h 2591727"/>
                <a:gd name="connsiteX482" fmla="*/ 2452687 w 5948362"/>
                <a:gd name="connsiteY482" fmla="*/ 1886522 h 2591727"/>
                <a:gd name="connsiteX483" fmla="*/ 2438400 w 5948362"/>
                <a:gd name="connsiteY483" fmla="*/ 1881759 h 2591727"/>
                <a:gd name="connsiteX484" fmla="*/ 2433637 w 5948362"/>
                <a:gd name="connsiteY484" fmla="*/ 1896047 h 2591727"/>
                <a:gd name="connsiteX485" fmla="*/ 2419350 w 5948362"/>
                <a:gd name="connsiteY485" fmla="*/ 1910334 h 2591727"/>
                <a:gd name="connsiteX486" fmla="*/ 2409825 w 5948362"/>
                <a:gd name="connsiteY486" fmla="*/ 1924622 h 2591727"/>
                <a:gd name="connsiteX487" fmla="*/ 2386012 w 5948362"/>
                <a:gd name="connsiteY487" fmla="*/ 1896047 h 2591727"/>
                <a:gd name="connsiteX488" fmla="*/ 2371725 w 5948362"/>
                <a:gd name="connsiteY488" fmla="*/ 1891284 h 2591727"/>
                <a:gd name="connsiteX489" fmla="*/ 2357437 w 5948362"/>
                <a:gd name="connsiteY489" fmla="*/ 1881759 h 2591727"/>
                <a:gd name="connsiteX490" fmla="*/ 2376487 w 5948362"/>
                <a:gd name="connsiteY490" fmla="*/ 1848422 h 2591727"/>
                <a:gd name="connsiteX491" fmla="*/ 2362200 w 5948362"/>
                <a:gd name="connsiteY491" fmla="*/ 1838897 h 2591727"/>
                <a:gd name="connsiteX492" fmla="*/ 2338387 w 5948362"/>
                <a:gd name="connsiteY492" fmla="*/ 1834134 h 2591727"/>
                <a:gd name="connsiteX493" fmla="*/ 2295525 w 5948362"/>
                <a:gd name="connsiteY493" fmla="*/ 1815084 h 2591727"/>
                <a:gd name="connsiteX494" fmla="*/ 2276475 w 5948362"/>
                <a:gd name="connsiteY494" fmla="*/ 1772222 h 2591727"/>
                <a:gd name="connsiteX495" fmla="*/ 2271712 w 5948362"/>
                <a:gd name="connsiteY495" fmla="*/ 1757934 h 2591727"/>
                <a:gd name="connsiteX496" fmla="*/ 2243137 w 5948362"/>
                <a:gd name="connsiteY496" fmla="*/ 1743647 h 2591727"/>
                <a:gd name="connsiteX497" fmla="*/ 2228850 w 5948362"/>
                <a:gd name="connsiteY497" fmla="*/ 1748409 h 2591727"/>
                <a:gd name="connsiteX498" fmla="*/ 2200275 w 5948362"/>
                <a:gd name="connsiteY498" fmla="*/ 1762697 h 2591727"/>
                <a:gd name="connsiteX499" fmla="*/ 2124075 w 5948362"/>
                <a:gd name="connsiteY499" fmla="*/ 1767459 h 2591727"/>
                <a:gd name="connsiteX500" fmla="*/ 2095500 w 5948362"/>
                <a:gd name="connsiteY500" fmla="*/ 1772222 h 2591727"/>
                <a:gd name="connsiteX501" fmla="*/ 2047875 w 5948362"/>
                <a:gd name="connsiteY501" fmla="*/ 1762697 h 2591727"/>
                <a:gd name="connsiteX502" fmla="*/ 2028825 w 5948362"/>
                <a:gd name="connsiteY502" fmla="*/ 1757934 h 2591727"/>
                <a:gd name="connsiteX503" fmla="*/ 2014537 w 5948362"/>
                <a:gd name="connsiteY503" fmla="*/ 1753172 h 2591727"/>
                <a:gd name="connsiteX504" fmla="*/ 1990725 w 5948362"/>
                <a:gd name="connsiteY504" fmla="*/ 1748409 h 2591727"/>
                <a:gd name="connsiteX505" fmla="*/ 1971675 w 5948362"/>
                <a:gd name="connsiteY505" fmla="*/ 1710309 h 2591727"/>
                <a:gd name="connsiteX506" fmla="*/ 1943100 w 5948362"/>
                <a:gd name="connsiteY506" fmla="*/ 1700784 h 2591727"/>
                <a:gd name="connsiteX507" fmla="*/ 1914525 w 5948362"/>
                <a:gd name="connsiteY507" fmla="*/ 1710309 h 2591727"/>
                <a:gd name="connsiteX508" fmla="*/ 1900237 w 5948362"/>
                <a:gd name="connsiteY508" fmla="*/ 1715072 h 2591727"/>
                <a:gd name="connsiteX509" fmla="*/ 1881187 w 5948362"/>
                <a:gd name="connsiteY509" fmla="*/ 1710309 h 2591727"/>
                <a:gd name="connsiteX510" fmla="*/ 1857375 w 5948362"/>
                <a:gd name="connsiteY510" fmla="*/ 1705547 h 2591727"/>
                <a:gd name="connsiteX511" fmla="*/ 1828800 w 5948362"/>
                <a:gd name="connsiteY511" fmla="*/ 1686497 h 2591727"/>
                <a:gd name="connsiteX512" fmla="*/ 1814512 w 5948362"/>
                <a:gd name="connsiteY512" fmla="*/ 1676972 h 2591727"/>
                <a:gd name="connsiteX513" fmla="*/ 1800225 w 5948362"/>
                <a:gd name="connsiteY513" fmla="*/ 1634109 h 2591727"/>
                <a:gd name="connsiteX514" fmla="*/ 1795462 w 5948362"/>
                <a:gd name="connsiteY514" fmla="*/ 1619822 h 2591727"/>
                <a:gd name="connsiteX515" fmla="*/ 1781175 w 5948362"/>
                <a:gd name="connsiteY515" fmla="*/ 1605534 h 2591727"/>
                <a:gd name="connsiteX516" fmla="*/ 1752600 w 5948362"/>
                <a:gd name="connsiteY516" fmla="*/ 1610297 h 2591727"/>
                <a:gd name="connsiteX517" fmla="*/ 1724025 w 5948362"/>
                <a:gd name="connsiteY517" fmla="*/ 1619822 h 2591727"/>
                <a:gd name="connsiteX518" fmla="*/ 1714500 w 5948362"/>
                <a:gd name="connsiteY518" fmla="*/ 1634109 h 2591727"/>
                <a:gd name="connsiteX519" fmla="*/ 1719262 w 5948362"/>
                <a:gd name="connsiteY519" fmla="*/ 1648397 h 2591727"/>
                <a:gd name="connsiteX520" fmla="*/ 1743075 w 5948362"/>
                <a:gd name="connsiteY520" fmla="*/ 1672209 h 2591727"/>
                <a:gd name="connsiteX521" fmla="*/ 1757362 w 5948362"/>
                <a:gd name="connsiteY521" fmla="*/ 1738884 h 2591727"/>
                <a:gd name="connsiteX522" fmla="*/ 1776412 w 5948362"/>
                <a:gd name="connsiteY522" fmla="*/ 1767459 h 2591727"/>
                <a:gd name="connsiteX523" fmla="*/ 1781175 w 5948362"/>
                <a:gd name="connsiteY523" fmla="*/ 1786509 h 2591727"/>
                <a:gd name="connsiteX524" fmla="*/ 1795462 w 5948362"/>
                <a:gd name="connsiteY524" fmla="*/ 1753172 h 2591727"/>
                <a:gd name="connsiteX525" fmla="*/ 1809750 w 5948362"/>
                <a:gd name="connsiteY525" fmla="*/ 1748409 h 2591727"/>
                <a:gd name="connsiteX526" fmla="*/ 1819275 w 5948362"/>
                <a:gd name="connsiteY526" fmla="*/ 1762697 h 2591727"/>
                <a:gd name="connsiteX527" fmla="*/ 1814512 w 5948362"/>
                <a:gd name="connsiteY527" fmla="*/ 1776984 h 2591727"/>
                <a:gd name="connsiteX528" fmla="*/ 1824037 w 5948362"/>
                <a:gd name="connsiteY528" fmla="*/ 1815084 h 2591727"/>
                <a:gd name="connsiteX529" fmla="*/ 1852612 w 5948362"/>
                <a:gd name="connsiteY529" fmla="*/ 1829372 h 2591727"/>
                <a:gd name="connsiteX530" fmla="*/ 1876425 w 5948362"/>
                <a:gd name="connsiteY530" fmla="*/ 1824609 h 2591727"/>
                <a:gd name="connsiteX531" fmla="*/ 1905000 w 5948362"/>
                <a:gd name="connsiteY531" fmla="*/ 1819847 h 2591727"/>
                <a:gd name="connsiteX532" fmla="*/ 1919287 w 5948362"/>
                <a:gd name="connsiteY532" fmla="*/ 1810322 h 2591727"/>
                <a:gd name="connsiteX533" fmla="*/ 1928812 w 5948362"/>
                <a:gd name="connsiteY533" fmla="*/ 1781747 h 2591727"/>
                <a:gd name="connsiteX534" fmla="*/ 1957387 w 5948362"/>
                <a:gd name="connsiteY534" fmla="*/ 1762697 h 2591727"/>
                <a:gd name="connsiteX535" fmla="*/ 1962150 w 5948362"/>
                <a:gd name="connsiteY535" fmla="*/ 1748409 h 2591727"/>
                <a:gd name="connsiteX536" fmla="*/ 1966912 w 5948362"/>
                <a:gd name="connsiteY536" fmla="*/ 1772222 h 2591727"/>
                <a:gd name="connsiteX537" fmla="*/ 1976437 w 5948362"/>
                <a:gd name="connsiteY537" fmla="*/ 1800797 h 2591727"/>
                <a:gd name="connsiteX538" fmla="*/ 1981200 w 5948362"/>
                <a:gd name="connsiteY538" fmla="*/ 1819847 h 2591727"/>
                <a:gd name="connsiteX539" fmla="*/ 2024062 w 5948362"/>
                <a:gd name="connsiteY539" fmla="*/ 1843659 h 2591727"/>
                <a:gd name="connsiteX540" fmla="*/ 2038350 w 5948362"/>
                <a:gd name="connsiteY540" fmla="*/ 1853184 h 2591727"/>
                <a:gd name="connsiteX541" fmla="*/ 2052637 w 5948362"/>
                <a:gd name="connsiteY541" fmla="*/ 1881759 h 2591727"/>
                <a:gd name="connsiteX542" fmla="*/ 2033587 w 5948362"/>
                <a:gd name="connsiteY542" fmla="*/ 1900809 h 2591727"/>
                <a:gd name="connsiteX543" fmla="*/ 2024062 w 5948362"/>
                <a:gd name="connsiteY543" fmla="*/ 1915097 h 2591727"/>
                <a:gd name="connsiteX544" fmla="*/ 2009775 w 5948362"/>
                <a:gd name="connsiteY544" fmla="*/ 1943672 h 2591727"/>
                <a:gd name="connsiteX545" fmla="*/ 1990725 w 5948362"/>
                <a:gd name="connsiteY545" fmla="*/ 1986534 h 2591727"/>
                <a:gd name="connsiteX546" fmla="*/ 1971675 w 5948362"/>
                <a:gd name="connsiteY546" fmla="*/ 1996059 h 2591727"/>
                <a:gd name="connsiteX547" fmla="*/ 1957387 w 5948362"/>
                <a:gd name="connsiteY547" fmla="*/ 2024634 h 2591727"/>
                <a:gd name="connsiteX548" fmla="*/ 1943100 w 5948362"/>
                <a:gd name="connsiteY548" fmla="*/ 2029397 h 2591727"/>
                <a:gd name="connsiteX549" fmla="*/ 1914525 w 5948362"/>
                <a:gd name="connsiteY549" fmla="*/ 2053209 h 2591727"/>
                <a:gd name="connsiteX550" fmla="*/ 1881187 w 5948362"/>
                <a:gd name="connsiteY550" fmla="*/ 2057972 h 2591727"/>
                <a:gd name="connsiteX551" fmla="*/ 1866900 w 5948362"/>
                <a:gd name="connsiteY551" fmla="*/ 2062734 h 2591727"/>
                <a:gd name="connsiteX552" fmla="*/ 1838325 w 5948362"/>
                <a:gd name="connsiteY552" fmla="*/ 2077022 h 2591727"/>
                <a:gd name="connsiteX553" fmla="*/ 1828800 w 5948362"/>
                <a:gd name="connsiteY553" fmla="*/ 2105597 h 2591727"/>
                <a:gd name="connsiteX554" fmla="*/ 1814512 w 5948362"/>
                <a:gd name="connsiteY554" fmla="*/ 2115122 h 2591727"/>
                <a:gd name="connsiteX555" fmla="*/ 1790700 w 5948362"/>
                <a:gd name="connsiteY555" fmla="*/ 2119884 h 2591727"/>
                <a:gd name="connsiteX556" fmla="*/ 1762125 w 5948362"/>
                <a:gd name="connsiteY556" fmla="*/ 2129409 h 2591727"/>
                <a:gd name="connsiteX557" fmla="*/ 1747837 w 5948362"/>
                <a:gd name="connsiteY557" fmla="*/ 2134172 h 2591727"/>
                <a:gd name="connsiteX558" fmla="*/ 1733550 w 5948362"/>
                <a:gd name="connsiteY558" fmla="*/ 2138934 h 2591727"/>
                <a:gd name="connsiteX559" fmla="*/ 1676400 w 5948362"/>
                <a:gd name="connsiteY559" fmla="*/ 2167509 h 2591727"/>
                <a:gd name="connsiteX560" fmla="*/ 1662112 w 5948362"/>
                <a:gd name="connsiteY560" fmla="*/ 2172272 h 2591727"/>
                <a:gd name="connsiteX561" fmla="*/ 1638300 w 5948362"/>
                <a:gd name="connsiteY561" fmla="*/ 2177034 h 2591727"/>
                <a:gd name="connsiteX562" fmla="*/ 1609725 w 5948362"/>
                <a:gd name="connsiteY562" fmla="*/ 2186559 h 2591727"/>
                <a:gd name="connsiteX563" fmla="*/ 1581150 w 5948362"/>
                <a:gd name="connsiteY563" fmla="*/ 2191322 h 2591727"/>
                <a:gd name="connsiteX564" fmla="*/ 1562100 w 5948362"/>
                <a:gd name="connsiteY564" fmla="*/ 2162747 h 2591727"/>
                <a:gd name="connsiteX565" fmla="*/ 1557337 w 5948362"/>
                <a:gd name="connsiteY565" fmla="*/ 2115122 h 2591727"/>
                <a:gd name="connsiteX566" fmla="*/ 1566862 w 5948362"/>
                <a:gd name="connsiteY566" fmla="*/ 2077022 h 2591727"/>
                <a:gd name="connsiteX567" fmla="*/ 1562100 w 5948362"/>
                <a:gd name="connsiteY567" fmla="*/ 2062734 h 2591727"/>
                <a:gd name="connsiteX568" fmla="*/ 1533525 w 5948362"/>
                <a:gd name="connsiteY568" fmla="*/ 2038922 h 2591727"/>
                <a:gd name="connsiteX569" fmla="*/ 1519237 w 5948362"/>
                <a:gd name="connsiteY569" fmla="*/ 1996059 h 2591727"/>
                <a:gd name="connsiteX570" fmla="*/ 1514475 w 5948362"/>
                <a:gd name="connsiteY570" fmla="*/ 1967484 h 2591727"/>
                <a:gd name="connsiteX571" fmla="*/ 1485900 w 5948362"/>
                <a:gd name="connsiteY571" fmla="*/ 1948434 h 2591727"/>
                <a:gd name="connsiteX572" fmla="*/ 1471612 w 5948362"/>
                <a:gd name="connsiteY572" fmla="*/ 1938909 h 2591727"/>
                <a:gd name="connsiteX573" fmla="*/ 1452562 w 5948362"/>
                <a:gd name="connsiteY573" fmla="*/ 1915097 h 2591727"/>
                <a:gd name="connsiteX574" fmla="*/ 1447800 w 5948362"/>
                <a:gd name="connsiteY574" fmla="*/ 1900809 h 2591727"/>
                <a:gd name="connsiteX575" fmla="*/ 1423987 w 5948362"/>
                <a:gd name="connsiteY575" fmla="*/ 1815084 h 2591727"/>
                <a:gd name="connsiteX576" fmla="*/ 1409700 w 5948362"/>
                <a:gd name="connsiteY576" fmla="*/ 1805559 h 2591727"/>
                <a:gd name="connsiteX577" fmla="*/ 1385887 w 5948362"/>
                <a:gd name="connsiteY577" fmla="*/ 1762697 h 2591727"/>
                <a:gd name="connsiteX578" fmla="*/ 1366837 w 5948362"/>
                <a:gd name="connsiteY578" fmla="*/ 1734122 h 2591727"/>
                <a:gd name="connsiteX579" fmla="*/ 1357312 w 5948362"/>
                <a:gd name="connsiteY579" fmla="*/ 1705547 h 2591727"/>
                <a:gd name="connsiteX580" fmla="*/ 1343025 w 5948362"/>
                <a:gd name="connsiteY580" fmla="*/ 1676972 h 2591727"/>
                <a:gd name="connsiteX581" fmla="*/ 1328737 w 5948362"/>
                <a:gd name="connsiteY581" fmla="*/ 1672209 h 2591727"/>
                <a:gd name="connsiteX582" fmla="*/ 1309687 w 5948362"/>
                <a:gd name="connsiteY582" fmla="*/ 1662684 h 2591727"/>
                <a:gd name="connsiteX583" fmla="*/ 1314450 w 5948362"/>
                <a:gd name="connsiteY583" fmla="*/ 1648397 h 2591727"/>
                <a:gd name="connsiteX584" fmla="*/ 1304925 w 5948362"/>
                <a:gd name="connsiteY584" fmla="*/ 1662684 h 2591727"/>
                <a:gd name="connsiteX585" fmla="*/ 1300162 w 5948362"/>
                <a:gd name="connsiteY585" fmla="*/ 1676972 h 2591727"/>
                <a:gd name="connsiteX586" fmla="*/ 1285875 w 5948362"/>
                <a:gd name="connsiteY586" fmla="*/ 1686497 h 2591727"/>
                <a:gd name="connsiteX587" fmla="*/ 1262062 w 5948362"/>
                <a:gd name="connsiteY587" fmla="*/ 1657922 h 2591727"/>
                <a:gd name="connsiteX588" fmla="*/ 1252537 w 5948362"/>
                <a:gd name="connsiteY588" fmla="*/ 1629347 h 2591727"/>
                <a:gd name="connsiteX589" fmla="*/ 1257300 w 5948362"/>
                <a:gd name="connsiteY589" fmla="*/ 1572197 h 2591727"/>
                <a:gd name="connsiteX590" fmla="*/ 1323975 w 5948362"/>
                <a:gd name="connsiteY590" fmla="*/ 1567434 h 2591727"/>
                <a:gd name="connsiteX591" fmla="*/ 1333500 w 5948362"/>
                <a:gd name="connsiteY591" fmla="*/ 1553147 h 2591727"/>
                <a:gd name="connsiteX592" fmla="*/ 1343025 w 5948362"/>
                <a:gd name="connsiteY592" fmla="*/ 1481709 h 2591727"/>
                <a:gd name="connsiteX593" fmla="*/ 1352550 w 5948362"/>
                <a:gd name="connsiteY593" fmla="*/ 1453134 h 2591727"/>
                <a:gd name="connsiteX594" fmla="*/ 1357312 w 5948362"/>
                <a:gd name="connsiteY594" fmla="*/ 1410272 h 2591727"/>
                <a:gd name="connsiteX595" fmla="*/ 1352550 w 5948362"/>
                <a:gd name="connsiteY595" fmla="*/ 1386459 h 2591727"/>
                <a:gd name="connsiteX596" fmla="*/ 1314450 w 5948362"/>
                <a:gd name="connsiteY596" fmla="*/ 1381697 h 2591727"/>
                <a:gd name="connsiteX597" fmla="*/ 1295400 w 5948362"/>
                <a:gd name="connsiteY597" fmla="*/ 1386459 h 2591727"/>
                <a:gd name="connsiteX598" fmla="*/ 1262062 w 5948362"/>
                <a:gd name="connsiteY598" fmla="*/ 1405509 h 2591727"/>
                <a:gd name="connsiteX599" fmla="*/ 1238250 w 5948362"/>
                <a:gd name="connsiteY599" fmla="*/ 1400747 h 2591727"/>
                <a:gd name="connsiteX600" fmla="*/ 1209675 w 5948362"/>
                <a:gd name="connsiteY600" fmla="*/ 1381697 h 2591727"/>
                <a:gd name="connsiteX601" fmla="*/ 1195387 w 5948362"/>
                <a:gd name="connsiteY601" fmla="*/ 1376934 h 2591727"/>
                <a:gd name="connsiteX602" fmla="*/ 1171575 w 5948362"/>
                <a:gd name="connsiteY602" fmla="*/ 1395984 h 2591727"/>
                <a:gd name="connsiteX603" fmla="*/ 1143000 w 5948362"/>
                <a:gd name="connsiteY603" fmla="*/ 1415034 h 2591727"/>
                <a:gd name="connsiteX604" fmla="*/ 1128712 w 5948362"/>
                <a:gd name="connsiteY604" fmla="*/ 1410272 h 2591727"/>
                <a:gd name="connsiteX605" fmla="*/ 1114425 w 5948362"/>
                <a:gd name="connsiteY605" fmla="*/ 1381697 h 2591727"/>
                <a:gd name="connsiteX606" fmla="*/ 1085850 w 5948362"/>
                <a:gd name="connsiteY606" fmla="*/ 1372172 h 2591727"/>
                <a:gd name="connsiteX607" fmla="*/ 1081087 w 5948362"/>
                <a:gd name="connsiteY607" fmla="*/ 1357884 h 2591727"/>
                <a:gd name="connsiteX608" fmla="*/ 1076325 w 5948362"/>
                <a:gd name="connsiteY608" fmla="*/ 1338834 h 2591727"/>
                <a:gd name="connsiteX609" fmla="*/ 1066800 w 5948362"/>
                <a:gd name="connsiteY609" fmla="*/ 1324547 h 2591727"/>
                <a:gd name="connsiteX610" fmla="*/ 1066800 w 5948362"/>
                <a:gd name="connsiteY610" fmla="*/ 1267397 h 2591727"/>
                <a:gd name="connsiteX611" fmla="*/ 1100137 w 5948362"/>
                <a:gd name="connsiteY611" fmla="*/ 1253109 h 2591727"/>
                <a:gd name="connsiteX612" fmla="*/ 1138237 w 5948362"/>
                <a:gd name="connsiteY612" fmla="*/ 1257872 h 2591727"/>
                <a:gd name="connsiteX613" fmla="*/ 1147762 w 5948362"/>
                <a:gd name="connsiteY613" fmla="*/ 1243584 h 2591727"/>
                <a:gd name="connsiteX614" fmla="*/ 1152669 w 5948362"/>
                <a:gd name="connsiteY614" fmla="*/ 1235599 h 2591727"/>
                <a:gd name="connsiteX615" fmla="*/ 1152564 w 5948362"/>
                <a:gd name="connsiteY615" fmla="*/ 1230975 h 2591727"/>
                <a:gd name="connsiteX616" fmla="*/ 1154906 w 5948362"/>
                <a:gd name="connsiteY616" fmla="*/ 1231678 h 2591727"/>
                <a:gd name="connsiteX617" fmla="*/ 1181017 w 5948362"/>
                <a:gd name="connsiteY617" fmla="*/ 1234031 h 2591727"/>
                <a:gd name="connsiteX618" fmla="*/ 1181100 w 5948362"/>
                <a:gd name="connsiteY618" fmla="*/ 1234059 h 2591727"/>
                <a:gd name="connsiteX619" fmla="*/ 1197768 w 5948362"/>
                <a:gd name="connsiteY619" fmla="*/ 1236440 h 2591727"/>
                <a:gd name="connsiteX620" fmla="*/ 1204912 w 5948362"/>
                <a:gd name="connsiteY620" fmla="*/ 1234059 h 2591727"/>
                <a:gd name="connsiteX621" fmla="*/ 1219200 w 5948362"/>
                <a:gd name="connsiteY621" fmla="*/ 1229297 h 2591727"/>
                <a:gd name="connsiteX622" fmla="*/ 1240631 w 5948362"/>
                <a:gd name="connsiteY622" fmla="*/ 1212628 h 2591727"/>
                <a:gd name="connsiteX623" fmla="*/ 1252537 w 5948362"/>
                <a:gd name="connsiteY623" fmla="*/ 1203103 h 2591727"/>
                <a:gd name="connsiteX624" fmla="*/ 1259681 w 5948362"/>
                <a:gd name="connsiteY624" fmla="*/ 1200722 h 2591727"/>
                <a:gd name="connsiteX625" fmla="*/ 1293018 w 5948362"/>
                <a:gd name="connsiteY625" fmla="*/ 1198340 h 2591727"/>
                <a:gd name="connsiteX626" fmla="*/ 1309687 w 5948362"/>
                <a:gd name="connsiteY626" fmla="*/ 1203103 h 2591727"/>
                <a:gd name="connsiteX627" fmla="*/ 1338262 w 5948362"/>
                <a:gd name="connsiteY627" fmla="*/ 1217390 h 2591727"/>
                <a:gd name="connsiteX628" fmla="*/ 1343025 w 5948362"/>
                <a:gd name="connsiteY628" fmla="*/ 1224534 h 2591727"/>
                <a:gd name="connsiteX629" fmla="*/ 1350168 w 5948362"/>
                <a:gd name="connsiteY629" fmla="*/ 1226915 h 2591727"/>
                <a:gd name="connsiteX630" fmla="*/ 1364456 w 5948362"/>
                <a:gd name="connsiteY630" fmla="*/ 1231678 h 2591727"/>
                <a:gd name="connsiteX631" fmla="*/ 1378743 w 5948362"/>
                <a:gd name="connsiteY631" fmla="*/ 1236440 h 2591727"/>
                <a:gd name="connsiteX632" fmla="*/ 1393031 w 5948362"/>
                <a:gd name="connsiteY632" fmla="*/ 1241203 h 2591727"/>
                <a:gd name="connsiteX633" fmla="*/ 1416843 w 5948362"/>
                <a:gd name="connsiteY633" fmla="*/ 1243584 h 2591727"/>
                <a:gd name="connsiteX634" fmla="*/ 1452562 w 5948362"/>
                <a:gd name="connsiteY634" fmla="*/ 1238822 h 2591727"/>
                <a:gd name="connsiteX635" fmla="*/ 1471612 w 5948362"/>
                <a:gd name="connsiteY635" fmla="*/ 1241203 h 2591727"/>
                <a:gd name="connsiteX636" fmla="*/ 1488281 w 5948362"/>
                <a:gd name="connsiteY636" fmla="*/ 1236440 h 2591727"/>
                <a:gd name="connsiteX637" fmla="*/ 1497806 w 5948362"/>
                <a:gd name="connsiteY637" fmla="*/ 1234059 h 2591727"/>
                <a:gd name="connsiteX638" fmla="*/ 1512093 w 5948362"/>
                <a:gd name="connsiteY638" fmla="*/ 1224534 h 2591727"/>
                <a:gd name="connsiteX639" fmla="*/ 1519237 w 5948362"/>
                <a:gd name="connsiteY639" fmla="*/ 1222153 h 2591727"/>
                <a:gd name="connsiteX640" fmla="*/ 1521618 w 5948362"/>
                <a:gd name="connsiteY640" fmla="*/ 1215009 h 2591727"/>
                <a:gd name="connsiteX641" fmla="*/ 1526381 w 5948362"/>
                <a:gd name="connsiteY641" fmla="*/ 1198340 h 2591727"/>
                <a:gd name="connsiteX642" fmla="*/ 1524000 w 5948362"/>
                <a:gd name="connsiteY642" fmla="*/ 1191197 h 2591727"/>
                <a:gd name="connsiteX643" fmla="*/ 1519237 w 5948362"/>
                <a:gd name="connsiteY643" fmla="*/ 1176909 h 2591727"/>
                <a:gd name="connsiteX644" fmla="*/ 1512093 w 5948362"/>
                <a:gd name="connsiteY644" fmla="*/ 1172147 h 2591727"/>
                <a:gd name="connsiteX645" fmla="*/ 1504950 w 5948362"/>
                <a:gd name="connsiteY645" fmla="*/ 1169765 h 2591727"/>
                <a:gd name="connsiteX646" fmla="*/ 1490662 w 5948362"/>
                <a:gd name="connsiteY646" fmla="*/ 1165003 h 2591727"/>
                <a:gd name="connsiteX647" fmla="*/ 1483518 w 5948362"/>
                <a:gd name="connsiteY647" fmla="*/ 1160240 h 2591727"/>
                <a:gd name="connsiteX648" fmla="*/ 1469231 w 5948362"/>
                <a:gd name="connsiteY648" fmla="*/ 1155478 h 2591727"/>
                <a:gd name="connsiteX649" fmla="*/ 1459706 w 5948362"/>
                <a:gd name="connsiteY649" fmla="*/ 1141190 h 2591727"/>
                <a:gd name="connsiteX650" fmla="*/ 1452562 w 5948362"/>
                <a:gd name="connsiteY650" fmla="*/ 1136428 h 2591727"/>
                <a:gd name="connsiteX651" fmla="*/ 1447800 w 5948362"/>
                <a:gd name="connsiteY651" fmla="*/ 1129284 h 2591727"/>
                <a:gd name="connsiteX652" fmla="*/ 1440656 w 5948362"/>
                <a:gd name="connsiteY652" fmla="*/ 1126903 h 2591727"/>
                <a:gd name="connsiteX653" fmla="*/ 1433512 w 5948362"/>
                <a:gd name="connsiteY653" fmla="*/ 1124522 h 2591727"/>
                <a:gd name="connsiteX654" fmla="*/ 1419225 w 5948362"/>
                <a:gd name="connsiteY654" fmla="*/ 1119759 h 2591727"/>
                <a:gd name="connsiteX655" fmla="*/ 1412081 w 5948362"/>
                <a:gd name="connsiteY655" fmla="*/ 1114997 h 2591727"/>
                <a:gd name="connsiteX656" fmla="*/ 1390650 w 5948362"/>
                <a:gd name="connsiteY656" fmla="*/ 1103090 h 2591727"/>
                <a:gd name="connsiteX657" fmla="*/ 1383506 w 5948362"/>
                <a:gd name="connsiteY657" fmla="*/ 1095947 h 2591727"/>
                <a:gd name="connsiteX658" fmla="*/ 1390650 w 5948362"/>
                <a:gd name="connsiteY658" fmla="*/ 1091184 h 2591727"/>
                <a:gd name="connsiteX659" fmla="*/ 1414462 w 5948362"/>
                <a:gd name="connsiteY659" fmla="*/ 1084040 h 2591727"/>
                <a:gd name="connsiteX660" fmla="*/ 1419225 w 5948362"/>
                <a:gd name="connsiteY660" fmla="*/ 1076897 h 2591727"/>
                <a:gd name="connsiteX661" fmla="*/ 1419225 w 5948362"/>
                <a:gd name="connsiteY661" fmla="*/ 1057847 h 2591727"/>
                <a:gd name="connsiteX662" fmla="*/ 1421606 w 5948362"/>
                <a:gd name="connsiteY662" fmla="*/ 1050703 h 2591727"/>
                <a:gd name="connsiteX663" fmla="*/ 1443037 w 5948362"/>
                <a:gd name="connsiteY663" fmla="*/ 1038797 h 2591727"/>
                <a:gd name="connsiteX664" fmla="*/ 1450181 w 5948362"/>
                <a:gd name="connsiteY664" fmla="*/ 1036415 h 2591727"/>
                <a:gd name="connsiteX665" fmla="*/ 1440656 w 5948362"/>
                <a:gd name="connsiteY665" fmla="*/ 1026890 h 2591727"/>
                <a:gd name="connsiteX666" fmla="*/ 1433512 w 5948362"/>
                <a:gd name="connsiteY666" fmla="*/ 1029272 h 2591727"/>
                <a:gd name="connsiteX667" fmla="*/ 1419225 w 5948362"/>
                <a:gd name="connsiteY667" fmla="*/ 1034034 h 2591727"/>
                <a:gd name="connsiteX668" fmla="*/ 1402556 w 5948362"/>
                <a:gd name="connsiteY668" fmla="*/ 1038797 h 2591727"/>
                <a:gd name="connsiteX669" fmla="*/ 1381125 w 5948362"/>
                <a:gd name="connsiteY669" fmla="*/ 1045940 h 2591727"/>
                <a:gd name="connsiteX670" fmla="*/ 1366837 w 5948362"/>
                <a:gd name="connsiteY670" fmla="*/ 1050703 h 2591727"/>
                <a:gd name="connsiteX671" fmla="*/ 1354931 w 5948362"/>
                <a:gd name="connsiteY671" fmla="*/ 1053084 h 2591727"/>
                <a:gd name="connsiteX672" fmla="*/ 1335881 w 5948362"/>
                <a:gd name="connsiteY672" fmla="*/ 1057847 h 2591727"/>
                <a:gd name="connsiteX673" fmla="*/ 1328737 w 5948362"/>
                <a:gd name="connsiteY673" fmla="*/ 1060228 h 2591727"/>
                <a:gd name="connsiteX674" fmla="*/ 1326356 w 5948362"/>
                <a:gd name="connsiteY674" fmla="*/ 1067372 h 2591727"/>
                <a:gd name="connsiteX675" fmla="*/ 1331118 w 5948362"/>
                <a:gd name="connsiteY675" fmla="*/ 1086422 h 2591727"/>
                <a:gd name="connsiteX676" fmla="*/ 1335881 w 5948362"/>
                <a:gd name="connsiteY676" fmla="*/ 1093565 h 2591727"/>
                <a:gd name="connsiteX677" fmla="*/ 1331118 w 5948362"/>
                <a:gd name="connsiteY677" fmla="*/ 1100709 h 2591727"/>
                <a:gd name="connsiteX678" fmla="*/ 1323975 w 5948362"/>
                <a:gd name="connsiteY678" fmla="*/ 1105472 h 2591727"/>
                <a:gd name="connsiteX679" fmla="*/ 1309687 w 5948362"/>
                <a:gd name="connsiteY679" fmla="*/ 1114997 h 2591727"/>
                <a:gd name="connsiteX680" fmla="*/ 1285875 w 5948362"/>
                <a:gd name="connsiteY680" fmla="*/ 1119759 h 2591727"/>
                <a:gd name="connsiteX681" fmla="*/ 1283493 w 5948362"/>
                <a:gd name="connsiteY681" fmla="*/ 1107853 h 2591727"/>
                <a:gd name="connsiteX682" fmla="*/ 1283493 w 5948362"/>
                <a:gd name="connsiteY682" fmla="*/ 1093565 h 2591727"/>
                <a:gd name="connsiteX683" fmla="*/ 1257300 w 5948362"/>
                <a:gd name="connsiteY683" fmla="*/ 1086422 h 2591727"/>
                <a:gd name="connsiteX684" fmla="*/ 1264443 w 5948362"/>
                <a:gd name="connsiteY684" fmla="*/ 1081659 h 2591727"/>
                <a:gd name="connsiteX685" fmla="*/ 1278731 w 5948362"/>
                <a:gd name="connsiteY685" fmla="*/ 1074515 h 2591727"/>
                <a:gd name="connsiteX686" fmla="*/ 1276350 w 5948362"/>
                <a:gd name="connsiteY686" fmla="*/ 1067372 h 2591727"/>
                <a:gd name="connsiteX687" fmla="*/ 1238250 w 5948362"/>
                <a:gd name="connsiteY687" fmla="*/ 1062609 h 2591727"/>
                <a:gd name="connsiteX688" fmla="*/ 1228725 w 5948362"/>
                <a:gd name="connsiteY688" fmla="*/ 1050703 h 2591727"/>
                <a:gd name="connsiteX689" fmla="*/ 1221581 w 5948362"/>
                <a:gd name="connsiteY689" fmla="*/ 1048322 h 2591727"/>
                <a:gd name="connsiteX690" fmla="*/ 1190625 w 5948362"/>
                <a:gd name="connsiteY690" fmla="*/ 1055465 h 2591727"/>
                <a:gd name="connsiteX691" fmla="*/ 1181100 w 5948362"/>
                <a:gd name="connsiteY691" fmla="*/ 1069753 h 2591727"/>
                <a:gd name="connsiteX692" fmla="*/ 1173956 w 5948362"/>
                <a:gd name="connsiteY692" fmla="*/ 1072134 h 2591727"/>
                <a:gd name="connsiteX693" fmla="*/ 1169193 w 5948362"/>
                <a:gd name="connsiteY693" fmla="*/ 1079278 h 2591727"/>
                <a:gd name="connsiteX694" fmla="*/ 1164431 w 5948362"/>
                <a:gd name="connsiteY694" fmla="*/ 1100709 h 2591727"/>
                <a:gd name="connsiteX695" fmla="*/ 1157287 w 5948362"/>
                <a:gd name="connsiteY695" fmla="*/ 1105472 h 2591727"/>
                <a:gd name="connsiteX696" fmla="*/ 1143000 w 5948362"/>
                <a:gd name="connsiteY696" fmla="*/ 1114997 h 2591727"/>
                <a:gd name="connsiteX697" fmla="*/ 1140618 w 5948362"/>
                <a:gd name="connsiteY697" fmla="*/ 1136428 h 2591727"/>
                <a:gd name="connsiteX698" fmla="*/ 1135856 w 5948362"/>
                <a:gd name="connsiteY698" fmla="*/ 1150715 h 2591727"/>
                <a:gd name="connsiteX699" fmla="*/ 1128712 w 5948362"/>
                <a:gd name="connsiteY699" fmla="*/ 1155478 h 2591727"/>
                <a:gd name="connsiteX700" fmla="*/ 1126331 w 5948362"/>
                <a:gd name="connsiteY700" fmla="*/ 1162622 h 2591727"/>
                <a:gd name="connsiteX701" fmla="*/ 1114425 w 5948362"/>
                <a:gd name="connsiteY701" fmla="*/ 1165003 h 2591727"/>
                <a:gd name="connsiteX702" fmla="*/ 1109662 w 5948362"/>
                <a:gd name="connsiteY702" fmla="*/ 1172147 h 2591727"/>
                <a:gd name="connsiteX703" fmla="*/ 1107281 w 5948362"/>
                <a:gd name="connsiteY703" fmla="*/ 1200722 h 2591727"/>
                <a:gd name="connsiteX704" fmla="*/ 1123950 w 5948362"/>
                <a:gd name="connsiteY704" fmla="*/ 1222153 h 2591727"/>
                <a:gd name="connsiteX705" fmla="*/ 1131093 w 5948362"/>
                <a:gd name="connsiteY705" fmla="*/ 1224534 h 2591727"/>
                <a:gd name="connsiteX706" fmla="*/ 1147391 w 5948362"/>
                <a:gd name="connsiteY706" fmla="*/ 1229423 h 2591727"/>
                <a:gd name="connsiteX707" fmla="*/ 1140849 w 5948362"/>
                <a:gd name="connsiteY707" fmla="*/ 1229584 h 2591727"/>
                <a:gd name="connsiteX708" fmla="*/ 1128712 w 5948362"/>
                <a:gd name="connsiteY708" fmla="*/ 1234059 h 2591727"/>
                <a:gd name="connsiteX709" fmla="*/ 1081087 w 5948362"/>
                <a:gd name="connsiteY709" fmla="*/ 1243584 h 2591727"/>
                <a:gd name="connsiteX710" fmla="*/ 990600 w 5948362"/>
                <a:gd name="connsiteY710" fmla="*/ 1253109 h 2591727"/>
                <a:gd name="connsiteX711" fmla="*/ 976312 w 5948362"/>
                <a:gd name="connsiteY711" fmla="*/ 1262634 h 2591727"/>
                <a:gd name="connsiteX712" fmla="*/ 947737 w 5948362"/>
                <a:gd name="connsiteY712" fmla="*/ 1243584 h 2591727"/>
                <a:gd name="connsiteX713" fmla="*/ 957262 w 5948362"/>
                <a:gd name="connsiteY713" fmla="*/ 1276922 h 2591727"/>
                <a:gd name="connsiteX714" fmla="*/ 976312 w 5948362"/>
                <a:gd name="connsiteY714" fmla="*/ 1305497 h 2591727"/>
                <a:gd name="connsiteX715" fmla="*/ 985837 w 5948362"/>
                <a:gd name="connsiteY715" fmla="*/ 1319784 h 2591727"/>
                <a:gd name="connsiteX716" fmla="*/ 1000125 w 5948362"/>
                <a:gd name="connsiteY716" fmla="*/ 1324547 h 2591727"/>
                <a:gd name="connsiteX717" fmla="*/ 1009650 w 5948362"/>
                <a:gd name="connsiteY717" fmla="*/ 1338834 h 2591727"/>
                <a:gd name="connsiteX718" fmla="*/ 1014412 w 5948362"/>
                <a:gd name="connsiteY718" fmla="*/ 1353122 h 2591727"/>
                <a:gd name="connsiteX719" fmla="*/ 990600 w 5948362"/>
                <a:gd name="connsiteY719" fmla="*/ 1348359 h 2591727"/>
                <a:gd name="connsiteX720" fmla="*/ 971550 w 5948362"/>
                <a:gd name="connsiteY720" fmla="*/ 1367409 h 2591727"/>
                <a:gd name="connsiteX721" fmla="*/ 976312 w 5948362"/>
                <a:gd name="connsiteY721" fmla="*/ 1381697 h 2591727"/>
                <a:gd name="connsiteX722" fmla="*/ 928687 w 5948362"/>
                <a:gd name="connsiteY722" fmla="*/ 1386459 h 2591727"/>
                <a:gd name="connsiteX723" fmla="*/ 919162 w 5948362"/>
                <a:gd name="connsiteY723" fmla="*/ 1372172 h 2591727"/>
                <a:gd name="connsiteX724" fmla="*/ 895350 w 5948362"/>
                <a:gd name="connsiteY724" fmla="*/ 1338834 h 2591727"/>
                <a:gd name="connsiteX725" fmla="*/ 895350 w 5948362"/>
                <a:gd name="connsiteY725" fmla="*/ 1300734 h 2591727"/>
                <a:gd name="connsiteX726" fmla="*/ 881062 w 5948362"/>
                <a:gd name="connsiteY726" fmla="*/ 1295972 h 2591727"/>
                <a:gd name="connsiteX727" fmla="*/ 866775 w 5948362"/>
                <a:gd name="connsiteY727" fmla="*/ 1267397 h 2591727"/>
                <a:gd name="connsiteX728" fmla="*/ 852487 w 5948362"/>
                <a:gd name="connsiteY728" fmla="*/ 1262634 h 2591727"/>
                <a:gd name="connsiteX729" fmla="*/ 857250 w 5948362"/>
                <a:gd name="connsiteY729" fmla="*/ 1248347 h 2591727"/>
                <a:gd name="connsiteX730" fmla="*/ 866775 w 5948362"/>
                <a:gd name="connsiteY730" fmla="*/ 1234059 h 2591727"/>
                <a:gd name="connsiteX731" fmla="*/ 847725 w 5948362"/>
                <a:gd name="connsiteY731" fmla="*/ 1210247 h 2591727"/>
                <a:gd name="connsiteX732" fmla="*/ 833437 w 5948362"/>
                <a:gd name="connsiteY732" fmla="*/ 1195959 h 2591727"/>
                <a:gd name="connsiteX733" fmla="*/ 804862 w 5948362"/>
                <a:gd name="connsiteY733" fmla="*/ 1176909 h 2591727"/>
                <a:gd name="connsiteX734" fmla="*/ 776287 w 5948362"/>
                <a:gd name="connsiteY734" fmla="*/ 1167384 h 2591727"/>
                <a:gd name="connsiteX735" fmla="*/ 766762 w 5948362"/>
                <a:gd name="connsiteY735" fmla="*/ 1153097 h 2591727"/>
                <a:gd name="connsiteX736" fmla="*/ 752475 w 5948362"/>
                <a:gd name="connsiteY736" fmla="*/ 1148334 h 2591727"/>
                <a:gd name="connsiteX737" fmla="*/ 747712 w 5948362"/>
                <a:gd name="connsiteY737" fmla="*/ 1134047 h 2591727"/>
                <a:gd name="connsiteX738" fmla="*/ 714375 w 5948362"/>
                <a:gd name="connsiteY738" fmla="*/ 1095947 h 2591727"/>
                <a:gd name="connsiteX739" fmla="*/ 685800 w 5948362"/>
                <a:gd name="connsiteY739" fmla="*/ 1095947 h 2591727"/>
                <a:gd name="connsiteX740" fmla="*/ 690562 w 5948362"/>
                <a:gd name="connsiteY740" fmla="*/ 1081659 h 2591727"/>
                <a:gd name="connsiteX741" fmla="*/ 681037 w 5948362"/>
                <a:gd name="connsiteY741" fmla="*/ 1053084 h 2591727"/>
                <a:gd name="connsiteX742" fmla="*/ 652462 w 5948362"/>
                <a:gd name="connsiteY742" fmla="*/ 1067372 h 2591727"/>
                <a:gd name="connsiteX743" fmla="*/ 642937 w 5948362"/>
                <a:gd name="connsiteY743" fmla="*/ 1110234 h 2591727"/>
                <a:gd name="connsiteX744" fmla="*/ 657225 w 5948362"/>
                <a:gd name="connsiteY744" fmla="*/ 1119759 h 2591727"/>
                <a:gd name="connsiteX745" fmla="*/ 685800 w 5948362"/>
                <a:gd name="connsiteY745" fmla="*/ 1129284 h 2591727"/>
                <a:gd name="connsiteX746" fmla="*/ 704850 w 5948362"/>
                <a:gd name="connsiteY746" fmla="*/ 1186434 h 2591727"/>
                <a:gd name="connsiteX747" fmla="*/ 719137 w 5948362"/>
                <a:gd name="connsiteY747" fmla="*/ 1215009 h 2591727"/>
                <a:gd name="connsiteX748" fmla="*/ 733425 w 5948362"/>
                <a:gd name="connsiteY748" fmla="*/ 1219772 h 2591727"/>
                <a:gd name="connsiteX749" fmla="*/ 762000 w 5948362"/>
                <a:gd name="connsiteY749" fmla="*/ 1238822 h 2591727"/>
                <a:gd name="connsiteX750" fmla="*/ 809625 w 5948362"/>
                <a:gd name="connsiteY750" fmla="*/ 1253109 h 2591727"/>
                <a:gd name="connsiteX751" fmla="*/ 828675 w 5948362"/>
                <a:gd name="connsiteY751" fmla="*/ 1281684 h 2591727"/>
                <a:gd name="connsiteX752" fmla="*/ 809625 w 5948362"/>
                <a:gd name="connsiteY752" fmla="*/ 1276922 h 2591727"/>
                <a:gd name="connsiteX753" fmla="*/ 781050 w 5948362"/>
                <a:gd name="connsiteY753" fmla="*/ 1267397 h 2591727"/>
                <a:gd name="connsiteX754" fmla="*/ 771525 w 5948362"/>
                <a:gd name="connsiteY754" fmla="*/ 1281684 h 2591727"/>
                <a:gd name="connsiteX755" fmla="*/ 781050 w 5948362"/>
                <a:gd name="connsiteY755" fmla="*/ 1295972 h 2591727"/>
                <a:gd name="connsiteX756" fmla="*/ 785812 w 5948362"/>
                <a:gd name="connsiteY756" fmla="*/ 1310259 h 2591727"/>
                <a:gd name="connsiteX757" fmla="*/ 776287 w 5948362"/>
                <a:gd name="connsiteY757" fmla="*/ 1324547 h 2591727"/>
                <a:gd name="connsiteX758" fmla="*/ 766317 w 5948362"/>
                <a:gd name="connsiteY758" fmla="*/ 1326426 h 2591727"/>
                <a:gd name="connsiteX759" fmla="*/ 760298 w 5948362"/>
                <a:gd name="connsiteY759" fmla="*/ 1328337 h 2591727"/>
                <a:gd name="connsiteX760" fmla="*/ 760524 w 5948362"/>
                <a:gd name="connsiteY760" fmla="*/ 1327912 h 2591727"/>
                <a:gd name="connsiteX761" fmla="*/ 762000 w 5948362"/>
                <a:gd name="connsiteY761" fmla="*/ 1319784 h 2591727"/>
                <a:gd name="connsiteX762" fmla="*/ 771525 w 5948362"/>
                <a:gd name="connsiteY762" fmla="*/ 1305497 h 2591727"/>
                <a:gd name="connsiteX763" fmla="*/ 757237 w 5948362"/>
                <a:gd name="connsiteY763" fmla="*/ 1295972 h 2591727"/>
                <a:gd name="connsiteX764" fmla="*/ 738187 w 5948362"/>
                <a:gd name="connsiteY764" fmla="*/ 1267397 h 2591727"/>
                <a:gd name="connsiteX765" fmla="*/ 709612 w 5948362"/>
                <a:gd name="connsiteY765" fmla="*/ 1257872 h 2591727"/>
                <a:gd name="connsiteX766" fmla="*/ 695325 w 5948362"/>
                <a:gd name="connsiteY766" fmla="*/ 1253109 h 2591727"/>
                <a:gd name="connsiteX767" fmla="*/ 685800 w 5948362"/>
                <a:gd name="connsiteY767" fmla="*/ 1238822 h 2591727"/>
                <a:gd name="connsiteX768" fmla="*/ 671512 w 5948362"/>
                <a:gd name="connsiteY768" fmla="*/ 1234059 h 2591727"/>
                <a:gd name="connsiteX769" fmla="*/ 642937 w 5948362"/>
                <a:gd name="connsiteY769" fmla="*/ 1219772 h 2591727"/>
                <a:gd name="connsiteX770" fmla="*/ 623887 w 5948362"/>
                <a:gd name="connsiteY770" fmla="*/ 1191197 h 2591727"/>
                <a:gd name="connsiteX771" fmla="*/ 595312 w 5948362"/>
                <a:gd name="connsiteY771" fmla="*/ 1176909 h 2591727"/>
                <a:gd name="connsiteX772" fmla="*/ 581025 w 5948362"/>
                <a:gd name="connsiteY772" fmla="*/ 1172147 h 2591727"/>
                <a:gd name="connsiteX773" fmla="*/ 557212 w 5948362"/>
                <a:gd name="connsiteY773" fmla="*/ 1143572 h 2591727"/>
                <a:gd name="connsiteX774" fmla="*/ 533400 w 5948362"/>
                <a:gd name="connsiteY774" fmla="*/ 1119759 h 2591727"/>
                <a:gd name="connsiteX775" fmla="*/ 500062 w 5948362"/>
                <a:gd name="connsiteY775" fmla="*/ 1129284 h 2591727"/>
                <a:gd name="connsiteX776" fmla="*/ 471487 w 5948362"/>
                <a:gd name="connsiteY776" fmla="*/ 1134047 h 2591727"/>
                <a:gd name="connsiteX777" fmla="*/ 461962 w 5948362"/>
                <a:gd name="connsiteY777" fmla="*/ 1148334 h 2591727"/>
                <a:gd name="connsiteX778" fmla="*/ 433387 w 5948362"/>
                <a:gd name="connsiteY778" fmla="*/ 1162622 h 2591727"/>
                <a:gd name="connsiteX779" fmla="*/ 376237 w 5948362"/>
                <a:gd name="connsiteY779" fmla="*/ 1157859 h 2591727"/>
                <a:gd name="connsiteX780" fmla="*/ 342900 w 5948362"/>
                <a:gd name="connsiteY780" fmla="*/ 1176909 h 2591727"/>
                <a:gd name="connsiteX781" fmla="*/ 357187 w 5948362"/>
                <a:gd name="connsiteY781" fmla="*/ 1181672 h 2591727"/>
                <a:gd name="connsiteX782" fmla="*/ 371475 w 5948362"/>
                <a:gd name="connsiteY782" fmla="*/ 1191197 h 2591727"/>
                <a:gd name="connsiteX783" fmla="*/ 357187 w 5948362"/>
                <a:gd name="connsiteY783" fmla="*/ 1219772 h 2591727"/>
                <a:gd name="connsiteX784" fmla="*/ 342900 w 5948362"/>
                <a:gd name="connsiteY784" fmla="*/ 1224534 h 2591727"/>
                <a:gd name="connsiteX785" fmla="*/ 314325 w 5948362"/>
                <a:gd name="connsiteY785" fmla="*/ 1243584 h 2591727"/>
                <a:gd name="connsiteX786" fmla="*/ 285750 w 5948362"/>
                <a:gd name="connsiteY786" fmla="*/ 1257872 h 2591727"/>
                <a:gd name="connsiteX787" fmla="*/ 271462 w 5948362"/>
                <a:gd name="connsiteY787" fmla="*/ 1319784 h 2591727"/>
                <a:gd name="connsiteX788" fmla="*/ 261937 w 5948362"/>
                <a:gd name="connsiteY788" fmla="*/ 1348359 h 2591727"/>
                <a:gd name="connsiteX789" fmla="*/ 247650 w 5948362"/>
                <a:gd name="connsiteY789" fmla="*/ 1353122 h 2591727"/>
                <a:gd name="connsiteX790" fmla="*/ 233362 w 5948362"/>
                <a:gd name="connsiteY790" fmla="*/ 1362647 h 2591727"/>
                <a:gd name="connsiteX791" fmla="*/ 204787 w 5948362"/>
                <a:gd name="connsiteY791" fmla="*/ 1372172 h 2591727"/>
                <a:gd name="connsiteX792" fmla="*/ 176212 w 5948362"/>
                <a:gd name="connsiteY792" fmla="*/ 1386459 h 2591727"/>
                <a:gd name="connsiteX793" fmla="*/ 128587 w 5948362"/>
                <a:gd name="connsiteY793" fmla="*/ 1391222 h 2591727"/>
                <a:gd name="connsiteX794" fmla="*/ 85725 w 5948362"/>
                <a:gd name="connsiteY794" fmla="*/ 1395984 h 2591727"/>
                <a:gd name="connsiteX795" fmla="*/ 71437 w 5948362"/>
                <a:gd name="connsiteY795" fmla="*/ 1386459 h 2591727"/>
                <a:gd name="connsiteX796" fmla="*/ 38100 w 5948362"/>
                <a:gd name="connsiteY796" fmla="*/ 1362647 h 2591727"/>
                <a:gd name="connsiteX797" fmla="*/ 19050 w 5948362"/>
                <a:gd name="connsiteY797" fmla="*/ 1357884 h 2591727"/>
                <a:gd name="connsiteX798" fmla="*/ 4762 w 5948362"/>
                <a:gd name="connsiteY798" fmla="*/ 1334072 h 2591727"/>
                <a:gd name="connsiteX799" fmla="*/ 9525 w 5948362"/>
                <a:gd name="connsiteY799" fmla="*/ 1291209 h 2591727"/>
                <a:gd name="connsiteX800" fmla="*/ 14287 w 5948362"/>
                <a:gd name="connsiteY800" fmla="*/ 1276922 h 2591727"/>
                <a:gd name="connsiteX801" fmla="*/ 19050 w 5948362"/>
                <a:gd name="connsiteY801" fmla="*/ 1257872 h 2591727"/>
                <a:gd name="connsiteX802" fmla="*/ 14287 w 5948362"/>
                <a:gd name="connsiteY802" fmla="*/ 1215009 h 2591727"/>
                <a:gd name="connsiteX803" fmla="*/ 4762 w 5948362"/>
                <a:gd name="connsiteY803" fmla="*/ 1186434 h 2591727"/>
                <a:gd name="connsiteX804" fmla="*/ 0 w 5948362"/>
                <a:gd name="connsiteY804" fmla="*/ 1172147 h 2591727"/>
                <a:gd name="connsiteX805" fmla="*/ 57150 w 5948362"/>
                <a:gd name="connsiteY805" fmla="*/ 1157859 h 2591727"/>
                <a:gd name="connsiteX806" fmla="*/ 109537 w 5948362"/>
                <a:gd name="connsiteY806" fmla="*/ 1153097 h 2591727"/>
                <a:gd name="connsiteX807" fmla="*/ 238125 w 5948362"/>
                <a:gd name="connsiteY807" fmla="*/ 1148334 h 2591727"/>
                <a:gd name="connsiteX808" fmla="*/ 238125 w 5948362"/>
                <a:gd name="connsiteY808" fmla="*/ 1076897 h 2591727"/>
                <a:gd name="connsiteX809" fmla="*/ 233362 w 5948362"/>
                <a:gd name="connsiteY809" fmla="*/ 1048322 h 2591727"/>
                <a:gd name="connsiteX810" fmla="*/ 219075 w 5948362"/>
                <a:gd name="connsiteY810" fmla="*/ 1038797 h 2591727"/>
                <a:gd name="connsiteX811" fmla="*/ 209550 w 5948362"/>
                <a:gd name="connsiteY811" fmla="*/ 1014984 h 2591727"/>
                <a:gd name="connsiteX812" fmla="*/ 180975 w 5948362"/>
                <a:gd name="connsiteY812" fmla="*/ 1010222 h 2591727"/>
                <a:gd name="connsiteX813" fmla="*/ 166687 w 5948362"/>
                <a:gd name="connsiteY813" fmla="*/ 1000697 h 2591727"/>
                <a:gd name="connsiteX814" fmla="*/ 157162 w 5948362"/>
                <a:gd name="connsiteY814" fmla="*/ 986409 h 2591727"/>
                <a:gd name="connsiteX815" fmla="*/ 171450 w 5948362"/>
                <a:gd name="connsiteY815" fmla="*/ 976884 h 2591727"/>
                <a:gd name="connsiteX816" fmla="*/ 228600 w 5948362"/>
                <a:gd name="connsiteY816" fmla="*/ 972122 h 2591727"/>
                <a:gd name="connsiteX817" fmla="*/ 238125 w 5948362"/>
                <a:gd name="connsiteY817" fmla="*/ 957834 h 2591727"/>
                <a:gd name="connsiteX818" fmla="*/ 276225 w 5948362"/>
                <a:gd name="connsiteY818" fmla="*/ 943547 h 2591727"/>
                <a:gd name="connsiteX819" fmla="*/ 290512 w 5948362"/>
                <a:gd name="connsiteY819" fmla="*/ 938784 h 2591727"/>
                <a:gd name="connsiteX820" fmla="*/ 314325 w 5948362"/>
                <a:gd name="connsiteY820" fmla="*/ 934022 h 2591727"/>
                <a:gd name="connsiteX821" fmla="*/ 328612 w 5948362"/>
                <a:gd name="connsiteY821" fmla="*/ 924497 h 2591727"/>
                <a:gd name="connsiteX822" fmla="*/ 352425 w 5948362"/>
                <a:gd name="connsiteY822" fmla="*/ 900684 h 2591727"/>
                <a:gd name="connsiteX823" fmla="*/ 390525 w 5948362"/>
                <a:gd name="connsiteY823" fmla="*/ 891159 h 2591727"/>
                <a:gd name="connsiteX824" fmla="*/ 404812 w 5948362"/>
                <a:gd name="connsiteY824" fmla="*/ 886397 h 2591727"/>
                <a:gd name="connsiteX825" fmla="*/ 414337 w 5948362"/>
                <a:gd name="connsiteY825" fmla="*/ 872109 h 2591727"/>
                <a:gd name="connsiteX826" fmla="*/ 442912 w 5948362"/>
                <a:gd name="connsiteY826" fmla="*/ 857822 h 2591727"/>
                <a:gd name="connsiteX827" fmla="*/ 452437 w 5948362"/>
                <a:gd name="connsiteY827" fmla="*/ 824484 h 2591727"/>
                <a:gd name="connsiteX828" fmla="*/ 457200 w 5948362"/>
                <a:gd name="connsiteY828" fmla="*/ 810197 h 2591727"/>
                <a:gd name="connsiteX829" fmla="*/ 557212 w 5948362"/>
                <a:gd name="connsiteY829" fmla="*/ 805434 h 2591727"/>
                <a:gd name="connsiteX830" fmla="*/ 552450 w 5948362"/>
                <a:gd name="connsiteY830" fmla="*/ 767334 h 2591727"/>
                <a:gd name="connsiteX831" fmla="*/ 538162 w 5948362"/>
                <a:gd name="connsiteY831" fmla="*/ 757809 h 2591727"/>
                <a:gd name="connsiteX832" fmla="*/ 528637 w 5948362"/>
                <a:gd name="connsiteY832" fmla="*/ 729234 h 2591727"/>
                <a:gd name="connsiteX833" fmla="*/ 523875 w 5948362"/>
                <a:gd name="connsiteY833" fmla="*/ 714947 h 2591727"/>
                <a:gd name="connsiteX834" fmla="*/ 547687 w 5948362"/>
                <a:gd name="connsiteY834" fmla="*/ 676847 h 2591727"/>
                <a:gd name="connsiteX835" fmla="*/ 576262 w 5948362"/>
                <a:gd name="connsiteY835" fmla="*/ 681609 h 2591727"/>
                <a:gd name="connsiteX836" fmla="*/ 585787 w 5948362"/>
                <a:gd name="connsiteY836" fmla="*/ 767334 h 2591727"/>
                <a:gd name="connsiteX837" fmla="*/ 614362 w 5948362"/>
                <a:gd name="connsiteY837" fmla="*/ 781622 h 2591727"/>
                <a:gd name="connsiteX838" fmla="*/ 623887 w 5948362"/>
                <a:gd name="connsiteY838" fmla="*/ 795909 h 2591727"/>
                <a:gd name="connsiteX839" fmla="*/ 652462 w 5948362"/>
                <a:gd name="connsiteY839" fmla="*/ 805434 h 2591727"/>
                <a:gd name="connsiteX840" fmla="*/ 676275 w 5948362"/>
                <a:gd name="connsiteY840" fmla="*/ 800672 h 2591727"/>
                <a:gd name="connsiteX841" fmla="*/ 704850 w 5948362"/>
                <a:gd name="connsiteY841" fmla="*/ 791147 h 2591727"/>
                <a:gd name="connsiteX842" fmla="*/ 762000 w 5948362"/>
                <a:gd name="connsiteY842" fmla="*/ 786384 h 2591727"/>
                <a:gd name="connsiteX843" fmla="*/ 776287 w 5948362"/>
                <a:gd name="connsiteY843" fmla="*/ 781622 h 2591727"/>
                <a:gd name="connsiteX844" fmla="*/ 847725 w 5948362"/>
                <a:gd name="connsiteY844" fmla="*/ 791147 h 2591727"/>
                <a:gd name="connsiteX845" fmla="*/ 871537 w 5948362"/>
                <a:gd name="connsiteY845" fmla="*/ 786384 h 2591727"/>
                <a:gd name="connsiteX846" fmla="*/ 881062 w 5948362"/>
                <a:gd name="connsiteY846" fmla="*/ 772097 h 2591727"/>
                <a:gd name="connsiteX847" fmla="*/ 909637 w 5948362"/>
                <a:gd name="connsiteY847" fmla="*/ 762572 h 2591727"/>
                <a:gd name="connsiteX848" fmla="*/ 919162 w 5948362"/>
                <a:gd name="connsiteY848" fmla="*/ 719709 h 2591727"/>
                <a:gd name="connsiteX849" fmla="*/ 923925 w 5948362"/>
                <a:gd name="connsiteY849" fmla="*/ 705422 h 2591727"/>
                <a:gd name="connsiteX850" fmla="*/ 952500 w 5948362"/>
                <a:gd name="connsiteY850" fmla="*/ 691134 h 2591727"/>
                <a:gd name="connsiteX851" fmla="*/ 1004887 w 5948362"/>
                <a:gd name="connsiteY851" fmla="*/ 691134 h 2591727"/>
                <a:gd name="connsiteX852" fmla="*/ 1000125 w 5948362"/>
                <a:gd name="connsiteY852" fmla="*/ 662559 h 2591727"/>
                <a:gd name="connsiteX853" fmla="*/ 985837 w 5948362"/>
                <a:gd name="connsiteY853" fmla="*/ 653034 h 2591727"/>
                <a:gd name="connsiteX854" fmla="*/ 990600 w 5948362"/>
                <a:gd name="connsiteY854" fmla="*/ 633984 h 2591727"/>
                <a:gd name="connsiteX855" fmla="*/ 1033462 w 5948362"/>
                <a:gd name="connsiteY855" fmla="*/ 614934 h 2591727"/>
                <a:gd name="connsiteX856" fmla="*/ 1133475 w 5948362"/>
                <a:gd name="connsiteY856" fmla="*/ 605409 h 2591727"/>
                <a:gd name="connsiteX857" fmla="*/ 1157287 w 5948362"/>
                <a:gd name="connsiteY857" fmla="*/ 600647 h 2591727"/>
                <a:gd name="connsiteX858" fmla="*/ 1166812 w 5948362"/>
                <a:gd name="connsiteY858" fmla="*/ 586359 h 2591727"/>
                <a:gd name="connsiteX859" fmla="*/ 1128712 w 5948362"/>
                <a:gd name="connsiteY859" fmla="*/ 576834 h 2591727"/>
                <a:gd name="connsiteX860" fmla="*/ 1052512 w 5948362"/>
                <a:gd name="connsiteY860" fmla="*/ 581597 h 2591727"/>
                <a:gd name="connsiteX861" fmla="*/ 1033462 w 5948362"/>
                <a:gd name="connsiteY861" fmla="*/ 586359 h 2591727"/>
                <a:gd name="connsiteX862" fmla="*/ 1019175 w 5948362"/>
                <a:gd name="connsiteY862" fmla="*/ 595884 h 2591727"/>
                <a:gd name="connsiteX863" fmla="*/ 938212 w 5948362"/>
                <a:gd name="connsiteY863" fmla="*/ 591122 h 2591727"/>
                <a:gd name="connsiteX864" fmla="*/ 928687 w 5948362"/>
                <a:gd name="connsiteY864" fmla="*/ 576834 h 2591727"/>
                <a:gd name="connsiteX865" fmla="*/ 919162 w 5948362"/>
                <a:gd name="connsiteY865" fmla="*/ 548259 h 2591727"/>
                <a:gd name="connsiteX866" fmla="*/ 914400 w 5948362"/>
                <a:gd name="connsiteY866" fmla="*/ 510159 h 2591727"/>
                <a:gd name="connsiteX867" fmla="*/ 923925 w 5948362"/>
                <a:gd name="connsiteY867" fmla="*/ 495872 h 2591727"/>
                <a:gd name="connsiteX868" fmla="*/ 952500 w 5948362"/>
                <a:gd name="connsiteY868" fmla="*/ 486347 h 2591727"/>
                <a:gd name="connsiteX869" fmla="*/ 966787 w 5948362"/>
                <a:gd name="connsiteY869" fmla="*/ 481584 h 2591727"/>
                <a:gd name="connsiteX870" fmla="*/ 995362 w 5948362"/>
                <a:gd name="connsiteY870" fmla="*/ 467297 h 2591727"/>
                <a:gd name="connsiteX871" fmla="*/ 1007981 w 5948362"/>
                <a:gd name="connsiteY871" fmla="*/ 454522 h 2591727"/>
                <a:gd name="connsiteX872" fmla="*/ 1011157 w 5948362"/>
                <a:gd name="connsiteY872" fmla="*/ 451168 h 2591727"/>
                <a:gd name="connsiteX873" fmla="*/ 1008435 w 5948362"/>
                <a:gd name="connsiteY873" fmla="*/ 456445 h 2591727"/>
                <a:gd name="connsiteX874" fmla="*/ 1023937 w 5948362"/>
                <a:gd name="connsiteY874" fmla="*/ 448247 h 2591727"/>
                <a:gd name="connsiteX875" fmla="*/ 1038225 w 5948362"/>
                <a:gd name="connsiteY875" fmla="*/ 433959 h 2591727"/>
                <a:gd name="connsiteX876" fmla="*/ 1042987 w 5948362"/>
                <a:gd name="connsiteY876" fmla="*/ 419672 h 2591727"/>
                <a:gd name="connsiteX877" fmla="*/ 1014412 w 5948362"/>
                <a:gd name="connsiteY877" fmla="*/ 405384 h 2591727"/>
                <a:gd name="connsiteX878" fmla="*/ 952500 w 5948362"/>
                <a:gd name="connsiteY878" fmla="*/ 391097 h 2591727"/>
                <a:gd name="connsiteX879" fmla="*/ 923925 w 5948362"/>
                <a:gd name="connsiteY879" fmla="*/ 405384 h 2591727"/>
                <a:gd name="connsiteX880" fmla="*/ 914400 w 5948362"/>
                <a:gd name="connsiteY880" fmla="*/ 433959 h 2591727"/>
                <a:gd name="connsiteX881" fmla="*/ 890587 w 5948362"/>
                <a:gd name="connsiteY881" fmla="*/ 476822 h 2591727"/>
                <a:gd name="connsiteX882" fmla="*/ 842962 w 5948362"/>
                <a:gd name="connsiteY882" fmla="*/ 491109 h 2591727"/>
                <a:gd name="connsiteX883" fmla="*/ 828675 w 5948362"/>
                <a:gd name="connsiteY883" fmla="*/ 495872 h 2591727"/>
                <a:gd name="connsiteX884" fmla="*/ 814387 w 5948362"/>
                <a:gd name="connsiteY884" fmla="*/ 500634 h 2591727"/>
                <a:gd name="connsiteX885" fmla="*/ 804862 w 5948362"/>
                <a:gd name="connsiteY885" fmla="*/ 514922 h 2591727"/>
                <a:gd name="connsiteX886" fmla="*/ 790575 w 5948362"/>
                <a:gd name="connsiteY886" fmla="*/ 529209 h 2591727"/>
                <a:gd name="connsiteX887" fmla="*/ 795337 w 5948362"/>
                <a:gd name="connsiteY887" fmla="*/ 553022 h 2591727"/>
                <a:gd name="connsiteX888" fmla="*/ 814387 w 5948362"/>
                <a:gd name="connsiteY888" fmla="*/ 581597 h 2591727"/>
                <a:gd name="connsiteX889" fmla="*/ 823912 w 5948362"/>
                <a:gd name="connsiteY889" fmla="*/ 595884 h 2591727"/>
                <a:gd name="connsiteX890" fmla="*/ 828675 w 5948362"/>
                <a:gd name="connsiteY890" fmla="*/ 610172 h 2591727"/>
                <a:gd name="connsiteX891" fmla="*/ 823912 w 5948362"/>
                <a:gd name="connsiteY891" fmla="*/ 624459 h 2591727"/>
                <a:gd name="connsiteX892" fmla="*/ 809625 w 5948362"/>
                <a:gd name="connsiteY892" fmla="*/ 629222 h 2591727"/>
                <a:gd name="connsiteX893" fmla="*/ 776287 w 5948362"/>
                <a:gd name="connsiteY893" fmla="*/ 643509 h 2591727"/>
                <a:gd name="connsiteX894" fmla="*/ 766762 w 5948362"/>
                <a:gd name="connsiteY894" fmla="*/ 657797 h 2591727"/>
                <a:gd name="connsiteX895" fmla="*/ 762000 w 5948362"/>
                <a:gd name="connsiteY895" fmla="*/ 681609 h 2591727"/>
                <a:gd name="connsiteX896" fmla="*/ 757237 w 5948362"/>
                <a:gd name="connsiteY896" fmla="*/ 695897 h 2591727"/>
                <a:gd name="connsiteX897" fmla="*/ 752475 w 5948362"/>
                <a:gd name="connsiteY897" fmla="*/ 719709 h 2591727"/>
                <a:gd name="connsiteX898" fmla="*/ 723900 w 5948362"/>
                <a:gd name="connsiteY898" fmla="*/ 729234 h 2591727"/>
                <a:gd name="connsiteX899" fmla="*/ 709612 w 5948362"/>
                <a:gd name="connsiteY899" fmla="*/ 738759 h 2591727"/>
                <a:gd name="connsiteX900" fmla="*/ 681037 w 5948362"/>
                <a:gd name="connsiteY900" fmla="*/ 748284 h 2591727"/>
                <a:gd name="connsiteX901" fmla="*/ 666750 w 5948362"/>
                <a:gd name="connsiteY901" fmla="*/ 757809 h 2591727"/>
                <a:gd name="connsiteX902" fmla="*/ 628650 w 5948362"/>
                <a:gd name="connsiteY902" fmla="*/ 729234 h 2591727"/>
                <a:gd name="connsiteX903" fmla="*/ 642937 w 5948362"/>
                <a:gd name="connsiteY903" fmla="*/ 724472 h 2591727"/>
                <a:gd name="connsiteX904" fmla="*/ 661987 w 5948362"/>
                <a:gd name="connsiteY904" fmla="*/ 714947 h 2591727"/>
                <a:gd name="connsiteX905" fmla="*/ 657225 w 5948362"/>
                <a:gd name="connsiteY905" fmla="*/ 695897 h 2591727"/>
                <a:gd name="connsiteX906" fmla="*/ 628650 w 5948362"/>
                <a:gd name="connsiteY906" fmla="*/ 672084 h 2591727"/>
                <a:gd name="connsiteX907" fmla="*/ 614362 w 5948362"/>
                <a:gd name="connsiteY907" fmla="*/ 643509 h 2591727"/>
                <a:gd name="connsiteX908" fmla="*/ 604837 w 5948362"/>
                <a:gd name="connsiteY908" fmla="*/ 610172 h 2591727"/>
                <a:gd name="connsiteX909" fmla="*/ 571500 w 5948362"/>
                <a:gd name="connsiteY909" fmla="*/ 614934 h 2591727"/>
                <a:gd name="connsiteX910" fmla="*/ 557212 w 5948362"/>
                <a:gd name="connsiteY910" fmla="*/ 624459 h 2591727"/>
                <a:gd name="connsiteX911" fmla="*/ 542925 w 5948362"/>
                <a:gd name="connsiteY911" fmla="*/ 629222 h 2591727"/>
                <a:gd name="connsiteX912" fmla="*/ 514350 w 5948362"/>
                <a:gd name="connsiteY912" fmla="*/ 643509 h 2591727"/>
                <a:gd name="connsiteX913" fmla="*/ 490537 w 5948362"/>
                <a:gd name="connsiteY913" fmla="*/ 662559 h 2591727"/>
                <a:gd name="connsiteX914" fmla="*/ 461962 w 5948362"/>
                <a:gd name="connsiteY914" fmla="*/ 653034 h 2591727"/>
                <a:gd name="connsiteX915" fmla="*/ 442912 w 5948362"/>
                <a:gd name="connsiteY915" fmla="*/ 610172 h 2591727"/>
                <a:gd name="connsiteX916" fmla="*/ 438150 w 5948362"/>
                <a:gd name="connsiteY916" fmla="*/ 595884 h 2591727"/>
                <a:gd name="connsiteX917" fmla="*/ 433387 w 5948362"/>
                <a:gd name="connsiteY917" fmla="*/ 519684 h 2591727"/>
                <a:gd name="connsiteX918" fmla="*/ 481012 w 5948362"/>
                <a:gd name="connsiteY918" fmla="*/ 514922 h 2591727"/>
                <a:gd name="connsiteX919" fmla="*/ 514350 w 5948362"/>
                <a:gd name="connsiteY919" fmla="*/ 505397 h 2591727"/>
                <a:gd name="connsiteX920" fmla="*/ 538162 w 5948362"/>
                <a:gd name="connsiteY920" fmla="*/ 486347 h 2591727"/>
                <a:gd name="connsiteX921" fmla="*/ 566737 w 5948362"/>
                <a:gd name="connsiteY921" fmla="*/ 467297 h 2591727"/>
                <a:gd name="connsiteX922" fmla="*/ 595312 w 5948362"/>
                <a:gd name="connsiteY922" fmla="*/ 457772 h 2591727"/>
                <a:gd name="connsiteX923" fmla="*/ 623887 w 5948362"/>
                <a:gd name="connsiteY923" fmla="*/ 438722 h 2591727"/>
                <a:gd name="connsiteX924" fmla="*/ 638175 w 5948362"/>
                <a:gd name="connsiteY924" fmla="*/ 433959 h 2591727"/>
                <a:gd name="connsiteX925" fmla="*/ 666750 w 5948362"/>
                <a:gd name="connsiteY925" fmla="*/ 414909 h 2591727"/>
                <a:gd name="connsiteX926" fmla="*/ 681037 w 5948362"/>
                <a:gd name="connsiteY926" fmla="*/ 386334 h 2591727"/>
                <a:gd name="connsiteX927" fmla="*/ 695325 w 5948362"/>
                <a:gd name="connsiteY927" fmla="*/ 376809 h 2591727"/>
                <a:gd name="connsiteX928" fmla="*/ 728662 w 5948362"/>
                <a:gd name="connsiteY928" fmla="*/ 338709 h 2591727"/>
                <a:gd name="connsiteX929" fmla="*/ 700087 w 5948362"/>
                <a:gd name="connsiteY929" fmla="*/ 319659 h 2591727"/>
                <a:gd name="connsiteX930" fmla="*/ 719137 w 5948362"/>
                <a:gd name="connsiteY930" fmla="*/ 314897 h 2591727"/>
                <a:gd name="connsiteX931" fmla="*/ 733425 w 5948362"/>
                <a:gd name="connsiteY931" fmla="*/ 310134 h 2591727"/>
                <a:gd name="connsiteX932" fmla="*/ 781050 w 5948362"/>
                <a:gd name="connsiteY932" fmla="*/ 300609 h 2591727"/>
                <a:gd name="connsiteX933" fmla="*/ 795337 w 5948362"/>
                <a:gd name="connsiteY933" fmla="*/ 295847 h 2591727"/>
                <a:gd name="connsiteX934" fmla="*/ 823912 w 5948362"/>
                <a:gd name="connsiteY934" fmla="*/ 276797 h 2591727"/>
                <a:gd name="connsiteX935" fmla="*/ 838200 w 5948362"/>
                <a:gd name="connsiteY935" fmla="*/ 267272 h 2591727"/>
                <a:gd name="connsiteX936" fmla="*/ 866775 w 5948362"/>
                <a:gd name="connsiteY936" fmla="*/ 257747 h 2591727"/>
                <a:gd name="connsiteX937" fmla="*/ 885825 w 5948362"/>
                <a:gd name="connsiteY937" fmla="*/ 252984 h 2591727"/>
                <a:gd name="connsiteX938" fmla="*/ 914400 w 5948362"/>
                <a:gd name="connsiteY938" fmla="*/ 243459 h 2591727"/>
                <a:gd name="connsiteX939" fmla="*/ 928687 w 5948362"/>
                <a:gd name="connsiteY939" fmla="*/ 238697 h 2591727"/>
                <a:gd name="connsiteX940" fmla="*/ 971550 w 5948362"/>
                <a:gd name="connsiteY940" fmla="*/ 229172 h 2591727"/>
                <a:gd name="connsiteX941" fmla="*/ 1119187 w 5948362"/>
                <a:gd name="connsiteY941" fmla="*/ 229172 h 2591727"/>
                <a:gd name="connsiteX942" fmla="*/ 1166812 w 5948362"/>
                <a:gd name="connsiteY942" fmla="*/ 233934 h 2591727"/>
                <a:gd name="connsiteX943" fmla="*/ 1223962 w 5948362"/>
                <a:gd name="connsiteY943" fmla="*/ 252984 h 2591727"/>
                <a:gd name="connsiteX944" fmla="*/ 1238250 w 5948362"/>
                <a:gd name="connsiteY944" fmla="*/ 257747 h 2591727"/>
                <a:gd name="connsiteX945" fmla="*/ 1252537 w 5948362"/>
                <a:gd name="connsiteY945" fmla="*/ 262509 h 2591727"/>
                <a:gd name="connsiteX946" fmla="*/ 1266825 w 5948362"/>
                <a:gd name="connsiteY946" fmla="*/ 272034 h 2591727"/>
                <a:gd name="connsiteX947" fmla="*/ 1314450 w 5948362"/>
                <a:gd name="connsiteY947" fmla="*/ 286322 h 2591727"/>
                <a:gd name="connsiteX948" fmla="*/ 1357312 w 5948362"/>
                <a:gd name="connsiteY948" fmla="*/ 291084 h 2591727"/>
                <a:gd name="connsiteX949" fmla="*/ 1385887 w 5948362"/>
                <a:gd name="connsiteY949" fmla="*/ 300609 h 2591727"/>
                <a:gd name="connsiteX950" fmla="*/ 1400175 w 5948362"/>
                <a:gd name="connsiteY950" fmla="*/ 305372 h 2591727"/>
                <a:gd name="connsiteX951" fmla="*/ 1452562 w 5948362"/>
                <a:gd name="connsiteY951" fmla="*/ 319659 h 2591727"/>
                <a:gd name="connsiteX952" fmla="*/ 1466850 w 5948362"/>
                <a:gd name="connsiteY952" fmla="*/ 324422 h 2591727"/>
                <a:gd name="connsiteX953" fmla="*/ 1481137 w 5948362"/>
                <a:gd name="connsiteY953" fmla="*/ 333947 h 2591727"/>
                <a:gd name="connsiteX954" fmla="*/ 1490662 w 5948362"/>
                <a:gd name="connsiteY954" fmla="*/ 348234 h 2591727"/>
                <a:gd name="connsiteX955" fmla="*/ 1504950 w 5948362"/>
                <a:gd name="connsiteY955" fmla="*/ 357759 h 2591727"/>
                <a:gd name="connsiteX956" fmla="*/ 1500187 w 5948362"/>
                <a:gd name="connsiteY956" fmla="*/ 372047 h 2591727"/>
                <a:gd name="connsiteX957" fmla="*/ 1485900 w 5948362"/>
                <a:gd name="connsiteY957" fmla="*/ 386334 h 2591727"/>
                <a:gd name="connsiteX958" fmla="*/ 1452562 w 5948362"/>
                <a:gd name="connsiteY958" fmla="*/ 395859 h 2591727"/>
                <a:gd name="connsiteX959" fmla="*/ 1362075 w 5948362"/>
                <a:gd name="connsiteY959" fmla="*/ 391097 h 2591727"/>
                <a:gd name="connsiteX960" fmla="*/ 1333500 w 5948362"/>
                <a:gd name="connsiteY960" fmla="*/ 381572 h 2591727"/>
                <a:gd name="connsiteX961" fmla="*/ 1304925 w 5948362"/>
                <a:gd name="connsiteY961" fmla="*/ 362522 h 2591727"/>
                <a:gd name="connsiteX962" fmla="*/ 1271587 w 5948362"/>
                <a:gd name="connsiteY962" fmla="*/ 352997 h 2591727"/>
                <a:gd name="connsiteX963" fmla="*/ 1257300 w 5948362"/>
                <a:gd name="connsiteY963" fmla="*/ 348234 h 2591727"/>
                <a:gd name="connsiteX964" fmla="*/ 1281112 w 5948362"/>
                <a:gd name="connsiteY964" fmla="*/ 381572 h 2591727"/>
                <a:gd name="connsiteX965" fmla="*/ 1295400 w 5948362"/>
                <a:gd name="connsiteY965" fmla="*/ 391097 h 2591727"/>
                <a:gd name="connsiteX966" fmla="*/ 1304925 w 5948362"/>
                <a:gd name="connsiteY966" fmla="*/ 405384 h 2591727"/>
                <a:gd name="connsiteX967" fmla="*/ 1309687 w 5948362"/>
                <a:gd name="connsiteY967" fmla="*/ 448247 h 2591727"/>
                <a:gd name="connsiteX968" fmla="*/ 1323975 w 5948362"/>
                <a:gd name="connsiteY968" fmla="*/ 453009 h 2591727"/>
                <a:gd name="connsiteX969" fmla="*/ 1352550 w 5948362"/>
                <a:gd name="connsiteY969" fmla="*/ 457772 h 2591727"/>
                <a:gd name="connsiteX970" fmla="*/ 1381125 w 5948362"/>
                <a:gd name="connsiteY970" fmla="*/ 453009 h 2591727"/>
                <a:gd name="connsiteX971" fmla="*/ 1376362 w 5948362"/>
                <a:gd name="connsiteY971" fmla="*/ 438722 h 2591727"/>
                <a:gd name="connsiteX972" fmla="*/ 1362075 w 5948362"/>
                <a:gd name="connsiteY972" fmla="*/ 429197 h 2591727"/>
                <a:gd name="connsiteX973" fmla="*/ 1476375 w 5948362"/>
                <a:gd name="connsiteY973" fmla="*/ 419672 h 2591727"/>
                <a:gd name="connsiteX974" fmla="*/ 1490662 w 5948362"/>
                <a:gd name="connsiteY974" fmla="*/ 410147 h 2591727"/>
                <a:gd name="connsiteX975" fmla="*/ 1509712 w 5948362"/>
                <a:gd name="connsiteY975" fmla="*/ 400622 h 2591727"/>
                <a:gd name="connsiteX976" fmla="*/ 1538287 w 5948362"/>
                <a:gd name="connsiteY976" fmla="*/ 391097 h 2591727"/>
                <a:gd name="connsiteX977" fmla="*/ 1552575 w 5948362"/>
                <a:gd name="connsiteY977" fmla="*/ 386334 h 2591727"/>
                <a:gd name="connsiteX978" fmla="*/ 1566862 w 5948362"/>
                <a:gd name="connsiteY978" fmla="*/ 381572 h 2591727"/>
                <a:gd name="connsiteX979" fmla="*/ 1581150 w 5948362"/>
                <a:gd name="connsiteY979" fmla="*/ 376809 h 2591727"/>
                <a:gd name="connsiteX980" fmla="*/ 1614487 w 5948362"/>
                <a:gd name="connsiteY980" fmla="*/ 376809 h 2591727"/>
                <a:gd name="connsiteX981" fmla="*/ 1619250 w 5948362"/>
                <a:gd name="connsiteY981" fmla="*/ 362522 h 2591727"/>
                <a:gd name="connsiteX982" fmla="*/ 1604962 w 5948362"/>
                <a:gd name="connsiteY982" fmla="*/ 338709 h 2591727"/>
                <a:gd name="connsiteX983" fmla="*/ 1614487 w 5948362"/>
                <a:gd name="connsiteY983" fmla="*/ 324422 h 2591727"/>
                <a:gd name="connsiteX984" fmla="*/ 1600200 w 5948362"/>
                <a:gd name="connsiteY984" fmla="*/ 310134 h 2591727"/>
                <a:gd name="connsiteX985" fmla="*/ 1638300 w 5948362"/>
                <a:gd name="connsiteY985" fmla="*/ 314897 h 2591727"/>
                <a:gd name="connsiteX986" fmla="*/ 1652587 w 5948362"/>
                <a:gd name="connsiteY986" fmla="*/ 319659 h 2591727"/>
                <a:gd name="connsiteX987" fmla="*/ 1647825 w 5948362"/>
                <a:gd name="connsiteY987" fmla="*/ 343472 h 2591727"/>
                <a:gd name="connsiteX988" fmla="*/ 1633537 w 5948362"/>
                <a:gd name="connsiteY988" fmla="*/ 348234 h 2591727"/>
                <a:gd name="connsiteX989" fmla="*/ 1628775 w 5948362"/>
                <a:gd name="connsiteY989" fmla="*/ 362522 h 2591727"/>
                <a:gd name="connsiteX990" fmla="*/ 1657350 w 5948362"/>
                <a:gd name="connsiteY990" fmla="*/ 372047 h 2591727"/>
                <a:gd name="connsiteX991" fmla="*/ 1714500 w 5948362"/>
                <a:gd name="connsiteY991" fmla="*/ 357759 h 2591727"/>
                <a:gd name="connsiteX992" fmla="*/ 1728787 w 5948362"/>
                <a:gd name="connsiteY992" fmla="*/ 329184 h 2591727"/>
                <a:gd name="connsiteX993" fmla="*/ 1757362 w 5948362"/>
                <a:gd name="connsiteY993" fmla="*/ 319659 h 2591727"/>
                <a:gd name="connsiteX994" fmla="*/ 1833562 w 5948362"/>
                <a:gd name="connsiteY994" fmla="*/ 310134 h 2591727"/>
                <a:gd name="connsiteX995" fmla="*/ 1862137 w 5948362"/>
                <a:gd name="connsiteY995" fmla="*/ 305372 h 2591727"/>
                <a:gd name="connsiteX996" fmla="*/ 1914525 w 5948362"/>
                <a:gd name="connsiteY996" fmla="*/ 310134 h 2591727"/>
                <a:gd name="connsiteX997" fmla="*/ 1933575 w 5948362"/>
                <a:gd name="connsiteY997" fmla="*/ 314897 h 2591727"/>
                <a:gd name="connsiteX998" fmla="*/ 1995487 w 5948362"/>
                <a:gd name="connsiteY998" fmla="*/ 310134 h 2591727"/>
                <a:gd name="connsiteX999" fmla="*/ 2009775 w 5948362"/>
                <a:gd name="connsiteY999" fmla="*/ 305372 h 2591727"/>
                <a:gd name="connsiteX1000" fmla="*/ 2081212 w 5948362"/>
                <a:gd name="connsiteY1000" fmla="*/ 300609 h 2591727"/>
                <a:gd name="connsiteX1001" fmla="*/ 2071687 w 5948362"/>
                <a:gd name="connsiteY1001" fmla="*/ 286322 h 2591727"/>
                <a:gd name="connsiteX1002" fmla="*/ 2043112 w 5948362"/>
                <a:gd name="connsiteY1002" fmla="*/ 267272 h 2591727"/>
                <a:gd name="connsiteX1003" fmla="*/ 2095500 w 5948362"/>
                <a:gd name="connsiteY1003" fmla="*/ 257747 h 2591727"/>
                <a:gd name="connsiteX1004" fmla="*/ 2128837 w 5948362"/>
                <a:gd name="connsiteY1004" fmla="*/ 267272 h 2591727"/>
                <a:gd name="connsiteX1005" fmla="*/ 2147887 w 5948362"/>
                <a:gd name="connsiteY1005" fmla="*/ 272034 h 2591727"/>
                <a:gd name="connsiteX1006" fmla="*/ 2181225 w 5948362"/>
                <a:gd name="connsiteY1006" fmla="*/ 281559 h 2591727"/>
                <a:gd name="connsiteX1007" fmla="*/ 2252662 w 5948362"/>
                <a:gd name="connsiteY1007" fmla="*/ 286322 h 2591727"/>
                <a:gd name="connsiteX1008" fmla="*/ 2266950 w 5948362"/>
                <a:gd name="connsiteY1008" fmla="*/ 291084 h 2591727"/>
                <a:gd name="connsiteX1009" fmla="*/ 2281237 w 5948362"/>
                <a:gd name="connsiteY1009" fmla="*/ 300609 h 2591727"/>
                <a:gd name="connsiteX1010" fmla="*/ 2309812 w 5948362"/>
                <a:gd name="connsiteY1010" fmla="*/ 310134 h 2591727"/>
                <a:gd name="connsiteX1011" fmla="*/ 2319337 w 5948362"/>
                <a:gd name="connsiteY1011" fmla="*/ 291084 h 2591727"/>
                <a:gd name="connsiteX1012" fmla="*/ 2290762 w 5948362"/>
                <a:gd name="connsiteY1012" fmla="*/ 281559 h 2591727"/>
                <a:gd name="connsiteX1013" fmla="*/ 2290762 w 5948362"/>
                <a:gd name="connsiteY1013" fmla="*/ 248222 h 2591727"/>
                <a:gd name="connsiteX1014" fmla="*/ 2276475 w 5948362"/>
                <a:gd name="connsiteY1014" fmla="*/ 243459 h 2591727"/>
                <a:gd name="connsiteX1015" fmla="*/ 2271712 w 5948362"/>
                <a:gd name="connsiteY1015" fmla="*/ 229172 h 2591727"/>
                <a:gd name="connsiteX1016" fmla="*/ 2286000 w 5948362"/>
                <a:gd name="connsiteY1016" fmla="*/ 224409 h 2591727"/>
                <a:gd name="connsiteX1017" fmla="*/ 2300287 w 5948362"/>
                <a:gd name="connsiteY1017" fmla="*/ 210122 h 2591727"/>
                <a:gd name="connsiteX1018" fmla="*/ 2328862 w 5948362"/>
                <a:gd name="connsiteY1018" fmla="*/ 200597 h 2591727"/>
                <a:gd name="connsiteX1019" fmla="*/ 2343150 w 5948362"/>
                <a:gd name="connsiteY1019" fmla="*/ 195834 h 2591727"/>
                <a:gd name="connsiteX1020" fmla="*/ 2357437 w 5948362"/>
                <a:gd name="connsiteY1020" fmla="*/ 186309 h 2591727"/>
                <a:gd name="connsiteX1021" fmla="*/ 2362200 w 5948362"/>
                <a:gd name="connsiteY1021" fmla="*/ 172022 h 2591727"/>
                <a:gd name="connsiteX1022" fmla="*/ 2376487 w 5948362"/>
                <a:gd name="connsiteY1022" fmla="*/ 167259 h 2591727"/>
                <a:gd name="connsiteX1023" fmla="*/ 2414587 w 5948362"/>
                <a:gd name="connsiteY1023" fmla="*/ 152972 h 2591727"/>
                <a:gd name="connsiteX1024" fmla="*/ 2433637 w 5948362"/>
                <a:gd name="connsiteY1024" fmla="*/ 157734 h 2591727"/>
                <a:gd name="connsiteX1025" fmla="*/ 2433637 w 5948362"/>
                <a:gd name="connsiteY1025" fmla="*/ 195834 h 2591727"/>
                <a:gd name="connsiteX1026" fmla="*/ 2438400 w 5948362"/>
                <a:gd name="connsiteY1026" fmla="*/ 214884 h 2591727"/>
                <a:gd name="connsiteX1027" fmla="*/ 2447925 w 5948362"/>
                <a:gd name="connsiteY1027" fmla="*/ 243459 h 2591727"/>
                <a:gd name="connsiteX1028" fmla="*/ 2452687 w 5948362"/>
                <a:gd name="connsiteY1028" fmla="*/ 291084 h 2591727"/>
                <a:gd name="connsiteX1029" fmla="*/ 2462212 w 5948362"/>
                <a:gd name="connsiteY1029" fmla="*/ 305372 h 2591727"/>
                <a:gd name="connsiteX1030" fmla="*/ 2452687 w 5948362"/>
                <a:gd name="connsiteY1030" fmla="*/ 333947 h 2591727"/>
                <a:gd name="connsiteX1031" fmla="*/ 2424112 w 5948362"/>
                <a:gd name="connsiteY1031" fmla="*/ 343472 h 2591727"/>
                <a:gd name="connsiteX1032" fmla="*/ 2409825 w 5948362"/>
                <a:gd name="connsiteY1032" fmla="*/ 352997 h 2591727"/>
                <a:gd name="connsiteX1033" fmla="*/ 2395537 w 5948362"/>
                <a:gd name="connsiteY1033" fmla="*/ 367284 h 2591727"/>
                <a:gd name="connsiteX1034" fmla="*/ 2381250 w 5948362"/>
                <a:gd name="connsiteY1034" fmla="*/ 372047 h 2591727"/>
                <a:gd name="connsiteX1035" fmla="*/ 2395537 w 5948362"/>
                <a:gd name="connsiteY1035" fmla="*/ 376809 h 2591727"/>
                <a:gd name="connsiteX1036" fmla="*/ 2466975 w 5948362"/>
                <a:gd name="connsiteY1036" fmla="*/ 367284 h 2591727"/>
                <a:gd name="connsiteX1037" fmla="*/ 2481262 w 5948362"/>
                <a:gd name="connsiteY1037" fmla="*/ 357759 h 2591727"/>
                <a:gd name="connsiteX1038" fmla="*/ 2490787 w 5948362"/>
                <a:gd name="connsiteY1038" fmla="*/ 329184 h 2591727"/>
                <a:gd name="connsiteX1039" fmla="*/ 2505075 w 5948362"/>
                <a:gd name="connsiteY1039" fmla="*/ 300609 h 2591727"/>
                <a:gd name="connsiteX1040" fmla="*/ 2500312 w 5948362"/>
                <a:gd name="connsiteY1040" fmla="*/ 292275 h 2591727"/>
                <a:gd name="connsiteX1041" fmla="*/ 2500312 w 5948362"/>
                <a:gd name="connsiteY1041" fmla="*/ 289486 h 2591727"/>
                <a:gd name="connsiteX1042" fmla="*/ 2509165 w 5948362"/>
                <a:gd name="connsiteY1042" fmla="*/ 286514 h 2591727"/>
                <a:gd name="connsiteX1043" fmla="*/ 2509363 w 5948362"/>
                <a:gd name="connsiteY1043" fmla="*/ 286518 h 2591727"/>
                <a:gd name="connsiteX1044" fmla="*/ 2509367 w 5948362"/>
                <a:gd name="connsiteY1044" fmla="*/ 286524 h 2591727"/>
                <a:gd name="connsiteX1045" fmla="*/ 2509496 w 5948362"/>
                <a:gd name="connsiteY1045" fmla="*/ 286521 h 2591727"/>
                <a:gd name="connsiteX1046" fmla="*/ 2516822 w 5948362"/>
                <a:gd name="connsiteY1046" fmla="*/ 286680 h 2591727"/>
                <a:gd name="connsiteX1047" fmla="*/ 2533650 w 5948362"/>
                <a:gd name="connsiteY1047" fmla="*/ 291084 h 2591727"/>
                <a:gd name="connsiteX1048" fmla="*/ 2571750 w 5948362"/>
                <a:gd name="connsiteY1048" fmla="*/ 300609 h 2591727"/>
                <a:gd name="connsiteX1049" fmla="*/ 2595562 w 5948362"/>
                <a:gd name="connsiteY1049" fmla="*/ 324422 h 2591727"/>
                <a:gd name="connsiteX1050" fmla="*/ 2609850 w 5948362"/>
                <a:gd name="connsiteY1050" fmla="*/ 333947 h 2591727"/>
                <a:gd name="connsiteX1051" fmla="*/ 2614612 w 5948362"/>
                <a:gd name="connsiteY1051" fmla="*/ 319659 h 2591727"/>
                <a:gd name="connsiteX1052" fmla="*/ 2590800 w 5948362"/>
                <a:gd name="connsiteY1052" fmla="*/ 276797 h 2591727"/>
                <a:gd name="connsiteX1053" fmla="*/ 2576512 w 5948362"/>
                <a:gd name="connsiteY1053" fmla="*/ 272034 h 2591727"/>
                <a:gd name="connsiteX1054" fmla="*/ 2543175 w 5948362"/>
                <a:gd name="connsiteY1054" fmla="*/ 276797 h 2591727"/>
                <a:gd name="connsiteX1055" fmla="*/ 2528887 w 5948362"/>
                <a:gd name="connsiteY1055" fmla="*/ 281559 h 2591727"/>
                <a:gd name="connsiteX1056" fmla="*/ 2510838 w 5948362"/>
                <a:gd name="connsiteY1056" fmla="*/ 286486 h 2591727"/>
                <a:gd name="connsiteX1057" fmla="*/ 2509496 w 5948362"/>
                <a:gd name="connsiteY1057" fmla="*/ 286521 h 2591727"/>
                <a:gd name="connsiteX1058" fmla="*/ 2509363 w 5948362"/>
                <a:gd name="connsiteY1058" fmla="*/ 286518 h 2591727"/>
                <a:gd name="connsiteX1059" fmla="*/ 2509322 w 5948362"/>
                <a:gd name="connsiteY1059" fmla="*/ 286461 h 2591727"/>
                <a:gd name="connsiteX1060" fmla="*/ 2509165 w 5948362"/>
                <a:gd name="connsiteY1060" fmla="*/ 286514 h 2591727"/>
                <a:gd name="connsiteX1061" fmla="*/ 2500312 w 5948362"/>
                <a:gd name="connsiteY1061" fmla="*/ 286322 h 2591727"/>
                <a:gd name="connsiteX1062" fmla="*/ 2500312 w 5948362"/>
                <a:gd name="connsiteY1062" fmla="*/ 289486 h 2591727"/>
                <a:gd name="connsiteX1063" fmla="*/ 2495550 w 5948362"/>
                <a:gd name="connsiteY1063" fmla="*/ 291084 h 2591727"/>
                <a:gd name="connsiteX1064" fmla="*/ 2481262 w 5948362"/>
                <a:gd name="connsiteY1064" fmla="*/ 281559 h 2591727"/>
                <a:gd name="connsiteX1065" fmla="*/ 2495550 w 5948362"/>
                <a:gd name="connsiteY1065" fmla="*/ 233934 h 2591727"/>
                <a:gd name="connsiteX1066" fmla="*/ 2481262 w 5948362"/>
                <a:gd name="connsiteY1066" fmla="*/ 224409 h 2591727"/>
                <a:gd name="connsiteX1067" fmla="*/ 2476500 w 5948362"/>
                <a:gd name="connsiteY1067" fmla="*/ 210122 h 2591727"/>
                <a:gd name="connsiteX1068" fmla="*/ 2505075 w 5948362"/>
                <a:gd name="connsiteY1068" fmla="*/ 195834 h 2591727"/>
                <a:gd name="connsiteX1069" fmla="*/ 2524125 w 5948362"/>
                <a:gd name="connsiteY1069" fmla="*/ 176784 h 2591727"/>
                <a:gd name="connsiteX1070" fmla="*/ 2562225 w 5948362"/>
                <a:gd name="connsiteY1070" fmla="*/ 214884 h 2591727"/>
                <a:gd name="connsiteX1071" fmla="*/ 2571750 w 5948362"/>
                <a:gd name="connsiteY1071" fmla="*/ 218060 h 2591727"/>
                <a:gd name="connsiteX1072" fmla="*/ 2581275 w 5948362"/>
                <a:gd name="connsiteY1072" fmla="*/ 224409 h 2591727"/>
                <a:gd name="connsiteX1073" fmla="*/ 2633662 w 5948362"/>
                <a:gd name="connsiteY1073" fmla="*/ 229172 h 2591727"/>
                <a:gd name="connsiteX1074" fmla="*/ 2609850 w 5948362"/>
                <a:gd name="connsiteY1074" fmla="*/ 224409 h 2591727"/>
                <a:gd name="connsiteX1075" fmla="*/ 2576512 w 5948362"/>
                <a:gd name="connsiteY1075" fmla="*/ 219647 h 2591727"/>
                <a:gd name="connsiteX1076" fmla="*/ 2571750 w 5948362"/>
                <a:gd name="connsiteY1076" fmla="*/ 218060 h 2591727"/>
                <a:gd name="connsiteX1077" fmla="*/ 2566987 w 5948362"/>
                <a:gd name="connsiteY1077" fmla="*/ 214884 h 2591727"/>
                <a:gd name="connsiteX1078" fmla="*/ 2571750 w 5948362"/>
                <a:gd name="connsiteY1078" fmla="*/ 195834 h 2591727"/>
                <a:gd name="connsiteX1079" fmla="*/ 2576512 w 5948362"/>
                <a:gd name="connsiteY1079" fmla="*/ 181547 h 2591727"/>
                <a:gd name="connsiteX1080" fmla="*/ 2605087 w 5948362"/>
                <a:gd name="connsiteY1080" fmla="*/ 172022 h 2591727"/>
                <a:gd name="connsiteX1081" fmla="*/ 2647950 w 5948362"/>
                <a:gd name="connsiteY1081" fmla="*/ 186309 h 2591727"/>
                <a:gd name="connsiteX1082" fmla="*/ 2662237 w 5948362"/>
                <a:gd name="connsiteY1082" fmla="*/ 191072 h 2591727"/>
                <a:gd name="connsiteX1083" fmla="*/ 2719387 w 5948362"/>
                <a:gd name="connsiteY1083" fmla="*/ 195834 h 2591727"/>
                <a:gd name="connsiteX1084" fmla="*/ 2743200 w 5948362"/>
                <a:gd name="connsiteY1084" fmla="*/ 219647 h 2591727"/>
                <a:gd name="connsiteX1085" fmla="*/ 2752725 w 5948362"/>
                <a:gd name="connsiteY1085" fmla="*/ 248222 h 2591727"/>
                <a:gd name="connsiteX1086" fmla="*/ 2781300 w 5948362"/>
                <a:gd name="connsiteY1086" fmla="*/ 243459 h 2591727"/>
                <a:gd name="connsiteX1087" fmla="*/ 2776537 w 5948362"/>
                <a:gd name="connsiteY1087" fmla="*/ 229172 h 2591727"/>
                <a:gd name="connsiteX1088" fmla="*/ 2757487 w 5948362"/>
                <a:gd name="connsiteY1088" fmla="*/ 219647 h 2591727"/>
                <a:gd name="connsiteX1089" fmla="*/ 2757487 w 5948362"/>
                <a:gd name="connsiteY1089" fmla="*/ 186309 h 2591727"/>
                <a:gd name="connsiteX1090" fmla="*/ 2743200 w 5948362"/>
                <a:gd name="connsiteY1090" fmla="*/ 181547 h 2591727"/>
                <a:gd name="connsiteX1091" fmla="*/ 2709862 w 5948362"/>
                <a:gd name="connsiteY1091" fmla="*/ 167259 h 2591727"/>
                <a:gd name="connsiteX1092" fmla="*/ 2705100 w 5948362"/>
                <a:gd name="connsiteY1092" fmla="*/ 148209 h 2591727"/>
                <a:gd name="connsiteX1093" fmla="*/ 2719387 w 5948362"/>
                <a:gd name="connsiteY1093" fmla="*/ 138684 h 2591727"/>
                <a:gd name="connsiteX1094" fmla="*/ 2757487 w 5948362"/>
                <a:gd name="connsiteY1094" fmla="*/ 133922 h 2591727"/>
                <a:gd name="connsiteX1095" fmla="*/ 2881312 w 5948362"/>
                <a:gd name="connsiteY1095" fmla="*/ 129159 h 2591727"/>
                <a:gd name="connsiteX1096" fmla="*/ 2876550 w 5948362"/>
                <a:gd name="connsiteY1096" fmla="*/ 114872 h 2591727"/>
                <a:gd name="connsiteX1097" fmla="*/ 2862262 w 5948362"/>
                <a:gd name="connsiteY1097" fmla="*/ 105347 h 2591727"/>
                <a:gd name="connsiteX1098" fmla="*/ 2876550 w 5948362"/>
                <a:gd name="connsiteY1098" fmla="*/ 100584 h 2591727"/>
                <a:gd name="connsiteX1099" fmla="*/ 2909887 w 5948362"/>
                <a:gd name="connsiteY1099" fmla="*/ 95822 h 2591727"/>
                <a:gd name="connsiteX1100" fmla="*/ 2924175 w 5948362"/>
                <a:gd name="connsiteY1100" fmla="*/ 86297 h 2591727"/>
                <a:gd name="connsiteX1101" fmla="*/ 2933700 w 5948362"/>
                <a:gd name="connsiteY1101" fmla="*/ 72009 h 2591727"/>
                <a:gd name="connsiteX1102" fmla="*/ 2990850 w 5948362"/>
                <a:gd name="connsiteY1102" fmla="*/ 67247 h 2591727"/>
                <a:gd name="connsiteX1103" fmla="*/ 3033712 w 5948362"/>
                <a:gd name="connsiteY1103" fmla="*/ 57722 h 2591727"/>
                <a:gd name="connsiteX1104" fmla="*/ 3062287 w 5948362"/>
                <a:gd name="connsiteY1104" fmla="*/ 52959 h 2591727"/>
                <a:gd name="connsiteX1105" fmla="*/ 3090862 w 5948362"/>
                <a:gd name="connsiteY1105" fmla="*/ 43434 h 2591727"/>
                <a:gd name="connsiteX1106" fmla="*/ 3105150 w 5948362"/>
                <a:gd name="connsiteY1106" fmla="*/ 38672 h 2591727"/>
                <a:gd name="connsiteX1107" fmla="*/ 3119437 w 5948362"/>
                <a:gd name="connsiteY1107" fmla="*/ 33909 h 2591727"/>
                <a:gd name="connsiteX1108" fmla="*/ 3148012 w 5948362"/>
                <a:gd name="connsiteY1108" fmla="*/ 38672 h 2591727"/>
                <a:gd name="connsiteX1109" fmla="*/ 3152775 w 5948362"/>
                <a:gd name="connsiteY1109" fmla="*/ 52959 h 2591727"/>
                <a:gd name="connsiteX1110" fmla="*/ 3143250 w 5948362"/>
                <a:gd name="connsiteY1110" fmla="*/ 67247 h 2591727"/>
                <a:gd name="connsiteX1111" fmla="*/ 3219450 w 5948362"/>
                <a:gd name="connsiteY1111" fmla="*/ 62484 h 2591727"/>
                <a:gd name="connsiteX1112" fmla="*/ 3248025 w 5948362"/>
                <a:gd name="connsiteY1112" fmla="*/ 48197 h 2591727"/>
                <a:gd name="connsiteX1113" fmla="*/ 3276600 w 5948362"/>
                <a:gd name="connsiteY1113" fmla="*/ 38672 h 2591727"/>
                <a:gd name="connsiteX1114" fmla="*/ 3309937 w 5948362"/>
                <a:gd name="connsiteY1114" fmla="*/ 29147 h 2591727"/>
                <a:gd name="connsiteX1115" fmla="*/ 3338512 w 5948362"/>
                <a:gd name="connsiteY1115" fmla="*/ 14859 h 2591727"/>
                <a:gd name="connsiteX1116" fmla="*/ 3367087 w 5948362"/>
                <a:gd name="connsiteY1116" fmla="*/ 572 h 25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</a:cxnLst>
              <a:rect l="l" t="t" r="r" b="b"/>
              <a:pathLst>
                <a:path w="5948362" h="2591727">
                  <a:moveTo>
                    <a:pt x="755548" y="1334376"/>
                  </a:moveTo>
                  <a:lnTo>
                    <a:pt x="747712" y="1357884"/>
                  </a:lnTo>
                  <a:cubicBezTo>
                    <a:pt x="746125" y="1362647"/>
                    <a:pt x="747127" y="1369387"/>
                    <a:pt x="742950" y="1372172"/>
                  </a:cubicBezTo>
                  <a:lnTo>
                    <a:pt x="728662" y="1381697"/>
                  </a:lnTo>
                  <a:lnTo>
                    <a:pt x="700087" y="1372172"/>
                  </a:lnTo>
                  <a:cubicBezTo>
                    <a:pt x="695325" y="1370584"/>
                    <a:pt x="689977" y="1370194"/>
                    <a:pt x="685800" y="1367409"/>
                  </a:cubicBezTo>
                  <a:lnTo>
                    <a:pt x="671512" y="1357884"/>
                  </a:lnTo>
                  <a:cubicBezTo>
                    <a:pt x="669925" y="1353122"/>
                    <a:pt x="664505" y="1348087"/>
                    <a:pt x="666750" y="1343597"/>
                  </a:cubicBezTo>
                  <a:cubicBezTo>
                    <a:pt x="672193" y="1332710"/>
                    <a:pt x="673100" y="1341216"/>
                    <a:pt x="695325" y="1343597"/>
                  </a:cubicBezTo>
                  <a:lnTo>
                    <a:pt x="714375" y="1338834"/>
                  </a:lnTo>
                  <a:cubicBezTo>
                    <a:pt x="721518" y="1338041"/>
                    <a:pt x="728897" y="1338185"/>
                    <a:pt x="736158" y="1337860"/>
                  </a:cubicBezTo>
                  <a:close/>
                  <a:moveTo>
                    <a:pt x="760298" y="1328337"/>
                  </a:moveTo>
                  <a:lnTo>
                    <a:pt x="757237" y="1334072"/>
                  </a:lnTo>
                  <a:lnTo>
                    <a:pt x="755548" y="1334376"/>
                  </a:lnTo>
                  <a:lnTo>
                    <a:pt x="757237" y="1329309"/>
                  </a:lnTo>
                  <a:close/>
                  <a:moveTo>
                    <a:pt x="1186766" y="1231481"/>
                  </a:moveTo>
                  <a:cubicBezTo>
                    <a:pt x="1194998" y="1231547"/>
                    <a:pt x="1204515" y="1231678"/>
                    <a:pt x="1207293" y="1231678"/>
                  </a:cubicBezTo>
                  <a:cubicBezTo>
                    <a:pt x="1193792" y="1233178"/>
                    <a:pt x="1188529" y="1234100"/>
                    <a:pt x="1182725" y="1234185"/>
                  </a:cubicBezTo>
                  <a:lnTo>
                    <a:pt x="1181017" y="1234031"/>
                  </a:lnTo>
                  <a:lnTo>
                    <a:pt x="1173956" y="1231678"/>
                  </a:lnTo>
                  <a:cubicBezTo>
                    <a:pt x="1171589" y="1231415"/>
                    <a:pt x="1178535" y="1231415"/>
                    <a:pt x="1186766" y="1231481"/>
                  </a:cubicBezTo>
                  <a:close/>
                  <a:moveTo>
                    <a:pt x="1152525" y="1229297"/>
                  </a:moveTo>
                  <a:lnTo>
                    <a:pt x="1152564" y="1230975"/>
                  </a:lnTo>
                  <a:lnTo>
                    <a:pt x="1147391" y="1229423"/>
                  </a:lnTo>
                  <a:close/>
                  <a:moveTo>
                    <a:pt x="1013241" y="448967"/>
                  </a:moveTo>
                  <a:lnTo>
                    <a:pt x="1011157" y="451168"/>
                  </a:lnTo>
                  <a:lnTo>
                    <a:pt x="1011235" y="451017"/>
                  </a:lnTo>
                  <a:cubicBezTo>
                    <a:pt x="1013097" y="448826"/>
                    <a:pt x="1014826" y="447198"/>
                    <a:pt x="1013241" y="448967"/>
                  </a:cubicBezTo>
                  <a:close/>
                  <a:moveTo>
                    <a:pt x="3367087" y="572"/>
                  </a:moveTo>
                  <a:cubicBezTo>
                    <a:pt x="3387684" y="-715"/>
                    <a:pt x="3408362" y="572"/>
                    <a:pt x="3429000" y="572"/>
                  </a:cubicBezTo>
                  <a:lnTo>
                    <a:pt x="3448050" y="14859"/>
                  </a:lnTo>
                  <a:cubicBezTo>
                    <a:pt x="3460750" y="21209"/>
                    <a:pt x="3473224" y="28033"/>
                    <a:pt x="3486150" y="33909"/>
                  </a:cubicBezTo>
                  <a:cubicBezTo>
                    <a:pt x="3490720" y="35986"/>
                    <a:pt x="3495417" y="38672"/>
                    <a:pt x="3500437" y="38672"/>
                  </a:cubicBezTo>
                  <a:lnTo>
                    <a:pt x="3509501" y="37917"/>
                  </a:lnTo>
                  <a:lnTo>
                    <a:pt x="3516312" y="30734"/>
                  </a:lnTo>
                  <a:cubicBezTo>
                    <a:pt x="3525837" y="31792"/>
                    <a:pt x="3535315" y="33430"/>
                    <a:pt x="3544887" y="33909"/>
                  </a:cubicBezTo>
                  <a:lnTo>
                    <a:pt x="3554042" y="34204"/>
                  </a:lnTo>
                  <a:lnTo>
                    <a:pt x="3557587" y="33909"/>
                  </a:lnTo>
                  <a:cubicBezTo>
                    <a:pt x="3562350" y="32322"/>
                    <a:pt x="3567385" y="26902"/>
                    <a:pt x="3571875" y="29147"/>
                  </a:cubicBezTo>
                  <a:lnTo>
                    <a:pt x="3573773" y="34841"/>
                  </a:lnTo>
                  <a:lnTo>
                    <a:pt x="3643312" y="37084"/>
                  </a:lnTo>
                  <a:cubicBezTo>
                    <a:pt x="3646653" y="37281"/>
                    <a:pt x="3649844" y="38762"/>
                    <a:pt x="3652837" y="40259"/>
                  </a:cubicBezTo>
                  <a:cubicBezTo>
                    <a:pt x="3656250" y="41966"/>
                    <a:pt x="3659187" y="44492"/>
                    <a:pt x="3662362" y="46609"/>
                  </a:cubicBezTo>
                  <a:cubicBezTo>
                    <a:pt x="3676918" y="68444"/>
                    <a:pt x="3672649" y="58419"/>
                    <a:pt x="3678237" y="75184"/>
                  </a:cubicBezTo>
                  <a:cubicBezTo>
                    <a:pt x="3675062" y="78359"/>
                    <a:pt x="3672448" y="82218"/>
                    <a:pt x="3668712" y="84709"/>
                  </a:cubicBezTo>
                  <a:cubicBezTo>
                    <a:pt x="3665927" y="86565"/>
                    <a:pt x="3662180" y="86387"/>
                    <a:pt x="3659187" y="87884"/>
                  </a:cubicBezTo>
                  <a:cubicBezTo>
                    <a:pt x="3655774" y="89591"/>
                    <a:pt x="3653075" y="92527"/>
                    <a:pt x="3649662" y="94234"/>
                  </a:cubicBezTo>
                  <a:cubicBezTo>
                    <a:pt x="3642725" y="97702"/>
                    <a:pt x="3630990" y="99031"/>
                    <a:pt x="3624262" y="100584"/>
                  </a:cubicBezTo>
                  <a:cubicBezTo>
                    <a:pt x="3615758" y="102546"/>
                    <a:pt x="3607329" y="104817"/>
                    <a:pt x="3598862" y="106934"/>
                  </a:cubicBezTo>
                  <a:cubicBezTo>
                    <a:pt x="3594629" y="107992"/>
                    <a:pt x="3590513" y="109774"/>
                    <a:pt x="3586162" y="110109"/>
                  </a:cubicBezTo>
                  <a:lnTo>
                    <a:pt x="3544887" y="113284"/>
                  </a:lnTo>
                  <a:cubicBezTo>
                    <a:pt x="3538537" y="115401"/>
                    <a:pt x="3529550" y="114065"/>
                    <a:pt x="3525837" y="119634"/>
                  </a:cubicBezTo>
                  <a:cubicBezTo>
                    <a:pt x="3517066" y="132790"/>
                    <a:pt x="3523189" y="128234"/>
                    <a:pt x="3506787" y="132334"/>
                  </a:cubicBezTo>
                  <a:cubicBezTo>
                    <a:pt x="3503612" y="134451"/>
                    <a:pt x="3500749" y="137134"/>
                    <a:pt x="3497262" y="138684"/>
                  </a:cubicBezTo>
                  <a:cubicBezTo>
                    <a:pt x="3491145" y="141402"/>
                    <a:pt x="3484562" y="142917"/>
                    <a:pt x="3478212" y="145034"/>
                  </a:cubicBezTo>
                  <a:lnTo>
                    <a:pt x="3459162" y="151384"/>
                  </a:lnTo>
                  <a:lnTo>
                    <a:pt x="3449637" y="154559"/>
                  </a:lnTo>
                  <a:lnTo>
                    <a:pt x="3448335" y="154925"/>
                  </a:lnTo>
                  <a:lnTo>
                    <a:pt x="3446606" y="157518"/>
                  </a:lnTo>
                  <a:lnTo>
                    <a:pt x="3535362" y="154559"/>
                  </a:lnTo>
                  <a:cubicBezTo>
                    <a:pt x="3538537" y="152442"/>
                    <a:pt x="3541474" y="149916"/>
                    <a:pt x="3544887" y="148209"/>
                  </a:cubicBezTo>
                  <a:cubicBezTo>
                    <a:pt x="3571177" y="135064"/>
                    <a:pt x="3536640" y="156882"/>
                    <a:pt x="3563937" y="138684"/>
                  </a:cubicBezTo>
                  <a:cubicBezTo>
                    <a:pt x="3566054" y="135509"/>
                    <a:pt x="3567307" y="131543"/>
                    <a:pt x="3570287" y="129159"/>
                  </a:cubicBezTo>
                  <a:cubicBezTo>
                    <a:pt x="3572900" y="127068"/>
                    <a:pt x="3576465" y="125984"/>
                    <a:pt x="3579812" y="125984"/>
                  </a:cubicBezTo>
                  <a:cubicBezTo>
                    <a:pt x="3599948" y="125984"/>
                    <a:pt x="3620018" y="128321"/>
                    <a:pt x="3640137" y="129159"/>
                  </a:cubicBezTo>
                  <a:lnTo>
                    <a:pt x="3729791" y="132251"/>
                  </a:lnTo>
                  <a:lnTo>
                    <a:pt x="3757612" y="129159"/>
                  </a:lnTo>
                  <a:cubicBezTo>
                    <a:pt x="3774371" y="129159"/>
                    <a:pt x="3785743" y="133774"/>
                    <a:pt x="3800475" y="138684"/>
                  </a:cubicBezTo>
                  <a:cubicBezTo>
                    <a:pt x="3805237" y="141859"/>
                    <a:pt x="3809643" y="145649"/>
                    <a:pt x="3814762" y="148209"/>
                  </a:cubicBezTo>
                  <a:cubicBezTo>
                    <a:pt x="3838554" y="160106"/>
                    <a:pt x="3898250" y="157297"/>
                    <a:pt x="3905250" y="157734"/>
                  </a:cubicBezTo>
                  <a:cubicBezTo>
                    <a:pt x="3924300" y="156147"/>
                    <a:pt x="3944558" y="159834"/>
                    <a:pt x="3962400" y="152972"/>
                  </a:cubicBezTo>
                  <a:cubicBezTo>
                    <a:pt x="3968509" y="150622"/>
                    <a:pt x="3961033" y="136220"/>
                    <a:pt x="3967162" y="133922"/>
                  </a:cubicBezTo>
                  <a:cubicBezTo>
                    <a:pt x="3977673" y="129980"/>
                    <a:pt x="3989427" y="136839"/>
                    <a:pt x="4000500" y="138684"/>
                  </a:cubicBezTo>
                  <a:cubicBezTo>
                    <a:pt x="4008484" y="140015"/>
                    <a:pt x="4016459" y="141484"/>
                    <a:pt x="4024312" y="143447"/>
                  </a:cubicBezTo>
                  <a:cubicBezTo>
                    <a:pt x="4039359" y="147209"/>
                    <a:pt x="4040837" y="150994"/>
                    <a:pt x="4057650" y="152972"/>
                  </a:cubicBezTo>
                  <a:cubicBezTo>
                    <a:pt x="4078207" y="155390"/>
                    <a:pt x="4098925" y="156147"/>
                    <a:pt x="4119562" y="157734"/>
                  </a:cubicBezTo>
                  <a:cubicBezTo>
                    <a:pt x="4123976" y="160677"/>
                    <a:pt x="4144364" y="170044"/>
                    <a:pt x="4138612" y="181547"/>
                  </a:cubicBezTo>
                  <a:cubicBezTo>
                    <a:pt x="4136367" y="186037"/>
                    <a:pt x="4129087" y="184722"/>
                    <a:pt x="4124325" y="186309"/>
                  </a:cubicBezTo>
                  <a:cubicBezTo>
                    <a:pt x="4125912" y="192659"/>
                    <a:pt x="4124998" y="200248"/>
                    <a:pt x="4129087" y="205359"/>
                  </a:cubicBezTo>
                  <a:cubicBezTo>
                    <a:pt x="4132223" y="209279"/>
                    <a:pt x="4138885" y="207877"/>
                    <a:pt x="4143375" y="210122"/>
                  </a:cubicBezTo>
                  <a:cubicBezTo>
                    <a:pt x="4180297" y="228583"/>
                    <a:pt x="4136043" y="212442"/>
                    <a:pt x="4171950" y="224409"/>
                  </a:cubicBezTo>
                  <a:cubicBezTo>
                    <a:pt x="4174959" y="226415"/>
                    <a:pt x="4194363" y="241162"/>
                    <a:pt x="4200525" y="238697"/>
                  </a:cubicBezTo>
                  <a:cubicBezTo>
                    <a:pt x="4205840" y="236571"/>
                    <a:pt x="4206875" y="229172"/>
                    <a:pt x="4210050" y="224409"/>
                  </a:cubicBezTo>
                  <a:cubicBezTo>
                    <a:pt x="4211793" y="219181"/>
                    <a:pt x="4217534" y="197778"/>
                    <a:pt x="4224337" y="195834"/>
                  </a:cubicBezTo>
                  <a:cubicBezTo>
                    <a:pt x="4232120" y="193610"/>
                    <a:pt x="4240212" y="199009"/>
                    <a:pt x="4248150" y="200597"/>
                  </a:cubicBezTo>
                  <a:cubicBezTo>
                    <a:pt x="4252912" y="203772"/>
                    <a:pt x="4257318" y="207562"/>
                    <a:pt x="4262437" y="210122"/>
                  </a:cubicBezTo>
                  <a:cubicBezTo>
                    <a:pt x="4284636" y="221221"/>
                    <a:pt x="4302195" y="212569"/>
                    <a:pt x="4329112" y="210122"/>
                  </a:cubicBezTo>
                  <a:cubicBezTo>
                    <a:pt x="4384837" y="191547"/>
                    <a:pt x="4347662" y="201154"/>
                    <a:pt x="4443412" y="195834"/>
                  </a:cubicBezTo>
                  <a:cubicBezTo>
                    <a:pt x="4452383" y="186864"/>
                    <a:pt x="4460054" y="177326"/>
                    <a:pt x="4471987" y="172022"/>
                  </a:cubicBezTo>
                  <a:cubicBezTo>
                    <a:pt x="4481162" y="167944"/>
                    <a:pt x="4491037" y="165672"/>
                    <a:pt x="4500562" y="162497"/>
                  </a:cubicBezTo>
                  <a:lnTo>
                    <a:pt x="4514850" y="157734"/>
                  </a:lnTo>
                  <a:cubicBezTo>
                    <a:pt x="4551362" y="159322"/>
                    <a:pt x="4587933" y="159893"/>
                    <a:pt x="4624387" y="162497"/>
                  </a:cubicBezTo>
                  <a:cubicBezTo>
                    <a:pt x="4632461" y="163074"/>
                    <a:pt x="4640176" y="166189"/>
                    <a:pt x="4648200" y="167259"/>
                  </a:cubicBezTo>
                  <a:cubicBezTo>
                    <a:pt x="4664014" y="169368"/>
                    <a:pt x="4679968" y="170260"/>
                    <a:pt x="4695825" y="172022"/>
                  </a:cubicBezTo>
                  <a:cubicBezTo>
                    <a:pt x="4708546" y="173435"/>
                    <a:pt x="4721225" y="175197"/>
                    <a:pt x="4733925" y="176784"/>
                  </a:cubicBezTo>
                  <a:cubicBezTo>
                    <a:pt x="4738687" y="178372"/>
                    <a:pt x="4743824" y="179109"/>
                    <a:pt x="4748212" y="181547"/>
                  </a:cubicBezTo>
                  <a:cubicBezTo>
                    <a:pt x="4758219" y="187107"/>
                    <a:pt x="4765927" y="196977"/>
                    <a:pt x="4776787" y="200597"/>
                  </a:cubicBezTo>
                  <a:lnTo>
                    <a:pt x="4805362" y="210122"/>
                  </a:lnTo>
                  <a:cubicBezTo>
                    <a:pt x="4810125" y="211709"/>
                    <a:pt x="4814638" y="214598"/>
                    <a:pt x="4819650" y="214884"/>
                  </a:cubicBezTo>
                  <a:lnTo>
                    <a:pt x="4986337" y="224409"/>
                  </a:lnTo>
                  <a:cubicBezTo>
                    <a:pt x="4992687" y="225997"/>
                    <a:pt x="4999093" y="227374"/>
                    <a:pt x="5005387" y="229172"/>
                  </a:cubicBezTo>
                  <a:cubicBezTo>
                    <a:pt x="5010214" y="230551"/>
                    <a:pt x="5014805" y="232716"/>
                    <a:pt x="5019675" y="233934"/>
                  </a:cubicBezTo>
                  <a:cubicBezTo>
                    <a:pt x="5027528" y="235897"/>
                    <a:pt x="5035550" y="237109"/>
                    <a:pt x="5043487" y="238697"/>
                  </a:cubicBezTo>
                  <a:cubicBezTo>
                    <a:pt x="5045075" y="243459"/>
                    <a:pt x="5046871" y="248157"/>
                    <a:pt x="5048250" y="252984"/>
                  </a:cubicBezTo>
                  <a:cubicBezTo>
                    <a:pt x="5070002" y="329113"/>
                    <a:pt x="5021874" y="271192"/>
                    <a:pt x="5229225" y="276797"/>
                  </a:cubicBezTo>
                  <a:cubicBezTo>
                    <a:pt x="5233987" y="278384"/>
                    <a:pt x="5238492" y="281559"/>
                    <a:pt x="5243512" y="281559"/>
                  </a:cubicBezTo>
                  <a:cubicBezTo>
                    <a:pt x="5293548" y="281559"/>
                    <a:pt x="5260155" y="274818"/>
                    <a:pt x="5305425" y="267272"/>
                  </a:cubicBezTo>
                  <a:lnTo>
                    <a:pt x="5334000" y="262509"/>
                  </a:lnTo>
                  <a:cubicBezTo>
                    <a:pt x="5329426" y="269369"/>
                    <a:pt x="5315881" y="281544"/>
                    <a:pt x="5329237" y="291084"/>
                  </a:cubicBezTo>
                  <a:cubicBezTo>
                    <a:pt x="5337407" y="296920"/>
                    <a:pt x="5357812" y="300609"/>
                    <a:pt x="5357812" y="300609"/>
                  </a:cubicBezTo>
                  <a:cubicBezTo>
                    <a:pt x="5365750" y="299022"/>
                    <a:pt x="5374890" y="300337"/>
                    <a:pt x="5381625" y="295847"/>
                  </a:cubicBezTo>
                  <a:cubicBezTo>
                    <a:pt x="5391873" y="289015"/>
                    <a:pt x="5383151" y="268612"/>
                    <a:pt x="5381625" y="262509"/>
                  </a:cubicBezTo>
                  <a:cubicBezTo>
                    <a:pt x="5386387" y="259334"/>
                    <a:pt x="5390194" y="253244"/>
                    <a:pt x="5395912" y="252984"/>
                  </a:cubicBezTo>
                  <a:cubicBezTo>
                    <a:pt x="5449737" y="250538"/>
                    <a:pt x="5471411" y="255249"/>
                    <a:pt x="5514975" y="262509"/>
                  </a:cubicBezTo>
                  <a:lnTo>
                    <a:pt x="5543550" y="272034"/>
                  </a:lnTo>
                  <a:cubicBezTo>
                    <a:pt x="5543561" y="272038"/>
                    <a:pt x="5572114" y="281557"/>
                    <a:pt x="5572125" y="281559"/>
                  </a:cubicBezTo>
                  <a:cubicBezTo>
                    <a:pt x="5581650" y="283147"/>
                    <a:pt x="5591074" y="285552"/>
                    <a:pt x="5600700" y="286322"/>
                  </a:cubicBezTo>
                  <a:cubicBezTo>
                    <a:pt x="5630808" y="288731"/>
                    <a:pt x="5661025" y="289497"/>
                    <a:pt x="5691187" y="291084"/>
                  </a:cubicBezTo>
                  <a:cubicBezTo>
                    <a:pt x="5700712" y="294259"/>
                    <a:pt x="5711408" y="295040"/>
                    <a:pt x="5719762" y="300609"/>
                  </a:cubicBezTo>
                  <a:cubicBezTo>
                    <a:pt x="5724525" y="303784"/>
                    <a:pt x="5728819" y="307809"/>
                    <a:pt x="5734050" y="310134"/>
                  </a:cubicBezTo>
                  <a:cubicBezTo>
                    <a:pt x="5743225" y="314212"/>
                    <a:pt x="5753100" y="316484"/>
                    <a:pt x="5762625" y="319659"/>
                  </a:cubicBezTo>
                  <a:lnTo>
                    <a:pt x="5791200" y="329184"/>
                  </a:lnTo>
                  <a:lnTo>
                    <a:pt x="5805487" y="333947"/>
                  </a:lnTo>
                  <a:cubicBezTo>
                    <a:pt x="5807075" y="340297"/>
                    <a:pt x="5807672" y="346981"/>
                    <a:pt x="5810250" y="352997"/>
                  </a:cubicBezTo>
                  <a:cubicBezTo>
                    <a:pt x="5812505" y="358258"/>
                    <a:pt x="5817215" y="362165"/>
                    <a:pt x="5819775" y="367284"/>
                  </a:cubicBezTo>
                  <a:cubicBezTo>
                    <a:pt x="5822020" y="371774"/>
                    <a:pt x="5822950" y="376809"/>
                    <a:pt x="5824537" y="381572"/>
                  </a:cubicBezTo>
                  <a:cubicBezTo>
                    <a:pt x="5829300" y="379984"/>
                    <a:pt x="5834335" y="379054"/>
                    <a:pt x="5838825" y="376809"/>
                  </a:cubicBezTo>
                  <a:cubicBezTo>
                    <a:pt x="5843944" y="374249"/>
                    <a:pt x="5847403" y="367692"/>
                    <a:pt x="5853112" y="367284"/>
                  </a:cubicBezTo>
                  <a:cubicBezTo>
                    <a:pt x="5870602" y="366035"/>
                    <a:pt x="5888037" y="370459"/>
                    <a:pt x="5905500" y="372047"/>
                  </a:cubicBezTo>
                  <a:cubicBezTo>
                    <a:pt x="5910262" y="373634"/>
                    <a:pt x="5915297" y="374564"/>
                    <a:pt x="5919787" y="376809"/>
                  </a:cubicBezTo>
                  <a:cubicBezTo>
                    <a:pt x="5956723" y="395277"/>
                    <a:pt x="5912445" y="379123"/>
                    <a:pt x="5948362" y="391097"/>
                  </a:cubicBezTo>
                  <a:cubicBezTo>
                    <a:pt x="5912459" y="403064"/>
                    <a:pt x="5956708" y="386923"/>
                    <a:pt x="5919787" y="405384"/>
                  </a:cubicBezTo>
                  <a:cubicBezTo>
                    <a:pt x="5910020" y="410268"/>
                    <a:pt x="5890750" y="413097"/>
                    <a:pt x="5881687" y="414909"/>
                  </a:cubicBezTo>
                  <a:cubicBezTo>
                    <a:pt x="5867117" y="458619"/>
                    <a:pt x="5882152" y="444483"/>
                    <a:pt x="5824537" y="438722"/>
                  </a:cubicBezTo>
                  <a:cubicBezTo>
                    <a:pt x="5819775" y="437134"/>
                    <a:pt x="5815150" y="435048"/>
                    <a:pt x="5810250" y="433959"/>
                  </a:cubicBezTo>
                  <a:cubicBezTo>
                    <a:pt x="5800824" y="431864"/>
                    <a:pt x="5790836" y="432250"/>
                    <a:pt x="5781675" y="429197"/>
                  </a:cubicBezTo>
                  <a:cubicBezTo>
                    <a:pt x="5776245" y="427387"/>
                    <a:pt x="5771784" y="423336"/>
                    <a:pt x="5767387" y="419672"/>
                  </a:cubicBezTo>
                  <a:cubicBezTo>
                    <a:pt x="5762213" y="415360"/>
                    <a:pt x="5759576" y="407234"/>
                    <a:pt x="5753100" y="405384"/>
                  </a:cubicBezTo>
                  <a:cubicBezTo>
                    <a:pt x="5736240" y="400567"/>
                    <a:pt x="5718175" y="402209"/>
                    <a:pt x="5700712" y="400622"/>
                  </a:cubicBezTo>
                  <a:cubicBezTo>
                    <a:pt x="5697144" y="389915"/>
                    <a:pt x="5695042" y="376507"/>
                    <a:pt x="5681662" y="372047"/>
                  </a:cubicBezTo>
                  <a:lnTo>
                    <a:pt x="5667375" y="376809"/>
                  </a:lnTo>
                  <a:cubicBezTo>
                    <a:pt x="5647054" y="407291"/>
                    <a:pt x="5662295" y="374903"/>
                    <a:pt x="5667375" y="405384"/>
                  </a:cubicBezTo>
                  <a:cubicBezTo>
                    <a:pt x="5668200" y="410336"/>
                    <a:pt x="5665748" y="415752"/>
                    <a:pt x="5662612" y="419672"/>
                  </a:cubicBezTo>
                  <a:cubicBezTo>
                    <a:pt x="5654389" y="429951"/>
                    <a:pt x="5640715" y="431099"/>
                    <a:pt x="5629275" y="433959"/>
                  </a:cubicBezTo>
                  <a:cubicBezTo>
                    <a:pt x="5608637" y="432372"/>
                    <a:pt x="5587879" y="426461"/>
                    <a:pt x="5567362" y="429197"/>
                  </a:cubicBezTo>
                  <a:cubicBezTo>
                    <a:pt x="5561689" y="429953"/>
                    <a:pt x="5555277" y="438365"/>
                    <a:pt x="5557837" y="443484"/>
                  </a:cubicBezTo>
                  <a:cubicBezTo>
                    <a:pt x="5560764" y="449338"/>
                    <a:pt x="5570537" y="446659"/>
                    <a:pt x="5576887" y="448247"/>
                  </a:cubicBezTo>
                  <a:cubicBezTo>
                    <a:pt x="5581650" y="451422"/>
                    <a:pt x="5586055" y="455212"/>
                    <a:pt x="5591175" y="457772"/>
                  </a:cubicBezTo>
                  <a:cubicBezTo>
                    <a:pt x="5595665" y="460017"/>
                    <a:pt x="5601912" y="458984"/>
                    <a:pt x="5605462" y="462534"/>
                  </a:cubicBezTo>
                  <a:cubicBezTo>
                    <a:pt x="5621838" y="478910"/>
                    <a:pt x="5623286" y="487431"/>
                    <a:pt x="5629275" y="505397"/>
                  </a:cubicBezTo>
                  <a:cubicBezTo>
                    <a:pt x="5621905" y="527504"/>
                    <a:pt x="5628604" y="523088"/>
                    <a:pt x="5595937" y="514922"/>
                  </a:cubicBezTo>
                  <a:cubicBezTo>
                    <a:pt x="5586197" y="512487"/>
                    <a:pt x="5567362" y="505397"/>
                    <a:pt x="5567362" y="505397"/>
                  </a:cubicBezTo>
                  <a:cubicBezTo>
                    <a:pt x="5553075" y="506984"/>
                    <a:pt x="5538657" y="507661"/>
                    <a:pt x="5524500" y="510159"/>
                  </a:cubicBezTo>
                  <a:cubicBezTo>
                    <a:pt x="5511608" y="512434"/>
                    <a:pt x="5486400" y="519684"/>
                    <a:pt x="5486400" y="519684"/>
                  </a:cubicBezTo>
                  <a:cubicBezTo>
                    <a:pt x="5463757" y="534779"/>
                    <a:pt x="5477544" y="527398"/>
                    <a:pt x="5443537" y="538734"/>
                  </a:cubicBezTo>
                  <a:lnTo>
                    <a:pt x="5429250" y="543497"/>
                  </a:lnTo>
                  <a:lnTo>
                    <a:pt x="5414962" y="548259"/>
                  </a:lnTo>
                  <a:cubicBezTo>
                    <a:pt x="5410200" y="551434"/>
                    <a:pt x="5405794" y="555224"/>
                    <a:pt x="5400675" y="557784"/>
                  </a:cubicBezTo>
                  <a:cubicBezTo>
                    <a:pt x="5396185" y="560029"/>
                    <a:pt x="5389937" y="558997"/>
                    <a:pt x="5386387" y="562547"/>
                  </a:cubicBezTo>
                  <a:cubicBezTo>
                    <a:pt x="5378292" y="570642"/>
                    <a:pt x="5367337" y="591122"/>
                    <a:pt x="5367337" y="591122"/>
                  </a:cubicBezTo>
                  <a:cubicBezTo>
                    <a:pt x="5362575" y="589534"/>
                    <a:pt x="5356600" y="589909"/>
                    <a:pt x="5353050" y="586359"/>
                  </a:cubicBezTo>
                  <a:cubicBezTo>
                    <a:pt x="5349500" y="582809"/>
                    <a:pt x="5353239" y="572897"/>
                    <a:pt x="5348287" y="572072"/>
                  </a:cubicBezTo>
                  <a:cubicBezTo>
                    <a:pt x="5330991" y="569189"/>
                    <a:pt x="5313362" y="575247"/>
                    <a:pt x="5295900" y="576834"/>
                  </a:cubicBezTo>
                  <a:cubicBezTo>
                    <a:pt x="5294312" y="581597"/>
                    <a:pt x="5294687" y="587572"/>
                    <a:pt x="5291137" y="591122"/>
                  </a:cubicBezTo>
                  <a:cubicBezTo>
                    <a:pt x="5288861" y="593398"/>
                    <a:pt x="5257962" y="600606"/>
                    <a:pt x="5257800" y="600647"/>
                  </a:cubicBezTo>
                  <a:cubicBezTo>
                    <a:pt x="5253037" y="599059"/>
                    <a:pt x="5245376" y="600545"/>
                    <a:pt x="5243512" y="595884"/>
                  </a:cubicBezTo>
                  <a:cubicBezTo>
                    <a:pt x="5241081" y="589807"/>
                    <a:pt x="5254352" y="579265"/>
                    <a:pt x="5248275" y="576834"/>
                  </a:cubicBezTo>
                  <a:cubicBezTo>
                    <a:pt x="5238953" y="573105"/>
                    <a:pt x="5229225" y="583184"/>
                    <a:pt x="5219700" y="586359"/>
                  </a:cubicBezTo>
                  <a:cubicBezTo>
                    <a:pt x="5196249" y="594176"/>
                    <a:pt x="5210368" y="590296"/>
                    <a:pt x="5176837" y="595884"/>
                  </a:cubicBezTo>
                  <a:cubicBezTo>
                    <a:pt x="5173662" y="600647"/>
                    <a:pt x="5171782" y="606596"/>
                    <a:pt x="5167312" y="610172"/>
                  </a:cubicBezTo>
                  <a:cubicBezTo>
                    <a:pt x="5164208" y="612655"/>
                    <a:pt x="5135216" y="619387"/>
                    <a:pt x="5133975" y="619697"/>
                  </a:cubicBezTo>
                  <a:cubicBezTo>
                    <a:pt x="5132387" y="624459"/>
                    <a:pt x="5131650" y="629596"/>
                    <a:pt x="5129212" y="633984"/>
                  </a:cubicBezTo>
                  <a:cubicBezTo>
                    <a:pt x="5123652" y="643991"/>
                    <a:pt x="5110162" y="662559"/>
                    <a:pt x="5110162" y="662559"/>
                  </a:cubicBezTo>
                  <a:cubicBezTo>
                    <a:pt x="5100371" y="691935"/>
                    <a:pt x="5104248" y="664622"/>
                    <a:pt x="5133975" y="681609"/>
                  </a:cubicBezTo>
                  <a:cubicBezTo>
                    <a:pt x="5138334" y="684100"/>
                    <a:pt x="5137150" y="691134"/>
                    <a:pt x="5138737" y="695897"/>
                  </a:cubicBezTo>
                  <a:cubicBezTo>
                    <a:pt x="5137150" y="700659"/>
                    <a:pt x="5130425" y="706634"/>
                    <a:pt x="5133975" y="710184"/>
                  </a:cubicBezTo>
                  <a:cubicBezTo>
                    <a:pt x="5137919" y="714128"/>
                    <a:pt x="5170423" y="690647"/>
                    <a:pt x="5133975" y="714947"/>
                  </a:cubicBezTo>
                  <a:cubicBezTo>
                    <a:pt x="5132387" y="719709"/>
                    <a:pt x="5132762" y="725684"/>
                    <a:pt x="5129212" y="729234"/>
                  </a:cubicBezTo>
                  <a:cubicBezTo>
                    <a:pt x="5125662" y="732784"/>
                    <a:pt x="5116789" y="729336"/>
                    <a:pt x="5114925" y="733997"/>
                  </a:cubicBezTo>
                  <a:cubicBezTo>
                    <a:pt x="5091847" y="791692"/>
                    <a:pt x="5139474" y="773195"/>
                    <a:pt x="5072062" y="781622"/>
                  </a:cubicBezTo>
                  <a:cubicBezTo>
                    <a:pt x="5059363" y="790088"/>
                    <a:pt x="5054600" y="790618"/>
                    <a:pt x="5048250" y="805434"/>
                  </a:cubicBezTo>
                  <a:cubicBezTo>
                    <a:pt x="5045672" y="811450"/>
                    <a:pt x="5048515" y="820294"/>
                    <a:pt x="5043487" y="824484"/>
                  </a:cubicBezTo>
                  <a:cubicBezTo>
                    <a:pt x="5037269" y="829666"/>
                    <a:pt x="5027577" y="827491"/>
                    <a:pt x="5019675" y="829247"/>
                  </a:cubicBezTo>
                  <a:cubicBezTo>
                    <a:pt x="5013285" y="830667"/>
                    <a:pt x="5006975" y="832422"/>
                    <a:pt x="5000625" y="834009"/>
                  </a:cubicBezTo>
                  <a:cubicBezTo>
                    <a:pt x="4999037" y="849884"/>
                    <a:pt x="5001314" y="866640"/>
                    <a:pt x="4995862" y="881634"/>
                  </a:cubicBezTo>
                  <a:cubicBezTo>
                    <a:pt x="4994146" y="886352"/>
                    <a:pt x="4985752" y="883612"/>
                    <a:pt x="4981575" y="886397"/>
                  </a:cubicBezTo>
                  <a:cubicBezTo>
                    <a:pt x="4975971" y="890133"/>
                    <a:pt x="4972050" y="895922"/>
                    <a:pt x="4967287" y="900684"/>
                  </a:cubicBezTo>
                  <a:cubicBezTo>
                    <a:pt x="4960937" y="899097"/>
                    <a:pt x="4952164" y="901158"/>
                    <a:pt x="4948237" y="895922"/>
                  </a:cubicBezTo>
                  <a:cubicBezTo>
                    <a:pt x="4945225" y="891906"/>
                    <a:pt x="4950562" y="886023"/>
                    <a:pt x="4953000" y="881634"/>
                  </a:cubicBezTo>
                  <a:cubicBezTo>
                    <a:pt x="4958559" y="871627"/>
                    <a:pt x="4972050" y="853059"/>
                    <a:pt x="4972050" y="853059"/>
                  </a:cubicBezTo>
                  <a:cubicBezTo>
                    <a:pt x="4967287" y="851472"/>
                    <a:pt x="4962589" y="849676"/>
                    <a:pt x="4957762" y="848297"/>
                  </a:cubicBezTo>
                  <a:cubicBezTo>
                    <a:pt x="4951468" y="846499"/>
                    <a:pt x="4943823" y="847623"/>
                    <a:pt x="4938712" y="843534"/>
                  </a:cubicBezTo>
                  <a:cubicBezTo>
                    <a:pt x="4934792" y="840398"/>
                    <a:pt x="4935537" y="834009"/>
                    <a:pt x="4933950" y="829247"/>
                  </a:cubicBezTo>
                  <a:cubicBezTo>
                    <a:pt x="4932362" y="807022"/>
                    <a:pt x="4931790" y="784701"/>
                    <a:pt x="4929187" y="762572"/>
                  </a:cubicBezTo>
                  <a:cubicBezTo>
                    <a:pt x="4924216" y="720317"/>
                    <a:pt x="4914018" y="793610"/>
                    <a:pt x="4929187" y="710184"/>
                  </a:cubicBezTo>
                  <a:cubicBezTo>
                    <a:pt x="4930085" y="705245"/>
                    <a:pt x="4930400" y="699447"/>
                    <a:pt x="4933950" y="695897"/>
                  </a:cubicBezTo>
                  <a:cubicBezTo>
                    <a:pt x="4937500" y="692347"/>
                    <a:pt x="4943747" y="693379"/>
                    <a:pt x="4948237" y="691134"/>
                  </a:cubicBezTo>
                  <a:cubicBezTo>
                    <a:pt x="4985158" y="672673"/>
                    <a:pt x="4940909" y="688814"/>
                    <a:pt x="4976812" y="676847"/>
                  </a:cubicBezTo>
                  <a:cubicBezTo>
                    <a:pt x="4999455" y="661752"/>
                    <a:pt x="4985668" y="669133"/>
                    <a:pt x="5019675" y="657797"/>
                  </a:cubicBezTo>
                  <a:cubicBezTo>
                    <a:pt x="5024437" y="656209"/>
                    <a:pt x="5029785" y="655819"/>
                    <a:pt x="5033962" y="653034"/>
                  </a:cubicBezTo>
                  <a:lnTo>
                    <a:pt x="5048250" y="643509"/>
                  </a:lnTo>
                  <a:cubicBezTo>
                    <a:pt x="5051425" y="638747"/>
                    <a:pt x="5053728" y="633269"/>
                    <a:pt x="5057775" y="629222"/>
                  </a:cubicBezTo>
                  <a:cubicBezTo>
                    <a:pt x="5067007" y="619990"/>
                    <a:pt x="5074729" y="618808"/>
                    <a:pt x="5086350" y="614934"/>
                  </a:cubicBezTo>
                  <a:cubicBezTo>
                    <a:pt x="5103949" y="588537"/>
                    <a:pt x="5085806" y="609415"/>
                    <a:pt x="5110162" y="595884"/>
                  </a:cubicBezTo>
                  <a:cubicBezTo>
                    <a:pt x="5120169" y="590324"/>
                    <a:pt x="5129212" y="583184"/>
                    <a:pt x="5138737" y="576834"/>
                  </a:cubicBezTo>
                  <a:cubicBezTo>
                    <a:pt x="5143500" y="573659"/>
                    <a:pt x="5147472" y="568697"/>
                    <a:pt x="5153025" y="567309"/>
                  </a:cubicBezTo>
                  <a:lnTo>
                    <a:pt x="5172075" y="562547"/>
                  </a:lnTo>
                  <a:cubicBezTo>
                    <a:pt x="5173662" y="557784"/>
                    <a:pt x="5175748" y="553160"/>
                    <a:pt x="5176837" y="548259"/>
                  </a:cubicBezTo>
                  <a:cubicBezTo>
                    <a:pt x="5178932" y="538833"/>
                    <a:pt x="5175316" y="527016"/>
                    <a:pt x="5181600" y="519684"/>
                  </a:cubicBezTo>
                  <a:cubicBezTo>
                    <a:pt x="5186868" y="513538"/>
                    <a:pt x="5197475" y="516509"/>
                    <a:pt x="5205412" y="514922"/>
                  </a:cubicBezTo>
                  <a:cubicBezTo>
                    <a:pt x="5203825" y="510159"/>
                    <a:pt x="5205573" y="501619"/>
                    <a:pt x="5200650" y="500634"/>
                  </a:cubicBezTo>
                  <a:cubicBezTo>
                    <a:pt x="5160984" y="492701"/>
                    <a:pt x="5162223" y="498743"/>
                    <a:pt x="5148262" y="519684"/>
                  </a:cubicBezTo>
                  <a:cubicBezTo>
                    <a:pt x="5145125" y="529097"/>
                    <a:pt x="5142369" y="541544"/>
                    <a:pt x="5133975" y="548259"/>
                  </a:cubicBezTo>
                  <a:cubicBezTo>
                    <a:pt x="5130868" y="550745"/>
                    <a:pt x="5101885" y="557472"/>
                    <a:pt x="5100637" y="557784"/>
                  </a:cubicBezTo>
                  <a:cubicBezTo>
                    <a:pt x="5095875" y="560959"/>
                    <a:pt x="5092054" y="566834"/>
                    <a:pt x="5086350" y="567309"/>
                  </a:cubicBezTo>
                  <a:cubicBezTo>
                    <a:pt x="5070501" y="568630"/>
                    <a:pt x="5027764" y="573867"/>
                    <a:pt x="5048250" y="548259"/>
                  </a:cubicBezTo>
                  <a:cubicBezTo>
                    <a:pt x="5051826" y="543790"/>
                    <a:pt x="5057775" y="541909"/>
                    <a:pt x="5062537" y="538734"/>
                  </a:cubicBezTo>
                  <a:cubicBezTo>
                    <a:pt x="5042476" y="533719"/>
                    <a:pt x="5027680" y="529209"/>
                    <a:pt x="5005387" y="529209"/>
                  </a:cubicBezTo>
                  <a:cubicBezTo>
                    <a:pt x="4992588" y="529209"/>
                    <a:pt x="4979987" y="532384"/>
                    <a:pt x="4967287" y="533972"/>
                  </a:cubicBezTo>
                  <a:cubicBezTo>
                    <a:pt x="4964570" y="542122"/>
                    <a:pt x="4960913" y="557271"/>
                    <a:pt x="4953000" y="562547"/>
                  </a:cubicBezTo>
                  <a:cubicBezTo>
                    <a:pt x="4947554" y="566178"/>
                    <a:pt x="4940219" y="565428"/>
                    <a:pt x="4933950" y="567309"/>
                  </a:cubicBezTo>
                  <a:cubicBezTo>
                    <a:pt x="4924333" y="570194"/>
                    <a:pt x="4914900" y="573659"/>
                    <a:pt x="4905375" y="576834"/>
                  </a:cubicBezTo>
                  <a:lnTo>
                    <a:pt x="4891087" y="581597"/>
                  </a:lnTo>
                  <a:lnTo>
                    <a:pt x="4876800" y="586359"/>
                  </a:lnTo>
                  <a:cubicBezTo>
                    <a:pt x="4878387" y="591122"/>
                    <a:pt x="4878426" y="596727"/>
                    <a:pt x="4881562" y="600647"/>
                  </a:cubicBezTo>
                  <a:cubicBezTo>
                    <a:pt x="4888276" y="609040"/>
                    <a:pt x="4900725" y="611797"/>
                    <a:pt x="4910137" y="614934"/>
                  </a:cubicBezTo>
                  <a:cubicBezTo>
                    <a:pt x="4905375" y="618109"/>
                    <a:pt x="4901403" y="623071"/>
                    <a:pt x="4895850" y="624459"/>
                  </a:cubicBezTo>
                  <a:cubicBezTo>
                    <a:pt x="4860194" y="633373"/>
                    <a:pt x="4860690" y="631148"/>
                    <a:pt x="4833937" y="624459"/>
                  </a:cubicBezTo>
                  <a:cubicBezTo>
                    <a:pt x="4826000" y="626047"/>
                    <a:pt x="4817804" y="626662"/>
                    <a:pt x="4810125" y="629222"/>
                  </a:cubicBezTo>
                  <a:cubicBezTo>
                    <a:pt x="4803390" y="631467"/>
                    <a:pt x="4797723" y="636254"/>
                    <a:pt x="4791075" y="638747"/>
                  </a:cubicBezTo>
                  <a:cubicBezTo>
                    <a:pt x="4784946" y="641045"/>
                    <a:pt x="4778375" y="641922"/>
                    <a:pt x="4772025" y="643509"/>
                  </a:cubicBezTo>
                  <a:cubicBezTo>
                    <a:pt x="4768850" y="638747"/>
                    <a:pt x="4761112" y="634775"/>
                    <a:pt x="4762500" y="629222"/>
                  </a:cubicBezTo>
                  <a:cubicBezTo>
                    <a:pt x="4763717" y="624352"/>
                    <a:pt x="4771960" y="625838"/>
                    <a:pt x="4776787" y="624459"/>
                  </a:cubicBezTo>
                  <a:cubicBezTo>
                    <a:pt x="4783081" y="622661"/>
                    <a:pt x="4789487" y="621284"/>
                    <a:pt x="4795837" y="619697"/>
                  </a:cubicBezTo>
                  <a:cubicBezTo>
                    <a:pt x="4791075" y="616522"/>
                    <a:pt x="4786669" y="612732"/>
                    <a:pt x="4781550" y="610172"/>
                  </a:cubicBezTo>
                  <a:cubicBezTo>
                    <a:pt x="4763078" y="600935"/>
                    <a:pt x="4757777" y="606764"/>
                    <a:pt x="4733925" y="610172"/>
                  </a:cubicBezTo>
                  <a:lnTo>
                    <a:pt x="4705350" y="619697"/>
                  </a:lnTo>
                  <a:lnTo>
                    <a:pt x="4691062" y="624459"/>
                  </a:lnTo>
                  <a:cubicBezTo>
                    <a:pt x="4678362" y="621284"/>
                    <a:pt x="4665381" y="619073"/>
                    <a:pt x="4652962" y="614934"/>
                  </a:cubicBezTo>
                  <a:cubicBezTo>
                    <a:pt x="4648200" y="613347"/>
                    <a:pt x="4643575" y="611261"/>
                    <a:pt x="4638675" y="610172"/>
                  </a:cubicBezTo>
                  <a:cubicBezTo>
                    <a:pt x="4629249" y="608077"/>
                    <a:pt x="4619625" y="606997"/>
                    <a:pt x="4610100" y="605409"/>
                  </a:cubicBezTo>
                  <a:cubicBezTo>
                    <a:pt x="4553642" y="616701"/>
                    <a:pt x="4612136" y="601859"/>
                    <a:pt x="4572000" y="619697"/>
                  </a:cubicBezTo>
                  <a:cubicBezTo>
                    <a:pt x="4547226" y="630708"/>
                    <a:pt x="4537208" y="630110"/>
                    <a:pt x="4510087" y="633984"/>
                  </a:cubicBezTo>
                  <a:cubicBezTo>
                    <a:pt x="4508500" y="638747"/>
                    <a:pt x="4508461" y="644352"/>
                    <a:pt x="4505325" y="648272"/>
                  </a:cubicBezTo>
                  <a:cubicBezTo>
                    <a:pt x="4494248" y="662118"/>
                    <a:pt x="4476180" y="658176"/>
                    <a:pt x="4462462" y="667322"/>
                  </a:cubicBezTo>
                  <a:lnTo>
                    <a:pt x="4433887" y="686372"/>
                  </a:lnTo>
                  <a:cubicBezTo>
                    <a:pt x="4406590" y="727316"/>
                    <a:pt x="4442937" y="679132"/>
                    <a:pt x="4410075" y="705422"/>
                  </a:cubicBezTo>
                  <a:cubicBezTo>
                    <a:pt x="4379302" y="730041"/>
                    <a:pt x="4422174" y="712500"/>
                    <a:pt x="4386262" y="724472"/>
                  </a:cubicBezTo>
                  <a:cubicBezTo>
                    <a:pt x="4378562" y="747575"/>
                    <a:pt x="4386971" y="733572"/>
                    <a:pt x="4362450" y="748284"/>
                  </a:cubicBezTo>
                  <a:cubicBezTo>
                    <a:pt x="4321509" y="772849"/>
                    <a:pt x="4348326" y="762517"/>
                    <a:pt x="4319587" y="772097"/>
                  </a:cubicBezTo>
                  <a:cubicBezTo>
                    <a:pt x="4327525" y="773684"/>
                    <a:pt x="4336665" y="772369"/>
                    <a:pt x="4343400" y="776859"/>
                  </a:cubicBezTo>
                  <a:cubicBezTo>
                    <a:pt x="4347577" y="779644"/>
                    <a:pt x="4344612" y="787597"/>
                    <a:pt x="4348162" y="791147"/>
                  </a:cubicBezTo>
                  <a:cubicBezTo>
                    <a:pt x="4351712" y="794697"/>
                    <a:pt x="4357687" y="794322"/>
                    <a:pt x="4362450" y="795909"/>
                  </a:cubicBezTo>
                  <a:cubicBezTo>
                    <a:pt x="4365625" y="800672"/>
                    <a:pt x="4361260" y="809403"/>
                    <a:pt x="4371975" y="810197"/>
                  </a:cubicBezTo>
                  <a:cubicBezTo>
                    <a:pt x="4382690" y="810991"/>
                    <a:pt x="4419854" y="801437"/>
                    <a:pt x="4426743" y="800672"/>
                  </a:cubicBezTo>
                  <a:cubicBezTo>
                    <a:pt x="4446050" y="787800"/>
                    <a:pt x="4471590" y="802259"/>
                    <a:pt x="4481512" y="805434"/>
                  </a:cubicBezTo>
                  <a:cubicBezTo>
                    <a:pt x="4491434" y="808609"/>
                    <a:pt x="4484687" y="814959"/>
                    <a:pt x="4486275" y="819722"/>
                  </a:cubicBezTo>
                  <a:cubicBezTo>
                    <a:pt x="4484687" y="824484"/>
                    <a:pt x="4480958" y="829020"/>
                    <a:pt x="4481512" y="834009"/>
                  </a:cubicBezTo>
                  <a:cubicBezTo>
                    <a:pt x="4482621" y="843988"/>
                    <a:pt x="4491037" y="862584"/>
                    <a:pt x="4491037" y="862584"/>
                  </a:cubicBezTo>
                  <a:cubicBezTo>
                    <a:pt x="4484307" y="896239"/>
                    <a:pt x="4488834" y="878722"/>
                    <a:pt x="4476750" y="914972"/>
                  </a:cubicBezTo>
                  <a:lnTo>
                    <a:pt x="4471987" y="929259"/>
                  </a:lnTo>
                  <a:cubicBezTo>
                    <a:pt x="4463147" y="982303"/>
                    <a:pt x="4474441" y="938642"/>
                    <a:pt x="4457700" y="972122"/>
                  </a:cubicBezTo>
                  <a:cubicBezTo>
                    <a:pt x="4455455" y="976612"/>
                    <a:pt x="4455375" y="982021"/>
                    <a:pt x="4452937" y="986409"/>
                  </a:cubicBezTo>
                  <a:cubicBezTo>
                    <a:pt x="4447377" y="996416"/>
                    <a:pt x="4440237" y="1005459"/>
                    <a:pt x="4433887" y="1014984"/>
                  </a:cubicBezTo>
                  <a:lnTo>
                    <a:pt x="4424362" y="1029272"/>
                  </a:lnTo>
                  <a:cubicBezTo>
                    <a:pt x="4412392" y="1065184"/>
                    <a:pt x="4429932" y="1022309"/>
                    <a:pt x="4405312" y="1053084"/>
                  </a:cubicBezTo>
                  <a:cubicBezTo>
                    <a:pt x="4402176" y="1057004"/>
                    <a:pt x="4402795" y="1062882"/>
                    <a:pt x="4400550" y="1067372"/>
                  </a:cubicBezTo>
                  <a:cubicBezTo>
                    <a:pt x="4392613" y="1083246"/>
                    <a:pt x="4391024" y="1081660"/>
                    <a:pt x="4376737" y="1091184"/>
                  </a:cubicBezTo>
                  <a:cubicBezTo>
                    <a:pt x="4354902" y="1123936"/>
                    <a:pt x="4368547" y="1116138"/>
                    <a:pt x="4343400" y="1124522"/>
                  </a:cubicBezTo>
                  <a:cubicBezTo>
                    <a:pt x="4311691" y="1156229"/>
                    <a:pt x="4345840" y="1126341"/>
                    <a:pt x="4314825" y="1143572"/>
                  </a:cubicBezTo>
                  <a:cubicBezTo>
                    <a:pt x="4289191" y="1157814"/>
                    <a:pt x="4289318" y="1159555"/>
                    <a:pt x="4271962" y="1176909"/>
                  </a:cubicBezTo>
                  <a:cubicBezTo>
                    <a:pt x="4271918" y="1176903"/>
                    <a:pt x="4232161" y="1173252"/>
                    <a:pt x="4224337" y="1167384"/>
                  </a:cubicBezTo>
                  <a:cubicBezTo>
                    <a:pt x="4221497" y="1165254"/>
                    <a:pt x="4221162" y="1161034"/>
                    <a:pt x="4219575" y="1157859"/>
                  </a:cubicBezTo>
                  <a:lnTo>
                    <a:pt x="4214812" y="1162622"/>
                  </a:lnTo>
                  <a:lnTo>
                    <a:pt x="4167187" y="1195959"/>
                  </a:lnTo>
                  <a:cubicBezTo>
                    <a:pt x="4162481" y="1199217"/>
                    <a:pt x="4152900" y="1205484"/>
                    <a:pt x="4152900" y="1205484"/>
                  </a:cubicBezTo>
                  <a:cubicBezTo>
                    <a:pt x="4148706" y="1218064"/>
                    <a:pt x="4136231" y="1238822"/>
                    <a:pt x="4129087" y="1248347"/>
                  </a:cubicBezTo>
                  <a:cubicBezTo>
                    <a:pt x="4121943" y="1257872"/>
                    <a:pt x="4116387" y="1257872"/>
                    <a:pt x="4110037" y="1262634"/>
                  </a:cubicBezTo>
                  <a:cubicBezTo>
                    <a:pt x="4102100" y="1262634"/>
                    <a:pt x="4091781" y="1260253"/>
                    <a:pt x="4086225" y="1262634"/>
                  </a:cubicBezTo>
                  <a:cubicBezTo>
                    <a:pt x="4080669" y="1265015"/>
                    <a:pt x="4074716" y="1268191"/>
                    <a:pt x="4076700" y="1276922"/>
                  </a:cubicBezTo>
                  <a:cubicBezTo>
                    <a:pt x="4078684" y="1285653"/>
                    <a:pt x="4091384" y="1305496"/>
                    <a:pt x="4098131" y="1315021"/>
                  </a:cubicBezTo>
                  <a:cubicBezTo>
                    <a:pt x="4104878" y="1324546"/>
                    <a:pt x="4112419" y="1328516"/>
                    <a:pt x="4117181" y="1334072"/>
                  </a:cubicBezTo>
                  <a:cubicBezTo>
                    <a:pt x="4121944" y="1339628"/>
                    <a:pt x="4123531" y="1343597"/>
                    <a:pt x="4126706" y="1348359"/>
                  </a:cubicBezTo>
                  <a:cubicBezTo>
                    <a:pt x="4127500" y="1362647"/>
                    <a:pt x="4140597" y="1362647"/>
                    <a:pt x="4143375" y="1372172"/>
                  </a:cubicBezTo>
                  <a:cubicBezTo>
                    <a:pt x="4146153" y="1381697"/>
                    <a:pt x="4146550" y="1393603"/>
                    <a:pt x="4143375" y="1405509"/>
                  </a:cubicBezTo>
                  <a:cubicBezTo>
                    <a:pt x="4140200" y="1417415"/>
                    <a:pt x="4129881" y="1436465"/>
                    <a:pt x="4124325" y="1443609"/>
                  </a:cubicBezTo>
                  <a:cubicBezTo>
                    <a:pt x="4118769" y="1450753"/>
                    <a:pt x="4114527" y="1446127"/>
                    <a:pt x="4110037" y="1448372"/>
                  </a:cubicBezTo>
                  <a:cubicBezTo>
                    <a:pt x="4104918" y="1450932"/>
                    <a:pt x="4100512" y="1454722"/>
                    <a:pt x="4095750" y="1457897"/>
                  </a:cubicBezTo>
                  <a:cubicBezTo>
                    <a:pt x="4092575" y="1462659"/>
                    <a:pt x="4091838" y="1471061"/>
                    <a:pt x="4086225" y="1472184"/>
                  </a:cubicBezTo>
                  <a:cubicBezTo>
                    <a:pt x="4047519" y="1479925"/>
                    <a:pt x="4050456" y="1474415"/>
                    <a:pt x="4043362" y="1453134"/>
                  </a:cubicBezTo>
                  <a:cubicBezTo>
                    <a:pt x="4056437" y="1413910"/>
                    <a:pt x="4054307" y="1434498"/>
                    <a:pt x="4048125" y="1391222"/>
                  </a:cubicBezTo>
                  <a:cubicBezTo>
                    <a:pt x="4050939" y="1379964"/>
                    <a:pt x="4059007" y="1359242"/>
                    <a:pt x="4048125" y="1348359"/>
                  </a:cubicBezTo>
                  <a:cubicBezTo>
                    <a:pt x="4041026" y="1341259"/>
                    <a:pt x="4029075" y="1342009"/>
                    <a:pt x="4019550" y="1338834"/>
                  </a:cubicBezTo>
                  <a:lnTo>
                    <a:pt x="4005262" y="1334072"/>
                  </a:lnTo>
                  <a:cubicBezTo>
                    <a:pt x="4006850" y="1324547"/>
                    <a:pt x="4006971" y="1314658"/>
                    <a:pt x="4010025" y="1305497"/>
                  </a:cubicBezTo>
                  <a:cubicBezTo>
                    <a:pt x="4011835" y="1300067"/>
                    <a:pt x="4023126" y="1295679"/>
                    <a:pt x="4019550" y="1291209"/>
                  </a:cubicBezTo>
                  <a:cubicBezTo>
                    <a:pt x="4013278" y="1283369"/>
                    <a:pt x="3990975" y="1281684"/>
                    <a:pt x="3990975" y="1281684"/>
                  </a:cubicBezTo>
                  <a:cubicBezTo>
                    <a:pt x="3979862" y="1283272"/>
                    <a:pt x="3968645" y="1284245"/>
                    <a:pt x="3957637" y="1286447"/>
                  </a:cubicBezTo>
                  <a:cubicBezTo>
                    <a:pt x="3952715" y="1287431"/>
                    <a:pt x="3948177" y="1289830"/>
                    <a:pt x="3943350" y="1291209"/>
                  </a:cubicBezTo>
                  <a:cubicBezTo>
                    <a:pt x="3937056" y="1293007"/>
                    <a:pt x="3930569" y="1294091"/>
                    <a:pt x="3924300" y="1295972"/>
                  </a:cubicBezTo>
                  <a:cubicBezTo>
                    <a:pt x="3914683" y="1298857"/>
                    <a:pt x="3895725" y="1305497"/>
                    <a:pt x="3895725" y="1305497"/>
                  </a:cubicBezTo>
                  <a:cubicBezTo>
                    <a:pt x="3897312" y="1297559"/>
                    <a:pt x="3896471" y="1288712"/>
                    <a:pt x="3900487" y="1281684"/>
                  </a:cubicBezTo>
                  <a:cubicBezTo>
                    <a:pt x="3903327" y="1276714"/>
                    <a:pt x="3913202" y="1277663"/>
                    <a:pt x="3914775" y="1272159"/>
                  </a:cubicBezTo>
                  <a:cubicBezTo>
                    <a:pt x="3920895" y="1250739"/>
                    <a:pt x="3908258" y="1247177"/>
                    <a:pt x="3895725" y="1238822"/>
                  </a:cubicBezTo>
                  <a:lnTo>
                    <a:pt x="3867150" y="1257872"/>
                  </a:lnTo>
                  <a:lnTo>
                    <a:pt x="3852862" y="1267397"/>
                  </a:lnTo>
                  <a:cubicBezTo>
                    <a:pt x="3849687" y="1272159"/>
                    <a:pt x="3845897" y="1276565"/>
                    <a:pt x="3843337" y="1281684"/>
                  </a:cubicBezTo>
                  <a:cubicBezTo>
                    <a:pt x="3841092" y="1286174"/>
                    <a:pt x="3843236" y="1294108"/>
                    <a:pt x="3838575" y="1295972"/>
                  </a:cubicBezTo>
                  <a:cubicBezTo>
                    <a:pt x="3825228" y="1301311"/>
                    <a:pt x="3810000" y="1299147"/>
                    <a:pt x="3795712" y="1300734"/>
                  </a:cubicBezTo>
                  <a:lnTo>
                    <a:pt x="3793080" y="1304683"/>
                  </a:lnTo>
                  <a:lnTo>
                    <a:pt x="3793858" y="1330279"/>
                  </a:lnTo>
                  <a:lnTo>
                    <a:pt x="3805237" y="1334072"/>
                  </a:lnTo>
                  <a:cubicBezTo>
                    <a:pt x="3810357" y="1336632"/>
                    <a:pt x="3814762" y="1340422"/>
                    <a:pt x="3819525" y="1343597"/>
                  </a:cubicBezTo>
                  <a:cubicBezTo>
                    <a:pt x="3830860" y="1377602"/>
                    <a:pt x="3820696" y="1366603"/>
                    <a:pt x="3843337" y="1381697"/>
                  </a:cubicBezTo>
                  <a:cubicBezTo>
                    <a:pt x="3846512" y="1376934"/>
                    <a:pt x="3848815" y="1371456"/>
                    <a:pt x="3852862" y="1367409"/>
                  </a:cubicBezTo>
                  <a:cubicBezTo>
                    <a:pt x="3862094" y="1358177"/>
                    <a:pt x="3869817" y="1356995"/>
                    <a:pt x="3881437" y="1353122"/>
                  </a:cubicBezTo>
                  <a:cubicBezTo>
                    <a:pt x="3886200" y="1354709"/>
                    <a:pt x="3891235" y="1355639"/>
                    <a:pt x="3895725" y="1357884"/>
                  </a:cubicBezTo>
                  <a:cubicBezTo>
                    <a:pt x="3932662" y="1376352"/>
                    <a:pt x="3888379" y="1360197"/>
                    <a:pt x="3924300" y="1372172"/>
                  </a:cubicBezTo>
                  <a:cubicBezTo>
                    <a:pt x="3914775" y="1378522"/>
                    <a:pt x="3899346" y="1380362"/>
                    <a:pt x="3895725" y="1391222"/>
                  </a:cubicBezTo>
                  <a:cubicBezTo>
                    <a:pt x="3894137" y="1395984"/>
                    <a:pt x="3894098" y="1401589"/>
                    <a:pt x="3890962" y="1405509"/>
                  </a:cubicBezTo>
                  <a:cubicBezTo>
                    <a:pt x="3881863" y="1416883"/>
                    <a:pt x="3873891" y="1414045"/>
                    <a:pt x="3862387" y="1419797"/>
                  </a:cubicBezTo>
                  <a:cubicBezTo>
                    <a:pt x="3857268" y="1422357"/>
                    <a:pt x="3852862" y="1426147"/>
                    <a:pt x="3848100" y="1429322"/>
                  </a:cubicBezTo>
                  <a:cubicBezTo>
                    <a:pt x="3856941" y="1482371"/>
                    <a:pt x="3845646" y="1438703"/>
                    <a:pt x="3862387" y="1472184"/>
                  </a:cubicBezTo>
                  <a:cubicBezTo>
                    <a:pt x="3864632" y="1476674"/>
                    <a:pt x="3864014" y="1482552"/>
                    <a:pt x="3867150" y="1486472"/>
                  </a:cubicBezTo>
                  <a:cubicBezTo>
                    <a:pt x="3870726" y="1490941"/>
                    <a:pt x="3876675" y="1492822"/>
                    <a:pt x="3881437" y="1495997"/>
                  </a:cubicBezTo>
                  <a:cubicBezTo>
                    <a:pt x="3883025" y="1503934"/>
                    <a:pt x="3882850" y="1512440"/>
                    <a:pt x="3886200" y="1519809"/>
                  </a:cubicBezTo>
                  <a:cubicBezTo>
                    <a:pt x="3890937" y="1530230"/>
                    <a:pt x="3905250" y="1548384"/>
                    <a:pt x="3905250" y="1548384"/>
                  </a:cubicBezTo>
                  <a:cubicBezTo>
                    <a:pt x="3906837" y="1554734"/>
                    <a:pt x="3908214" y="1561140"/>
                    <a:pt x="3910012" y="1567434"/>
                  </a:cubicBezTo>
                  <a:cubicBezTo>
                    <a:pt x="3911391" y="1572261"/>
                    <a:pt x="3914775" y="1576702"/>
                    <a:pt x="3914775" y="1581722"/>
                  </a:cubicBezTo>
                  <a:cubicBezTo>
                    <a:pt x="3914775" y="1586742"/>
                    <a:pt x="3914502" y="1593764"/>
                    <a:pt x="3910012" y="1596009"/>
                  </a:cubicBezTo>
                  <a:cubicBezTo>
                    <a:pt x="3899972" y="1601029"/>
                    <a:pt x="3887787" y="1599184"/>
                    <a:pt x="3876675" y="1600772"/>
                  </a:cubicBezTo>
                  <a:cubicBezTo>
                    <a:pt x="3886200" y="1602359"/>
                    <a:pt x="3896613" y="1601216"/>
                    <a:pt x="3905250" y="1605534"/>
                  </a:cubicBezTo>
                  <a:cubicBezTo>
                    <a:pt x="3921575" y="1613696"/>
                    <a:pt x="3913064" y="1623427"/>
                    <a:pt x="3910012" y="1634109"/>
                  </a:cubicBezTo>
                  <a:cubicBezTo>
                    <a:pt x="3908214" y="1640403"/>
                    <a:pt x="3907048" y="1646865"/>
                    <a:pt x="3905250" y="1653159"/>
                  </a:cubicBezTo>
                  <a:cubicBezTo>
                    <a:pt x="3903871" y="1657986"/>
                    <a:pt x="3904037" y="1663897"/>
                    <a:pt x="3900487" y="1667447"/>
                  </a:cubicBezTo>
                  <a:cubicBezTo>
                    <a:pt x="3896937" y="1670997"/>
                    <a:pt x="3890962" y="1670622"/>
                    <a:pt x="3886200" y="1672209"/>
                  </a:cubicBezTo>
                  <a:cubicBezTo>
                    <a:pt x="3873499" y="1680676"/>
                    <a:pt x="3868737" y="1681204"/>
                    <a:pt x="3862387" y="1696022"/>
                  </a:cubicBezTo>
                  <a:cubicBezTo>
                    <a:pt x="3857758" y="1706823"/>
                    <a:pt x="3858659" y="1718924"/>
                    <a:pt x="3852862" y="1729359"/>
                  </a:cubicBezTo>
                  <a:cubicBezTo>
                    <a:pt x="3847302" y="1739366"/>
                    <a:pt x="3833812" y="1757934"/>
                    <a:pt x="3833812" y="1757934"/>
                  </a:cubicBezTo>
                  <a:cubicBezTo>
                    <a:pt x="3830675" y="1767347"/>
                    <a:pt x="3827919" y="1779794"/>
                    <a:pt x="3819525" y="1786509"/>
                  </a:cubicBezTo>
                  <a:lnTo>
                    <a:pt x="3807854" y="1790400"/>
                  </a:lnTo>
                  <a:lnTo>
                    <a:pt x="3808412" y="1808734"/>
                  </a:lnTo>
                  <a:cubicBezTo>
                    <a:pt x="3799945" y="1814026"/>
                    <a:pt x="3791636" y="1819578"/>
                    <a:pt x="3783012" y="1824609"/>
                  </a:cubicBezTo>
                  <a:cubicBezTo>
                    <a:pt x="3770986" y="1831624"/>
                    <a:pt x="3762157" y="1832764"/>
                    <a:pt x="3751262" y="1843659"/>
                  </a:cubicBezTo>
                  <a:cubicBezTo>
                    <a:pt x="3745541" y="1849380"/>
                    <a:pt x="3739948" y="1856219"/>
                    <a:pt x="3732212" y="1859534"/>
                  </a:cubicBezTo>
                  <a:cubicBezTo>
                    <a:pt x="3728201" y="1861253"/>
                    <a:pt x="3723692" y="1861455"/>
                    <a:pt x="3719512" y="1862709"/>
                  </a:cubicBezTo>
                  <a:cubicBezTo>
                    <a:pt x="3713101" y="1864632"/>
                    <a:pt x="3706812" y="1866942"/>
                    <a:pt x="3700462" y="1869059"/>
                  </a:cubicBezTo>
                  <a:cubicBezTo>
                    <a:pt x="3697287" y="1870117"/>
                    <a:pt x="3694184" y="1871422"/>
                    <a:pt x="3690937" y="1872234"/>
                  </a:cubicBezTo>
                  <a:lnTo>
                    <a:pt x="3678237" y="1875409"/>
                  </a:lnTo>
                  <a:cubicBezTo>
                    <a:pt x="3676120" y="1872234"/>
                    <a:pt x="3675703" y="1865884"/>
                    <a:pt x="3671887" y="1865884"/>
                  </a:cubicBezTo>
                  <a:cubicBezTo>
                    <a:pt x="3668540" y="1865884"/>
                    <a:pt x="3670209" y="1872416"/>
                    <a:pt x="3668712" y="1875409"/>
                  </a:cubicBezTo>
                  <a:cubicBezTo>
                    <a:pt x="3667005" y="1878822"/>
                    <a:pt x="3665675" y="1883041"/>
                    <a:pt x="3662362" y="1884934"/>
                  </a:cubicBezTo>
                  <a:cubicBezTo>
                    <a:pt x="3657677" y="1887611"/>
                    <a:pt x="3651722" y="1886800"/>
                    <a:pt x="3646487" y="1888109"/>
                  </a:cubicBezTo>
                  <a:cubicBezTo>
                    <a:pt x="3643240" y="1888921"/>
                    <a:pt x="3639955" y="1889787"/>
                    <a:pt x="3636962" y="1891284"/>
                  </a:cubicBezTo>
                  <a:cubicBezTo>
                    <a:pt x="3633549" y="1892991"/>
                    <a:pt x="3631206" y="1897039"/>
                    <a:pt x="3627437" y="1897634"/>
                  </a:cubicBezTo>
                  <a:cubicBezTo>
                    <a:pt x="3610678" y="1900280"/>
                    <a:pt x="3593570" y="1899751"/>
                    <a:pt x="3576637" y="1900809"/>
                  </a:cubicBezTo>
                  <a:cubicBezTo>
                    <a:pt x="3575579" y="1903984"/>
                    <a:pt x="3573971" y="1907026"/>
                    <a:pt x="3573462" y="1910334"/>
                  </a:cubicBezTo>
                  <a:cubicBezTo>
                    <a:pt x="3571845" y="1920846"/>
                    <a:pt x="3574607" y="1932365"/>
                    <a:pt x="3570287" y="1942084"/>
                  </a:cubicBezTo>
                  <a:cubicBezTo>
                    <a:pt x="3568928" y="1945142"/>
                    <a:pt x="3563937" y="1939967"/>
                    <a:pt x="3560762" y="1938909"/>
                  </a:cubicBezTo>
                  <a:cubicBezTo>
                    <a:pt x="3558645" y="1932559"/>
                    <a:pt x="3555512" y="1926461"/>
                    <a:pt x="3554412" y="1919859"/>
                  </a:cubicBezTo>
                  <a:cubicBezTo>
                    <a:pt x="3553354" y="1913509"/>
                    <a:pt x="3554431" y="1906398"/>
                    <a:pt x="3551237" y="1900809"/>
                  </a:cubicBezTo>
                  <a:cubicBezTo>
                    <a:pt x="3549577" y="1897903"/>
                    <a:pt x="3544887" y="1898692"/>
                    <a:pt x="3541712" y="1897634"/>
                  </a:cubicBezTo>
                  <a:lnTo>
                    <a:pt x="3522662" y="1903984"/>
                  </a:lnTo>
                  <a:lnTo>
                    <a:pt x="3513137" y="1907159"/>
                  </a:lnTo>
                  <a:cubicBezTo>
                    <a:pt x="3508904" y="1906101"/>
                    <a:pt x="3504633" y="1905183"/>
                    <a:pt x="3500437" y="1903984"/>
                  </a:cubicBezTo>
                  <a:lnTo>
                    <a:pt x="3493419" y="1901979"/>
                  </a:lnTo>
                  <a:lnTo>
                    <a:pt x="3467100" y="1934147"/>
                  </a:lnTo>
                  <a:cubicBezTo>
                    <a:pt x="3457575" y="1945259"/>
                    <a:pt x="3446196" y="1955019"/>
                    <a:pt x="3438525" y="1967484"/>
                  </a:cubicBezTo>
                  <a:cubicBezTo>
                    <a:pt x="3433263" y="1976035"/>
                    <a:pt x="3425825" y="1986931"/>
                    <a:pt x="3429000" y="1996059"/>
                  </a:cubicBezTo>
                  <a:cubicBezTo>
                    <a:pt x="3432175" y="2005187"/>
                    <a:pt x="3451225" y="2013918"/>
                    <a:pt x="3457575" y="2022252"/>
                  </a:cubicBezTo>
                  <a:cubicBezTo>
                    <a:pt x="3463925" y="2030586"/>
                    <a:pt x="3463925" y="2039319"/>
                    <a:pt x="3467100" y="2046066"/>
                  </a:cubicBezTo>
                  <a:cubicBezTo>
                    <a:pt x="3470275" y="2052813"/>
                    <a:pt x="3471863" y="2059162"/>
                    <a:pt x="3476625" y="2062734"/>
                  </a:cubicBezTo>
                  <a:cubicBezTo>
                    <a:pt x="3481387" y="2066306"/>
                    <a:pt x="3490912" y="2065909"/>
                    <a:pt x="3495675" y="2067497"/>
                  </a:cubicBezTo>
                  <a:cubicBezTo>
                    <a:pt x="3518131" y="2101180"/>
                    <a:pt x="3504803" y="2083768"/>
                    <a:pt x="3509962" y="2091309"/>
                  </a:cubicBezTo>
                  <a:cubicBezTo>
                    <a:pt x="3515121" y="2098850"/>
                    <a:pt x="3523059" y="2106788"/>
                    <a:pt x="3526631" y="2112741"/>
                  </a:cubicBezTo>
                  <a:cubicBezTo>
                    <a:pt x="3530203" y="2118694"/>
                    <a:pt x="3526631" y="2125441"/>
                    <a:pt x="3531394" y="2127028"/>
                  </a:cubicBezTo>
                  <a:cubicBezTo>
                    <a:pt x="3537744" y="2136553"/>
                    <a:pt x="3531791" y="2136156"/>
                    <a:pt x="3533775" y="2148459"/>
                  </a:cubicBezTo>
                  <a:cubicBezTo>
                    <a:pt x="3535759" y="2160762"/>
                    <a:pt x="3547269" y="2182591"/>
                    <a:pt x="3543300" y="2200847"/>
                  </a:cubicBezTo>
                  <a:cubicBezTo>
                    <a:pt x="3539331" y="2219103"/>
                    <a:pt x="3517899" y="2247678"/>
                    <a:pt x="3509962" y="2257997"/>
                  </a:cubicBezTo>
                  <a:cubicBezTo>
                    <a:pt x="3502025" y="2268316"/>
                    <a:pt x="3500437" y="2261172"/>
                    <a:pt x="3495675" y="2262759"/>
                  </a:cubicBezTo>
                  <a:cubicBezTo>
                    <a:pt x="3486150" y="2269109"/>
                    <a:pt x="3470720" y="2270949"/>
                    <a:pt x="3467100" y="2281809"/>
                  </a:cubicBezTo>
                  <a:cubicBezTo>
                    <a:pt x="3465520" y="2286549"/>
                    <a:pt x="3457583" y="2318714"/>
                    <a:pt x="3448050" y="2324672"/>
                  </a:cubicBezTo>
                  <a:cubicBezTo>
                    <a:pt x="3439536" y="2329993"/>
                    <a:pt x="3419475" y="2334197"/>
                    <a:pt x="3419475" y="2334197"/>
                  </a:cubicBezTo>
                  <a:cubicBezTo>
                    <a:pt x="3411537" y="2332609"/>
                    <a:pt x="3399678" y="2336462"/>
                    <a:pt x="3395662" y="2329434"/>
                  </a:cubicBezTo>
                  <a:cubicBezTo>
                    <a:pt x="3392134" y="2323259"/>
                    <a:pt x="3402111" y="2295801"/>
                    <a:pt x="3405187" y="2286572"/>
                  </a:cubicBezTo>
                  <a:cubicBezTo>
                    <a:pt x="3403600" y="2281809"/>
                    <a:pt x="3403561" y="2276204"/>
                    <a:pt x="3400425" y="2272284"/>
                  </a:cubicBezTo>
                  <a:cubicBezTo>
                    <a:pt x="3396849" y="2267814"/>
                    <a:pt x="3390415" y="2266562"/>
                    <a:pt x="3386137" y="2262759"/>
                  </a:cubicBezTo>
                  <a:cubicBezTo>
                    <a:pt x="3376069" y="2253810"/>
                    <a:pt x="3365034" y="2245392"/>
                    <a:pt x="3357562" y="2234184"/>
                  </a:cubicBezTo>
                  <a:cubicBezTo>
                    <a:pt x="3335727" y="2201432"/>
                    <a:pt x="3349372" y="2209229"/>
                    <a:pt x="3324225" y="2200847"/>
                  </a:cubicBezTo>
                  <a:cubicBezTo>
                    <a:pt x="3319462" y="2197672"/>
                    <a:pt x="3315057" y="2193882"/>
                    <a:pt x="3309937" y="2191322"/>
                  </a:cubicBezTo>
                  <a:cubicBezTo>
                    <a:pt x="3289210" y="2180958"/>
                    <a:pt x="3299722" y="2193549"/>
                    <a:pt x="3276600" y="2177034"/>
                  </a:cubicBezTo>
                  <a:cubicBezTo>
                    <a:pt x="3271119" y="2173119"/>
                    <a:pt x="3267075" y="2167509"/>
                    <a:pt x="3262312" y="2162747"/>
                  </a:cubicBezTo>
                  <a:cubicBezTo>
                    <a:pt x="3260725" y="2167509"/>
                    <a:pt x="3258213" y="2172058"/>
                    <a:pt x="3257550" y="2177034"/>
                  </a:cubicBezTo>
                  <a:cubicBezTo>
                    <a:pt x="3254472" y="2200122"/>
                    <a:pt x="3253953" y="2241831"/>
                    <a:pt x="3248025" y="2267522"/>
                  </a:cubicBezTo>
                  <a:cubicBezTo>
                    <a:pt x="3245767" y="2277305"/>
                    <a:pt x="3238500" y="2296097"/>
                    <a:pt x="3238500" y="2296097"/>
                  </a:cubicBezTo>
                  <a:cubicBezTo>
                    <a:pt x="3250418" y="2343774"/>
                    <a:pt x="3232498" y="2294857"/>
                    <a:pt x="3257550" y="2319909"/>
                  </a:cubicBezTo>
                  <a:cubicBezTo>
                    <a:pt x="3261100" y="2323459"/>
                    <a:pt x="3261223" y="2329296"/>
                    <a:pt x="3262312" y="2334197"/>
                  </a:cubicBezTo>
                  <a:cubicBezTo>
                    <a:pt x="3262382" y="2334513"/>
                    <a:pt x="3285940" y="2358970"/>
                    <a:pt x="3290887" y="2365153"/>
                  </a:cubicBezTo>
                  <a:cubicBezTo>
                    <a:pt x="3297601" y="2373545"/>
                    <a:pt x="3291001" y="2388210"/>
                    <a:pt x="3300412" y="2391347"/>
                  </a:cubicBezTo>
                  <a:cubicBezTo>
                    <a:pt x="3311747" y="2425352"/>
                    <a:pt x="3318251" y="2407209"/>
                    <a:pt x="3340893" y="2422303"/>
                  </a:cubicBezTo>
                  <a:cubicBezTo>
                    <a:pt x="3344766" y="2433923"/>
                    <a:pt x="3353196" y="2443337"/>
                    <a:pt x="3355180" y="2450878"/>
                  </a:cubicBezTo>
                  <a:cubicBezTo>
                    <a:pt x="3357164" y="2458419"/>
                    <a:pt x="3348037" y="2464372"/>
                    <a:pt x="3352800" y="2467547"/>
                  </a:cubicBezTo>
                  <a:cubicBezTo>
                    <a:pt x="3355975" y="2477072"/>
                    <a:pt x="3360356" y="2486277"/>
                    <a:pt x="3362325" y="2496122"/>
                  </a:cubicBezTo>
                  <a:cubicBezTo>
                    <a:pt x="3363645" y="2502723"/>
                    <a:pt x="3367272" y="2525982"/>
                    <a:pt x="3371850" y="2534222"/>
                  </a:cubicBezTo>
                  <a:cubicBezTo>
                    <a:pt x="3377409" y="2544229"/>
                    <a:pt x="3384550" y="2553272"/>
                    <a:pt x="3390900" y="2562797"/>
                  </a:cubicBezTo>
                  <a:lnTo>
                    <a:pt x="3400425" y="2577084"/>
                  </a:lnTo>
                  <a:cubicBezTo>
                    <a:pt x="3402012" y="2581847"/>
                    <a:pt x="3410057" y="2590154"/>
                    <a:pt x="3405187" y="2591372"/>
                  </a:cubicBezTo>
                  <a:cubicBezTo>
                    <a:pt x="3396894" y="2593446"/>
                    <a:pt x="3388880" y="2585941"/>
                    <a:pt x="3381375" y="2581847"/>
                  </a:cubicBezTo>
                  <a:cubicBezTo>
                    <a:pt x="3371325" y="2576365"/>
                    <a:pt x="3362325" y="2569147"/>
                    <a:pt x="3352800" y="2562797"/>
                  </a:cubicBezTo>
                  <a:cubicBezTo>
                    <a:pt x="3348037" y="2559622"/>
                    <a:pt x="3343942" y="2555082"/>
                    <a:pt x="3338512" y="2553272"/>
                  </a:cubicBezTo>
                  <a:lnTo>
                    <a:pt x="3324225" y="2548509"/>
                  </a:lnTo>
                  <a:cubicBezTo>
                    <a:pt x="3319462" y="2543747"/>
                    <a:pt x="3315111" y="2538534"/>
                    <a:pt x="3309937" y="2534222"/>
                  </a:cubicBezTo>
                  <a:cubicBezTo>
                    <a:pt x="3305540" y="2530558"/>
                    <a:pt x="3299226" y="2529166"/>
                    <a:pt x="3295650" y="2524697"/>
                  </a:cubicBezTo>
                  <a:cubicBezTo>
                    <a:pt x="3292514" y="2520777"/>
                    <a:pt x="3292475" y="2515172"/>
                    <a:pt x="3290887" y="2510409"/>
                  </a:cubicBezTo>
                  <a:cubicBezTo>
                    <a:pt x="3286910" y="2482565"/>
                    <a:pt x="3286935" y="2478339"/>
                    <a:pt x="3281362" y="2453259"/>
                  </a:cubicBezTo>
                  <a:cubicBezTo>
                    <a:pt x="3279942" y="2446869"/>
                    <a:pt x="3278481" y="2440478"/>
                    <a:pt x="3276600" y="2434209"/>
                  </a:cubicBezTo>
                  <a:cubicBezTo>
                    <a:pt x="3276580" y="2434142"/>
                    <a:pt x="3262312" y="2394125"/>
                    <a:pt x="3255168" y="2381822"/>
                  </a:cubicBezTo>
                  <a:cubicBezTo>
                    <a:pt x="3248024" y="2369519"/>
                    <a:pt x="3238897" y="2366740"/>
                    <a:pt x="3233738" y="2360390"/>
                  </a:cubicBezTo>
                  <a:cubicBezTo>
                    <a:pt x="3228579" y="2354040"/>
                    <a:pt x="3227387" y="2349278"/>
                    <a:pt x="3224212" y="2343722"/>
                  </a:cubicBezTo>
                  <a:cubicBezTo>
                    <a:pt x="3222625" y="2338959"/>
                    <a:pt x="3221038" y="2336181"/>
                    <a:pt x="3219450" y="2329434"/>
                  </a:cubicBezTo>
                  <a:cubicBezTo>
                    <a:pt x="3217863" y="2322687"/>
                    <a:pt x="3214687" y="2313559"/>
                    <a:pt x="3214687" y="2303240"/>
                  </a:cubicBezTo>
                  <a:cubicBezTo>
                    <a:pt x="3214687" y="2292921"/>
                    <a:pt x="3218260" y="2276253"/>
                    <a:pt x="3219450" y="2267522"/>
                  </a:cubicBezTo>
                  <a:cubicBezTo>
                    <a:pt x="3220640" y="2258791"/>
                    <a:pt x="3220243" y="2255615"/>
                    <a:pt x="3221830" y="2250852"/>
                  </a:cubicBezTo>
                  <a:cubicBezTo>
                    <a:pt x="3220243" y="2239740"/>
                    <a:pt x="3217466" y="2229818"/>
                    <a:pt x="3217069" y="2217515"/>
                  </a:cubicBezTo>
                  <a:cubicBezTo>
                    <a:pt x="3216672" y="2205212"/>
                    <a:pt x="3220641" y="2188543"/>
                    <a:pt x="3219450" y="2177034"/>
                  </a:cubicBezTo>
                  <a:cubicBezTo>
                    <a:pt x="3218259" y="2165525"/>
                    <a:pt x="3213100" y="2157984"/>
                    <a:pt x="3209925" y="2148459"/>
                  </a:cubicBezTo>
                  <a:lnTo>
                    <a:pt x="3200400" y="2119884"/>
                  </a:lnTo>
                  <a:lnTo>
                    <a:pt x="3195637" y="2105597"/>
                  </a:lnTo>
                  <a:cubicBezTo>
                    <a:pt x="3194050" y="2094484"/>
                    <a:pt x="3193076" y="2083266"/>
                    <a:pt x="3190875" y="2072259"/>
                  </a:cubicBezTo>
                  <a:cubicBezTo>
                    <a:pt x="3189890" y="2067336"/>
                    <a:pt x="3190032" y="2061108"/>
                    <a:pt x="3186112" y="2057972"/>
                  </a:cubicBezTo>
                  <a:cubicBezTo>
                    <a:pt x="3181001" y="2053883"/>
                    <a:pt x="3173356" y="2055007"/>
                    <a:pt x="3167062" y="2053209"/>
                  </a:cubicBezTo>
                  <a:cubicBezTo>
                    <a:pt x="3162235" y="2051830"/>
                    <a:pt x="3157537" y="2050034"/>
                    <a:pt x="3152775" y="2048447"/>
                  </a:cubicBezTo>
                  <a:cubicBezTo>
                    <a:pt x="3151187" y="2053209"/>
                    <a:pt x="3151148" y="2058814"/>
                    <a:pt x="3148012" y="2062734"/>
                  </a:cubicBezTo>
                  <a:cubicBezTo>
                    <a:pt x="3136833" y="2076707"/>
                    <a:pt x="3114977" y="2074937"/>
                    <a:pt x="3100387" y="2077022"/>
                  </a:cubicBezTo>
                  <a:cubicBezTo>
                    <a:pt x="3092450" y="2053209"/>
                    <a:pt x="3094038" y="2067497"/>
                    <a:pt x="3105150" y="2034159"/>
                  </a:cubicBezTo>
                  <a:lnTo>
                    <a:pt x="3109912" y="2019872"/>
                  </a:lnTo>
                  <a:cubicBezTo>
                    <a:pt x="3108325" y="2008759"/>
                    <a:pt x="3110170" y="1996574"/>
                    <a:pt x="3105150" y="1986534"/>
                  </a:cubicBezTo>
                  <a:cubicBezTo>
                    <a:pt x="3102905" y="1982044"/>
                    <a:pt x="3095352" y="1984017"/>
                    <a:pt x="3090862" y="1981772"/>
                  </a:cubicBezTo>
                  <a:cubicBezTo>
                    <a:pt x="3085743" y="1979212"/>
                    <a:pt x="3081337" y="1975422"/>
                    <a:pt x="3076575" y="1972247"/>
                  </a:cubicBezTo>
                  <a:cubicBezTo>
                    <a:pt x="3073437" y="1962835"/>
                    <a:pt x="3070680" y="1950387"/>
                    <a:pt x="3062287" y="1943672"/>
                  </a:cubicBezTo>
                  <a:cubicBezTo>
                    <a:pt x="3058367" y="1940536"/>
                    <a:pt x="3052762" y="1940497"/>
                    <a:pt x="3048000" y="1938909"/>
                  </a:cubicBezTo>
                  <a:cubicBezTo>
                    <a:pt x="3044825" y="1934147"/>
                    <a:pt x="3040800" y="1929852"/>
                    <a:pt x="3038475" y="1924622"/>
                  </a:cubicBezTo>
                  <a:cubicBezTo>
                    <a:pt x="3034397" y="1915447"/>
                    <a:pt x="3034519" y="1904401"/>
                    <a:pt x="3028950" y="1896047"/>
                  </a:cubicBezTo>
                  <a:cubicBezTo>
                    <a:pt x="3025775" y="1891284"/>
                    <a:pt x="3021985" y="1886879"/>
                    <a:pt x="3019425" y="1881759"/>
                  </a:cubicBezTo>
                  <a:cubicBezTo>
                    <a:pt x="3017180" y="1877269"/>
                    <a:pt x="3017798" y="1871392"/>
                    <a:pt x="3014662" y="1867472"/>
                  </a:cubicBezTo>
                  <a:cubicBezTo>
                    <a:pt x="3011086" y="1863003"/>
                    <a:pt x="3005137" y="1861122"/>
                    <a:pt x="3000375" y="1857947"/>
                  </a:cubicBezTo>
                  <a:cubicBezTo>
                    <a:pt x="2995612" y="1861122"/>
                    <a:pt x="2989663" y="1863002"/>
                    <a:pt x="2986087" y="1867472"/>
                  </a:cubicBezTo>
                  <a:cubicBezTo>
                    <a:pt x="2982951" y="1871392"/>
                    <a:pt x="2986087" y="1880172"/>
                    <a:pt x="2981325" y="1881759"/>
                  </a:cubicBezTo>
                  <a:cubicBezTo>
                    <a:pt x="2973646" y="1884319"/>
                    <a:pt x="2965450" y="1878584"/>
                    <a:pt x="2957512" y="1876997"/>
                  </a:cubicBezTo>
                  <a:cubicBezTo>
                    <a:pt x="2919037" y="1883409"/>
                    <a:pt x="2938094" y="1878706"/>
                    <a:pt x="2900362" y="1891284"/>
                  </a:cubicBezTo>
                  <a:lnTo>
                    <a:pt x="2886075" y="1896047"/>
                  </a:lnTo>
                  <a:lnTo>
                    <a:pt x="2867025" y="1924622"/>
                  </a:lnTo>
                  <a:cubicBezTo>
                    <a:pt x="2857660" y="1938670"/>
                    <a:pt x="2856963" y="1941738"/>
                    <a:pt x="2843212" y="1953197"/>
                  </a:cubicBezTo>
                  <a:cubicBezTo>
                    <a:pt x="2838815" y="1956861"/>
                    <a:pt x="2833687" y="1959547"/>
                    <a:pt x="2828925" y="1962722"/>
                  </a:cubicBezTo>
                  <a:cubicBezTo>
                    <a:pt x="2825750" y="1967484"/>
                    <a:pt x="2824162" y="1973834"/>
                    <a:pt x="2819400" y="1977009"/>
                  </a:cubicBezTo>
                  <a:cubicBezTo>
                    <a:pt x="2813954" y="1980640"/>
                    <a:pt x="2806644" y="1979974"/>
                    <a:pt x="2800350" y="1981772"/>
                  </a:cubicBezTo>
                  <a:cubicBezTo>
                    <a:pt x="2795523" y="1983151"/>
                    <a:pt x="2790825" y="1984947"/>
                    <a:pt x="2786062" y="1986534"/>
                  </a:cubicBezTo>
                  <a:cubicBezTo>
                    <a:pt x="2751791" y="2009382"/>
                    <a:pt x="2793987" y="1977028"/>
                    <a:pt x="2762250" y="2024634"/>
                  </a:cubicBezTo>
                  <a:cubicBezTo>
                    <a:pt x="2749550" y="2043685"/>
                    <a:pt x="2757488" y="2035747"/>
                    <a:pt x="2738437" y="2048447"/>
                  </a:cubicBezTo>
                  <a:cubicBezTo>
                    <a:pt x="2735262" y="2053209"/>
                    <a:pt x="2731167" y="2057473"/>
                    <a:pt x="2728912" y="2062734"/>
                  </a:cubicBezTo>
                  <a:cubicBezTo>
                    <a:pt x="2726334" y="2068750"/>
                    <a:pt x="2729700" y="2078315"/>
                    <a:pt x="2724150" y="2081784"/>
                  </a:cubicBezTo>
                  <a:cubicBezTo>
                    <a:pt x="2714631" y="2087734"/>
                    <a:pt x="2701925" y="2084959"/>
                    <a:pt x="2690812" y="2086547"/>
                  </a:cubicBezTo>
                  <a:cubicBezTo>
                    <a:pt x="2662582" y="2105368"/>
                    <a:pt x="2682137" y="2087064"/>
                    <a:pt x="2671762" y="2138934"/>
                  </a:cubicBezTo>
                  <a:cubicBezTo>
                    <a:pt x="2669793" y="2148779"/>
                    <a:pt x="2662237" y="2167509"/>
                    <a:pt x="2662237" y="2167509"/>
                  </a:cubicBezTo>
                  <a:cubicBezTo>
                    <a:pt x="2664080" y="2187775"/>
                    <a:pt x="2673512" y="2213890"/>
                    <a:pt x="2662237" y="2234184"/>
                  </a:cubicBezTo>
                  <a:cubicBezTo>
                    <a:pt x="2656677" y="2244191"/>
                    <a:pt x="2643187" y="2262759"/>
                    <a:pt x="2643187" y="2262759"/>
                  </a:cubicBezTo>
                  <a:cubicBezTo>
                    <a:pt x="2641600" y="2278634"/>
                    <a:pt x="2645560" y="2296114"/>
                    <a:pt x="2638425" y="2310384"/>
                  </a:cubicBezTo>
                  <a:cubicBezTo>
                    <a:pt x="2631875" y="2323484"/>
                    <a:pt x="2609219" y="2329644"/>
                    <a:pt x="2595562" y="2334197"/>
                  </a:cubicBezTo>
                  <a:cubicBezTo>
                    <a:pt x="2592387" y="2338959"/>
                    <a:pt x="2591761" y="2348484"/>
                    <a:pt x="2586037" y="2348484"/>
                  </a:cubicBezTo>
                  <a:cubicBezTo>
                    <a:pt x="2581017" y="2348484"/>
                    <a:pt x="2582654" y="2339024"/>
                    <a:pt x="2581275" y="2334197"/>
                  </a:cubicBezTo>
                  <a:cubicBezTo>
                    <a:pt x="2579477" y="2327903"/>
                    <a:pt x="2579090" y="2321163"/>
                    <a:pt x="2576512" y="2315147"/>
                  </a:cubicBezTo>
                  <a:cubicBezTo>
                    <a:pt x="2569331" y="2298391"/>
                    <a:pt x="2567920" y="2301170"/>
                    <a:pt x="2552700" y="2296097"/>
                  </a:cubicBezTo>
                  <a:cubicBezTo>
                    <a:pt x="2531022" y="2231062"/>
                    <a:pt x="2554671" y="2297521"/>
                    <a:pt x="2533650" y="2248472"/>
                  </a:cubicBezTo>
                  <a:cubicBezTo>
                    <a:pt x="2528753" y="2237046"/>
                    <a:pt x="2527580" y="2227227"/>
                    <a:pt x="2524125" y="2215134"/>
                  </a:cubicBezTo>
                  <a:cubicBezTo>
                    <a:pt x="2522746" y="2210307"/>
                    <a:pt x="2520950" y="2205609"/>
                    <a:pt x="2519362" y="2200847"/>
                  </a:cubicBezTo>
                  <a:cubicBezTo>
                    <a:pt x="2517775" y="2189734"/>
                    <a:pt x="2516801" y="2178516"/>
                    <a:pt x="2514600" y="2167509"/>
                  </a:cubicBezTo>
                  <a:cubicBezTo>
                    <a:pt x="2513615" y="2162586"/>
                    <a:pt x="2511055" y="2158092"/>
                    <a:pt x="2509837" y="2153222"/>
                  </a:cubicBezTo>
                  <a:cubicBezTo>
                    <a:pt x="2507874" y="2145369"/>
                    <a:pt x="2507205" y="2137219"/>
                    <a:pt x="2505075" y="2129409"/>
                  </a:cubicBezTo>
                  <a:cubicBezTo>
                    <a:pt x="2502433" y="2119723"/>
                    <a:pt x="2501119" y="2109188"/>
                    <a:pt x="2495550" y="2100834"/>
                  </a:cubicBezTo>
                  <a:lnTo>
                    <a:pt x="2476500" y="2072259"/>
                  </a:lnTo>
                  <a:cubicBezTo>
                    <a:pt x="2461405" y="2049617"/>
                    <a:pt x="2468786" y="2063405"/>
                    <a:pt x="2457450" y="2029397"/>
                  </a:cubicBezTo>
                  <a:lnTo>
                    <a:pt x="2452687" y="2015109"/>
                  </a:lnTo>
                  <a:cubicBezTo>
                    <a:pt x="2454685" y="1985149"/>
                    <a:pt x="2462666" y="1918954"/>
                    <a:pt x="2452687" y="1886522"/>
                  </a:cubicBezTo>
                  <a:cubicBezTo>
                    <a:pt x="2451211" y="1881724"/>
                    <a:pt x="2443162" y="1883347"/>
                    <a:pt x="2438400" y="1881759"/>
                  </a:cubicBezTo>
                  <a:cubicBezTo>
                    <a:pt x="2436812" y="1886522"/>
                    <a:pt x="2436422" y="1891870"/>
                    <a:pt x="2433637" y="1896047"/>
                  </a:cubicBezTo>
                  <a:cubicBezTo>
                    <a:pt x="2429901" y="1901651"/>
                    <a:pt x="2423662" y="1905160"/>
                    <a:pt x="2419350" y="1910334"/>
                  </a:cubicBezTo>
                  <a:cubicBezTo>
                    <a:pt x="2415686" y="1914731"/>
                    <a:pt x="2413000" y="1919859"/>
                    <a:pt x="2409825" y="1924622"/>
                  </a:cubicBezTo>
                  <a:cubicBezTo>
                    <a:pt x="2369233" y="1914473"/>
                    <a:pt x="2408987" y="1930510"/>
                    <a:pt x="2386012" y="1896047"/>
                  </a:cubicBezTo>
                  <a:cubicBezTo>
                    <a:pt x="2383227" y="1891870"/>
                    <a:pt x="2376215" y="1893529"/>
                    <a:pt x="2371725" y="1891284"/>
                  </a:cubicBezTo>
                  <a:cubicBezTo>
                    <a:pt x="2366605" y="1888724"/>
                    <a:pt x="2362200" y="1884934"/>
                    <a:pt x="2357437" y="1881759"/>
                  </a:cubicBezTo>
                  <a:cubicBezTo>
                    <a:pt x="2344858" y="1844023"/>
                    <a:pt x="2338008" y="1854834"/>
                    <a:pt x="2376487" y="1848422"/>
                  </a:cubicBezTo>
                  <a:cubicBezTo>
                    <a:pt x="2371725" y="1845247"/>
                    <a:pt x="2367559" y="1840907"/>
                    <a:pt x="2362200" y="1838897"/>
                  </a:cubicBezTo>
                  <a:cubicBezTo>
                    <a:pt x="2354621" y="1836055"/>
                    <a:pt x="2346197" y="1836264"/>
                    <a:pt x="2338387" y="1834134"/>
                  </a:cubicBezTo>
                  <a:cubicBezTo>
                    <a:pt x="2309613" y="1826286"/>
                    <a:pt x="2315184" y="1828190"/>
                    <a:pt x="2295525" y="1815084"/>
                  </a:cubicBezTo>
                  <a:cubicBezTo>
                    <a:pt x="2280430" y="1792443"/>
                    <a:pt x="2287811" y="1806228"/>
                    <a:pt x="2276475" y="1772222"/>
                  </a:cubicBezTo>
                  <a:cubicBezTo>
                    <a:pt x="2274887" y="1767459"/>
                    <a:pt x="2275889" y="1760719"/>
                    <a:pt x="2271712" y="1757934"/>
                  </a:cubicBezTo>
                  <a:cubicBezTo>
                    <a:pt x="2253248" y="1745624"/>
                    <a:pt x="2262855" y="1750219"/>
                    <a:pt x="2243137" y="1743647"/>
                  </a:cubicBezTo>
                  <a:cubicBezTo>
                    <a:pt x="2238375" y="1745234"/>
                    <a:pt x="2233340" y="1746164"/>
                    <a:pt x="2228850" y="1748409"/>
                  </a:cubicBezTo>
                  <a:cubicBezTo>
                    <a:pt x="2215581" y="1755043"/>
                    <a:pt x="2215435" y="1761101"/>
                    <a:pt x="2200275" y="1762697"/>
                  </a:cubicBezTo>
                  <a:cubicBezTo>
                    <a:pt x="2174965" y="1765361"/>
                    <a:pt x="2149475" y="1765872"/>
                    <a:pt x="2124075" y="1767459"/>
                  </a:cubicBezTo>
                  <a:cubicBezTo>
                    <a:pt x="2114550" y="1769047"/>
                    <a:pt x="2105156" y="1772222"/>
                    <a:pt x="2095500" y="1772222"/>
                  </a:cubicBezTo>
                  <a:cubicBezTo>
                    <a:pt x="2067059" y="1772222"/>
                    <a:pt x="2068399" y="1768561"/>
                    <a:pt x="2047875" y="1762697"/>
                  </a:cubicBezTo>
                  <a:cubicBezTo>
                    <a:pt x="2041581" y="1760899"/>
                    <a:pt x="2035119" y="1759732"/>
                    <a:pt x="2028825" y="1757934"/>
                  </a:cubicBezTo>
                  <a:cubicBezTo>
                    <a:pt x="2023998" y="1756555"/>
                    <a:pt x="2019407" y="1754390"/>
                    <a:pt x="2014537" y="1753172"/>
                  </a:cubicBezTo>
                  <a:cubicBezTo>
                    <a:pt x="2006684" y="1751209"/>
                    <a:pt x="1998662" y="1749997"/>
                    <a:pt x="1990725" y="1748409"/>
                  </a:cubicBezTo>
                  <a:cubicBezTo>
                    <a:pt x="1986528" y="1723227"/>
                    <a:pt x="1993103" y="1719833"/>
                    <a:pt x="1971675" y="1710309"/>
                  </a:cubicBezTo>
                  <a:cubicBezTo>
                    <a:pt x="1962500" y="1706231"/>
                    <a:pt x="1943100" y="1700784"/>
                    <a:pt x="1943100" y="1700784"/>
                  </a:cubicBezTo>
                  <a:lnTo>
                    <a:pt x="1914525" y="1710309"/>
                  </a:lnTo>
                  <a:lnTo>
                    <a:pt x="1900237" y="1715072"/>
                  </a:lnTo>
                  <a:cubicBezTo>
                    <a:pt x="1893887" y="1713484"/>
                    <a:pt x="1887577" y="1711729"/>
                    <a:pt x="1881187" y="1710309"/>
                  </a:cubicBezTo>
                  <a:cubicBezTo>
                    <a:pt x="1873285" y="1708553"/>
                    <a:pt x="1864744" y="1708896"/>
                    <a:pt x="1857375" y="1705547"/>
                  </a:cubicBezTo>
                  <a:cubicBezTo>
                    <a:pt x="1846953" y="1700810"/>
                    <a:pt x="1838325" y="1692847"/>
                    <a:pt x="1828800" y="1686497"/>
                  </a:cubicBezTo>
                  <a:lnTo>
                    <a:pt x="1814512" y="1676972"/>
                  </a:lnTo>
                  <a:lnTo>
                    <a:pt x="1800225" y="1634109"/>
                  </a:lnTo>
                  <a:cubicBezTo>
                    <a:pt x="1798638" y="1629347"/>
                    <a:pt x="1799012" y="1623372"/>
                    <a:pt x="1795462" y="1619822"/>
                  </a:cubicBezTo>
                  <a:lnTo>
                    <a:pt x="1781175" y="1605534"/>
                  </a:lnTo>
                  <a:cubicBezTo>
                    <a:pt x="1771650" y="1607122"/>
                    <a:pt x="1761968" y="1607955"/>
                    <a:pt x="1752600" y="1610297"/>
                  </a:cubicBezTo>
                  <a:cubicBezTo>
                    <a:pt x="1742860" y="1612732"/>
                    <a:pt x="1724025" y="1619822"/>
                    <a:pt x="1724025" y="1619822"/>
                  </a:cubicBezTo>
                  <a:cubicBezTo>
                    <a:pt x="1720850" y="1624584"/>
                    <a:pt x="1715441" y="1628463"/>
                    <a:pt x="1714500" y="1634109"/>
                  </a:cubicBezTo>
                  <a:cubicBezTo>
                    <a:pt x="1713675" y="1639061"/>
                    <a:pt x="1717017" y="1643907"/>
                    <a:pt x="1719262" y="1648397"/>
                  </a:cubicBezTo>
                  <a:cubicBezTo>
                    <a:pt x="1727199" y="1664271"/>
                    <a:pt x="1728788" y="1662685"/>
                    <a:pt x="1743075" y="1672209"/>
                  </a:cubicBezTo>
                  <a:cubicBezTo>
                    <a:pt x="1769222" y="1711430"/>
                    <a:pt x="1730958" y="1649110"/>
                    <a:pt x="1757362" y="1738884"/>
                  </a:cubicBezTo>
                  <a:cubicBezTo>
                    <a:pt x="1760592" y="1749866"/>
                    <a:pt x="1776412" y="1767459"/>
                    <a:pt x="1776412" y="1767459"/>
                  </a:cubicBezTo>
                  <a:cubicBezTo>
                    <a:pt x="1778000" y="1773809"/>
                    <a:pt x="1774630" y="1786509"/>
                    <a:pt x="1781175" y="1786509"/>
                  </a:cubicBezTo>
                  <a:cubicBezTo>
                    <a:pt x="1789227" y="1786509"/>
                    <a:pt x="1791084" y="1757550"/>
                    <a:pt x="1795462" y="1753172"/>
                  </a:cubicBezTo>
                  <a:cubicBezTo>
                    <a:pt x="1799012" y="1749622"/>
                    <a:pt x="1804987" y="1749997"/>
                    <a:pt x="1809750" y="1748409"/>
                  </a:cubicBezTo>
                  <a:cubicBezTo>
                    <a:pt x="1812925" y="1753172"/>
                    <a:pt x="1818334" y="1757051"/>
                    <a:pt x="1819275" y="1762697"/>
                  </a:cubicBezTo>
                  <a:cubicBezTo>
                    <a:pt x="1820100" y="1767649"/>
                    <a:pt x="1814512" y="1771964"/>
                    <a:pt x="1814512" y="1776984"/>
                  </a:cubicBezTo>
                  <a:cubicBezTo>
                    <a:pt x="1814512" y="1777871"/>
                    <a:pt x="1820280" y="1810387"/>
                    <a:pt x="1824037" y="1815084"/>
                  </a:cubicBezTo>
                  <a:cubicBezTo>
                    <a:pt x="1830751" y="1823476"/>
                    <a:pt x="1843201" y="1826235"/>
                    <a:pt x="1852612" y="1829372"/>
                  </a:cubicBezTo>
                  <a:lnTo>
                    <a:pt x="1876425" y="1824609"/>
                  </a:lnTo>
                  <a:cubicBezTo>
                    <a:pt x="1885926" y="1822882"/>
                    <a:pt x="1895839" y="1822901"/>
                    <a:pt x="1905000" y="1819847"/>
                  </a:cubicBezTo>
                  <a:cubicBezTo>
                    <a:pt x="1910430" y="1818037"/>
                    <a:pt x="1914525" y="1813497"/>
                    <a:pt x="1919287" y="1810322"/>
                  </a:cubicBezTo>
                  <a:cubicBezTo>
                    <a:pt x="1922462" y="1800797"/>
                    <a:pt x="1920458" y="1787316"/>
                    <a:pt x="1928812" y="1781747"/>
                  </a:cubicBezTo>
                  <a:lnTo>
                    <a:pt x="1957387" y="1762697"/>
                  </a:lnTo>
                  <a:cubicBezTo>
                    <a:pt x="1958975" y="1757934"/>
                    <a:pt x="1958600" y="1744859"/>
                    <a:pt x="1962150" y="1748409"/>
                  </a:cubicBezTo>
                  <a:cubicBezTo>
                    <a:pt x="1967874" y="1754133"/>
                    <a:pt x="1964782" y="1764412"/>
                    <a:pt x="1966912" y="1772222"/>
                  </a:cubicBezTo>
                  <a:cubicBezTo>
                    <a:pt x="1969554" y="1781908"/>
                    <a:pt x="1974002" y="1791057"/>
                    <a:pt x="1976437" y="1800797"/>
                  </a:cubicBezTo>
                  <a:cubicBezTo>
                    <a:pt x="1978025" y="1807147"/>
                    <a:pt x="1976890" y="1814921"/>
                    <a:pt x="1981200" y="1819847"/>
                  </a:cubicBezTo>
                  <a:cubicBezTo>
                    <a:pt x="1994687" y="1835260"/>
                    <a:pt x="2007363" y="1838093"/>
                    <a:pt x="2024062" y="1843659"/>
                  </a:cubicBezTo>
                  <a:cubicBezTo>
                    <a:pt x="2028825" y="1846834"/>
                    <a:pt x="2034303" y="1849137"/>
                    <a:pt x="2038350" y="1853184"/>
                  </a:cubicBezTo>
                  <a:cubicBezTo>
                    <a:pt x="2047582" y="1862416"/>
                    <a:pt x="2048764" y="1870139"/>
                    <a:pt x="2052637" y="1881759"/>
                  </a:cubicBezTo>
                  <a:cubicBezTo>
                    <a:pt x="2042247" y="1912933"/>
                    <a:pt x="2056678" y="1882336"/>
                    <a:pt x="2033587" y="1900809"/>
                  </a:cubicBezTo>
                  <a:cubicBezTo>
                    <a:pt x="2029117" y="1904385"/>
                    <a:pt x="2027237" y="1910334"/>
                    <a:pt x="2024062" y="1915097"/>
                  </a:cubicBezTo>
                  <a:cubicBezTo>
                    <a:pt x="2006698" y="1967194"/>
                    <a:pt x="2034391" y="1888286"/>
                    <a:pt x="2009775" y="1943672"/>
                  </a:cubicBezTo>
                  <a:cubicBezTo>
                    <a:pt x="2004899" y="1954644"/>
                    <a:pt x="2002137" y="1977024"/>
                    <a:pt x="1990725" y="1986534"/>
                  </a:cubicBezTo>
                  <a:cubicBezTo>
                    <a:pt x="1985271" y="1991079"/>
                    <a:pt x="1978025" y="1992884"/>
                    <a:pt x="1971675" y="1996059"/>
                  </a:cubicBezTo>
                  <a:cubicBezTo>
                    <a:pt x="1968537" y="2005471"/>
                    <a:pt x="1965780" y="2017919"/>
                    <a:pt x="1957387" y="2024634"/>
                  </a:cubicBezTo>
                  <a:cubicBezTo>
                    <a:pt x="1953467" y="2027770"/>
                    <a:pt x="1947862" y="2027809"/>
                    <a:pt x="1943100" y="2029397"/>
                  </a:cubicBezTo>
                  <a:cubicBezTo>
                    <a:pt x="1937027" y="2035470"/>
                    <a:pt x="1923995" y="2050368"/>
                    <a:pt x="1914525" y="2053209"/>
                  </a:cubicBezTo>
                  <a:cubicBezTo>
                    <a:pt x="1903773" y="2056435"/>
                    <a:pt x="1892300" y="2056384"/>
                    <a:pt x="1881187" y="2057972"/>
                  </a:cubicBezTo>
                  <a:cubicBezTo>
                    <a:pt x="1876425" y="2059559"/>
                    <a:pt x="1871390" y="2060489"/>
                    <a:pt x="1866900" y="2062734"/>
                  </a:cubicBezTo>
                  <a:cubicBezTo>
                    <a:pt x="1829964" y="2081202"/>
                    <a:pt x="1874242" y="2065048"/>
                    <a:pt x="1838325" y="2077022"/>
                  </a:cubicBezTo>
                  <a:cubicBezTo>
                    <a:pt x="1835150" y="2086547"/>
                    <a:pt x="1837154" y="2100028"/>
                    <a:pt x="1828800" y="2105597"/>
                  </a:cubicBezTo>
                  <a:cubicBezTo>
                    <a:pt x="1824037" y="2108772"/>
                    <a:pt x="1819872" y="2113112"/>
                    <a:pt x="1814512" y="2115122"/>
                  </a:cubicBezTo>
                  <a:cubicBezTo>
                    <a:pt x="1806933" y="2117964"/>
                    <a:pt x="1798509" y="2117754"/>
                    <a:pt x="1790700" y="2119884"/>
                  </a:cubicBezTo>
                  <a:cubicBezTo>
                    <a:pt x="1781014" y="2122526"/>
                    <a:pt x="1771650" y="2126234"/>
                    <a:pt x="1762125" y="2129409"/>
                  </a:cubicBezTo>
                  <a:lnTo>
                    <a:pt x="1747837" y="2134172"/>
                  </a:lnTo>
                  <a:lnTo>
                    <a:pt x="1733550" y="2138934"/>
                  </a:lnTo>
                  <a:cubicBezTo>
                    <a:pt x="1696620" y="2163554"/>
                    <a:pt x="1715836" y="2154363"/>
                    <a:pt x="1676400" y="2167509"/>
                  </a:cubicBezTo>
                  <a:cubicBezTo>
                    <a:pt x="1671637" y="2169097"/>
                    <a:pt x="1667035" y="2171288"/>
                    <a:pt x="1662112" y="2172272"/>
                  </a:cubicBezTo>
                  <a:cubicBezTo>
                    <a:pt x="1654175" y="2173859"/>
                    <a:pt x="1646109" y="2174904"/>
                    <a:pt x="1638300" y="2177034"/>
                  </a:cubicBezTo>
                  <a:cubicBezTo>
                    <a:pt x="1628614" y="2179676"/>
                    <a:pt x="1609725" y="2186559"/>
                    <a:pt x="1609725" y="2186559"/>
                  </a:cubicBezTo>
                  <a:cubicBezTo>
                    <a:pt x="1600254" y="2192873"/>
                    <a:pt x="1592980" y="2203152"/>
                    <a:pt x="1581150" y="2191322"/>
                  </a:cubicBezTo>
                  <a:cubicBezTo>
                    <a:pt x="1573055" y="2183227"/>
                    <a:pt x="1562100" y="2162747"/>
                    <a:pt x="1562100" y="2162747"/>
                  </a:cubicBezTo>
                  <a:cubicBezTo>
                    <a:pt x="1560512" y="2146872"/>
                    <a:pt x="1557337" y="2131076"/>
                    <a:pt x="1557337" y="2115122"/>
                  </a:cubicBezTo>
                  <a:cubicBezTo>
                    <a:pt x="1557337" y="2103630"/>
                    <a:pt x="1563105" y="2088295"/>
                    <a:pt x="1566862" y="2077022"/>
                  </a:cubicBezTo>
                  <a:cubicBezTo>
                    <a:pt x="1565275" y="2072259"/>
                    <a:pt x="1564885" y="2066911"/>
                    <a:pt x="1562100" y="2062734"/>
                  </a:cubicBezTo>
                  <a:cubicBezTo>
                    <a:pt x="1554768" y="2051736"/>
                    <a:pt x="1544065" y="2045949"/>
                    <a:pt x="1533525" y="2038922"/>
                  </a:cubicBezTo>
                  <a:cubicBezTo>
                    <a:pt x="1511690" y="2006170"/>
                    <a:pt x="1510855" y="2021207"/>
                    <a:pt x="1519237" y="1996059"/>
                  </a:cubicBezTo>
                  <a:cubicBezTo>
                    <a:pt x="1517650" y="1986534"/>
                    <a:pt x="1518397" y="1976308"/>
                    <a:pt x="1514475" y="1967484"/>
                  </a:cubicBezTo>
                  <a:cubicBezTo>
                    <a:pt x="1506738" y="1950075"/>
                    <a:pt x="1499048" y="1955008"/>
                    <a:pt x="1485900" y="1948434"/>
                  </a:cubicBezTo>
                  <a:cubicBezTo>
                    <a:pt x="1480780" y="1945874"/>
                    <a:pt x="1476375" y="1942084"/>
                    <a:pt x="1471612" y="1938909"/>
                  </a:cubicBezTo>
                  <a:cubicBezTo>
                    <a:pt x="1459642" y="1902997"/>
                    <a:pt x="1477182" y="1945872"/>
                    <a:pt x="1452562" y="1915097"/>
                  </a:cubicBezTo>
                  <a:cubicBezTo>
                    <a:pt x="1449426" y="1911177"/>
                    <a:pt x="1449387" y="1905572"/>
                    <a:pt x="1447800" y="1900809"/>
                  </a:cubicBezTo>
                  <a:cubicBezTo>
                    <a:pt x="1441900" y="1806419"/>
                    <a:pt x="1465993" y="1839088"/>
                    <a:pt x="1423987" y="1815084"/>
                  </a:cubicBezTo>
                  <a:cubicBezTo>
                    <a:pt x="1419017" y="1812244"/>
                    <a:pt x="1414462" y="1808734"/>
                    <a:pt x="1409700" y="1805559"/>
                  </a:cubicBezTo>
                  <a:cubicBezTo>
                    <a:pt x="1392731" y="1754651"/>
                    <a:pt x="1410840" y="1794778"/>
                    <a:pt x="1385887" y="1762697"/>
                  </a:cubicBezTo>
                  <a:cubicBezTo>
                    <a:pt x="1378859" y="1753661"/>
                    <a:pt x="1366837" y="1734122"/>
                    <a:pt x="1366837" y="1734122"/>
                  </a:cubicBezTo>
                  <a:lnTo>
                    <a:pt x="1357312" y="1705547"/>
                  </a:lnTo>
                  <a:cubicBezTo>
                    <a:pt x="1354174" y="1696134"/>
                    <a:pt x="1351419" y="1683687"/>
                    <a:pt x="1343025" y="1676972"/>
                  </a:cubicBezTo>
                  <a:cubicBezTo>
                    <a:pt x="1339105" y="1673836"/>
                    <a:pt x="1333351" y="1674187"/>
                    <a:pt x="1328737" y="1672209"/>
                  </a:cubicBezTo>
                  <a:cubicBezTo>
                    <a:pt x="1322212" y="1669412"/>
                    <a:pt x="1316037" y="1665859"/>
                    <a:pt x="1309687" y="1662684"/>
                  </a:cubicBezTo>
                  <a:cubicBezTo>
                    <a:pt x="1311275" y="1657922"/>
                    <a:pt x="1317235" y="1644220"/>
                    <a:pt x="1314450" y="1648397"/>
                  </a:cubicBezTo>
                  <a:cubicBezTo>
                    <a:pt x="1311275" y="1653159"/>
                    <a:pt x="1306735" y="1657254"/>
                    <a:pt x="1304925" y="1662684"/>
                  </a:cubicBezTo>
                  <a:cubicBezTo>
                    <a:pt x="1303337" y="1667447"/>
                    <a:pt x="1303298" y="1673052"/>
                    <a:pt x="1300162" y="1676972"/>
                  </a:cubicBezTo>
                  <a:cubicBezTo>
                    <a:pt x="1296586" y="1681441"/>
                    <a:pt x="1290637" y="1683322"/>
                    <a:pt x="1285875" y="1686497"/>
                  </a:cubicBezTo>
                  <a:cubicBezTo>
                    <a:pt x="1276904" y="1677526"/>
                    <a:pt x="1267366" y="1669856"/>
                    <a:pt x="1262062" y="1657922"/>
                  </a:cubicBezTo>
                  <a:cubicBezTo>
                    <a:pt x="1257984" y="1648747"/>
                    <a:pt x="1252537" y="1629347"/>
                    <a:pt x="1252537" y="1629347"/>
                  </a:cubicBezTo>
                  <a:cubicBezTo>
                    <a:pt x="1254125" y="1610297"/>
                    <a:pt x="1242854" y="1584717"/>
                    <a:pt x="1257300" y="1572197"/>
                  </a:cubicBezTo>
                  <a:cubicBezTo>
                    <a:pt x="1274138" y="1557604"/>
                    <a:pt x="1302359" y="1572838"/>
                    <a:pt x="1323975" y="1567434"/>
                  </a:cubicBezTo>
                  <a:cubicBezTo>
                    <a:pt x="1329528" y="1566046"/>
                    <a:pt x="1330325" y="1557909"/>
                    <a:pt x="1333500" y="1553147"/>
                  </a:cubicBezTo>
                  <a:cubicBezTo>
                    <a:pt x="1347027" y="1512560"/>
                    <a:pt x="1327485" y="1574947"/>
                    <a:pt x="1343025" y="1481709"/>
                  </a:cubicBezTo>
                  <a:cubicBezTo>
                    <a:pt x="1344676" y="1471805"/>
                    <a:pt x="1352550" y="1453134"/>
                    <a:pt x="1352550" y="1453134"/>
                  </a:cubicBezTo>
                  <a:cubicBezTo>
                    <a:pt x="1354137" y="1438847"/>
                    <a:pt x="1357312" y="1424647"/>
                    <a:pt x="1357312" y="1410272"/>
                  </a:cubicBezTo>
                  <a:cubicBezTo>
                    <a:pt x="1357312" y="1402177"/>
                    <a:pt x="1359285" y="1390949"/>
                    <a:pt x="1352550" y="1386459"/>
                  </a:cubicBezTo>
                  <a:cubicBezTo>
                    <a:pt x="1341901" y="1379359"/>
                    <a:pt x="1327150" y="1383284"/>
                    <a:pt x="1314450" y="1381697"/>
                  </a:cubicBezTo>
                  <a:cubicBezTo>
                    <a:pt x="1308100" y="1383284"/>
                    <a:pt x="1301529" y="1384161"/>
                    <a:pt x="1295400" y="1386459"/>
                  </a:cubicBezTo>
                  <a:cubicBezTo>
                    <a:pt x="1281590" y="1391637"/>
                    <a:pt x="1273905" y="1397614"/>
                    <a:pt x="1262062" y="1405509"/>
                  </a:cubicBezTo>
                  <a:cubicBezTo>
                    <a:pt x="1254125" y="1403922"/>
                    <a:pt x="1245619" y="1404096"/>
                    <a:pt x="1238250" y="1400747"/>
                  </a:cubicBezTo>
                  <a:cubicBezTo>
                    <a:pt x="1227828" y="1396010"/>
                    <a:pt x="1220535" y="1385317"/>
                    <a:pt x="1209675" y="1381697"/>
                  </a:cubicBezTo>
                  <a:lnTo>
                    <a:pt x="1195387" y="1376934"/>
                  </a:lnTo>
                  <a:cubicBezTo>
                    <a:pt x="1163212" y="1387660"/>
                    <a:pt x="1198089" y="1372785"/>
                    <a:pt x="1171575" y="1395984"/>
                  </a:cubicBezTo>
                  <a:cubicBezTo>
                    <a:pt x="1162960" y="1403522"/>
                    <a:pt x="1143000" y="1415034"/>
                    <a:pt x="1143000" y="1415034"/>
                  </a:cubicBezTo>
                  <a:cubicBezTo>
                    <a:pt x="1138237" y="1413447"/>
                    <a:pt x="1132262" y="1413822"/>
                    <a:pt x="1128712" y="1410272"/>
                  </a:cubicBezTo>
                  <a:cubicBezTo>
                    <a:pt x="1112275" y="1393835"/>
                    <a:pt x="1137982" y="1396420"/>
                    <a:pt x="1114425" y="1381697"/>
                  </a:cubicBezTo>
                  <a:cubicBezTo>
                    <a:pt x="1105911" y="1376376"/>
                    <a:pt x="1085850" y="1372172"/>
                    <a:pt x="1085850" y="1372172"/>
                  </a:cubicBezTo>
                  <a:cubicBezTo>
                    <a:pt x="1084262" y="1367409"/>
                    <a:pt x="1082466" y="1362711"/>
                    <a:pt x="1081087" y="1357884"/>
                  </a:cubicBezTo>
                  <a:cubicBezTo>
                    <a:pt x="1079289" y="1351590"/>
                    <a:pt x="1078903" y="1344850"/>
                    <a:pt x="1076325" y="1338834"/>
                  </a:cubicBezTo>
                  <a:cubicBezTo>
                    <a:pt x="1074070" y="1333573"/>
                    <a:pt x="1069975" y="1329309"/>
                    <a:pt x="1066800" y="1324547"/>
                  </a:cubicBezTo>
                  <a:cubicBezTo>
                    <a:pt x="1062626" y="1303681"/>
                    <a:pt x="1057022" y="1289398"/>
                    <a:pt x="1066800" y="1267397"/>
                  </a:cubicBezTo>
                  <a:cubicBezTo>
                    <a:pt x="1070911" y="1258147"/>
                    <a:pt x="1093399" y="1254794"/>
                    <a:pt x="1100137" y="1253109"/>
                  </a:cubicBezTo>
                  <a:cubicBezTo>
                    <a:pt x="1112837" y="1254697"/>
                    <a:pt x="1125687" y="1260382"/>
                    <a:pt x="1138237" y="1257872"/>
                  </a:cubicBezTo>
                  <a:cubicBezTo>
                    <a:pt x="1143850" y="1256749"/>
                    <a:pt x="1145202" y="1248704"/>
                    <a:pt x="1147762" y="1243584"/>
                  </a:cubicBezTo>
                  <a:cubicBezTo>
                    <a:pt x="1148885" y="1241339"/>
                    <a:pt x="1151198" y="1238329"/>
                    <a:pt x="1152669" y="1235599"/>
                  </a:cubicBezTo>
                  <a:lnTo>
                    <a:pt x="1152564" y="1230975"/>
                  </a:lnTo>
                  <a:lnTo>
                    <a:pt x="1154906" y="1231678"/>
                  </a:lnTo>
                  <a:lnTo>
                    <a:pt x="1181017" y="1234031"/>
                  </a:lnTo>
                  <a:lnTo>
                    <a:pt x="1181100" y="1234059"/>
                  </a:lnTo>
                  <a:cubicBezTo>
                    <a:pt x="1186603" y="1235160"/>
                    <a:pt x="1192212" y="1235646"/>
                    <a:pt x="1197768" y="1236440"/>
                  </a:cubicBezTo>
                  <a:lnTo>
                    <a:pt x="1204912" y="1234059"/>
                  </a:lnTo>
                  <a:lnTo>
                    <a:pt x="1219200" y="1229297"/>
                  </a:lnTo>
                  <a:cubicBezTo>
                    <a:pt x="1227743" y="1226450"/>
                    <a:pt x="1234468" y="1218791"/>
                    <a:pt x="1240631" y="1212628"/>
                  </a:cubicBezTo>
                  <a:cubicBezTo>
                    <a:pt x="1258588" y="1206643"/>
                    <a:pt x="1237150" y="1215413"/>
                    <a:pt x="1252537" y="1203103"/>
                  </a:cubicBezTo>
                  <a:cubicBezTo>
                    <a:pt x="1254497" y="1201535"/>
                    <a:pt x="1257188" y="1201015"/>
                    <a:pt x="1259681" y="1200722"/>
                  </a:cubicBezTo>
                  <a:cubicBezTo>
                    <a:pt x="1270745" y="1199420"/>
                    <a:pt x="1281906" y="1199134"/>
                    <a:pt x="1293018" y="1198340"/>
                  </a:cubicBezTo>
                  <a:cubicBezTo>
                    <a:pt x="1304978" y="1201331"/>
                    <a:pt x="1299438" y="1199687"/>
                    <a:pt x="1309687" y="1203103"/>
                  </a:cubicBezTo>
                  <a:cubicBezTo>
                    <a:pt x="1323177" y="1207599"/>
                    <a:pt x="1326898" y="1207447"/>
                    <a:pt x="1338262" y="1217390"/>
                  </a:cubicBezTo>
                  <a:cubicBezTo>
                    <a:pt x="1340416" y="1219275"/>
                    <a:pt x="1341437" y="1222153"/>
                    <a:pt x="1343025" y="1224534"/>
                  </a:cubicBezTo>
                  <a:lnTo>
                    <a:pt x="1350168" y="1226915"/>
                  </a:lnTo>
                  <a:lnTo>
                    <a:pt x="1364456" y="1231678"/>
                  </a:lnTo>
                  <a:lnTo>
                    <a:pt x="1378743" y="1236440"/>
                  </a:lnTo>
                  <a:cubicBezTo>
                    <a:pt x="1383506" y="1238028"/>
                    <a:pt x="1388097" y="1240278"/>
                    <a:pt x="1393031" y="1241203"/>
                  </a:cubicBezTo>
                  <a:cubicBezTo>
                    <a:pt x="1400871" y="1242673"/>
                    <a:pt x="1408906" y="1242790"/>
                    <a:pt x="1416843" y="1243584"/>
                  </a:cubicBezTo>
                  <a:cubicBezTo>
                    <a:pt x="1426474" y="1241979"/>
                    <a:pt x="1443820" y="1238822"/>
                    <a:pt x="1452562" y="1238822"/>
                  </a:cubicBezTo>
                  <a:cubicBezTo>
                    <a:pt x="1458961" y="1238822"/>
                    <a:pt x="1465262" y="1240409"/>
                    <a:pt x="1471612" y="1241203"/>
                  </a:cubicBezTo>
                  <a:cubicBezTo>
                    <a:pt x="1501387" y="1233760"/>
                    <a:pt x="1464368" y="1243273"/>
                    <a:pt x="1488281" y="1236440"/>
                  </a:cubicBezTo>
                  <a:cubicBezTo>
                    <a:pt x="1491428" y="1235541"/>
                    <a:pt x="1494631" y="1234853"/>
                    <a:pt x="1497806" y="1234059"/>
                  </a:cubicBezTo>
                  <a:cubicBezTo>
                    <a:pt x="1503359" y="1232671"/>
                    <a:pt x="1507331" y="1227709"/>
                    <a:pt x="1512093" y="1224534"/>
                  </a:cubicBezTo>
                  <a:cubicBezTo>
                    <a:pt x="1514474" y="1223740"/>
                    <a:pt x="1517462" y="1223928"/>
                    <a:pt x="1519237" y="1222153"/>
                  </a:cubicBezTo>
                  <a:cubicBezTo>
                    <a:pt x="1521012" y="1220378"/>
                    <a:pt x="1520897" y="1217413"/>
                    <a:pt x="1521618" y="1215009"/>
                  </a:cubicBezTo>
                  <a:cubicBezTo>
                    <a:pt x="1523279" y="1209474"/>
                    <a:pt x="1524793" y="1203896"/>
                    <a:pt x="1526381" y="1198340"/>
                  </a:cubicBezTo>
                  <a:lnTo>
                    <a:pt x="1524000" y="1191197"/>
                  </a:lnTo>
                  <a:lnTo>
                    <a:pt x="1519237" y="1176909"/>
                  </a:lnTo>
                  <a:lnTo>
                    <a:pt x="1512093" y="1172147"/>
                  </a:lnTo>
                  <a:cubicBezTo>
                    <a:pt x="1510005" y="1170755"/>
                    <a:pt x="1507331" y="1170559"/>
                    <a:pt x="1504950" y="1169765"/>
                  </a:cubicBezTo>
                  <a:cubicBezTo>
                    <a:pt x="1500187" y="1168177"/>
                    <a:pt x="1495250" y="1167042"/>
                    <a:pt x="1490662" y="1165003"/>
                  </a:cubicBezTo>
                  <a:cubicBezTo>
                    <a:pt x="1488047" y="1163841"/>
                    <a:pt x="1485899" y="1161828"/>
                    <a:pt x="1483518" y="1160240"/>
                  </a:cubicBezTo>
                  <a:lnTo>
                    <a:pt x="1469231" y="1155478"/>
                  </a:lnTo>
                  <a:cubicBezTo>
                    <a:pt x="1463801" y="1153668"/>
                    <a:pt x="1463475" y="1145498"/>
                    <a:pt x="1459706" y="1141190"/>
                  </a:cubicBezTo>
                  <a:cubicBezTo>
                    <a:pt x="1457821" y="1139036"/>
                    <a:pt x="1454586" y="1138452"/>
                    <a:pt x="1452562" y="1136428"/>
                  </a:cubicBezTo>
                  <a:cubicBezTo>
                    <a:pt x="1450538" y="1134404"/>
                    <a:pt x="1449387" y="1131665"/>
                    <a:pt x="1447800" y="1129284"/>
                  </a:cubicBezTo>
                  <a:lnTo>
                    <a:pt x="1440656" y="1126903"/>
                  </a:lnTo>
                  <a:lnTo>
                    <a:pt x="1433512" y="1124522"/>
                  </a:lnTo>
                  <a:cubicBezTo>
                    <a:pt x="1428750" y="1122934"/>
                    <a:pt x="1423812" y="1121798"/>
                    <a:pt x="1419225" y="1119759"/>
                  </a:cubicBezTo>
                  <a:cubicBezTo>
                    <a:pt x="1416610" y="1118597"/>
                    <a:pt x="1414641" y="1116277"/>
                    <a:pt x="1412081" y="1114997"/>
                  </a:cubicBezTo>
                  <a:cubicBezTo>
                    <a:pt x="1394838" y="1106376"/>
                    <a:pt x="1417672" y="1124106"/>
                    <a:pt x="1390650" y="1103090"/>
                  </a:cubicBezTo>
                  <a:cubicBezTo>
                    <a:pt x="1387992" y="1101023"/>
                    <a:pt x="1383506" y="1099314"/>
                    <a:pt x="1383506" y="1095947"/>
                  </a:cubicBezTo>
                  <a:cubicBezTo>
                    <a:pt x="1383506" y="1093085"/>
                    <a:pt x="1388269" y="1092772"/>
                    <a:pt x="1390650" y="1091184"/>
                  </a:cubicBezTo>
                  <a:cubicBezTo>
                    <a:pt x="1396229" y="1089789"/>
                    <a:pt x="1410594" y="1086457"/>
                    <a:pt x="1414462" y="1084040"/>
                  </a:cubicBezTo>
                  <a:cubicBezTo>
                    <a:pt x="1416889" y="1082523"/>
                    <a:pt x="1418220" y="1079577"/>
                    <a:pt x="1419225" y="1076897"/>
                  </a:cubicBezTo>
                  <a:cubicBezTo>
                    <a:pt x="1428002" y="1053492"/>
                    <a:pt x="1419225" y="1074433"/>
                    <a:pt x="1419225" y="1057847"/>
                  </a:cubicBezTo>
                  <a:cubicBezTo>
                    <a:pt x="1419225" y="1055337"/>
                    <a:pt x="1420812" y="1053084"/>
                    <a:pt x="1421606" y="1050703"/>
                  </a:cubicBezTo>
                  <a:cubicBezTo>
                    <a:pt x="1437769" y="1045316"/>
                    <a:pt x="1418478" y="1052442"/>
                    <a:pt x="1443037" y="1038797"/>
                  </a:cubicBezTo>
                  <a:cubicBezTo>
                    <a:pt x="1445231" y="1037578"/>
                    <a:pt x="1449058" y="1038660"/>
                    <a:pt x="1450181" y="1036415"/>
                  </a:cubicBezTo>
                  <a:cubicBezTo>
                    <a:pt x="1453809" y="1029159"/>
                    <a:pt x="1443377" y="1027797"/>
                    <a:pt x="1440656" y="1026890"/>
                  </a:cubicBezTo>
                  <a:lnTo>
                    <a:pt x="1433512" y="1029272"/>
                  </a:lnTo>
                  <a:cubicBezTo>
                    <a:pt x="1428750" y="1030859"/>
                    <a:pt x="1424033" y="1032592"/>
                    <a:pt x="1419225" y="1034034"/>
                  </a:cubicBezTo>
                  <a:cubicBezTo>
                    <a:pt x="1389322" y="1043004"/>
                    <a:pt x="1426567" y="1030793"/>
                    <a:pt x="1402556" y="1038797"/>
                  </a:cubicBezTo>
                  <a:lnTo>
                    <a:pt x="1381125" y="1045940"/>
                  </a:lnTo>
                  <a:cubicBezTo>
                    <a:pt x="1376362" y="1047528"/>
                    <a:pt x="1371680" y="1049382"/>
                    <a:pt x="1366837" y="1050703"/>
                  </a:cubicBezTo>
                  <a:cubicBezTo>
                    <a:pt x="1362932" y="1051768"/>
                    <a:pt x="1358900" y="1052290"/>
                    <a:pt x="1354931" y="1053084"/>
                  </a:cubicBezTo>
                  <a:cubicBezTo>
                    <a:pt x="1348513" y="1054368"/>
                    <a:pt x="1342196" y="1056125"/>
                    <a:pt x="1335881" y="1057847"/>
                  </a:cubicBezTo>
                  <a:cubicBezTo>
                    <a:pt x="1333459" y="1058507"/>
                    <a:pt x="1330512" y="1058453"/>
                    <a:pt x="1328737" y="1060228"/>
                  </a:cubicBezTo>
                  <a:cubicBezTo>
                    <a:pt x="1326962" y="1062003"/>
                    <a:pt x="1327150" y="1064991"/>
                    <a:pt x="1326356" y="1067372"/>
                  </a:cubicBezTo>
                  <a:cubicBezTo>
                    <a:pt x="1327261" y="1071898"/>
                    <a:pt x="1328678" y="1081542"/>
                    <a:pt x="1331118" y="1086422"/>
                  </a:cubicBezTo>
                  <a:cubicBezTo>
                    <a:pt x="1332398" y="1088982"/>
                    <a:pt x="1335881" y="1090703"/>
                    <a:pt x="1335881" y="1093565"/>
                  </a:cubicBezTo>
                  <a:cubicBezTo>
                    <a:pt x="1335881" y="1096427"/>
                    <a:pt x="1332706" y="1098328"/>
                    <a:pt x="1331118" y="1100709"/>
                  </a:cubicBezTo>
                  <a:lnTo>
                    <a:pt x="1323975" y="1105472"/>
                  </a:lnTo>
                  <a:cubicBezTo>
                    <a:pt x="1319212" y="1108647"/>
                    <a:pt x="1314807" y="1112437"/>
                    <a:pt x="1309687" y="1114997"/>
                  </a:cubicBezTo>
                  <a:cubicBezTo>
                    <a:pt x="1306135" y="1116773"/>
                    <a:pt x="1287668" y="1119460"/>
                    <a:pt x="1285875" y="1119759"/>
                  </a:cubicBezTo>
                  <a:cubicBezTo>
                    <a:pt x="1285081" y="1115790"/>
                    <a:pt x="1283493" y="1111900"/>
                    <a:pt x="1283493" y="1107853"/>
                  </a:cubicBezTo>
                  <a:cubicBezTo>
                    <a:pt x="1283493" y="1088802"/>
                    <a:pt x="1289845" y="1112616"/>
                    <a:pt x="1283493" y="1093565"/>
                  </a:cubicBezTo>
                  <a:cubicBezTo>
                    <a:pt x="1279560" y="1092778"/>
                    <a:pt x="1259432" y="1089265"/>
                    <a:pt x="1257300" y="1086422"/>
                  </a:cubicBezTo>
                  <a:cubicBezTo>
                    <a:pt x="1255583" y="1084133"/>
                    <a:pt x="1262062" y="1083247"/>
                    <a:pt x="1264443" y="1081659"/>
                  </a:cubicBezTo>
                  <a:cubicBezTo>
                    <a:pt x="1267451" y="1080656"/>
                    <a:pt x="1277310" y="1078067"/>
                    <a:pt x="1278731" y="1074515"/>
                  </a:cubicBezTo>
                  <a:cubicBezTo>
                    <a:pt x="1279663" y="1072185"/>
                    <a:pt x="1277144" y="1069753"/>
                    <a:pt x="1276350" y="1067372"/>
                  </a:cubicBezTo>
                  <a:cubicBezTo>
                    <a:pt x="1272912" y="1067085"/>
                    <a:pt x="1247324" y="1066497"/>
                    <a:pt x="1238250" y="1062609"/>
                  </a:cubicBezTo>
                  <a:cubicBezTo>
                    <a:pt x="1219749" y="1054681"/>
                    <a:pt x="1240140" y="1062118"/>
                    <a:pt x="1228725" y="1050703"/>
                  </a:cubicBezTo>
                  <a:cubicBezTo>
                    <a:pt x="1226950" y="1048928"/>
                    <a:pt x="1223962" y="1049116"/>
                    <a:pt x="1221581" y="1048322"/>
                  </a:cubicBezTo>
                  <a:cubicBezTo>
                    <a:pt x="1199943" y="1051413"/>
                    <a:pt x="1210237" y="1048928"/>
                    <a:pt x="1190625" y="1055465"/>
                  </a:cubicBezTo>
                  <a:cubicBezTo>
                    <a:pt x="1185195" y="1057275"/>
                    <a:pt x="1184275" y="1064990"/>
                    <a:pt x="1181100" y="1069753"/>
                  </a:cubicBezTo>
                  <a:cubicBezTo>
                    <a:pt x="1178719" y="1070547"/>
                    <a:pt x="1175916" y="1070566"/>
                    <a:pt x="1173956" y="1072134"/>
                  </a:cubicBezTo>
                  <a:cubicBezTo>
                    <a:pt x="1171721" y="1073922"/>
                    <a:pt x="1170473" y="1076718"/>
                    <a:pt x="1169193" y="1079278"/>
                  </a:cubicBezTo>
                  <a:cubicBezTo>
                    <a:pt x="1166263" y="1085139"/>
                    <a:pt x="1165345" y="1095224"/>
                    <a:pt x="1164431" y="1100709"/>
                  </a:cubicBezTo>
                  <a:lnTo>
                    <a:pt x="1157287" y="1105472"/>
                  </a:lnTo>
                  <a:cubicBezTo>
                    <a:pt x="1152525" y="1108647"/>
                    <a:pt x="1145714" y="1109957"/>
                    <a:pt x="1143000" y="1114997"/>
                  </a:cubicBezTo>
                  <a:cubicBezTo>
                    <a:pt x="1139592" y="1121325"/>
                    <a:pt x="1141412" y="1129284"/>
                    <a:pt x="1140618" y="1136428"/>
                  </a:cubicBezTo>
                  <a:cubicBezTo>
                    <a:pt x="1140618" y="1136428"/>
                    <a:pt x="1138517" y="1146458"/>
                    <a:pt x="1135856" y="1150715"/>
                  </a:cubicBezTo>
                  <a:cubicBezTo>
                    <a:pt x="1134339" y="1153142"/>
                    <a:pt x="1130500" y="1153243"/>
                    <a:pt x="1128712" y="1155478"/>
                  </a:cubicBezTo>
                  <a:cubicBezTo>
                    <a:pt x="1127144" y="1157438"/>
                    <a:pt x="1127125" y="1160241"/>
                    <a:pt x="1126331" y="1162622"/>
                  </a:cubicBezTo>
                  <a:cubicBezTo>
                    <a:pt x="1122362" y="1163416"/>
                    <a:pt x="1117939" y="1162995"/>
                    <a:pt x="1114425" y="1165003"/>
                  </a:cubicBezTo>
                  <a:cubicBezTo>
                    <a:pt x="1111940" y="1166423"/>
                    <a:pt x="1110223" y="1169341"/>
                    <a:pt x="1109662" y="1172147"/>
                  </a:cubicBezTo>
                  <a:cubicBezTo>
                    <a:pt x="1107787" y="1181519"/>
                    <a:pt x="1108075" y="1191197"/>
                    <a:pt x="1107281" y="1200722"/>
                  </a:cubicBezTo>
                  <a:cubicBezTo>
                    <a:pt x="1111792" y="1214255"/>
                    <a:pt x="1107887" y="1206090"/>
                    <a:pt x="1123950" y="1222153"/>
                  </a:cubicBezTo>
                  <a:lnTo>
                    <a:pt x="1131093" y="1224534"/>
                  </a:lnTo>
                  <a:lnTo>
                    <a:pt x="1147391" y="1229423"/>
                  </a:lnTo>
                  <a:lnTo>
                    <a:pt x="1140849" y="1229584"/>
                  </a:lnTo>
                  <a:cubicBezTo>
                    <a:pt x="1136782" y="1230982"/>
                    <a:pt x="1132639" y="1233078"/>
                    <a:pt x="1128712" y="1234059"/>
                  </a:cubicBezTo>
                  <a:cubicBezTo>
                    <a:pt x="1084373" y="1245144"/>
                    <a:pt x="1162782" y="1231915"/>
                    <a:pt x="1081087" y="1243584"/>
                  </a:cubicBezTo>
                  <a:cubicBezTo>
                    <a:pt x="1033949" y="1259299"/>
                    <a:pt x="1115955" y="1233317"/>
                    <a:pt x="990600" y="1253109"/>
                  </a:cubicBezTo>
                  <a:cubicBezTo>
                    <a:pt x="984946" y="1254002"/>
                    <a:pt x="981075" y="1259459"/>
                    <a:pt x="976312" y="1262634"/>
                  </a:cubicBezTo>
                  <a:cubicBezTo>
                    <a:pt x="966787" y="1256284"/>
                    <a:pt x="944960" y="1232478"/>
                    <a:pt x="947737" y="1243584"/>
                  </a:cubicBezTo>
                  <a:cubicBezTo>
                    <a:pt x="948857" y="1248062"/>
                    <a:pt x="954159" y="1271336"/>
                    <a:pt x="957262" y="1276922"/>
                  </a:cubicBezTo>
                  <a:cubicBezTo>
                    <a:pt x="962821" y="1286929"/>
                    <a:pt x="969962" y="1295972"/>
                    <a:pt x="976312" y="1305497"/>
                  </a:cubicBezTo>
                  <a:cubicBezTo>
                    <a:pt x="979487" y="1310259"/>
                    <a:pt x="980407" y="1317974"/>
                    <a:pt x="985837" y="1319784"/>
                  </a:cubicBezTo>
                  <a:lnTo>
                    <a:pt x="1000125" y="1324547"/>
                  </a:lnTo>
                  <a:cubicBezTo>
                    <a:pt x="1003300" y="1329309"/>
                    <a:pt x="1007090" y="1333715"/>
                    <a:pt x="1009650" y="1338834"/>
                  </a:cubicBezTo>
                  <a:cubicBezTo>
                    <a:pt x="1011895" y="1343324"/>
                    <a:pt x="1018902" y="1350877"/>
                    <a:pt x="1014412" y="1353122"/>
                  </a:cubicBezTo>
                  <a:cubicBezTo>
                    <a:pt x="1007172" y="1356742"/>
                    <a:pt x="998537" y="1349947"/>
                    <a:pt x="990600" y="1348359"/>
                  </a:cubicBezTo>
                  <a:cubicBezTo>
                    <a:pt x="950584" y="1355029"/>
                    <a:pt x="960103" y="1344515"/>
                    <a:pt x="971550" y="1367409"/>
                  </a:cubicBezTo>
                  <a:cubicBezTo>
                    <a:pt x="973795" y="1371899"/>
                    <a:pt x="974725" y="1376934"/>
                    <a:pt x="976312" y="1381697"/>
                  </a:cubicBezTo>
                  <a:cubicBezTo>
                    <a:pt x="958083" y="1393850"/>
                    <a:pt x="957105" y="1399089"/>
                    <a:pt x="928687" y="1386459"/>
                  </a:cubicBezTo>
                  <a:cubicBezTo>
                    <a:pt x="923457" y="1384134"/>
                    <a:pt x="922337" y="1376934"/>
                    <a:pt x="919162" y="1372172"/>
                  </a:cubicBezTo>
                  <a:cubicBezTo>
                    <a:pt x="908050" y="1338835"/>
                    <a:pt x="919162" y="1346772"/>
                    <a:pt x="895350" y="1338834"/>
                  </a:cubicBezTo>
                  <a:cubicBezTo>
                    <a:pt x="898373" y="1326740"/>
                    <a:pt x="905025" y="1312828"/>
                    <a:pt x="895350" y="1300734"/>
                  </a:cubicBezTo>
                  <a:cubicBezTo>
                    <a:pt x="892214" y="1296814"/>
                    <a:pt x="885825" y="1297559"/>
                    <a:pt x="881062" y="1295972"/>
                  </a:cubicBezTo>
                  <a:cubicBezTo>
                    <a:pt x="877925" y="1286559"/>
                    <a:pt x="875169" y="1274112"/>
                    <a:pt x="866775" y="1267397"/>
                  </a:cubicBezTo>
                  <a:cubicBezTo>
                    <a:pt x="862855" y="1264261"/>
                    <a:pt x="857250" y="1264222"/>
                    <a:pt x="852487" y="1262634"/>
                  </a:cubicBezTo>
                  <a:cubicBezTo>
                    <a:pt x="854075" y="1257872"/>
                    <a:pt x="855005" y="1252837"/>
                    <a:pt x="857250" y="1248347"/>
                  </a:cubicBezTo>
                  <a:cubicBezTo>
                    <a:pt x="859810" y="1243227"/>
                    <a:pt x="865834" y="1239705"/>
                    <a:pt x="866775" y="1234059"/>
                  </a:cubicBezTo>
                  <a:cubicBezTo>
                    <a:pt x="869253" y="1219186"/>
                    <a:pt x="855868" y="1217033"/>
                    <a:pt x="847725" y="1210247"/>
                  </a:cubicBezTo>
                  <a:cubicBezTo>
                    <a:pt x="842551" y="1205935"/>
                    <a:pt x="838754" y="1200094"/>
                    <a:pt x="833437" y="1195959"/>
                  </a:cubicBezTo>
                  <a:cubicBezTo>
                    <a:pt x="824401" y="1188931"/>
                    <a:pt x="815722" y="1180529"/>
                    <a:pt x="804862" y="1176909"/>
                  </a:cubicBezTo>
                  <a:lnTo>
                    <a:pt x="776287" y="1167384"/>
                  </a:lnTo>
                  <a:cubicBezTo>
                    <a:pt x="773112" y="1162622"/>
                    <a:pt x="771231" y="1156673"/>
                    <a:pt x="766762" y="1153097"/>
                  </a:cubicBezTo>
                  <a:cubicBezTo>
                    <a:pt x="762842" y="1149961"/>
                    <a:pt x="756025" y="1151884"/>
                    <a:pt x="752475" y="1148334"/>
                  </a:cubicBezTo>
                  <a:cubicBezTo>
                    <a:pt x="748925" y="1144784"/>
                    <a:pt x="750150" y="1138435"/>
                    <a:pt x="747712" y="1134047"/>
                  </a:cubicBezTo>
                  <a:cubicBezTo>
                    <a:pt x="731369" y="1104631"/>
                    <a:pt x="735246" y="1109861"/>
                    <a:pt x="714375" y="1095947"/>
                  </a:cubicBezTo>
                  <a:cubicBezTo>
                    <a:pt x="708933" y="1097761"/>
                    <a:pt x="691242" y="1106832"/>
                    <a:pt x="685800" y="1095947"/>
                  </a:cubicBezTo>
                  <a:cubicBezTo>
                    <a:pt x="683555" y="1091457"/>
                    <a:pt x="688975" y="1086422"/>
                    <a:pt x="690562" y="1081659"/>
                  </a:cubicBezTo>
                  <a:cubicBezTo>
                    <a:pt x="687387" y="1072134"/>
                    <a:pt x="688137" y="1060184"/>
                    <a:pt x="681037" y="1053084"/>
                  </a:cubicBezTo>
                  <a:cubicBezTo>
                    <a:pt x="677094" y="1049141"/>
                    <a:pt x="652940" y="1067053"/>
                    <a:pt x="652462" y="1067372"/>
                  </a:cubicBezTo>
                  <a:cubicBezTo>
                    <a:pt x="644349" y="1079541"/>
                    <a:pt x="630818" y="1095085"/>
                    <a:pt x="642937" y="1110234"/>
                  </a:cubicBezTo>
                  <a:cubicBezTo>
                    <a:pt x="646513" y="1114704"/>
                    <a:pt x="651994" y="1117434"/>
                    <a:pt x="657225" y="1119759"/>
                  </a:cubicBezTo>
                  <a:cubicBezTo>
                    <a:pt x="666400" y="1123837"/>
                    <a:pt x="685800" y="1129284"/>
                    <a:pt x="685800" y="1129284"/>
                  </a:cubicBezTo>
                  <a:lnTo>
                    <a:pt x="704850" y="1186434"/>
                  </a:lnTo>
                  <a:cubicBezTo>
                    <a:pt x="707988" y="1195848"/>
                    <a:pt x="710742" y="1208293"/>
                    <a:pt x="719137" y="1215009"/>
                  </a:cubicBezTo>
                  <a:cubicBezTo>
                    <a:pt x="723057" y="1218145"/>
                    <a:pt x="729036" y="1217334"/>
                    <a:pt x="733425" y="1219772"/>
                  </a:cubicBezTo>
                  <a:cubicBezTo>
                    <a:pt x="743432" y="1225331"/>
                    <a:pt x="751140" y="1235202"/>
                    <a:pt x="762000" y="1238822"/>
                  </a:cubicBezTo>
                  <a:cubicBezTo>
                    <a:pt x="796785" y="1250417"/>
                    <a:pt x="780834" y="1245912"/>
                    <a:pt x="809625" y="1253109"/>
                  </a:cubicBezTo>
                  <a:cubicBezTo>
                    <a:pt x="815975" y="1262634"/>
                    <a:pt x="839781" y="1284460"/>
                    <a:pt x="828675" y="1281684"/>
                  </a:cubicBezTo>
                  <a:cubicBezTo>
                    <a:pt x="822325" y="1280097"/>
                    <a:pt x="815894" y="1278803"/>
                    <a:pt x="809625" y="1276922"/>
                  </a:cubicBezTo>
                  <a:cubicBezTo>
                    <a:pt x="800008" y="1274037"/>
                    <a:pt x="781050" y="1267397"/>
                    <a:pt x="781050" y="1267397"/>
                  </a:cubicBezTo>
                  <a:cubicBezTo>
                    <a:pt x="777875" y="1272159"/>
                    <a:pt x="771525" y="1275960"/>
                    <a:pt x="771525" y="1281684"/>
                  </a:cubicBezTo>
                  <a:cubicBezTo>
                    <a:pt x="771525" y="1287408"/>
                    <a:pt x="778490" y="1290852"/>
                    <a:pt x="781050" y="1295972"/>
                  </a:cubicBezTo>
                  <a:cubicBezTo>
                    <a:pt x="783295" y="1300462"/>
                    <a:pt x="784225" y="1305497"/>
                    <a:pt x="785812" y="1310259"/>
                  </a:cubicBezTo>
                  <a:cubicBezTo>
                    <a:pt x="782637" y="1315022"/>
                    <a:pt x="781050" y="1321372"/>
                    <a:pt x="776287" y="1324547"/>
                  </a:cubicBezTo>
                  <a:cubicBezTo>
                    <a:pt x="773564" y="1326363"/>
                    <a:pt x="769866" y="1326311"/>
                    <a:pt x="766317" y="1326426"/>
                  </a:cubicBezTo>
                  <a:lnTo>
                    <a:pt x="760298" y="1328337"/>
                  </a:lnTo>
                  <a:lnTo>
                    <a:pt x="760524" y="1327912"/>
                  </a:lnTo>
                  <a:cubicBezTo>
                    <a:pt x="760852" y="1325135"/>
                    <a:pt x="760877" y="1322029"/>
                    <a:pt x="762000" y="1319784"/>
                  </a:cubicBezTo>
                  <a:cubicBezTo>
                    <a:pt x="764560" y="1314665"/>
                    <a:pt x="768350" y="1310259"/>
                    <a:pt x="771525" y="1305497"/>
                  </a:cubicBezTo>
                  <a:cubicBezTo>
                    <a:pt x="766762" y="1302322"/>
                    <a:pt x="761006" y="1300280"/>
                    <a:pt x="757237" y="1295972"/>
                  </a:cubicBezTo>
                  <a:cubicBezTo>
                    <a:pt x="749699" y="1287357"/>
                    <a:pt x="749047" y="1271017"/>
                    <a:pt x="738187" y="1267397"/>
                  </a:cubicBezTo>
                  <a:lnTo>
                    <a:pt x="709612" y="1257872"/>
                  </a:lnTo>
                  <a:lnTo>
                    <a:pt x="695325" y="1253109"/>
                  </a:lnTo>
                  <a:cubicBezTo>
                    <a:pt x="692150" y="1248347"/>
                    <a:pt x="690269" y="1242398"/>
                    <a:pt x="685800" y="1238822"/>
                  </a:cubicBezTo>
                  <a:cubicBezTo>
                    <a:pt x="681880" y="1235686"/>
                    <a:pt x="676002" y="1236304"/>
                    <a:pt x="671512" y="1234059"/>
                  </a:cubicBezTo>
                  <a:cubicBezTo>
                    <a:pt x="634590" y="1215598"/>
                    <a:pt x="678844" y="1231739"/>
                    <a:pt x="642937" y="1219772"/>
                  </a:cubicBezTo>
                  <a:cubicBezTo>
                    <a:pt x="636587" y="1210247"/>
                    <a:pt x="634747" y="1194818"/>
                    <a:pt x="623887" y="1191197"/>
                  </a:cubicBezTo>
                  <a:cubicBezTo>
                    <a:pt x="587970" y="1179223"/>
                    <a:pt x="632248" y="1195377"/>
                    <a:pt x="595312" y="1176909"/>
                  </a:cubicBezTo>
                  <a:cubicBezTo>
                    <a:pt x="590822" y="1174664"/>
                    <a:pt x="585787" y="1173734"/>
                    <a:pt x="581025" y="1172147"/>
                  </a:cubicBezTo>
                  <a:cubicBezTo>
                    <a:pt x="557376" y="1136672"/>
                    <a:pt x="587771" y="1180242"/>
                    <a:pt x="557212" y="1143572"/>
                  </a:cubicBezTo>
                  <a:cubicBezTo>
                    <a:pt x="537366" y="1119757"/>
                    <a:pt x="559595" y="1137223"/>
                    <a:pt x="533400" y="1119759"/>
                  </a:cubicBezTo>
                  <a:cubicBezTo>
                    <a:pt x="519778" y="1124300"/>
                    <a:pt x="515019" y="1126293"/>
                    <a:pt x="500062" y="1129284"/>
                  </a:cubicBezTo>
                  <a:cubicBezTo>
                    <a:pt x="490593" y="1131178"/>
                    <a:pt x="481012" y="1132459"/>
                    <a:pt x="471487" y="1134047"/>
                  </a:cubicBezTo>
                  <a:cubicBezTo>
                    <a:pt x="468312" y="1138809"/>
                    <a:pt x="466009" y="1144287"/>
                    <a:pt x="461962" y="1148334"/>
                  </a:cubicBezTo>
                  <a:cubicBezTo>
                    <a:pt x="452730" y="1157566"/>
                    <a:pt x="445008" y="1158748"/>
                    <a:pt x="433387" y="1162622"/>
                  </a:cubicBezTo>
                  <a:cubicBezTo>
                    <a:pt x="414337" y="1161034"/>
                    <a:pt x="395353" y="1157859"/>
                    <a:pt x="376237" y="1157859"/>
                  </a:cubicBezTo>
                  <a:cubicBezTo>
                    <a:pt x="372688" y="1157859"/>
                    <a:pt x="318584" y="1152593"/>
                    <a:pt x="342900" y="1176909"/>
                  </a:cubicBezTo>
                  <a:cubicBezTo>
                    <a:pt x="346450" y="1180459"/>
                    <a:pt x="352697" y="1179427"/>
                    <a:pt x="357187" y="1181672"/>
                  </a:cubicBezTo>
                  <a:cubicBezTo>
                    <a:pt x="362307" y="1184232"/>
                    <a:pt x="366712" y="1188022"/>
                    <a:pt x="371475" y="1191197"/>
                  </a:cubicBezTo>
                  <a:cubicBezTo>
                    <a:pt x="368338" y="1200608"/>
                    <a:pt x="365579" y="1213058"/>
                    <a:pt x="357187" y="1219772"/>
                  </a:cubicBezTo>
                  <a:cubicBezTo>
                    <a:pt x="353267" y="1222908"/>
                    <a:pt x="347662" y="1222947"/>
                    <a:pt x="342900" y="1224534"/>
                  </a:cubicBezTo>
                  <a:cubicBezTo>
                    <a:pt x="333375" y="1230884"/>
                    <a:pt x="325185" y="1239964"/>
                    <a:pt x="314325" y="1243584"/>
                  </a:cubicBezTo>
                  <a:cubicBezTo>
                    <a:pt x="294607" y="1250157"/>
                    <a:pt x="304214" y="1245562"/>
                    <a:pt x="285750" y="1257872"/>
                  </a:cubicBezTo>
                  <a:cubicBezTo>
                    <a:pt x="260473" y="1295787"/>
                    <a:pt x="265081" y="1275114"/>
                    <a:pt x="271462" y="1319784"/>
                  </a:cubicBezTo>
                  <a:cubicBezTo>
                    <a:pt x="268287" y="1329309"/>
                    <a:pt x="267773" y="1340189"/>
                    <a:pt x="261937" y="1348359"/>
                  </a:cubicBezTo>
                  <a:cubicBezTo>
                    <a:pt x="259019" y="1352444"/>
                    <a:pt x="252140" y="1350877"/>
                    <a:pt x="247650" y="1353122"/>
                  </a:cubicBezTo>
                  <a:cubicBezTo>
                    <a:pt x="242530" y="1355682"/>
                    <a:pt x="238593" y="1360322"/>
                    <a:pt x="233362" y="1362647"/>
                  </a:cubicBezTo>
                  <a:cubicBezTo>
                    <a:pt x="224187" y="1366725"/>
                    <a:pt x="213141" y="1366603"/>
                    <a:pt x="204787" y="1372172"/>
                  </a:cubicBezTo>
                  <a:cubicBezTo>
                    <a:pt x="194189" y="1379238"/>
                    <a:pt x="189031" y="1384487"/>
                    <a:pt x="176212" y="1386459"/>
                  </a:cubicBezTo>
                  <a:cubicBezTo>
                    <a:pt x="160443" y="1388885"/>
                    <a:pt x="144462" y="1389634"/>
                    <a:pt x="128587" y="1391222"/>
                  </a:cubicBezTo>
                  <a:cubicBezTo>
                    <a:pt x="104773" y="1399160"/>
                    <a:pt x="104775" y="1405510"/>
                    <a:pt x="85725" y="1395984"/>
                  </a:cubicBezTo>
                  <a:cubicBezTo>
                    <a:pt x="80605" y="1393424"/>
                    <a:pt x="76200" y="1389634"/>
                    <a:pt x="71437" y="1386459"/>
                  </a:cubicBezTo>
                  <a:cubicBezTo>
                    <a:pt x="49602" y="1353707"/>
                    <a:pt x="63247" y="1354263"/>
                    <a:pt x="38100" y="1362647"/>
                  </a:cubicBezTo>
                  <a:cubicBezTo>
                    <a:pt x="31750" y="1361059"/>
                    <a:pt x="24161" y="1361973"/>
                    <a:pt x="19050" y="1357884"/>
                  </a:cubicBezTo>
                  <a:cubicBezTo>
                    <a:pt x="13283" y="1353270"/>
                    <a:pt x="7143" y="1338041"/>
                    <a:pt x="4762" y="1334072"/>
                  </a:cubicBezTo>
                  <a:cubicBezTo>
                    <a:pt x="6350" y="1319784"/>
                    <a:pt x="7162" y="1305389"/>
                    <a:pt x="9525" y="1291209"/>
                  </a:cubicBezTo>
                  <a:cubicBezTo>
                    <a:pt x="10350" y="1286257"/>
                    <a:pt x="12908" y="1281749"/>
                    <a:pt x="14287" y="1276922"/>
                  </a:cubicBezTo>
                  <a:cubicBezTo>
                    <a:pt x="16085" y="1270628"/>
                    <a:pt x="17462" y="1264222"/>
                    <a:pt x="19050" y="1257872"/>
                  </a:cubicBezTo>
                  <a:cubicBezTo>
                    <a:pt x="17462" y="1243584"/>
                    <a:pt x="17106" y="1229105"/>
                    <a:pt x="14287" y="1215009"/>
                  </a:cubicBezTo>
                  <a:cubicBezTo>
                    <a:pt x="12318" y="1205164"/>
                    <a:pt x="7937" y="1195959"/>
                    <a:pt x="4762" y="1186434"/>
                  </a:cubicBezTo>
                  <a:lnTo>
                    <a:pt x="0" y="1172147"/>
                  </a:lnTo>
                  <a:cubicBezTo>
                    <a:pt x="37736" y="1159568"/>
                    <a:pt x="18671" y="1164273"/>
                    <a:pt x="57150" y="1157859"/>
                  </a:cubicBezTo>
                  <a:cubicBezTo>
                    <a:pt x="85757" y="1138787"/>
                    <a:pt x="57548" y="1153097"/>
                    <a:pt x="109537" y="1153097"/>
                  </a:cubicBezTo>
                  <a:cubicBezTo>
                    <a:pt x="152429" y="1153097"/>
                    <a:pt x="195262" y="1149922"/>
                    <a:pt x="238125" y="1148334"/>
                  </a:cubicBezTo>
                  <a:cubicBezTo>
                    <a:pt x="246739" y="1113873"/>
                    <a:pt x="244551" y="1131517"/>
                    <a:pt x="238125" y="1076897"/>
                  </a:cubicBezTo>
                  <a:cubicBezTo>
                    <a:pt x="236997" y="1067307"/>
                    <a:pt x="237680" y="1056959"/>
                    <a:pt x="233362" y="1048322"/>
                  </a:cubicBezTo>
                  <a:cubicBezTo>
                    <a:pt x="230802" y="1043203"/>
                    <a:pt x="223837" y="1041972"/>
                    <a:pt x="219075" y="1038797"/>
                  </a:cubicBezTo>
                  <a:cubicBezTo>
                    <a:pt x="215900" y="1030859"/>
                    <a:pt x="216389" y="1020113"/>
                    <a:pt x="209550" y="1014984"/>
                  </a:cubicBezTo>
                  <a:cubicBezTo>
                    <a:pt x="201825" y="1009190"/>
                    <a:pt x="190136" y="1013275"/>
                    <a:pt x="180975" y="1010222"/>
                  </a:cubicBezTo>
                  <a:cubicBezTo>
                    <a:pt x="175545" y="1008412"/>
                    <a:pt x="171450" y="1003872"/>
                    <a:pt x="166687" y="1000697"/>
                  </a:cubicBezTo>
                  <a:cubicBezTo>
                    <a:pt x="163512" y="995934"/>
                    <a:pt x="156039" y="992022"/>
                    <a:pt x="157162" y="986409"/>
                  </a:cubicBezTo>
                  <a:cubicBezTo>
                    <a:pt x="158285" y="980796"/>
                    <a:pt x="165837" y="978007"/>
                    <a:pt x="171450" y="976884"/>
                  </a:cubicBezTo>
                  <a:cubicBezTo>
                    <a:pt x="190195" y="973135"/>
                    <a:pt x="209550" y="973709"/>
                    <a:pt x="228600" y="972122"/>
                  </a:cubicBezTo>
                  <a:cubicBezTo>
                    <a:pt x="231775" y="967359"/>
                    <a:pt x="234078" y="961882"/>
                    <a:pt x="238125" y="957834"/>
                  </a:cubicBezTo>
                  <a:cubicBezTo>
                    <a:pt x="251192" y="944767"/>
                    <a:pt x="258051" y="948091"/>
                    <a:pt x="276225" y="943547"/>
                  </a:cubicBezTo>
                  <a:cubicBezTo>
                    <a:pt x="281095" y="942329"/>
                    <a:pt x="285642" y="940002"/>
                    <a:pt x="290512" y="938784"/>
                  </a:cubicBezTo>
                  <a:cubicBezTo>
                    <a:pt x="298365" y="936821"/>
                    <a:pt x="306387" y="935609"/>
                    <a:pt x="314325" y="934022"/>
                  </a:cubicBezTo>
                  <a:cubicBezTo>
                    <a:pt x="319087" y="930847"/>
                    <a:pt x="324565" y="928544"/>
                    <a:pt x="328612" y="924497"/>
                  </a:cubicBezTo>
                  <a:cubicBezTo>
                    <a:pt x="347662" y="905447"/>
                    <a:pt x="327025" y="913384"/>
                    <a:pt x="352425" y="900684"/>
                  </a:cubicBezTo>
                  <a:cubicBezTo>
                    <a:pt x="363309" y="895242"/>
                    <a:pt x="379661" y="893875"/>
                    <a:pt x="390525" y="891159"/>
                  </a:cubicBezTo>
                  <a:cubicBezTo>
                    <a:pt x="395395" y="889941"/>
                    <a:pt x="400050" y="887984"/>
                    <a:pt x="404812" y="886397"/>
                  </a:cubicBezTo>
                  <a:cubicBezTo>
                    <a:pt x="407987" y="881634"/>
                    <a:pt x="410290" y="876156"/>
                    <a:pt x="414337" y="872109"/>
                  </a:cubicBezTo>
                  <a:cubicBezTo>
                    <a:pt x="423569" y="862877"/>
                    <a:pt x="431292" y="861695"/>
                    <a:pt x="442912" y="857822"/>
                  </a:cubicBezTo>
                  <a:cubicBezTo>
                    <a:pt x="454334" y="823558"/>
                    <a:pt x="440474" y="866353"/>
                    <a:pt x="452437" y="824484"/>
                  </a:cubicBezTo>
                  <a:cubicBezTo>
                    <a:pt x="453816" y="819657"/>
                    <a:pt x="452261" y="811095"/>
                    <a:pt x="457200" y="810197"/>
                  </a:cubicBezTo>
                  <a:cubicBezTo>
                    <a:pt x="490037" y="804227"/>
                    <a:pt x="523875" y="807022"/>
                    <a:pt x="557212" y="805434"/>
                  </a:cubicBezTo>
                  <a:cubicBezTo>
                    <a:pt x="555625" y="792734"/>
                    <a:pt x="557203" y="779217"/>
                    <a:pt x="552450" y="767334"/>
                  </a:cubicBezTo>
                  <a:cubicBezTo>
                    <a:pt x="550324" y="762019"/>
                    <a:pt x="541196" y="762663"/>
                    <a:pt x="538162" y="757809"/>
                  </a:cubicBezTo>
                  <a:cubicBezTo>
                    <a:pt x="532841" y="749295"/>
                    <a:pt x="531812" y="738759"/>
                    <a:pt x="528637" y="729234"/>
                  </a:cubicBezTo>
                  <a:lnTo>
                    <a:pt x="523875" y="714947"/>
                  </a:lnTo>
                  <a:cubicBezTo>
                    <a:pt x="535210" y="680942"/>
                    <a:pt x="525046" y="691941"/>
                    <a:pt x="547687" y="676847"/>
                  </a:cubicBezTo>
                  <a:lnTo>
                    <a:pt x="576262" y="681609"/>
                  </a:lnTo>
                  <a:cubicBezTo>
                    <a:pt x="587419" y="708107"/>
                    <a:pt x="558512" y="758242"/>
                    <a:pt x="585787" y="767334"/>
                  </a:cubicBezTo>
                  <a:cubicBezTo>
                    <a:pt x="605505" y="773907"/>
                    <a:pt x="595898" y="769312"/>
                    <a:pt x="614362" y="781622"/>
                  </a:cubicBezTo>
                  <a:cubicBezTo>
                    <a:pt x="617537" y="786384"/>
                    <a:pt x="619033" y="792876"/>
                    <a:pt x="623887" y="795909"/>
                  </a:cubicBezTo>
                  <a:cubicBezTo>
                    <a:pt x="632401" y="801230"/>
                    <a:pt x="652462" y="805434"/>
                    <a:pt x="652462" y="805434"/>
                  </a:cubicBezTo>
                  <a:cubicBezTo>
                    <a:pt x="660400" y="803847"/>
                    <a:pt x="668465" y="802802"/>
                    <a:pt x="676275" y="800672"/>
                  </a:cubicBezTo>
                  <a:cubicBezTo>
                    <a:pt x="685961" y="798030"/>
                    <a:pt x="694844" y="791981"/>
                    <a:pt x="704850" y="791147"/>
                  </a:cubicBezTo>
                  <a:lnTo>
                    <a:pt x="762000" y="786384"/>
                  </a:lnTo>
                  <a:cubicBezTo>
                    <a:pt x="766762" y="784797"/>
                    <a:pt x="771267" y="781622"/>
                    <a:pt x="776287" y="781622"/>
                  </a:cubicBezTo>
                  <a:cubicBezTo>
                    <a:pt x="813778" y="781622"/>
                    <a:pt x="819658" y="784130"/>
                    <a:pt x="847725" y="791147"/>
                  </a:cubicBezTo>
                  <a:cubicBezTo>
                    <a:pt x="855662" y="789559"/>
                    <a:pt x="864509" y="790400"/>
                    <a:pt x="871537" y="786384"/>
                  </a:cubicBezTo>
                  <a:cubicBezTo>
                    <a:pt x="876507" y="783544"/>
                    <a:pt x="876208" y="775130"/>
                    <a:pt x="881062" y="772097"/>
                  </a:cubicBezTo>
                  <a:cubicBezTo>
                    <a:pt x="889576" y="766776"/>
                    <a:pt x="909637" y="762572"/>
                    <a:pt x="909637" y="762572"/>
                  </a:cubicBezTo>
                  <a:cubicBezTo>
                    <a:pt x="920360" y="730406"/>
                    <a:pt x="907986" y="770002"/>
                    <a:pt x="919162" y="719709"/>
                  </a:cubicBezTo>
                  <a:cubicBezTo>
                    <a:pt x="920251" y="714809"/>
                    <a:pt x="920789" y="709342"/>
                    <a:pt x="923925" y="705422"/>
                  </a:cubicBezTo>
                  <a:cubicBezTo>
                    <a:pt x="930640" y="697029"/>
                    <a:pt x="943088" y="694272"/>
                    <a:pt x="952500" y="691134"/>
                  </a:cubicBezTo>
                  <a:cubicBezTo>
                    <a:pt x="962158" y="693066"/>
                    <a:pt x="996508" y="702865"/>
                    <a:pt x="1004887" y="691134"/>
                  </a:cubicBezTo>
                  <a:cubicBezTo>
                    <a:pt x="1010500" y="683276"/>
                    <a:pt x="1004443" y="671196"/>
                    <a:pt x="1000125" y="662559"/>
                  </a:cubicBezTo>
                  <a:cubicBezTo>
                    <a:pt x="997565" y="657439"/>
                    <a:pt x="990600" y="656209"/>
                    <a:pt x="985837" y="653034"/>
                  </a:cubicBezTo>
                  <a:cubicBezTo>
                    <a:pt x="987425" y="646684"/>
                    <a:pt x="986969" y="639430"/>
                    <a:pt x="990600" y="633984"/>
                  </a:cubicBezTo>
                  <a:cubicBezTo>
                    <a:pt x="996525" y="625097"/>
                    <a:pt x="1028780" y="615380"/>
                    <a:pt x="1033462" y="614934"/>
                  </a:cubicBezTo>
                  <a:lnTo>
                    <a:pt x="1133475" y="605409"/>
                  </a:lnTo>
                  <a:cubicBezTo>
                    <a:pt x="1141412" y="603822"/>
                    <a:pt x="1150259" y="604663"/>
                    <a:pt x="1157287" y="600647"/>
                  </a:cubicBezTo>
                  <a:cubicBezTo>
                    <a:pt x="1162257" y="597807"/>
                    <a:pt x="1171209" y="590023"/>
                    <a:pt x="1166812" y="586359"/>
                  </a:cubicBezTo>
                  <a:cubicBezTo>
                    <a:pt x="1156755" y="577978"/>
                    <a:pt x="1128712" y="576834"/>
                    <a:pt x="1128712" y="576834"/>
                  </a:cubicBezTo>
                  <a:cubicBezTo>
                    <a:pt x="1103312" y="578422"/>
                    <a:pt x="1077835" y="579065"/>
                    <a:pt x="1052512" y="581597"/>
                  </a:cubicBezTo>
                  <a:cubicBezTo>
                    <a:pt x="1045999" y="582248"/>
                    <a:pt x="1039478" y="583781"/>
                    <a:pt x="1033462" y="586359"/>
                  </a:cubicBezTo>
                  <a:cubicBezTo>
                    <a:pt x="1028201" y="588614"/>
                    <a:pt x="1023937" y="592709"/>
                    <a:pt x="1019175" y="595884"/>
                  </a:cubicBezTo>
                  <a:cubicBezTo>
                    <a:pt x="992187" y="594297"/>
                    <a:pt x="964666" y="596691"/>
                    <a:pt x="938212" y="591122"/>
                  </a:cubicBezTo>
                  <a:cubicBezTo>
                    <a:pt x="932611" y="589943"/>
                    <a:pt x="931012" y="582065"/>
                    <a:pt x="928687" y="576834"/>
                  </a:cubicBezTo>
                  <a:cubicBezTo>
                    <a:pt x="924609" y="567659"/>
                    <a:pt x="919162" y="548259"/>
                    <a:pt x="919162" y="548259"/>
                  </a:cubicBezTo>
                  <a:cubicBezTo>
                    <a:pt x="917575" y="535559"/>
                    <a:pt x="913241" y="522905"/>
                    <a:pt x="914400" y="510159"/>
                  </a:cubicBezTo>
                  <a:cubicBezTo>
                    <a:pt x="914918" y="504459"/>
                    <a:pt x="919071" y="498905"/>
                    <a:pt x="923925" y="495872"/>
                  </a:cubicBezTo>
                  <a:cubicBezTo>
                    <a:pt x="932439" y="490551"/>
                    <a:pt x="942975" y="489522"/>
                    <a:pt x="952500" y="486347"/>
                  </a:cubicBezTo>
                  <a:cubicBezTo>
                    <a:pt x="957262" y="484759"/>
                    <a:pt x="962610" y="484369"/>
                    <a:pt x="966787" y="481584"/>
                  </a:cubicBezTo>
                  <a:cubicBezTo>
                    <a:pt x="985252" y="469275"/>
                    <a:pt x="975645" y="473869"/>
                    <a:pt x="995362" y="467297"/>
                  </a:cubicBezTo>
                  <a:cubicBezTo>
                    <a:pt x="1001060" y="461599"/>
                    <a:pt x="1005133" y="457459"/>
                    <a:pt x="1007981" y="454522"/>
                  </a:cubicBezTo>
                  <a:lnTo>
                    <a:pt x="1011157" y="451168"/>
                  </a:lnTo>
                  <a:lnTo>
                    <a:pt x="1008435" y="456445"/>
                  </a:lnTo>
                  <a:cubicBezTo>
                    <a:pt x="1009492" y="456928"/>
                    <a:pt x="1013598" y="455140"/>
                    <a:pt x="1023937" y="448247"/>
                  </a:cubicBezTo>
                  <a:cubicBezTo>
                    <a:pt x="1029541" y="444511"/>
                    <a:pt x="1033462" y="438722"/>
                    <a:pt x="1038225" y="433959"/>
                  </a:cubicBezTo>
                  <a:cubicBezTo>
                    <a:pt x="1039812" y="429197"/>
                    <a:pt x="1044851" y="424333"/>
                    <a:pt x="1042987" y="419672"/>
                  </a:cubicBezTo>
                  <a:cubicBezTo>
                    <a:pt x="1040456" y="413345"/>
                    <a:pt x="1020155" y="406709"/>
                    <a:pt x="1014412" y="405384"/>
                  </a:cubicBezTo>
                  <a:cubicBezTo>
                    <a:pt x="946093" y="389618"/>
                    <a:pt x="987036" y="402608"/>
                    <a:pt x="952500" y="391097"/>
                  </a:cubicBezTo>
                  <a:cubicBezTo>
                    <a:pt x="944714" y="393692"/>
                    <a:pt x="928785" y="397608"/>
                    <a:pt x="923925" y="405384"/>
                  </a:cubicBezTo>
                  <a:cubicBezTo>
                    <a:pt x="918604" y="413898"/>
                    <a:pt x="917575" y="424434"/>
                    <a:pt x="914400" y="433959"/>
                  </a:cubicBezTo>
                  <a:cubicBezTo>
                    <a:pt x="910370" y="446049"/>
                    <a:pt x="902496" y="473845"/>
                    <a:pt x="890587" y="476822"/>
                  </a:cubicBezTo>
                  <a:cubicBezTo>
                    <a:pt x="861801" y="484018"/>
                    <a:pt x="877740" y="479516"/>
                    <a:pt x="842962" y="491109"/>
                  </a:cubicBezTo>
                  <a:lnTo>
                    <a:pt x="828675" y="495872"/>
                  </a:lnTo>
                  <a:lnTo>
                    <a:pt x="814387" y="500634"/>
                  </a:lnTo>
                  <a:cubicBezTo>
                    <a:pt x="811212" y="505397"/>
                    <a:pt x="808526" y="510525"/>
                    <a:pt x="804862" y="514922"/>
                  </a:cubicBezTo>
                  <a:cubicBezTo>
                    <a:pt x="800550" y="520096"/>
                    <a:pt x="792208" y="522675"/>
                    <a:pt x="790575" y="529209"/>
                  </a:cubicBezTo>
                  <a:cubicBezTo>
                    <a:pt x="788612" y="537062"/>
                    <a:pt x="791987" y="545653"/>
                    <a:pt x="795337" y="553022"/>
                  </a:cubicBezTo>
                  <a:cubicBezTo>
                    <a:pt x="800074" y="563444"/>
                    <a:pt x="808037" y="572072"/>
                    <a:pt x="814387" y="581597"/>
                  </a:cubicBezTo>
                  <a:cubicBezTo>
                    <a:pt x="817562" y="586359"/>
                    <a:pt x="822102" y="590454"/>
                    <a:pt x="823912" y="595884"/>
                  </a:cubicBezTo>
                  <a:lnTo>
                    <a:pt x="828675" y="610172"/>
                  </a:lnTo>
                  <a:cubicBezTo>
                    <a:pt x="827087" y="614934"/>
                    <a:pt x="827462" y="620909"/>
                    <a:pt x="823912" y="624459"/>
                  </a:cubicBezTo>
                  <a:cubicBezTo>
                    <a:pt x="820362" y="628009"/>
                    <a:pt x="814115" y="626977"/>
                    <a:pt x="809625" y="629222"/>
                  </a:cubicBezTo>
                  <a:cubicBezTo>
                    <a:pt x="776740" y="645665"/>
                    <a:pt x="815928" y="633600"/>
                    <a:pt x="776287" y="643509"/>
                  </a:cubicBezTo>
                  <a:cubicBezTo>
                    <a:pt x="773112" y="648272"/>
                    <a:pt x="768772" y="652437"/>
                    <a:pt x="766762" y="657797"/>
                  </a:cubicBezTo>
                  <a:cubicBezTo>
                    <a:pt x="763920" y="665376"/>
                    <a:pt x="763963" y="673756"/>
                    <a:pt x="762000" y="681609"/>
                  </a:cubicBezTo>
                  <a:cubicBezTo>
                    <a:pt x="760782" y="686479"/>
                    <a:pt x="758455" y="691027"/>
                    <a:pt x="757237" y="695897"/>
                  </a:cubicBezTo>
                  <a:cubicBezTo>
                    <a:pt x="755274" y="703750"/>
                    <a:pt x="758199" y="713985"/>
                    <a:pt x="752475" y="719709"/>
                  </a:cubicBezTo>
                  <a:cubicBezTo>
                    <a:pt x="745375" y="726809"/>
                    <a:pt x="723900" y="729234"/>
                    <a:pt x="723900" y="729234"/>
                  </a:cubicBezTo>
                  <a:cubicBezTo>
                    <a:pt x="719137" y="732409"/>
                    <a:pt x="714843" y="736434"/>
                    <a:pt x="709612" y="738759"/>
                  </a:cubicBezTo>
                  <a:cubicBezTo>
                    <a:pt x="700437" y="742837"/>
                    <a:pt x="681037" y="748284"/>
                    <a:pt x="681037" y="748284"/>
                  </a:cubicBezTo>
                  <a:cubicBezTo>
                    <a:pt x="676275" y="751459"/>
                    <a:pt x="672454" y="757334"/>
                    <a:pt x="666750" y="757809"/>
                  </a:cubicBezTo>
                  <a:cubicBezTo>
                    <a:pt x="642119" y="759862"/>
                    <a:pt x="606271" y="762803"/>
                    <a:pt x="628650" y="729234"/>
                  </a:cubicBezTo>
                  <a:cubicBezTo>
                    <a:pt x="631435" y="725057"/>
                    <a:pt x="638323" y="726449"/>
                    <a:pt x="642937" y="724472"/>
                  </a:cubicBezTo>
                  <a:cubicBezTo>
                    <a:pt x="649463" y="721675"/>
                    <a:pt x="655637" y="718122"/>
                    <a:pt x="661987" y="714947"/>
                  </a:cubicBezTo>
                  <a:cubicBezTo>
                    <a:pt x="660400" y="708597"/>
                    <a:pt x="660472" y="701580"/>
                    <a:pt x="657225" y="695897"/>
                  </a:cubicBezTo>
                  <a:cubicBezTo>
                    <a:pt x="651584" y="686025"/>
                    <a:pt x="637754" y="678153"/>
                    <a:pt x="628650" y="672084"/>
                  </a:cubicBezTo>
                  <a:cubicBezTo>
                    <a:pt x="616676" y="636167"/>
                    <a:pt x="632830" y="680445"/>
                    <a:pt x="614362" y="643509"/>
                  </a:cubicBezTo>
                  <a:cubicBezTo>
                    <a:pt x="610947" y="636680"/>
                    <a:pt x="606362" y="616271"/>
                    <a:pt x="604837" y="610172"/>
                  </a:cubicBezTo>
                  <a:cubicBezTo>
                    <a:pt x="593725" y="611759"/>
                    <a:pt x="582252" y="611709"/>
                    <a:pt x="571500" y="614934"/>
                  </a:cubicBezTo>
                  <a:cubicBezTo>
                    <a:pt x="566017" y="616579"/>
                    <a:pt x="562332" y="621899"/>
                    <a:pt x="557212" y="624459"/>
                  </a:cubicBezTo>
                  <a:cubicBezTo>
                    <a:pt x="552722" y="626704"/>
                    <a:pt x="547415" y="626977"/>
                    <a:pt x="542925" y="629222"/>
                  </a:cubicBezTo>
                  <a:cubicBezTo>
                    <a:pt x="506004" y="647683"/>
                    <a:pt x="550253" y="631542"/>
                    <a:pt x="514350" y="643509"/>
                  </a:cubicBezTo>
                  <a:cubicBezTo>
                    <a:pt x="508242" y="652672"/>
                    <a:pt x="504816" y="664146"/>
                    <a:pt x="490537" y="662559"/>
                  </a:cubicBezTo>
                  <a:cubicBezTo>
                    <a:pt x="480558" y="661450"/>
                    <a:pt x="461962" y="653034"/>
                    <a:pt x="461962" y="653034"/>
                  </a:cubicBezTo>
                  <a:cubicBezTo>
                    <a:pt x="446868" y="630394"/>
                    <a:pt x="454246" y="644175"/>
                    <a:pt x="442912" y="610172"/>
                  </a:cubicBezTo>
                  <a:lnTo>
                    <a:pt x="438150" y="595884"/>
                  </a:lnTo>
                  <a:cubicBezTo>
                    <a:pt x="436562" y="570484"/>
                    <a:pt x="421480" y="542176"/>
                    <a:pt x="433387" y="519684"/>
                  </a:cubicBezTo>
                  <a:cubicBezTo>
                    <a:pt x="440852" y="505584"/>
                    <a:pt x="465218" y="517178"/>
                    <a:pt x="481012" y="514922"/>
                  </a:cubicBezTo>
                  <a:cubicBezTo>
                    <a:pt x="491471" y="513428"/>
                    <a:pt x="504177" y="508787"/>
                    <a:pt x="514350" y="505397"/>
                  </a:cubicBezTo>
                  <a:cubicBezTo>
                    <a:pt x="531950" y="478997"/>
                    <a:pt x="513805" y="499878"/>
                    <a:pt x="538162" y="486347"/>
                  </a:cubicBezTo>
                  <a:cubicBezTo>
                    <a:pt x="548169" y="480788"/>
                    <a:pt x="555877" y="470917"/>
                    <a:pt x="566737" y="467297"/>
                  </a:cubicBezTo>
                  <a:lnTo>
                    <a:pt x="595312" y="457772"/>
                  </a:lnTo>
                  <a:cubicBezTo>
                    <a:pt x="604837" y="451422"/>
                    <a:pt x="613027" y="442342"/>
                    <a:pt x="623887" y="438722"/>
                  </a:cubicBezTo>
                  <a:cubicBezTo>
                    <a:pt x="628650" y="437134"/>
                    <a:pt x="633786" y="436397"/>
                    <a:pt x="638175" y="433959"/>
                  </a:cubicBezTo>
                  <a:cubicBezTo>
                    <a:pt x="648182" y="428400"/>
                    <a:pt x="666750" y="414909"/>
                    <a:pt x="666750" y="414909"/>
                  </a:cubicBezTo>
                  <a:cubicBezTo>
                    <a:pt x="670623" y="403289"/>
                    <a:pt x="671805" y="395566"/>
                    <a:pt x="681037" y="386334"/>
                  </a:cubicBezTo>
                  <a:cubicBezTo>
                    <a:pt x="685084" y="382287"/>
                    <a:pt x="690562" y="379984"/>
                    <a:pt x="695325" y="376809"/>
                  </a:cubicBezTo>
                  <a:cubicBezTo>
                    <a:pt x="717550" y="343472"/>
                    <a:pt x="704850" y="354584"/>
                    <a:pt x="728662" y="338709"/>
                  </a:cubicBezTo>
                  <a:cubicBezTo>
                    <a:pt x="748958" y="308267"/>
                    <a:pt x="735658" y="337444"/>
                    <a:pt x="700087" y="319659"/>
                  </a:cubicBezTo>
                  <a:cubicBezTo>
                    <a:pt x="694233" y="316732"/>
                    <a:pt x="712843" y="316695"/>
                    <a:pt x="719137" y="314897"/>
                  </a:cubicBezTo>
                  <a:cubicBezTo>
                    <a:pt x="723964" y="313518"/>
                    <a:pt x="728598" y="311513"/>
                    <a:pt x="733425" y="310134"/>
                  </a:cubicBezTo>
                  <a:cubicBezTo>
                    <a:pt x="766620" y="300650"/>
                    <a:pt x="738971" y="309960"/>
                    <a:pt x="781050" y="300609"/>
                  </a:cubicBezTo>
                  <a:cubicBezTo>
                    <a:pt x="785950" y="299520"/>
                    <a:pt x="790575" y="297434"/>
                    <a:pt x="795337" y="295847"/>
                  </a:cubicBezTo>
                  <a:lnTo>
                    <a:pt x="823912" y="276797"/>
                  </a:lnTo>
                  <a:cubicBezTo>
                    <a:pt x="828675" y="273622"/>
                    <a:pt x="832770" y="269082"/>
                    <a:pt x="838200" y="267272"/>
                  </a:cubicBezTo>
                  <a:cubicBezTo>
                    <a:pt x="847725" y="264097"/>
                    <a:pt x="857035" y="260182"/>
                    <a:pt x="866775" y="257747"/>
                  </a:cubicBezTo>
                  <a:cubicBezTo>
                    <a:pt x="873125" y="256159"/>
                    <a:pt x="879556" y="254865"/>
                    <a:pt x="885825" y="252984"/>
                  </a:cubicBezTo>
                  <a:cubicBezTo>
                    <a:pt x="895442" y="250099"/>
                    <a:pt x="904875" y="246634"/>
                    <a:pt x="914400" y="243459"/>
                  </a:cubicBezTo>
                  <a:cubicBezTo>
                    <a:pt x="919162" y="241872"/>
                    <a:pt x="923765" y="239682"/>
                    <a:pt x="928687" y="238697"/>
                  </a:cubicBezTo>
                  <a:cubicBezTo>
                    <a:pt x="958918" y="232650"/>
                    <a:pt x="944647" y="235897"/>
                    <a:pt x="971550" y="229172"/>
                  </a:cubicBezTo>
                  <a:cubicBezTo>
                    <a:pt x="1069199" y="240021"/>
                    <a:pt x="951315" y="229172"/>
                    <a:pt x="1119187" y="229172"/>
                  </a:cubicBezTo>
                  <a:cubicBezTo>
                    <a:pt x="1135141" y="229172"/>
                    <a:pt x="1150937" y="232347"/>
                    <a:pt x="1166812" y="233934"/>
                  </a:cubicBezTo>
                  <a:lnTo>
                    <a:pt x="1223962" y="252984"/>
                  </a:lnTo>
                  <a:lnTo>
                    <a:pt x="1238250" y="257747"/>
                  </a:lnTo>
                  <a:lnTo>
                    <a:pt x="1252537" y="262509"/>
                  </a:lnTo>
                  <a:cubicBezTo>
                    <a:pt x="1257300" y="265684"/>
                    <a:pt x="1261594" y="269709"/>
                    <a:pt x="1266825" y="272034"/>
                  </a:cubicBezTo>
                  <a:cubicBezTo>
                    <a:pt x="1273693" y="275087"/>
                    <a:pt x="1303859" y="284693"/>
                    <a:pt x="1314450" y="286322"/>
                  </a:cubicBezTo>
                  <a:cubicBezTo>
                    <a:pt x="1328658" y="288508"/>
                    <a:pt x="1343025" y="289497"/>
                    <a:pt x="1357312" y="291084"/>
                  </a:cubicBezTo>
                  <a:lnTo>
                    <a:pt x="1385887" y="300609"/>
                  </a:lnTo>
                  <a:cubicBezTo>
                    <a:pt x="1390650" y="302197"/>
                    <a:pt x="1395252" y="304388"/>
                    <a:pt x="1400175" y="305372"/>
                  </a:cubicBezTo>
                  <a:cubicBezTo>
                    <a:pt x="1433831" y="312103"/>
                    <a:pt x="1416310" y="307575"/>
                    <a:pt x="1452562" y="319659"/>
                  </a:cubicBezTo>
                  <a:cubicBezTo>
                    <a:pt x="1457325" y="321247"/>
                    <a:pt x="1462673" y="321637"/>
                    <a:pt x="1466850" y="324422"/>
                  </a:cubicBezTo>
                  <a:lnTo>
                    <a:pt x="1481137" y="333947"/>
                  </a:lnTo>
                  <a:cubicBezTo>
                    <a:pt x="1484312" y="338709"/>
                    <a:pt x="1486615" y="344187"/>
                    <a:pt x="1490662" y="348234"/>
                  </a:cubicBezTo>
                  <a:cubicBezTo>
                    <a:pt x="1494710" y="352281"/>
                    <a:pt x="1502824" y="352444"/>
                    <a:pt x="1504950" y="357759"/>
                  </a:cubicBezTo>
                  <a:cubicBezTo>
                    <a:pt x="1506814" y="362420"/>
                    <a:pt x="1502972" y="367870"/>
                    <a:pt x="1500187" y="372047"/>
                  </a:cubicBezTo>
                  <a:cubicBezTo>
                    <a:pt x="1496451" y="377651"/>
                    <a:pt x="1491504" y="382598"/>
                    <a:pt x="1485900" y="386334"/>
                  </a:cubicBezTo>
                  <a:cubicBezTo>
                    <a:pt x="1481798" y="389068"/>
                    <a:pt x="1455106" y="395223"/>
                    <a:pt x="1452562" y="395859"/>
                  </a:cubicBezTo>
                  <a:cubicBezTo>
                    <a:pt x="1422400" y="394272"/>
                    <a:pt x="1392064" y="394696"/>
                    <a:pt x="1362075" y="391097"/>
                  </a:cubicBezTo>
                  <a:cubicBezTo>
                    <a:pt x="1352106" y="389901"/>
                    <a:pt x="1333500" y="381572"/>
                    <a:pt x="1333500" y="381572"/>
                  </a:cubicBezTo>
                  <a:cubicBezTo>
                    <a:pt x="1323975" y="375222"/>
                    <a:pt x="1315785" y="366142"/>
                    <a:pt x="1304925" y="362522"/>
                  </a:cubicBezTo>
                  <a:cubicBezTo>
                    <a:pt x="1270661" y="351100"/>
                    <a:pt x="1313456" y="364960"/>
                    <a:pt x="1271587" y="352997"/>
                  </a:cubicBezTo>
                  <a:cubicBezTo>
                    <a:pt x="1266760" y="351618"/>
                    <a:pt x="1262062" y="349822"/>
                    <a:pt x="1257300" y="348234"/>
                  </a:cubicBezTo>
                  <a:cubicBezTo>
                    <a:pt x="1271587" y="391095"/>
                    <a:pt x="1255713" y="368872"/>
                    <a:pt x="1281112" y="381572"/>
                  </a:cubicBezTo>
                  <a:cubicBezTo>
                    <a:pt x="1286232" y="384132"/>
                    <a:pt x="1290637" y="387922"/>
                    <a:pt x="1295400" y="391097"/>
                  </a:cubicBezTo>
                  <a:cubicBezTo>
                    <a:pt x="1298575" y="395859"/>
                    <a:pt x="1303537" y="399831"/>
                    <a:pt x="1304925" y="405384"/>
                  </a:cubicBezTo>
                  <a:cubicBezTo>
                    <a:pt x="1308411" y="419330"/>
                    <a:pt x="1304348" y="434900"/>
                    <a:pt x="1309687" y="448247"/>
                  </a:cubicBezTo>
                  <a:cubicBezTo>
                    <a:pt x="1311551" y="452908"/>
                    <a:pt x="1319074" y="451920"/>
                    <a:pt x="1323975" y="453009"/>
                  </a:cubicBezTo>
                  <a:cubicBezTo>
                    <a:pt x="1333401" y="455104"/>
                    <a:pt x="1343025" y="456184"/>
                    <a:pt x="1352550" y="457772"/>
                  </a:cubicBezTo>
                  <a:cubicBezTo>
                    <a:pt x="1362075" y="456184"/>
                    <a:pt x="1373585" y="459041"/>
                    <a:pt x="1381125" y="453009"/>
                  </a:cubicBezTo>
                  <a:cubicBezTo>
                    <a:pt x="1385045" y="449873"/>
                    <a:pt x="1379498" y="442642"/>
                    <a:pt x="1376362" y="438722"/>
                  </a:cubicBezTo>
                  <a:cubicBezTo>
                    <a:pt x="1372786" y="434253"/>
                    <a:pt x="1366837" y="432372"/>
                    <a:pt x="1362075" y="429197"/>
                  </a:cubicBezTo>
                  <a:cubicBezTo>
                    <a:pt x="1413890" y="411923"/>
                    <a:pt x="1332347" y="437675"/>
                    <a:pt x="1476375" y="419672"/>
                  </a:cubicBezTo>
                  <a:cubicBezTo>
                    <a:pt x="1482054" y="418962"/>
                    <a:pt x="1485692" y="412987"/>
                    <a:pt x="1490662" y="410147"/>
                  </a:cubicBezTo>
                  <a:cubicBezTo>
                    <a:pt x="1496826" y="406625"/>
                    <a:pt x="1503120" y="403259"/>
                    <a:pt x="1509712" y="400622"/>
                  </a:cubicBezTo>
                  <a:cubicBezTo>
                    <a:pt x="1519034" y="396893"/>
                    <a:pt x="1528762" y="394272"/>
                    <a:pt x="1538287" y="391097"/>
                  </a:cubicBezTo>
                  <a:lnTo>
                    <a:pt x="1552575" y="386334"/>
                  </a:lnTo>
                  <a:lnTo>
                    <a:pt x="1566862" y="381572"/>
                  </a:lnTo>
                  <a:lnTo>
                    <a:pt x="1581150" y="376809"/>
                  </a:lnTo>
                  <a:cubicBezTo>
                    <a:pt x="1592745" y="380674"/>
                    <a:pt x="1602174" y="386659"/>
                    <a:pt x="1614487" y="376809"/>
                  </a:cubicBezTo>
                  <a:cubicBezTo>
                    <a:pt x="1618407" y="373673"/>
                    <a:pt x="1617662" y="367284"/>
                    <a:pt x="1619250" y="362522"/>
                  </a:cubicBezTo>
                  <a:cubicBezTo>
                    <a:pt x="1586498" y="340687"/>
                    <a:pt x="1579815" y="347093"/>
                    <a:pt x="1604962" y="338709"/>
                  </a:cubicBezTo>
                  <a:cubicBezTo>
                    <a:pt x="1608137" y="333947"/>
                    <a:pt x="1618534" y="328469"/>
                    <a:pt x="1614487" y="324422"/>
                  </a:cubicBezTo>
                  <a:cubicBezTo>
                    <a:pt x="1597376" y="307311"/>
                    <a:pt x="1567735" y="331777"/>
                    <a:pt x="1600200" y="310134"/>
                  </a:cubicBezTo>
                  <a:cubicBezTo>
                    <a:pt x="1612900" y="311722"/>
                    <a:pt x="1625708" y="312607"/>
                    <a:pt x="1638300" y="314897"/>
                  </a:cubicBezTo>
                  <a:cubicBezTo>
                    <a:pt x="1643239" y="315795"/>
                    <a:pt x="1651000" y="314897"/>
                    <a:pt x="1652587" y="319659"/>
                  </a:cubicBezTo>
                  <a:cubicBezTo>
                    <a:pt x="1655147" y="327338"/>
                    <a:pt x="1652315" y="336737"/>
                    <a:pt x="1647825" y="343472"/>
                  </a:cubicBezTo>
                  <a:cubicBezTo>
                    <a:pt x="1645040" y="347649"/>
                    <a:pt x="1638300" y="346647"/>
                    <a:pt x="1633537" y="348234"/>
                  </a:cubicBezTo>
                  <a:cubicBezTo>
                    <a:pt x="1631950" y="352997"/>
                    <a:pt x="1625225" y="358972"/>
                    <a:pt x="1628775" y="362522"/>
                  </a:cubicBezTo>
                  <a:cubicBezTo>
                    <a:pt x="1635875" y="369622"/>
                    <a:pt x="1657350" y="372047"/>
                    <a:pt x="1657350" y="372047"/>
                  </a:cubicBezTo>
                  <a:cubicBezTo>
                    <a:pt x="1672135" y="370404"/>
                    <a:pt x="1701696" y="373764"/>
                    <a:pt x="1714500" y="357759"/>
                  </a:cubicBezTo>
                  <a:cubicBezTo>
                    <a:pt x="1724362" y="345432"/>
                    <a:pt x="1712726" y="339222"/>
                    <a:pt x="1728787" y="329184"/>
                  </a:cubicBezTo>
                  <a:cubicBezTo>
                    <a:pt x="1737301" y="323863"/>
                    <a:pt x="1747517" y="321628"/>
                    <a:pt x="1757362" y="319659"/>
                  </a:cubicBezTo>
                  <a:cubicBezTo>
                    <a:pt x="1807429" y="309647"/>
                    <a:pt x="1753488" y="319555"/>
                    <a:pt x="1833562" y="310134"/>
                  </a:cubicBezTo>
                  <a:cubicBezTo>
                    <a:pt x="1843152" y="309006"/>
                    <a:pt x="1852612" y="306959"/>
                    <a:pt x="1862137" y="305372"/>
                  </a:cubicBezTo>
                  <a:cubicBezTo>
                    <a:pt x="1879600" y="306959"/>
                    <a:pt x="1897144" y="307817"/>
                    <a:pt x="1914525" y="310134"/>
                  </a:cubicBezTo>
                  <a:cubicBezTo>
                    <a:pt x="1921013" y="310999"/>
                    <a:pt x="1927030" y="314897"/>
                    <a:pt x="1933575" y="314897"/>
                  </a:cubicBezTo>
                  <a:cubicBezTo>
                    <a:pt x="1954273" y="314897"/>
                    <a:pt x="1974850" y="311722"/>
                    <a:pt x="1995487" y="310134"/>
                  </a:cubicBezTo>
                  <a:cubicBezTo>
                    <a:pt x="2000250" y="308547"/>
                    <a:pt x="2004785" y="305926"/>
                    <a:pt x="2009775" y="305372"/>
                  </a:cubicBezTo>
                  <a:cubicBezTo>
                    <a:pt x="2033494" y="302737"/>
                    <a:pt x="2058402" y="307627"/>
                    <a:pt x="2081212" y="300609"/>
                  </a:cubicBezTo>
                  <a:cubicBezTo>
                    <a:pt x="2086683" y="298926"/>
                    <a:pt x="2075995" y="290091"/>
                    <a:pt x="2071687" y="286322"/>
                  </a:cubicBezTo>
                  <a:cubicBezTo>
                    <a:pt x="2063072" y="278784"/>
                    <a:pt x="2043112" y="267272"/>
                    <a:pt x="2043112" y="267272"/>
                  </a:cubicBezTo>
                  <a:cubicBezTo>
                    <a:pt x="2052695" y="238526"/>
                    <a:pt x="2043597" y="250332"/>
                    <a:pt x="2095500" y="257747"/>
                  </a:cubicBezTo>
                  <a:cubicBezTo>
                    <a:pt x="2110401" y="259876"/>
                    <a:pt x="2115258" y="263392"/>
                    <a:pt x="2128837" y="267272"/>
                  </a:cubicBezTo>
                  <a:cubicBezTo>
                    <a:pt x="2135131" y="269070"/>
                    <a:pt x="2141593" y="270236"/>
                    <a:pt x="2147887" y="272034"/>
                  </a:cubicBezTo>
                  <a:cubicBezTo>
                    <a:pt x="2159083" y="275233"/>
                    <a:pt x="2169431" y="280318"/>
                    <a:pt x="2181225" y="281559"/>
                  </a:cubicBezTo>
                  <a:cubicBezTo>
                    <a:pt x="2204959" y="284057"/>
                    <a:pt x="2228850" y="284734"/>
                    <a:pt x="2252662" y="286322"/>
                  </a:cubicBezTo>
                  <a:cubicBezTo>
                    <a:pt x="2257425" y="287909"/>
                    <a:pt x="2262460" y="288839"/>
                    <a:pt x="2266950" y="291084"/>
                  </a:cubicBezTo>
                  <a:cubicBezTo>
                    <a:pt x="2272069" y="293644"/>
                    <a:pt x="2276007" y="298284"/>
                    <a:pt x="2281237" y="300609"/>
                  </a:cubicBezTo>
                  <a:cubicBezTo>
                    <a:pt x="2290412" y="304687"/>
                    <a:pt x="2309812" y="310134"/>
                    <a:pt x="2309812" y="310134"/>
                  </a:cubicBezTo>
                  <a:cubicBezTo>
                    <a:pt x="2315008" y="308402"/>
                    <a:pt x="2339543" y="305517"/>
                    <a:pt x="2319337" y="291084"/>
                  </a:cubicBezTo>
                  <a:cubicBezTo>
                    <a:pt x="2311167" y="285248"/>
                    <a:pt x="2290762" y="281559"/>
                    <a:pt x="2290762" y="281559"/>
                  </a:cubicBezTo>
                  <a:cubicBezTo>
                    <a:pt x="2293179" y="271891"/>
                    <a:pt x="2300328" y="257788"/>
                    <a:pt x="2290762" y="248222"/>
                  </a:cubicBezTo>
                  <a:cubicBezTo>
                    <a:pt x="2287212" y="244672"/>
                    <a:pt x="2281237" y="245047"/>
                    <a:pt x="2276475" y="243459"/>
                  </a:cubicBezTo>
                  <a:cubicBezTo>
                    <a:pt x="2274887" y="238697"/>
                    <a:pt x="2269467" y="233662"/>
                    <a:pt x="2271712" y="229172"/>
                  </a:cubicBezTo>
                  <a:cubicBezTo>
                    <a:pt x="2273957" y="224682"/>
                    <a:pt x="2281823" y="227194"/>
                    <a:pt x="2286000" y="224409"/>
                  </a:cubicBezTo>
                  <a:cubicBezTo>
                    <a:pt x="2291604" y="220673"/>
                    <a:pt x="2294400" y="213393"/>
                    <a:pt x="2300287" y="210122"/>
                  </a:cubicBezTo>
                  <a:cubicBezTo>
                    <a:pt x="2309064" y="205246"/>
                    <a:pt x="2319337" y="203772"/>
                    <a:pt x="2328862" y="200597"/>
                  </a:cubicBezTo>
                  <a:cubicBezTo>
                    <a:pt x="2333625" y="199009"/>
                    <a:pt x="2338973" y="198619"/>
                    <a:pt x="2343150" y="195834"/>
                  </a:cubicBezTo>
                  <a:lnTo>
                    <a:pt x="2357437" y="186309"/>
                  </a:lnTo>
                  <a:cubicBezTo>
                    <a:pt x="2359025" y="181547"/>
                    <a:pt x="2358650" y="175572"/>
                    <a:pt x="2362200" y="172022"/>
                  </a:cubicBezTo>
                  <a:cubicBezTo>
                    <a:pt x="2365750" y="168472"/>
                    <a:pt x="2371997" y="169504"/>
                    <a:pt x="2376487" y="167259"/>
                  </a:cubicBezTo>
                  <a:cubicBezTo>
                    <a:pt x="2409185" y="150909"/>
                    <a:pt x="2368652" y="162158"/>
                    <a:pt x="2414587" y="152972"/>
                  </a:cubicBezTo>
                  <a:cubicBezTo>
                    <a:pt x="2420937" y="154559"/>
                    <a:pt x="2428526" y="153645"/>
                    <a:pt x="2433637" y="157734"/>
                  </a:cubicBezTo>
                  <a:cubicBezTo>
                    <a:pt x="2443738" y="165814"/>
                    <a:pt x="2434906" y="189490"/>
                    <a:pt x="2433637" y="195834"/>
                  </a:cubicBezTo>
                  <a:cubicBezTo>
                    <a:pt x="2435225" y="202184"/>
                    <a:pt x="2436519" y="208615"/>
                    <a:pt x="2438400" y="214884"/>
                  </a:cubicBezTo>
                  <a:cubicBezTo>
                    <a:pt x="2441285" y="224501"/>
                    <a:pt x="2447925" y="243459"/>
                    <a:pt x="2447925" y="243459"/>
                  </a:cubicBezTo>
                  <a:cubicBezTo>
                    <a:pt x="2449512" y="259334"/>
                    <a:pt x="2449100" y="275538"/>
                    <a:pt x="2452687" y="291084"/>
                  </a:cubicBezTo>
                  <a:cubicBezTo>
                    <a:pt x="2453974" y="296661"/>
                    <a:pt x="2462212" y="299648"/>
                    <a:pt x="2462212" y="305372"/>
                  </a:cubicBezTo>
                  <a:cubicBezTo>
                    <a:pt x="2462212" y="315412"/>
                    <a:pt x="2459787" y="326847"/>
                    <a:pt x="2452687" y="333947"/>
                  </a:cubicBezTo>
                  <a:cubicBezTo>
                    <a:pt x="2445587" y="341047"/>
                    <a:pt x="2432466" y="337903"/>
                    <a:pt x="2424112" y="343472"/>
                  </a:cubicBezTo>
                  <a:cubicBezTo>
                    <a:pt x="2419350" y="346647"/>
                    <a:pt x="2414222" y="349333"/>
                    <a:pt x="2409825" y="352997"/>
                  </a:cubicBezTo>
                  <a:cubicBezTo>
                    <a:pt x="2404651" y="357309"/>
                    <a:pt x="2401141" y="363548"/>
                    <a:pt x="2395537" y="367284"/>
                  </a:cubicBezTo>
                  <a:cubicBezTo>
                    <a:pt x="2391360" y="370069"/>
                    <a:pt x="2386012" y="370459"/>
                    <a:pt x="2381250" y="372047"/>
                  </a:cubicBezTo>
                  <a:cubicBezTo>
                    <a:pt x="2386012" y="373634"/>
                    <a:pt x="2390517" y="376809"/>
                    <a:pt x="2395537" y="376809"/>
                  </a:cubicBezTo>
                  <a:cubicBezTo>
                    <a:pt x="2406183" y="376809"/>
                    <a:pt x="2448079" y="376732"/>
                    <a:pt x="2466975" y="367284"/>
                  </a:cubicBezTo>
                  <a:cubicBezTo>
                    <a:pt x="2472094" y="364724"/>
                    <a:pt x="2476500" y="360934"/>
                    <a:pt x="2481262" y="357759"/>
                  </a:cubicBezTo>
                  <a:cubicBezTo>
                    <a:pt x="2484437" y="348234"/>
                    <a:pt x="2485218" y="337538"/>
                    <a:pt x="2490787" y="329184"/>
                  </a:cubicBezTo>
                  <a:cubicBezTo>
                    <a:pt x="2503097" y="310720"/>
                    <a:pt x="2498502" y="320327"/>
                    <a:pt x="2505075" y="300609"/>
                  </a:cubicBezTo>
                  <a:cubicBezTo>
                    <a:pt x="2504281" y="298228"/>
                    <a:pt x="2501900" y="295053"/>
                    <a:pt x="2500312" y="292275"/>
                  </a:cubicBezTo>
                  <a:lnTo>
                    <a:pt x="2500312" y="289486"/>
                  </a:lnTo>
                  <a:lnTo>
                    <a:pt x="2509165" y="286514"/>
                  </a:lnTo>
                  <a:lnTo>
                    <a:pt x="2509363" y="286518"/>
                  </a:lnTo>
                  <a:lnTo>
                    <a:pt x="2509367" y="286524"/>
                  </a:lnTo>
                  <a:lnTo>
                    <a:pt x="2509496" y="286521"/>
                  </a:lnTo>
                  <a:lnTo>
                    <a:pt x="2516822" y="286680"/>
                  </a:lnTo>
                  <a:cubicBezTo>
                    <a:pt x="2522441" y="288084"/>
                    <a:pt x="2528113" y="290162"/>
                    <a:pt x="2533650" y="291084"/>
                  </a:cubicBezTo>
                  <a:cubicBezTo>
                    <a:pt x="2556632" y="294914"/>
                    <a:pt x="2553351" y="294477"/>
                    <a:pt x="2571750" y="300609"/>
                  </a:cubicBezTo>
                  <a:cubicBezTo>
                    <a:pt x="2609852" y="326011"/>
                    <a:pt x="2563809" y="292669"/>
                    <a:pt x="2595562" y="324422"/>
                  </a:cubicBezTo>
                  <a:cubicBezTo>
                    <a:pt x="2599609" y="328469"/>
                    <a:pt x="2605087" y="330772"/>
                    <a:pt x="2609850" y="333947"/>
                  </a:cubicBezTo>
                  <a:cubicBezTo>
                    <a:pt x="2611437" y="329184"/>
                    <a:pt x="2615166" y="324649"/>
                    <a:pt x="2614612" y="319659"/>
                  </a:cubicBezTo>
                  <a:cubicBezTo>
                    <a:pt x="2612624" y="301766"/>
                    <a:pt x="2605702" y="286732"/>
                    <a:pt x="2590800" y="276797"/>
                  </a:cubicBezTo>
                  <a:cubicBezTo>
                    <a:pt x="2586623" y="274012"/>
                    <a:pt x="2581275" y="273622"/>
                    <a:pt x="2576512" y="272034"/>
                  </a:cubicBezTo>
                  <a:cubicBezTo>
                    <a:pt x="2565400" y="273622"/>
                    <a:pt x="2554182" y="274596"/>
                    <a:pt x="2543175" y="276797"/>
                  </a:cubicBezTo>
                  <a:cubicBezTo>
                    <a:pt x="2538252" y="277782"/>
                    <a:pt x="2533714" y="280180"/>
                    <a:pt x="2528887" y="281559"/>
                  </a:cubicBezTo>
                  <a:cubicBezTo>
                    <a:pt x="2518424" y="284548"/>
                    <a:pt x="2513249" y="285925"/>
                    <a:pt x="2510838" y="286486"/>
                  </a:cubicBezTo>
                  <a:lnTo>
                    <a:pt x="2509496" y="286521"/>
                  </a:lnTo>
                  <a:lnTo>
                    <a:pt x="2509363" y="286518"/>
                  </a:lnTo>
                  <a:lnTo>
                    <a:pt x="2509322" y="286461"/>
                  </a:lnTo>
                  <a:lnTo>
                    <a:pt x="2509165" y="286514"/>
                  </a:lnTo>
                  <a:lnTo>
                    <a:pt x="2500312" y="286322"/>
                  </a:lnTo>
                  <a:lnTo>
                    <a:pt x="2500312" y="289486"/>
                  </a:lnTo>
                  <a:lnTo>
                    <a:pt x="2495550" y="291084"/>
                  </a:lnTo>
                  <a:cubicBezTo>
                    <a:pt x="2490787" y="287909"/>
                    <a:pt x="2482504" y="287147"/>
                    <a:pt x="2481262" y="281559"/>
                  </a:cubicBezTo>
                  <a:cubicBezTo>
                    <a:pt x="2476155" y="258576"/>
                    <a:pt x="2485244" y="249393"/>
                    <a:pt x="2495550" y="233934"/>
                  </a:cubicBezTo>
                  <a:cubicBezTo>
                    <a:pt x="2490787" y="230759"/>
                    <a:pt x="2484838" y="228879"/>
                    <a:pt x="2481262" y="224409"/>
                  </a:cubicBezTo>
                  <a:cubicBezTo>
                    <a:pt x="2478126" y="220489"/>
                    <a:pt x="2474636" y="214783"/>
                    <a:pt x="2476500" y="210122"/>
                  </a:cubicBezTo>
                  <a:cubicBezTo>
                    <a:pt x="2479341" y="203020"/>
                    <a:pt x="2499061" y="197839"/>
                    <a:pt x="2505075" y="195834"/>
                  </a:cubicBezTo>
                  <a:cubicBezTo>
                    <a:pt x="2505075" y="195833"/>
                    <a:pt x="2511424" y="164084"/>
                    <a:pt x="2524125" y="176784"/>
                  </a:cubicBezTo>
                  <a:cubicBezTo>
                    <a:pt x="2574930" y="227587"/>
                    <a:pt x="2486020" y="189481"/>
                    <a:pt x="2562225" y="214884"/>
                  </a:cubicBezTo>
                  <a:lnTo>
                    <a:pt x="2571750" y="218060"/>
                  </a:lnTo>
                  <a:lnTo>
                    <a:pt x="2581275" y="224409"/>
                  </a:lnTo>
                  <a:cubicBezTo>
                    <a:pt x="2598737" y="225997"/>
                    <a:pt x="2616128" y="229172"/>
                    <a:pt x="2633662" y="229172"/>
                  </a:cubicBezTo>
                  <a:cubicBezTo>
                    <a:pt x="2641757" y="229172"/>
                    <a:pt x="2617834" y="225740"/>
                    <a:pt x="2609850" y="224409"/>
                  </a:cubicBezTo>
                  <a:cubicBezTo>
                    <a:pt x="2598777" y="222564"/>
                    <a:pt x="2587625" y="221234"/>
                    <a:pt x="2576512" y="219647"/>
                  </a:cubicBezTo>
                  <a:lnTo>
                    <a:pt x="2571750" y="218060"/>
                  </a:lnTo>
                  <a:lnTo>
                    <a:pt x="2566987" y="214884"/>
                  </a:lnTo>
                  <a:cubicBezTo>
                    <a:pt x="2564917" y="208674"/>
                    <a:pt x="2569952" y="202128"/>
                    <a:pt x="2571750" y="195834"/>
                  </a:cubicBezTo>
                  <a:cubicBezTo>
                    <a:pt x="2573129" y="191007"/>
                    <a:pt x="2572427" y="184465"/>
                    <a:pt x="2576512" y="181547"/>
                  </a:cubicBezTo>
                  <a:cubicBezTo>
                    <a:pt x="2584682" y="175711"/>
                    <a:pt x="2605087" y="172022"/>
                    <a:pt x="2605087" y="172022"/>
                  </a:cubicBezTo>
                  <a:lnTo>
                    <a:pt x="2647950" y="186309"/>
                  </a:lnTo>
                  <a:cubicBezTo>
                    <a:pt x="2652712" y="187896"/>
                    <a:pt x="2657234" y="190655"/>
                    <a:pt x="2662237" y="191072"/>
                  </a:cubicBezTo>
                  <a:lnTo>
                    <a:pt x="2719387" y="195834"/>
                  </a:lnTo>
                  <a:cubicBezTo>
                    <a:pt x="2732422" y="204524"/>
                    <a:pt x="2736515" y="204606"/>
                    <a:pt x="2743200" y="219647"/>
                  </a:cubicBezTo>
                  <a:cubicBezTo>
                    <a:pt x="2747278" y="228822"/>
                    <a:pt x="2752725" y="248222"/>
                    <a:pt x="2752725" y="248222"/>
                  </a:cubicBezTo>
                  <a:cubicBezTo>
                    <a:pt x="2762250" y="246634"/>
                    <a:pt x="2773760" y="249491"/>
                    <a:pt x="2781300" y="243459"/>
                  </a:cubicBezTo>
                  <a:cubicBezTo>
                    <a:pt x="2785220" y="240323"/>
                    <a:pt x="2780087" y="232722"/>
                    <a:pt x="2776537" y="229172"/>
                  </a:cubicBezTo>
                  <a:cubicBezTo>
                    <a:pt x="2771517" y="224152"/>
                    <a:pt x="2763837" y="222822"/>
                    <a:pt x="2757487" y="219647"/>
                  </a:cubicBezTo>
                  <a:cubicBezTo>
                    <a:pt x="2761352" y="208053"/>
                    <a:pt x="2767337" y="198622"/>
                    <a:pt x="2757487" y="186309"/>
                  </a:cubicBezTo>
                  <a:cubicBezTo>
                    <a:pt x="2754351" y="182389"/>
                    <a:pt x="2747814" y="183524"/>
                    <a:pt x="2743200" y="181547"/>
                  </a:cubicBezTo>
                  <a:cubicBezTo>
                    <a:pt x="2701996" y="163889"/>
                    <a:pt x="2743375" y="178431"/>
                    <a:pt x="2709862" y="167259"/>
                  </a:cubicBezTo>
                  <a:cubicBezTo>
                    <a:pt x="2708275" y="160909"/>
                    <a:pt x="2703030" y="154419"/>
                    <a:pt x="2705100" y="148209"/>
                  </a:cubicBezTo>
                  <a:cubicBezTo>
                    <a:pt x="2706910" y="142779"/>
                    <a:pt x="2713865" y="140190"/>
                    <a:pt x="2719387" y="138684"/>
                  </a:cubicBezTo>
                  <a:cubicBezTo>
                    <a:pt x="2731735" y="135316"/>
                    <a:pt x="2744710" y="134674"/>
                    <a:pt x="2757487" y="133922"/>
                  </a:cubicBezTo>
                  <a:cubicBezTo>
                    <a:pt x="2798721" y="131496"/>
                    <a:pt x="2840037" y="130747"/>
                    <a:pt x="2881312" y="129159"/>
                  </a:cubicBezTo>
                  <a:cubicBezTo>
                    <a:pt x="2879725" y="124397"/>
                    <a:pt x="2879686" y="118792"/>
                    <a:pt x="2876550" y="114872"/>
                  </a:cubicBezTo>
                  <a:cubicBezTo>
                    <a:pt x="2872974" y="110402"/>
                    <a:pt x="2862262" y="111071"/>
                    <a:pt x="2862262" y="105347"/>
                  </a:cubicBezTo>
                  <a:cubicBezTo>
                    <a:pt x="2862262" y="100327"/>
                    <a:pt x="2871627" y="101569"/>
                    <a:pt x="2876550" y="100584"/>
                  </a:cubicBezTo>
                  <a:cubicBezTo>
                    <a:pt x="2887557" y="98383"/>
                    <a:pt x="2898775" y="97409"/>
                    <a:pt x="2909887" y="95822"/>
                  </a:cubicBezTo>
                  <a:cubicBezTo>
                    <a:pt x="2914650" y="92647"/>
                    <a:pt x="2920128" y="90344"/>
                    <a:pt x="2924175" y="86297"/>
                  </a:cubicBezTo>
                  <a:cubicBezTo>
                    <a:pt x="2928222" y="82250"/>
                    <a:pt x="2928196" y="73581"/>
                    <a:pt x="2933700" y="72009"/>
                  </a:cubicBezTo>
                  <a:cubicBezTo>
                    <a:pt x="2952081" y="66757"/>
                    <a:pt x="2971800" y="68834"/>
                    <a:pt x="2990850" y="67247"/>
                  </a:cubicBezTo>
                  <a:cubicBezTo>
                    <a:pt x="3011243" y="62148"/>
                    <a:pt x="3011532" y="61755"/>
                    <a:pt x="3033712" y="57722"/>
                  </a:cubicBezTo>
                  <a:cubicBezTo>
                    <a:pt x="3043213" y="55995"/>
                    <a:pt x="3052919" y="55301"/>
                    <a:pt x="3062287" y="52959"/>
                  </a:cubicBezTo>
                  <a:cubicBezTo>
                    <a:pt x="3072027" y="50524"/>
                    <a:pt x="3081337" y="46609"/>
                    <a:pt x="3090862" y="43434"/>
                  </a:cubicBezTo>
                  <a:lnTo>
                    <a:pt x="3105150" y="38672"/>
                  </a:lnTo>
                  <a:lnTo>
                    <a:pt x="3119437" y="33909"/>
                  </a:lnTo>
                  <a:cubicBezTo>
                    <a:pt x="3128962" y="35497"/>
                    <a:pt x="3139628" y="33881"/>
                    <a:pt x="3148012" y="38672"/>
                  </a:cubicBezTo>
                  <a:cubicBezTo>
                    <a:pt x="3152371" y="41163"/>
                    <a:pt x="3153600" y="48007"/>
                    <a:pt x="3152775" y="52959"/>
                  </a:cubicBezTo>
                  <a:cubicBezTo>
                    <a:pt x="3151834" y="58605"/>
                    <a:pt x="3137584" y="66438"/>
                    <a:pt x="3143250" y="67247"/>
                  </a:cubicBezTo>
                  <a:cubicBezTo>
                    <a:pt x="3168444" y="70846"/>
                    <a:pt x="3194050" y="64072"/>
                    <a:pt x="3219450" y="62484"/>
                  </a:cubicBezTo>
                  <a:cubicBezTo>
                    <a:pt x="3271547" y="45120"/>
                    <a:pt x="3192639" y="72813"/>
                    <a:pt x="3248025" y="48197"/>
                  </a:cubicBezTo>
                  <a:cubicBezTo>
                    <a:pt x="3257200" y="44119"/>
                    <a:pt x="3267075" y="41847"/>
                    <a:pt x="3276600" y="38672"/>
                  </a:cubicBezTo>
                  <a:cubicBezTo>
                    <a:pt x="3297104" y="31837"/>
                    <a:pt x="3286007" y="35129"/>
                    <a:pt x="3309937" y="29147"/>
                  </a:cubicBezTo>
                  <a:cubicBezTo>
                    <a:pt x="3350886" y="1849"/>
                    <a:pt x="3299076" y="34578"/>
                    <a:pt x="3338512" y="14859"/>
                  </a:cubicBezTo>
                  <a:cubicBezTo>
                    <a:pt x="3350093" y="9068"/>
                    <a:pt x="3353407" y="1427"/>
                    <a:pt x="3367087" y="572"/>
                  </a:cubicBezTo>
                  <a:close/>
                </a:path>
              </a:pathLst>
            </a:custGeom>
            <a:solidFill>
              <a:srgbClr val="AD7C5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255"/>
            <p:cNvSpPr/>
            <p:nvPr/>
          </p:nvSpPr>
          <p:spPr>
            <a:xfrm>
              <a:off x="6897957" y="1085925"/>
              <a:ext cx="2374051" cy="2152556"/>
            </a:xfrm>
            <a:custGeom>
              <a:avLst/>
              <a:gdLst>
                <a:gd name="connsiteX0" fmla="*/ 45242 w 3336130"/>
                <a:gd name="connsiteY0" fmla="*/ 85725 h 2162227"/>
                <a:gd name="connsiteX1" fmla="*/ 45242 w 3336130"/>
                <a:gd name="connsiteY1" fmla="*/ 85725 h 2162227"/>
                <a:gd name="connsiteX2" fmla="*/ 88105 w 3336130"/>
                <a:gd name="connsiteY2" fmla="*/ 80962 h 2162227"/>
                <a:gd name="connsiteX3" fmla="*/ 116680 w 3336130"/>
                <a:gd name="connsiteY3" fmla="*/ 71437 h 2162227"/>
                <a:gd name="connsiteX4" fmla="*/ 130967 w 3336130"/>
                <a:gd name="connsiteY4" fmla="*/ 66675 h 2162227"/>
                <a:gd name="connsiteX5" fmla="*/ 140492 w 3336130"/>
                <a:gd name="connsiteY5" fmla="*/ 52387 h 2162227"/>
                <a:gd name="connsiteX6" fmla="*/ 197642 w 3336130"/>
                <a:gd name="connsiteY6" fmla="*/ 23812 h 2162227"/>
                <a:gd name="connsiteX7" fmla="*/ 230980 w 3336130"/>
                <a:gd name="connsiteY7" fmla="*/ 19050 h 2162227"/>
                <a:gd name="connsiteX8" fmla="*/ 245267 w 3336130"/>
                <a:gd name="connsiteY8" fmla="*/ 14287 h 2162227"/>
                <a:gd name="connsiteX9" fmla="*/ 335755 w 3336130"/>
                <a:gd name="connsiteY9" fmla="*/ 4762 h 2162227"/>
                <a:gd name="connsiteX10" fmla="*/ 350042 w 3336130"/>
                <a:gd name="connsiteY10" fmla="*/ 0 h 2162227"/>
                <a:gd name="connsiteX11" fmla="*/ 402430 w 3336130"/>
                <a:gd name="connsiteY11" fmla="*/ 14287 h 2162227"/>
                <a:gd name="connsiteX12" fmla="*/ 421480 w 3336130"/>
                <a:gd name="connsiteY12" fmla="*/ 19050 h 2162227"/>
                <a:gd name="connsiteX13" fmla="*/ 454817 w 3336130"/>
                <a:gd name="connsiteY13" fmla="*/ 28575 h 2162227"/>
                <a:gd name="connsiteX14" fmla="*/ 545305 w 3336130"/>
                <a:gd name="connsiteY14" fmla="*/ 28575 h 2162227"/>
                <a:gd name="connsiteX15" fmla="*/ 564355 w 3336130"/>
                <a:gd name="connsiteY15" fmla="*/ 33337 h 2162227"/>
                <a:gd name="connsiteX16" fmla="*/ 650080 w 3336130"/>
                <a:gd name="connsiteY16" fmla="*/ 38100 h 2162227"/>
                <a:gd name="connsiteX17" fmla="*/ 664367 w 3336130"/>
                <a:gd name="connsiteY17" fmla="*/ 42862 h 2162227"/>
                <a:gd name="connsiteX18" fmla="*/ 702467 w 3336130"/>
                <a:gd name="connsiteY18" fmla="*/ 52387 h 2162227"/>
                <a:gd name="connsiteX19" fmla="*/ 750092 w 3336130"/>
                <a:gd name="connsiteY19" fmla="*/ 47625 h 2162227"/>
                <a:gd name="connsiteX20" fmla="*/ 792955 w 3336130"/>
                <a:gd name="connsiteY20" fmla="*/ 52387 h 2162227"/>
                <a:gd name="connsiteX21" fmla="*/ 888205 w 3336130"/>
                <a:gd name="connsiteY21" fmla="*/ 61912 h 2162227"/>
                <a:gd name="connsiteX22" fmla="*/ 959642 w 3336130"/>
                <a:gd name="connsiteY22" fmla="*/ 66675 h 2162227"/>
                <a:gd name="connsiteX23" fmla="*/ 978692 w 3336130"/>
                <a:gd name="connsiteY23" fmla="*/ 61912 h 2162227"/>
                <a:gd name="connsiteX24" fmla="*/ 1007267 w 3336130"/>
                <a:gd name="connsiteY24" fmla="*/ 52387 h 2162227"/>
                <a:gd name="connsiteX25" fmla="*/ 1073942 w 3336130"/>
                <a:gd name="connsiteY25" fmla="*/ 47625 h 2162227"/>
                <a:gd name="connsiteX26" fmla="*/ 1121567 w 3336130"/>
                <a:gd name="connsiteY26" fmla="*/ 33337 h 2162227"/>
                <a:gd name="connsiteX27" fmla="*/ 1135855 w 3336130"/>
                <a:gd name="connsiteY27" fmla="*/ 28575 h 2162227"/>
                <a:gd name="connsiteX28" fmla="*/ 1131092 w 3336130"/>
                <a:gd name="connsiteY28" fmla="*/ 42862 h 2162227"/>
                <a:gd name="connsiteX29" fmla="*/ 1169192 w 3336130"/>
                <a:gd name="connsiteY29" fmla="*/ 52387 h 2162227"/>
                <a:gd name="connsiteX30" fmla="*/ 1188242 w 3336130"/>
                <a:gd name="connsiteY30" fmla="*/ 28575 h 2162227"/>
                <a:gd name="connsiteX31" fmla="*/ 1216817 w 3336130"/>
                <a:gd name="connsiteY31" fmla="*/ 38100 h 2162227"/>
                <a:gd name="connsiteX32" fmla="*/ 1245392 w 3336130"/>
                <a:gd name="connsiteY32" fmla="*/ 47625 h 2162227"/>
                <a:gd name="connsiteX33" fmla="*/ 1259680 w 3336130"/>
                <a:gd name="connsiteY33" fmla="*/ 57150 h 2162227"/>
                <a:gd name="connsiteX34" fmla="*/ 1316830 w 3336130"/>
                <a:gd name="connsiteY34" fmla="*/ 52387 h 2162227"/>
                <a:gd name="connsiteX35" fmla="*/ 1331117 w 3336130"/>
                <a:gd name="connsiteY35" fmla="*/ 47625 h 2162227"/>
                <a:gd name="connsiteX36" fmla="*/ 1388267 w 3336130"/>
                <a:gd name="connsiteY36" fmla="*/ 52387 h 2162227"/>
                <a:gd name="connsiteX37" fmla="*/ 1412080 w 3336130"/>
                <a:gd name="connsiteY37" fmla="*/ 57150 h 2162227"/>
                <a:gd name="connsiteX38" fmla="*/ 1426367 w 3336130"/>
                <a:gd name="connsiteY38" fmla="*/ 61912 h 2162227"/>
                <a:gd name="connsiteX39" fmla="*/ 1473992 w 3336130"/>
                <a:gd name="connsiteY39" fmla="*/ 66675 h 2162227"/>
                <a:gd name="connsiteX40" fmla="*/ 1559717 w 3336130"/>
                <a:gd name="connsiteY40" fmla="*/ 80962 h 2162227"/>
                <a:gd name="connsiteX41" fmla="*/ 1583530 w 3336130"/>
                <a:gd name="connsiteY41" fmla="*/ 100012 h 2162227"/>
                <a:gd name="connsiteX42" fmla="*/ 1569242 w 3336130"/>
                <a:gd name="connsiteY42" fmla="*/ 104775 h 2162227"/>
                <a:gd name="connsiteX43" fmla="*/ 1650205 w 3336130"/>
                <a:gd name="connsiteY43" fmla="*/ 114300 h 2162227"/>
                <a:gd name="connsiteX44" fmla="*/ 1688305 w 3336130"/>
                <a:gd name="connsiteY44" fmla="*/ 109537 h 2162227"/>
                <a:gd name="connsiteX45" fmla="*/ 1754980 w 3336130"/>
                <a:gd name="connsiteY45" fmla="*/ 114300 h 2162227"/>
                <a:gd name="connsiteX46" fmla="*/ 1783555 w 3336130"/>
                <a:gd name="connsiteY46" fmla="*/ 133350 h 2162227"/>
                <a:gd name="connsiteX47" fmla="*/ 1778792 w 3336130"/>
                <a:gd name="connsiteY47" fmla="*/ 95250 h 2162227"/>
                <a:gd name="connsiteX48" fmla="*/ 1807367 w 3336130"/>
                <a:gd name="connsiteY48" fmla="*/ 85725 h 2162227"/>
                <a:gd name="connsiteX49" fmla="*/ 1821655 w 3336130"/>
                <a:gd name="connsiteY49" fmla="*/ 76200 h 2162227"/>
                <a:gd name="connsiteX50" fmla="*/ 1854992 w 3336130"/>
                <a:gd name="connsiteY50" fmla="*/ 90487 h 2162227"/>
                <a:gd name="connsiteX51" fmla="*/ 1883567 w 3336130"/>
                <a:gd name="connsiteY51" fmla="*/ 100012 h 2162227"/>
                <a:gd name="connsiteX52" fmla="*/ 1926430 w 3336130"/>
                <a:gd name="connsiteY52" fmla="*/ 104775 h 2162227"/>
                <a:gd name="connsiteX53" fmla="*/ 1950242 w 3336130"/>
                <a:gd name="connsiteY53" fmla="*/ 109537 h 2162227"/>
                <a:gd name="connsiteX54" fmla="*/ 1978817 w 3336130"/>
                <a:gd name="connsiteY54" fmla="*/ 114300 h 2162227"/>
                <a:gd name="connsiteX55" fmla="*/ 2078830 w 3336130"/>
                <a:gd name="connsiteY55" fmla="*/ 109537 h 2162227"/>
                <a:gd name="connsiteX56" fmla="*/ 2083592 w 3336130"/>
                <a:gd name="connsiteY56" fmla="*/ 95250 h 2162227"/>
                <a:gd name="connsiteX57" fmla="*/ 2064542 w 3336130"/>
                <a:gd name="connsiteY57" fmla="*/ 71437 h 2162227"/>
                <a:gd name="connsiteX58" fmla="*/ 2050255 w 3336130"/>
                <a:gd name="connsiteY58" fmla="*/ 76200 h 2162227"/>
                <a:gd name="connsiteX59" fmla="*/ 2055017 w 3336130"/>
                <a:gd name="connsiteY59" fmla="*/ 47625 h 2162227"/>
                <a:gd name="connsiteX60" fmla="*/ 2093117 w 3336130"/>
                <a:gd name="connsiteY60" fmla="*/ 42862 h 2162227"/>
                <a:gd name="connsiteX61" fmla="*/ 2107405 w 3336130"/>
                <a:gd name="connsiteY61" fmla="*/ 38100 h 2162227"/>
                <a:gd name="connsiteX62" fmla="*/ 2116930 w 3336130"/>
                <a:gd name="connsiteY62" fmla="*/ 52387 h 2162227"/>
                <a:gd name="connsiteX63" fmla="*/ 2131217 w 3336130"/>
                <a:gd name="connsiteY63" fmla="*/ 61912 h 2162227"/>
                <a:gd name="connsiteX64" fmla="*/ 2140742 w 3336130"/>
                <a:gd name="connsiteY64" fmla="*/ 76200 h 2162227"/>
                <a:gd name="connsiteX65" fmla="*/ 2140742 w 3336130"/>
                <a:gd name="connsiteY65" fmla="*/ 119062 h 2162227"/>
                <a:gd name="connsiteX66" fmla="*/ 2155030 w 3336130"/>
                <a:gd name="connsiteY66" fmla="*/ 123825 h 2162227"/>
                <a:gd name="connsiteX67" fmla="*/ 2178842 w 3336130"/>
                <a:gd name="connsiteY67" fmla="*/ 104775 h 2162227"/>
                <a:gd name="connsiteX68" fmla="*/ 2183605 w 3336130"/>
                <a:gd name="connsiteY68" fmla="*/ 90487 h 2162227"/>
                <a:gd name="connsiteX69" fmla="*/ 2197892 w 3336130"/>
                <a:gd name="connsiteY69" fmla="*/ 85725 h 2162227"/>
                <a:gd name="connsiteX70" fmla="*/ 2202655 w 3336130"/>
                <a:gd name="connsiteY70" fmla="*/ 71437 h 2162227"/>
                <a:gd name="connsiteX71" fmla="*/ 2216942 w 3336130"/>
                <a:gd name="connsiteY71" fmla="*/ 66675 h 2162227"/>
                <a:gd name="connsiteX72" fmla="*/ 2231230 w 3336130"/>
                <a:gd name="connsiteY72" fmla="*/ 57150 h 2162227"/>
                <a:gd name="connsiteX73" fmla="*/ 2259805 w 3336130"/>
                <a:gd name="connsiteY73" fmla="*/ 47625 h 2162227"/>
                <a:gd name="connsiteX74" fmla="*/ 2274092 w 3336130"/>
                <a:gd name="connsiteY74" fmla="*/ 52387 h 2162227"/>
                <a:gd name="connsiteX75" fmla="*/ 2283617 w 3336130"/>
                <a:gd name="connsiteY75" fmla="*/ 66675 h 2162227"/>
                <a:gd name="connsiteX76" fmla="*/ 2297905 w 3336130"/>
                <a:gd name="connsiteY76" fmla="*/ 76200 h 2162227"/>
                <a:gd name="connsiteX77" fmla="*/ 2321717 w 3336130"/>
                <a:gd name="connsiteY77" fmla="*/ 95250 h 2162227"/>
                <a:gd name="connsiteX78" fmla="*/ 2340767 w 3336130"/>
                <a:gd name="connsiteY78" fmla="*/ 66675 h 2162227"/>
                <a:gd name="connsiteX79" fmla="*/ 2369342 w 3336130"/>
                <a:gd name="connsiteY79" fmla="*/ 71437 h 2162227"/>
                <a:gd name="connsiteX80" fmla="*/ 2374105 w 3336130"/>
                <a:gd name="connsiteY80" fmla="*/ 85725 h 2162227"/>
                <a:gd name="connsiteX81" fmla="*/ 2359817 w 3336130"/>
                <a:gd name="connsiteY81" fmla="*/ 119062 h 2162227"/>
                <a:gd name="connsiteX82" fmla="*/ 2402680 w 3336130"/>
                <a:gd name="connsiteY82" fmla="*/ 123825 h 2162227"/>
                <a:gd name="connsiteX83" fmla="*/ 2416967 w 3336130"/>
                <a:gd name="connsiteY83" fmla="*/ 133350 h 2162227"/>
                <a:gd name="connsiteX84" fmla="*/ 2421730 w 3336130"/>
                <a:gd name="connsiteY84" fmla="*/ 119062 h 2162227"/>
                <a:gd name="connsiteX85" fmla="*/ 2445542 w 3336130"/>
                <a:gd name="connsiteY85" fmla="*/ 95250 h 2162227"/>
                <a:gd name="connsiteX86" fmla="*/ 2459830 w 3336130"/>
                <a:gd name="connsiteY86" fmla="*/ 66675 h 2162227"/>
                <a:gd name="connsiteX87" fmla="*/ 2464592 w 3336130"/>
                <a:gd name="connsiteY87" fmla="*/ 52387 h 2162227"/>
                <a:gd name="connsiteX88" fmla="*/ 2545555 w 3336130"/>
                <a:gd name="connsiteY88" fmla="*/ 57150 h 2162227"/>
                <a:gd name="connsiteX89" fmla="*/ 2559842 w 3336130"/>
                <a:gd name="connsiteY89" fmla="*/ 61912 h 2162227"/>
                <a:gd name="connsiteX90" fmla="*/ 2569367 w 3336130"/>
                <a:gd name="connsiteY90" fmla="*/ 76200 h 2162227"/>
                <a:gd name="connsiteX91" fmla="*/ 2555080 w 3336130"/>
                <a:gd name="connsiteY91" fmla="*/ 85725 h 2162227"/>
                <a:gd name="connsiteX92" fmla="*/ 2569367 w 3336130"/>
                <a:gd name="connsiteY92" fmla="*/ 123825 h 2162227"/>
                <a:gd name="connsiteX93" fmla="*/ 2583655 w 3336130"/>
                <a:gd name="connsiteY93" fmla="*/ 133350 h 2162227"/>
                <a:gd name="connsiteX94" fmla="*/ 2550317 w 3336130"/>
                <a:gd name="connsiteY94" fmla="*/ 142875 h 2162227"/>
                <a:gd name="connsiteX95" fmla="*/ 2521742 w 3336130"/>
                <a:gd name="connsiteY95" fmla="*/ 152400 h 2162227"/>
                <a:gd name="connsiteX96" fmla="*/ 2507455 w 3336130"/>
                <a:gd name="connsiteY96" fmla="*/ 157162 h 2162227"/>
                <a:gd name="connsiteX97" fmla="*/ 2493167 w 3336130"/>
                <a:gd name="connsiteY97" fmla="*/ 166687 h 2162227"/>
                <a:gd name="connsiteX98" fmla="*/ 2436017 w 3336130"/>
                <a:gd name="connsiteY98" fmla="*/ 157162 h 2162227"/>
                <a:gd name="connsiteX99" fmla="*/ 2416967 w 3336130"/>
                <a:gd name="connsiteY99" fmla="*/ 185737 h 2162227"/>
                <a:gd name="connsiteX100" fmla="*/ 2402680 w 3336130"/>
                <a:gd name="connsiteY100" fmla="*/ 195262 h 2162227"/>
                <a:gd name="connsiteX101" fmla="*/ 2393155 w 3336130"/>
                <a:gd name="connsiteY101" fmla="*/ 223837 h 2162227"/>
                <a:gd name="connsiteX102" fmla="*/ 2364580 w 3336130"/>
                <a:gd name="connsiteY102" fmla="*/ 238125 h 2162227"/>
                <a:gd name="connsiteX103" fmla="*/ 2293142 w 3336130"/>
                <a:gd name="connsiteY103" fmla="*/ 252412 h 2162227"/>
                <a:gd name="connsiteX104" fmla="*/ 2288380 w 3336130"/>
                <a:gd name="connsiteY104" fmla="*/ 266700 h 2162227"/>
                <a:gd name="connsiteX105" fmla="*/ 2259805 w 3336130"/>
                <a:gd name="connsiteY105" fmla="*/ 280987 h 2162227"/>
                <a:gd name="connsiteX106" fmla="*/ 2231230 w 3336130"/>
                <a:gd name="connsiteY106" fmla="*/ 300037 h 2162227"/>
                <a:gd name="connsiteX107" fmla="*/ 2212180 w 3336130"/>
                <a:gd name="connsiteY107" fmla="*/ 309562 h 2162227"/>
                <a:gd name="connsiteX108" fmla="*/ 2197892 w 3336130"/>
                <a:gd name="connsiteY108" fmla="*/ 323850 h 2162227"/>
                <a:gd name="connsiteX109" fmla="*/ 2193130 w 3336130"/>
                <a:gd name="connsiteY109" fmla="*/ 338137 h 2162227"/>
                <a:gd name="connsiteX110" fmla="*/ 2183605 w 3336130"/>
                <a:gd name="connsiteY110" fmla="*/ 371475 h 2162227"/>
                <a:gd name="connsiteX111" fmla="*/ 2174080 w 3336130"/>
                <a:gd name="connsiteY111" fmla="*/ 385762 h 2162227"/>
                <a:gd name="connsiteX112" fmla="*/ 2178842 w 3336130"/>
                <a:gd name="connsiteY112" fmla="*/ 419100 h 2162227"/>
                <a:gd name="connsiteX113" fmla="*/ 2207417 w 3336130"/>
                <a:gd name="connsiteY113" fmla="*/ 428625 h 2162227"/>
                <a:gd name="connsiteX114" fmla="*/ 2216942 w 3336130"/>
                <a:gd name="connsiteY114" fmla="*/ 442912 h 2162227"/>
                <a:gd name="connsiteX115" fmla="*/ 2231230 w 3336130"/>
                <a:gd name="connsiteY115" fmla="*/ 447675 h 2162227"/>
                <a:gd name="connsiteX116" fmla="*/ 2264567 w 3336130"/>
                <a:gd name="connsiteY116" fmla="*/ 481012 h 2162227"/>
                <a:gd name="connsiteX117" fmla="*/ 2297905 w 3336130"/>
                <a:gd name="connsiteY117" fmla="*/ 476250 h 2162227"/>
                <a:gd name="connsiteX118" fmla="*/ 2345530 w 3336130"/>
                <a:gd name="connsiteY118" fmla="*/ 485775 h 2162227"/>
                <a:gd name="connsiteX119" fmla="*/ 2355055 w 3336130"/>
                <a:gd name="connsiteY119" fmla="*/ 500062 h 2162227"/>
                <a:gd name="connsiteX120" fmla="*/ 2383630 w 3336130"/>
                <a:gd name="connsiteY120" fmla="*/ 509587 h 2162227"/>
                <a:gd name="connsiteX121" fmla="*/ 2440780 w 3336130"/>
                <a:gd name="connsiteY121" fmla="*/ 523875 h 2162227"/>
                <a:gd name="connsiteX122" fmla="*/ 2469355 w 3336130"/>
                <a:gd name="connsiteY122" fmla="*/ 533400 h 2162227"/>
                <a:gd name="connsiteX123" fmla="*/ 2483642 w 3336130"/>
                <a:gd name="connsiteY123" fmla="*/ 538162 h 2162227"/>
                <a:gd name="connsiteX124" fmla="*/ 2540792 w 3336130"/>
                <a:gd name="connsiteY124" fmla="*/ 542925 h 2162227"/>
                <a:gd name="connsiteX125" fmla="*/ 2550317 w 3336130"/>
                <a:gd name="connsiteY125" fmla="*/ 571500 h 2162227"/>
                <a:gd name="connsiteX126" fmla="*/ 2559842 w 3336130"/>
                <a:gd name="connsiteY126" fmla="*/ 604837 h 2162227"/>
                <a:gd name="connsiteX127" fmla="*/ 2578892 w 3336130"/>
                <a:gd name="connsiteY127" fmla="*/ 609600 h 2162227"/>
                <a:gd name="connsiteX128" fmla="*/ 2578892 w 3336130"/>
                <a:gd name="connsiteY128" fmla="*/ 628650 h 2162227"/>
                <a:gd name="connsiteX129" fmla="*/ 2588417 w 3336130"/>
                <a:gd name="connsiteY129" fmla="*/ 642937 h 2162227"/>
                <a:gd name="connsiteX130" fmla="*/ 2616992 w 3336130"/>
                <a:gd name="connsiteY130" fmla="*/ 661987 h 2162227"/>
                <a:gd name="connsiteX131" fmla="*/ 2650330 w 3336130"/>
                <a:gd name="connsiteY131" fmla="*/ 642937 h 2162227"/>
                <a:gd name="connsiteX132" fmla="*/ 2640805 w 3336130"/>
                <a:gd name="connsiteY132" fmla="*/ 590550 h 2162227"/>
                <a:gd name="connsiteX133" fmla="*/ 2631280 w 3336130"/>
                <a:gd name="connsiteY133" fmla="*/ 561975 h 2162227"/>
                <a:gd name="connsiteX134" fmla="*/ 2674142 w 3336130"/>
                <a:gd name="connsiteY134" fmla="*/ 547687 h 2162227"/>
                <a:gd name="connsiteX135" fmla="*/ 2688430 w 3336130"/>
                <a:gd name="connsiteY135" fmla="*/ 542925 h 2162227"/>
                <a:gd name="connsiteX136" fmla="*/ 2702717 w 3336130"/>
                <a:gd name="connsiteY136" fmla="*/ 533400 h 2162227"/>
                <a:gd name="connsiteX137" fmla="*/ 2717005 w 3336130"/>
                <a:gd name="connsiteY137" fmla="*/ 504825 h 2162227"/>
                <a:gd name="connsiteX138" fmla="*/ 2726530 w 3336130"/>
                <a:gd name="connsiteY138" fmla="*/ 490537 h 2162227"/>
                <a:gd name="connsiteX139" fmla="*/ 2712242 w 3336130"/>
                <a:gd name="connsiteY139" fmla="*/ 461962 h 2162227"/>
                <a:gd name="connsiteX140" fmla="*/ 2697955 w 3336130"/>
                <a:gd name="connsiteY140" fmla="*/ 452437 h 2162227"/>
                <a:gd name="connsiteX141" fmla="*/ 2693192 w 3336130"/>
                <a:gd name="connsiteY141" fmla="*/ 438150 h 2162227"/>
                <a:gd name="connsiteX142" fmla="*/ 2664617 w 3336130"/>
                <a:gd name="connsiteY142" fmla="*/ 428625 h 2162227"/>
                <a:gd name="connsiteX143" fmla="*/ 2678905 w 3336130"/>
                <a:gd name="connsiteY143" fmla="*/ 395287 h 2162227"/>
                <a:gd name="connsiteX144" fmla="*/ 2688430 w 3336130"/>
                <a:gd name="connsiteY144" fmla="*/ 366712 h 2162227"/>
                <a:gd name="connsiteX145" fmla="*/ 2683667 w 3336130"/>
                <a:gd name="connsiteY145" fmla="*/ 352425 h 2162227"/>
                <a:gd name="connsiteX146" fmla="*/ 2693192 w 3336130"/>
                <a:gd name="connsiteY146" fmla="*/ 323850 h 2162227"/>
                <a:gd name="connsiteX147" fmla="*/ 2688430 w 3336130"/>
                <a:gd name="connsiteY147" fmla="*/ 304800 h 2162227"/>
                <a:gd name="connsiteX148" fmla="*/ 2688430 w 3336130"/>
                <a:gd name="connsiteY148" fmla="*/ 295275 h 2162227"/>
                <a:gd name="connsiteX149" fmla="*/ 2769392 w 3336130"/>
                <a:gd name="connsiteY149" fmla="*/ 300037 h 2162227"/>
                <a:gd name="connsiteX150" fmla="*/ 2797967 w 3336130"/>
                <a:gd name="connsiteY150" fmla="*/ 309562 h 2162227"/>
                <a:gd name="connsiteX151" fmla="*/ 2812255 w 3336130"/>
                <a:gd name="connsiteY151" fmla="*/ 300037 h 2162227"/>
                <a:gd name="connsiteX152" fmla="*/ 2840830 w 3336130"/>
                <a:gd name="connsiteY152" fmla="*/ 323850 h 2162227"/>
                <a:gd name="connsiteX153" fmla="*/ 2869405 w 3336130"/>
                <a:gd name="connsiteY153" fmla="*/ 338137 h 2162227"/>
                <a:gd name="connsiteX154" fmla="*/ 2883692 w 3336130"/>
                <a:gd name="connsiteY154" fmla="*/ 347662 h 2162227"/>
                <a:gd name="connsiteX155" fmla="*/ 2902742 w 3336130"/>
                <a:gd name="connsiteY155" fmla="*/ 342900 h 2162227"/>
                <a:gd name="connsiteX156" fmla="*/ 2921792 w 3336130"/>
                <a:gd name="connsiteY156" fmla="*/ 347662 h 2162227"/>
                <a:gd name="connsiteX157" fmla="*/ 2931317 w 3336130"/>
                <a:gd name="connsiteY157" fmla="*/ 361950 h 2162227"/>
                <a:gd name="connsiteX158" fmla="*/ 2921792 w 3336130"/>
                <a:gd name="connsiteY158" fmla="*/ 395287 h 2162227"/>
                <a:gd name="connsiteX159" fmla="*/ 2926555 w 3336130"/>
                <a:gd name="connsiteY159" fmla="*/ 414337 h 2162227"/>
                <a:gd name="connsiteX160" fmla="*/ 2955130 w 3336130"/>
                <a:gd name="connsiteY160" fmla="*/ 423862 h 2162227"/>
                <a:gd name="connsiteX161" fmla="*/ 2978942 w 3336130"/>
                <a:gd name="connsiteY161" fmla="*/ 447675 h 2162227"/>
                <a:gd name="connsiteX162" fmla="*/ 3002755 w 3336130"/>
                <a:gd name="connsiteY162" fmla="*/ 442912 h 2162227"/>
                <a:gd name="connsiteX163" fmla="*/ 3031330 w 3336130"/>
                <a:gd name="connsiteY163" fmla="*/ 433387 h 2162227"/>
                <a:gd name="connsiteX164" fmla="*/ 3050380 w 3336130"/>
                <a:gd name="connsiteY164" fmla="*/ 404812 h 2162227"/>
                <a:gd name="connsiteX165" fmla="*/ 3059905 w 3336130"/>
                <a:gd name="connsiteY165" fmla="*/ 390525 h 2162227"/>
                <a:gd name="connsiteX166" fmla="*/ 3074192 w 3336130"/>
                <a:gd name="connsiteY166" fmla="*/ 381000 h 2162227"/>
                <a:gd name="connsiteX167" fmla="*/ 3098005 w 3336130"/>
                <a:gd name="connsiteY167" fmla="*/ 400050 h 2162227"/>
                <a:gd name="connsiteX168" fmla="*/ 3126580 w 3336130"/>
                <a:gd name="connsiteY168" fmla="*/ 419100 h 2162227"/>
                <a:gd name="connsiteX169" fmla="*/ 3140867 w 3336130"/>
                <a:gd name="connsiteY169" fmla="*/ 428625 h 2162227"/>
                <a:gd name="connsiteX170" fmla="*/ 3159917 w 3336130"/>
                <a:gd name="connsiteY170" fmla="*/ 457200 h 2162227"/>
                <a:gd name="connsiteX171" fmla="*/ 3174205 w 3336130"/>
                <a:gd name="connsiteY171" fmla="*/ 504825 h 2162227"/>
                <a:gd name="connsiteX172" fmla="*/ 3178967 w 3336130"/>
                <a:gd name="connsiteY172" fmla="*/ 519112 h 2162227"/>
                <a:gd name="connsiteX173" fmla="*/ 3193255 w 3336130"/>
                <a:gd name="connsiteY173" fmla="*/ 528637 h 2162227"/>
                <a:gd name="connsiteX174" fmla="*/ 3221830 w 3336130"/>
                <a:gd name="connsiteY174" fmla="*/ 538162 h 2162227"/>
                <a:gd name="connsiteX175" fmla="*/ 3250405 w 3336130"/>
                <a:gd name="connsiteY175" fmla="*/ 547687 h 2162227"/>
                <a:gd name="connsiteX176" fmla="*/ 3264692 w 3336130"/>
                <a:gd name="connsiteY176" fmla="*/ 552450 h 2162227"/>
                <a:gd name="connsiteX177" fmla="*/ 3307555 w 3336130"/>
                <a:gd name="connsiteY177" fmla="*/ 581025 h 2162227"/>
                <a:gd name="connsiteX178" fmla="*/ 3321842 w 3336130"/>
                <a:gd name="connsiteY178" fmla="*/ 590550 h 2162227"/>
                <a:gd name="connsiteX179" fmla="*/ 3336130 w 3336130"/>
                <a:gd name="connsiteY179" fmla="*/ 642937 h 2162227"/>
                <a:gd name="connsiteX180" fmla="*/ 3331367 w 3336130"/>
                <a:gd name="connsiteY180" fmla="*/ 657225 h 2162227"/>
                <a:gd name="connsiteX181" fmla="*/ 3298030 w 3336130"/>
                <a:gd name="connsiteY181" fmla="*/ 661987 h 2162227"/>
                <a:gd name="connsiteX182" fmla="*/ 3283742 w 3336130"/>
                <a:gd name="connsiteY182" fmla="*/ 671512 h 2162227"/>
                <a:gd name="connsiteX183" fmla="*/ 3240880 w 3336130"/>
                <a:gd name="connsiteY183" fmla="*/ 681037 h 2162227"/>
                <a:gd name="connsiteX184" fmla="*/ 3226592 w 3336130"/>
                <a:gd name="connsiteY184" fmla="*/ 695325 h 2162227"/>
                <a:gd name="connsiteX185" fmla="*/ 3198017 w 3336130"/>
                <a:gd name="connsiteY185" fmla="*/ 704850 h 2162227"/>
                <a:gd name="connsiteX186" fmla="*/ 3183730 w 3336130"/>
                <a:gd name="connsiteY186" fmla="*/ 714375 h 2162227"/>
                <a:gd name="connsiteX187" fmla="*/ 3031330 w 3336130"/>
                <a:gd name="connsiteY187" fmla="*/ 700087 h 2162227"/>
                <a:gd name="connsiteX188" fmla="*/ 3002755 w 3336130"/>
                <a:gd name="connsiteY188" fmla="*/ 709612 h 2162227"/>
                <a:gd name="connsiteX189" fmla="*/ 2988467 w 3336130"/>
                <a:gd name="connsiteY189" fmla="*/ 714375 h 2162227"/>
                <a:gd name="connsiteX190" fmla="*/ 2978942 w 3336130"/>
                <a:gd name="connsiteY190" fmla="*/ 742950 h 2162227"/>
                <a:gd name="connsiteX191" fmla="*/ 2936080 w 3336130"/>
                <a:gd name="connsiteY191" fmla="*/ 762000 h 2162227"/>
                <a:gd name="connsiteX192" fmla="*/ 2926555 w 3336130"/>
                <a:gd name="connsiteY192" fmla="*/ 776287 h 2162227"/>
                <a:gd name="connsiteX193" fmla="*/ 2921792 w 3336130"/>
                <a:gd name="connsiteY193" fmla="*/ 790575 h 2162227"/>
                <a:gd name="connsiteX194" fmla="*/ 2902742 w 3336130"/>
                <a:gd name="connsiteY194" fmla="*/ 819150 h 2162227"/>
                <a:gd name="connsiteX195" fmla="*/ 2912267 w 3336130"/>
                <a:gd name="connsiteY195" fmla="*/ 804862 h 2162227"/>
                <a:gd name="connsiteX196" fmla="*/ 2926555 w 3336130"/>
                <a:gd name="connsiteY196" fmla="*/ 795337 h 2162227"/>
                <a:gd name="connsiteX197" fmla="*/ 2945605 w 3336130"/>
                <a:gd name="connsiteY197" fmla="*/ 776287 h 2162227"/>
                <a:gd name="connsiteX198" fmla="*/ 2974180 w 3336130"/>
                <a:gd name="connsiteY198" fmla="*/ 757237 h 2162227"/>
                <a:gd name="connsiteX199" fmla="*/ 3021805 w 3336130"/>
                <a:gd name="connsiteY199" fmla="*/ 742950 h 2162227"/>
                <a:gd name="connsiteX200" fmla="*/ 3045617 w 3336130"/>
                <a:gd name="connsiteY200" fmla="*/ 747712 h 2162227"/>
                <a:gd name="connsiteX201" fmla="*/ 3074192 w 3336130"/>
                <a:gd name="connsiteY201" fmla="*/ 757237 h 2162227"/>
                <a:gd name="connsiteX202" fmla="*/ 3074192 w 3336130"/>
                <a:gd name="connsiteY202" fmla="*/ 823912 h 2162227"/>
                <a:gd name="connsiteX203" fmla="*/ 3121817 w 3336130"/>
                <a:gd name="connsiteY203" fmla="*/ 838200 h 2162227"/>
                <a:gd name="connsiteX204" fmla="*/ 3155155 w 3336130"/>
                <a:gd name="connsiteY204" fmla="*/ 842962 h 2162227"/>
                <a:gd name="connsiteX205" fmla="*/ 3164680 w 3336130"/>
                <a:gd name="connsiteY205" fmla="*/ 828675 h 2162227"/>
                <a:gd name="connsiteX206" fmla="*/ 3183730 w 3336130"/>
                <a:gd name="connsiteY206" fmla="*/ 823912 h 2162227"/>
                <a:gd name="connsiteX207" fmla="*/ 3202780 w 3336130"/>
                <a:gd name="connsiteY207" fmla="*/ 828675 h 2162227"/>
                <a:gd name="connsiteX208" fmla="*/ 3198017 w 3336130"/>
                <a:gd name="connsiteY208" fmla="*/ 852487 h 2162227"/>
                <a:gd name="connsiteX209" fmla="*/ 3193255 w 3336130"/>
                <a:gd name="connsiteY209" fmla="*/ 866775 h 2162227"/>
                <a:gd name="connsiteX210" fmla="*/ 3178967 w 3336130"/>
                <a:gd name="connsiteY210" fmla="*/ 871537 h 2162227"/>
                <a:gd name="connsiteX211" fmla="*/ 3150392 w 3336130"/>
                <a:gd name="connsiteY211" fmla="*/ 876300 h 2162227"/>
                <a:gd name="connsiteX212" fmla="*/ 3136105 w 3336130"/>
                <a:gd name="connsiteY212" fmla="*/ 885825 h 2162227"/>
                <a:gd name="connsiteX213" fmla="*/ 3093242 w 3336130"/>
                <a:gd name="connsiteY213" fmla="*/ 900112 h 2162227"/>
                <a:gd name="connsiteX214" fmla="*/ 3078955 w 3336130"/>
                <a:gd name="connsiteY214" fmla="*/ 904875 h 2162227"/>
                <a:gd name="connsiteX215" fmla="*/ 3064667 w 3336130"/>
                <a:gd name="connsiteY215" fmla="*/ 909637 h 2162227"/>
                <a:gd name="connsiteX216" fmla="*/ 3036092 w 3336130"/>
                <a:gd name="connsiteY216" fmla="*/ 928687 h 2162227"/>
                <a:gd name="connsiteX217" fmla="*/ 3021805 w 3336130"/>
                <a:gd name="connsiteY217" fmla="*/ 923925 h 2162227"/>
                <a:gd name="connsiteX218" fmla="*/ 3045617 w 3336130"/>
                <a:gd name="connsiteY218" fmla="*/ 890587 h 2162227"/>
                <a:gd name="connsiteX219" fmla="*/ 3050380 w 3336130"/>
                <a:gd name="connsiteY219" fmla="*/ 876300 h 2162227"/>
                <a:gd name="connsiteX220" fmla="*/ 3012280 w 3336130"/>
                <a:gd name="connsiteY220" fmla="*/ 876300 h 2162227"/>
                <a:gd name="connsiteX221" fmla="*/ 3002755 w 3336130"/>
                <a:gd name="connsiteY221" fmla="*/ 890587 h 2162227"/>
                <a:gd name="connsiteX222" fmla="*/ 2959892 w 3336130"/>
                <a:gd name="connsiteY222" fmla="*/ 909637 h 2162227"/>
                <a:gd name="connsiteX223" fmla="*/ 2945605 w 3336130"/>
                <a:gd name="connsiteY223" fmla="*/ 914400 h 2162227"/>
                <a:gd name="connsiteX224" fmla="*/ 2917030 w 3336130"/>
                <a:gd name="connsiteY224" fmla="*/ 923925 h 2162227"/>
                <a:gd name="connsiteX225" fmla="*/ 2902742 w 3336130"/>
                <a:gd name="connsiteY225" fmla="*/ 928687 h 2162227"/>
                <a:gd name="connsiteX226" fmla="*/ 2888455 w 3336130"/>
                <a:gd name="connsiteY226" fmla="*/ 981075 h 2162227"/>
                <a:gd name="connsiteX227" fmla="*/ 2902742 w 3336130"/>
                <a:gd name="connsiteY227" fmla="*/ 990600 h 2162227"/>
                <a:gd name="connsiteX228" fmla="*/ 2888455 w 3336130"/>
                <a:gd name="connsiteY228" fmla="*/ 1000125 h 2162227"/>
                <a:gd name="connsiteX229" fmla="*/ 2859880 w 3336130"/>
                <a:gd name="connsiteY229" fmla="*/ 1009650 h 2162227"/>
                <a:gd name="connsiteX230" fmla="*/ 2831305 w 3336130"/>
                <a:gd name="connsiteY230" fmla="*/ 1019175 h 2162227"/>
                <a:gd name="connsiteX231" fmla="*/ 2817017 w 3336130"/>
                <a:gd name="connsiteY231" fmla="*/ 1023937 h 2162227"/>
                <a:gd name="connsiteX232" fmla="*/ 2802730 w 3336130"/>
                <a:gd name="connsiteY232" fmla="*/ 1028700 h 2162227"/>
                <a:gd name="connsiteX233" fmla="*/ 2778917 w 3336130"/>
                <a:gd name="connsiteY233" fmla="*/ 1066800 h 2162227"/>
                <a:gd name="connsiteX234" fmla="*/ 2755105 w 3336130"/>
                <a:gd name="connsiteY234" fmla="*/ 1138237 h 2162227"/>
                <a:gd name="connsiteX235" fmla="*/ 2750342 w 3336130"/>
                <a:gd name="connsiteY235" fmla="*/ 1152525 h 2162227"/>
                <a:gd name="connsiteX236" fmla="*/ 2745580 w 3336130"/>
                <a:gd name="connsiteY236" fmla="*/ 1166812 h 2162227"/>
                <a:gd name="connsiteX237" fmla="*/ 2731292 w 3336130"/>
                <a:gd name="connsiteY237" fmla="*/ 1228725 h 2162227"/>
                <a:gd name="connsiteX238" fmla="*/ 2721767 w 3336130"/>
                <a:gd name="connsiteY238" fmla="*/ 1243012 h 2162227"/>
                <a:gd name="connsiteX239" fmla="*/ 2688430 w 3336130"/>
                <a:gd name="connsiteY239" fmla="*/ 1252537 h 2162227"/>
                <a:gd name="connsiteX240" fmla="*/ 2659855 w 3336130"/>
                <a:gd name="connsiteY240" fmla="*/ 1266825 h 2162227"/>
                <a:gd name="connsiteX241" fmla="*/ 2645567 w 3336130"/>
                <a:gd name="connsiteY241" fmla="*/ 1271587 h 2162227"/>
                <a:gd name="connsiteX242" fmla="*/ 2640805 w 3336130"/>
                <a:gd name="connsiteY242" fmla="*/ 1285875 h 2162227"/>
                <a:gd name="connsiteX243" fmla="*/ 2597942 w 3336130"/>
                <a:gd name="connsiteY243" fmla="*/ 1309687 h 2162227"/>
                <a:gd name="connsiteX244" fmla="*/ 2588417 w 3336130"/>
                <a:gd name="connsiteY244" fmla="*/ 1323975 h 2162227"/>
                <a:gd name="connsiteX245" fmla="*/ 2569367 w 3336130"/>
                <a:gd name="connsiteY245" fmla="*/ 1343025 h 2162227"/>
                <a:gd name="connsiteX246" fmla="*/ 2583655 w 3336130"/>
                <a:gd name="connsiteY246" fmla="*/ 1390650 h 2162227"/>
                <a:gd name="connsiteX247" fmla="*/ 2588417 w 3336130"/>
                <a:gd name="connsiteY247" fmla="*/ 1404937 h 2162227"/>
                <a:gd name="connsiteX248" fmla="*/ 2593180 w 3336130"/>
                <a:gd name="connsiteY248" fmla="*/ 1419225 h 2162227"/>
                <a:gd name="connsiteX249" fmla="*/ 2602705 w 3336130"/>
                <a:gd name="connsiteY249" fmla="*/ 1452562 h 2162227"/>
                <a:gd name="connsiteX250" fmla="*/ 2612230 w 3336130"/>
                <a:gd name="connsiteY250" fmla="*/ 1500187 h 2162227"/>
                <a:gd name="connsiteX251" fmla="*/ 2621755 w 3336130"/>
                <a:gd name="connsiteY251" fmla="*/ 1514475 h 2162227"/>
                <a:gd name="connsiteX252" fmla="*/ 2616992 w 3336130"/>
                <a:gd name="connsiteY252" fmla="*/ 1538287 h 2162227"/>
                <a:gd name="connsiteX253" fmla="*/ 2612230 w 3336130"/>
                <a:gd name="connsiteY253" fmla="*/ 1552575 h 2162227"/>
                <a:gd name="connsiteX254" fmla="*/ 2597942 w 3336130"/>
                <a:gd name="connsiteY254" fmla="*/ 1557337 h 2162227"/>
                <a:gd name="connsiteX255" fmla="*/ 2583655 w 3336130"/>
                <a:gd name="connsiteY255" fmla="*/ 1552575 h 2162227"/>
                <a:gd name="connsiteX256" fmla="*/ 2555080 w 3336130"/>
                <a:gd name="connsiteY256" fmla="*/ 1495425 h 2162227"/>
                <a:gd name="connsiteX257" fmla="*/ 2550317 w 3336130"/>
                <a:gd name="connsiteY257" fmla="*/ 1481137 h 2162227"/>
                <a:gd name="connsiteX258" fmla="*/ 2540792 w 3336130"/>
                <a:gd name="connsiteY258" fmla="*/ 1466850 h 2162227"/>
                <a:gd name="connsiteX259" fmla="*/ 2526505 w 3336130"/>
                <a:gd name="connsiteY259" fmla="*/ 1404937 h 2162227"/>
                <a:gd name="connsiteX260" fmla="*/ 2497930 w 3336130"/>
                <a:gd name="connsiteY260" fmla="*/ 1395412 h 2162227"/>
                <a:gd name="connsiteX261" fmla="*/ 2459830 w 3336130"/>
                <a:gd name="connsiteY261" fmla="*/ 1400175 h 2162227"/>
                <a:gd name="connsiteX262" fmla="*/ 2450305 w 3336130"/>
                <a:gd name="connsiteY262" fmla="*/ 1385887 h 2162227"/>
                <a:gd name="connsiteX263" fmla="*/ 2416967 w 3336130"/>
                <a:gd name="connsiteY263" fmla="*/ 1376362 h 2162227"/>
                <a:gd name="connsiteX264" fmla="*/ 2350292 w 3336130"/>
                <a:gd name="connsiteY264" fmla="*/ 1381125 h 2162227"/>
                <a:gd name="connsiteX265" fmla="*/ 2331242 w 3336130"/>
                <a:gd name="connsiteY265" fmla="*/ 1409700 h 2162227"/>
                <a:gd name="connsiteX266" fmla="*/ 2345530 w 3336130"/>
                <a:gd name="connsiteY266" fmla="*/ 1419225 h 2162227"/>
                <a:gd name="connsiteX267" fmla="*/ 2326480 w 3336130"/>
                <a:gd name="connsiteY267" fmla="*/ 1423987 h 2162227"/>
                <a:gd name="connsiteX268" fmla="*/ 2283617 w 3336130"/>
                <a:gd name="connsiteY268" fmla="*/ 1414462 h 2162227"/>
                <a:gd name="connsiteX269" fmla="*/ 2255042 w 3336130"/>
                <a:gd name="connsiteY269" fmla="*/ 1404937 h 2162227"/>
                <a:gd name="connsiteX270" fmla="*/ 2183605 w 3336130"/>
                <a:gd name="connsiteY270" fmla="*/ 1419225 h 2162227"/>
                <a:gd name="connsiteX271" fmla="*/ 2169317 w 3336130"/>
                <a:gd name="connsiteY271" fmla="*/ 1433512 h 2162227"/>
                <a:gd name="connsiteX272" fmla="*/ 2140742 w 3336130"/>
                <a:gd name="connsiteY272" fmla="*/ 1443037 h 2162227"/>
                <a:gd name="connsiteX273" fmla="*/ 2112167 w 3336130"/>
                <a:gd name="connsiteY273" fmla="*/ 1462087 h 2162227"/>
                <a:gd name="connsiteX274" fmla="*/ 2097880 w 3336130"/>
                <a:gd name="connsiteY274" fmla="*/ 1471612 h 2162227"/>
                <a:gd name="connsiteX275" fmla="*/ 2093117 w 3336130"/>
                <a:gd name="connsiteY275" fmla="*/ 1552575 h 2162227"/>
                <a:gd name="connsiteX276" fmla="*/ 2083592 w 3336130"/>
                <a:gd name="connsiteY276" fmla="*/ 1566862 h 2162227"/>
                <a:gd name="connsiteX277" fmla="*/ 2097880 w 3336130"/>
                <a:gd name="connsiteY277" fmla="*/ 1695450 h 2162227"/>
                <a:gd name="connsiteX278" fmla="*/ 2107405 w 3336130"/>
                <a:gd name="connsiteY278" fmla="*/ 1709737 h 2162227"/>
                <a:gd name="connsiteX279" fmla="*/ 2116930 w 3336130"/>
                <a:gd name="connsiteY279" fmla="*/ 1738312 h 2162227"/>
                <a:gd name="connsiteX280" fmla="*/ 2131217 w 3336130"/>
                <a:gd name="connsiteY280" fmla="*/ 1766887 h 2162227"/>
                <a:gd name="connsiteX281" fmla="*/ 2145505 w 3336130"/>
                <a:gd name="connsiteY281" fmla="*/ 1771650 h 2162227"/>
                <a:gd name="connsiteX282" fmla="*/ 2150267 w 3336130"/>
                <a:gd name="connsiteY282" fmla="*/ 1785937 h 2162227"/>
                <a:gd name="connsiteX283" fmla="*/ 2164555 w 3336130"/>
                <a:gd name="connsiteY283" fmla="*/ 1790700 h 2162227"/>
                <a:gd name="connsiteX284" fmla="*/ 2207417 w 3336130"/>
                <a:gd name="connsiteY284" fmla="*/ 1781175 h 2162227"/>
                <a:gd name="connsiteX285" fmla="*/ 2221705 w 3336130"/>
                <a:gd name="connsiteY285" fmla="*/ 1771650 h 2162227"/>
                <a:gd name="connsiteX286" fmla="*/ 2274092 w 3336130"/>
                <a:gd name="connsiteY286" fmla="*/ 1766887 h 2162227"/>
                <a:gd name="connsiteX287" fmla="*/ 2288380 w 3336130"/>
                <a:gd name="connsiteY287" fmla="*/ 1762125 h 2162227"/>
                <a:gd name="connsiteX288" fmla="*/ 2302667 w 3336130"/>
                <a:gd name="connsiteY288" fmla="*/ 1752600 h 2162227"/>
                <a:gd name="connsiteX289" fmla="*/ 2307430 w 3336130"/>
                <a:gd name="connsiteY289" fmla="*/ 1733550 h 2162227"/>
                <a:gd name="connsiteX290" fmla="*/ 2312192 w 3336130"/>
                <a:gd name="connsiteY290" fmla="*/ 1719262 h 2162227"/>
                <a:gd name="connsiteX291" fmla="*/ 2316955 w 3336130"/>
                <a:gd name="connsiteY291" fmla="*/ 1700212 h 2162227"/>
                <a:gd name="connsiteX292" fmla="*/ 2345530 w 3336130"/>
                <a:gd name="connsiteY292" fmla="*/ 1690687 h 2162227"/>
                <a:gd name="connsiteX293" fmla="*/ 2359817 w 3336130"/>
                <a:gd name="connsiteY293" fmla="*/ 1685925 h 2162227"/>
                <a:gd name="connsiteX294" fmla="*/ 2402680 w 3336130"/>
                <a:gd name="connsiteY294" fmla="*/ 1690687 h 2162227"/>
                <a:gd name="connsiteX295" fmla="*/ 2402680 w 3336130"/>
                <a:gd name="connsiteY295" fmla="*/ 1728787 h 2162227"/>
                <a:gd name="connsiteX296" fmla="*/ 2393155 w 3336130"/>
                <a:gd name="connsiteY296" fmla="*/ 1743075 h 2162227"/>
                <a:gd name="connsiteX297" fmla="*/ 2369342 w 3336130"/>
                <a:gd name="connsiteY297" fmla="*/ 1781175 h 2162227"/>
                <a:gd name="connsiteX298" fmla="*/ 2364580 w 3336130"/>
                <a:gd name="connsiteY298" fmla="*/ 1843087 h 2162227"/>
                <a:gd name="connsiteX299" fmla="*/ 2355055 w 3336130"/>
                <a:gd name="connsiteY299" fmla="*/ 1857375 h 2162227"/>
                <a:gd name="connsiteX300" fmla="*/ 2350292 w 3336130"/>
                <a:gd name="connsiteY300" fmla="*/ 1871662 h 2162227"/>
                <a:gd name="connsiteX301" fmla="*/ 2378867 w 3336130"/>
                <a:gd name="connsiteY301" fmla="*/ 1866900 h 2162227"/>
                <a:gd name="connsiteX302" fmla="*/ 2459830 w 3336130"/>
                <a:gd name="connsiteY302" fmla="*/ 1871662 h 2162227"/>
                <a:gd name="connsiteX303" fmla="*/ 2488405 w 3336130"/>
                <a:gd name="connsiteY303" fmla="*/ 1885950 h 2162227"/>
                <a:gd name="connsiteX304" fmla="*/ 2512217 w 3336130"/>
                <a:gd name="connsiteY304" fmla="*/ 1905000 h 2162227"/>
                <a:gd name="connsiteX305" fmla="*/ 2516980 w 3336130"/>
                <a:gd name="connsiteY305" fmla="*/ 1943100 h 2162227"/>
                <a:gd name="connsiteX306" fmla="*/ 2507455 w 3336130"/>
                <a:gd name="connsiteY306" fmla="*/ 1971675 h 2162227"/>
                <a:gd name="connsiteX307" fmla="*/ 2512217 w 3336130"/>
                <a:gd name="connsiteY307" fmla="*/ 2005012 h 2162227"/>
                <a:gd name="connsiteX308" fmla="*/ 2516980 w 3336130"/>
                <a:gd name="connsiteY308" fmla="*/ 2019300 h 2162227"/>
                <a:gd name="connsiteX309" fmla="*/ 2512217 w 3336130"/>
                <a:gd name="connsiteY309" fmla="*/ 2033587 h 2162227"/>
                <a:gd name="connsiteX310" fmla="*/ 2521742 w 3336130"/>
                <a:gd name="connsiteY310" fmla="*/ 2071687 h 2162227"/>
                <a:gd name="connsiteX311" fmla="*/ 2531267 w 3336130"/>
                <a:gd name="connsiteY311" fmla="*/ 2085975 h 2162227"/>
                <a:gd name="connsiteX312" fmla="*/ 2559842 w 3336130"/>
                <a:gd name="connsiteY312" fmla="*/ 2095500 h 2162227"/>
                <a:gd name="connsiteX313" fmla="*/ 2574130 w 3336130"/>
                <a:gd name="connsiteY313" fmla="*/ 2100262 h 2162227"/>
                <a:gd name="connsiteX314" fmla="*/ 2607467 w 3336130"/>
                <a:gd name="connsiteY314" fmla="*/ 2095500 h 2162227"/>
                <a:gd name="connsiteX315" fmla="*/ 2636042 w 3336130"/>
                <a:gd name="connsiteY315" fmla="*/ 2085975 h 2162227"/>
                <a:gd name="connsiteX316" fmla="*/ 2655092 w 3336130"/>
                <a:gd name="connsiteY316" fmla="*/ 2090737 h 2162227"/>
                <a:gd name="connsiteX317" fmla="*/ 2664617 w 3336130"/>
                <a:gd name="connsiteY317" fmla="*/ 2105025 h 2162227"/>
                <a:gd name="connsiteX318" fmla="*/ 2693192 w 3336130"/>
                <a:gd name="connsiteY318" fmla="*/ 2114550 h 2162227"/>
                <a:gd name="connsiteX319" fmla="*/ 2683667 w 3336130"/>
                <a:gd name="connsiteY319" fmla="*/ 2128837 h 2162227"/>
                <a:gd name="connsiteX320" fmla="*/ 2645567 w 3336130"/>
                <a:gd name="connsiteY320" fmla="*/ 2114550 h 2162227"/>
                <a:gd name="connsiteX321" fmla="*/ 2612230 w 3336130"/>
                <a:gd name="connsiteY321" fmla="*/ 2138362 h 2162227"/>
                <a:gd name="connsiteX322" fmla="*/ 2621755 w 3336130"/>
                <a:gd name="connsiteY322" fmla="*/ 2152650 h 2162227"/>
                <a:gd name="connsiteX323" fmla="*/ 2588417 w 3336130"/>
                <a:gd name="connsiteY323" fmla="*/ 2157412 h 2162227"/>
                <a:gd name="connsiteX324" fmla="*/ 2574130 w 3336130"/>
                <a:gd name="connsiteY324" fmla="*/ 2128837 h 2162227"/>
                <a:gd name="connsiteX325" fmla="*/ 2545555 w 3336130"/>
                <a:gd name="connsiteY325" fmla="*/ 2124075 h 2162227"/>
                <a:gd name="connsiteX326" fmla="*/ 2516980 w 3336130"/>
                <a:gd name="connsiteY326" fmla="*/ 2109787 h 2162227"/>
                <a:gd name="connsiteX327" fmla="*/ 2502692 w 3336130"/>
                <a:gd name="connsiteY327" fmla="*/ 2105025 h 2162227"/>
                <a:gd name="connsiteX328" fmla="*/ 2483642 w 3336130"/>
                <a:gd name="connsiteY328" fmla="*/ 2081212 h 2162227"/>
                <a:gd name="connsiteX329" fmla="*/ 2455067 w 3336130"/>
                <a:gd name="connsiteY329" fmla="*/ 2066925 h 2162227"/>
                <a:gd name="connsiteX330" fmla="*/ 2440780 w 3336130"/>
                <a:gd name="connsiteY330" fmla="*/ 2038350 h 2162227"/>
                <a:gd name="connsiteX331" fmla="*/ 2431255 w 3336130"/>
                <a:gd name="connsiteY331" fmla="*/ 2009775 h 2162227"/>
                <a:gd name="connsiteX332" fmla="*/ 2412205 w 3336130"/>
                <a:gd name="connsiteY332" fmla="*/ 1981200 h 2162227"/>
                <a:gd name="connsiteX333" fmla="*/ 2407442 w 3336130"/>
                <a:gd name="connsiteY333" fmla="*/ 1966912 h 2162227"/>
                <a:gd name="connsiteX334" fmla="*/ 2355055 w 3336130"/>
                <a:gd name="connsiteY334" fmla="*/ 1943100 h 2162227"/>
                <a:gd name="connsiteX335" fmla="*/ 2293142 w 3336130"/>
                <a:gd name="connsiteY335" fmla="*/ 1928812 h 2162227"/>
                <a:gd name="connsiteX336" fmla="*/ 2269330 w 3336130"/>
                <a:gd name="connsiteY336" fmla="*/ 1905000 h 2162227"/>
                <a:gd name="connsiteX337" fmla="*/ 2255042 w 3336130"/>
                <a:gd name="connsiteY337" fmla="*/ 1895475 h 2162227"/>
                <a:gd name="connsiteX338" fmla="*/ 2240755 w 3336130"/>
                <a:gd name="connsiteY338" fmla="*/ 1881187 h 2162227"/>
                <a:gd name="connsiteX339" fmla="*/ 2212180 w 3336130"/>
                <a:gd name="connsiteY339" fmla="*/ 1871662 h 2162227"/>
                <a:gd name="connsiteX340" fmla="*/ 2169317 w 3336130"/>
                <a:gd name="connsiteY340" fmla="*/ 1852612 h 2162227"/>
                <a:gd name="connsiteX341" fmla="*/ 2155030 w 3336130"/>
                <a:gd name="connsiteY341" fmla="*/ 1847850 h 2162227"/>
                <a:gd name="connsiteX342" fmla="*/ 2145505 w 3336130"/>
                <a:gd name="connsiteY342" fmla="*/ 1862137 h 2162227"/>
                <a:gd name="connsiteX343" fmla="*/ 2112167 w 3336130"/>
                <a:gd name="connsiteY343" fmla="*/ 1876425 h 2162227"/>
                <a:gd name="connsiteX344" fmla="*/ 2069305 w 3336130"/>
                <a:gd name="connsiteY344" fmla="*/ 1857375 h 2162227"/>
                <a:gd name="connsiteX345" fmla="*/ 2026442 w 3336130"/>
                <a:gd name="connsiteY345" fmla="*/ 1824037 h 2162227"/>
                <a:gd name="connsiteX346" fmla="*/ 1997867 w 3336130"/>
                <a:gd name="connsiteY346" fmla="*/ 1814512 h 2162227"/>
                <a:gd name="connsiteX347" fmla="*/ 1978817 w 3336130"/>
                <a:gd name="connsiteY347" fmla="*/ 1809750 h 2162227"/>
                <a:gd name="connsiteX348" fmla="*/ 1950242 w 3336130"/>
                <a:gd name="connsiteY348" fmla="*/ 1800225 h 2162227"/>
                <a:gd name="connsiteX349" fmla="*/ 1935955 w 3336130"/>
                <a:gd name="connsiteY349" fmla="*/ 1795462 h 2162227"/>
                <a:gd name="connsiteX350" fmla="*/ 1902617 w 3336130"/>
                <a:gd name="connsiteY350" fmla="*/ 1785937 h 2162227"/>
                <a:gd name="connsiteX351" fmla="*/ 1893092 w 3336130"/>
                <a:gd name="connsiteY351" fmla="*/ 1771650 h 2162227"/>
                <a:gd name="connsiteX352" fmla="*/ 1878805 w 3336130"/>
                <a:gd name="connsiteY352" fmla="*/ 1766887 h 2162227"/>
                <a:gd name="connsiteX353" fmla="*/ 1864517 w 3336130"/>
                <a:gd name="connsiteY353" fmla="*/ 1757362 h 2162227"/>
                <a:gd name="connsiteX354" fmla="*/ 1859755 w 3336130"/>
                <a:gd name="connsiteY354" fmla="*/ 1700212 h 2162227"/>
                <a:gd name="connsiteX355" fmla="*/ 1869280 w 3336130"/>
                <a:gd name="connsiteY355" fmla="*/ 1671637 h 2162227"/>
                <a:gd name="connsiteX356" fmla="*/ 1850230 w 3336130"/>
                <a:gd name="connsiteY356" fmla="*/ 1624012 h 2162227"/>
                <a:gd name="connsiteX357" fmla="*/ 1835942 w 3336130"/>
                <a:gd name="connsiteY357" fmla="*/ 1619250 h 2162227"/>
                <a:gd name="connsiteX358" fmla="*/ 1812130 w 3336130"/>
                <a:gd name="connsiteY358" fmla="*/ 1590675 h 2162227"/>
                <a:gd name="connsiteX359" fmla="*/ 1797842 w 3336130"/>
                <a:gd name="connsiteY359" fmla="*/ 1585912 h 2162227"/>
                <a:gd name="connsiteX360" fmla="*/ 1783555 w 3336130"/>
                <a:gd name="connsiteY360" fmla="*/ 1571625 h 2162227"/>
                <a:gd name="connsiteX361" fmla="*/ 1769267 w 3336130"/>
                <a:gd name="connsiteY361" fmla="*/ 1566862 h 2162227"/>
                <a:gd name="connsiteX362" fmla="*/ 1754980 w 3336130"/>
                <a:gd name="connsiteY362" fmla="*/ 1557337 h 2162227"/>
                <a:gd name="connsiteX363" fmla="*/ 1745455 w 3336130"/>
                <a:gd name="connsiteY363" fmla="*/ 1528762 h 2162227"/>
                <a:gd name="connsiteX364" fmla="*/ 1740692 w 3336130"/>
                <a:gd name="connsiteY364" fmla="*/ 1490662 h 2162227"/>
                <a:gd name="connsiteX365" fmla="*/ 1712117 w 3336130"/>
                <a:gd name="connsiteY365" fmla="*/ 1481137 h 2162227"/>
                <a:gd name="connsiteX366" fmla="*/ 1702592 w 3336130"/>
                <a:gd name="connsiteY366" fmla="*/ 1466850 h 2162227"/>
                <a:gd name="connsiteX367" fmla="*/ 1683542 w 3336130"/>
                <a:gd name="connsiteY367" fmla="*/ 1462087 h 2162227"/>
                <a:gd name="connsiteX368" fmla="*/ 1669255 w 3336130"/>
                <a:gd name="connsiteY368" fmla="*/ 1452562 h 2162227"/>
                <a:gd name="connsiteX369" fmla="*/ 1659730 w 3336130"/>
                <a:gd name="connsiteY369" fmla="*/ 1423987 h 2162227"/>
                <a:gd name="connsiteX370" fmla="*/ 1654967 w 3336130"/>
                <a:gd name="connsiteY370" fmla="*/ 1409700 h 2162227"/>
                <a:gd name="connsiteX371" fmla="*/ 1645442 w 3336130"/>
                <a:gd name="connsiteY371" fmla="*/ 1395412 h 2162227"/>
                <a:gd name="connsiteX372" fmla="*/ 1621630 w 3336130"/>
                <a:gd name="connsiteY372" fmla="*/ 1352550 h 2162227"/>
                <a:gd name="connsiteX373" fmla="*/ 1607342 w 3336130"/>
                <a:gd name="connsiteY373" fmla="*/ 1343025 h 2162227"/>
                <a:gd name="connsiteX374" fmla="*/ 1564480 w 3336130"/>
                <a:gd name="connsiteY374" fmla="*/ 1347787 h 2162227"/>
                <a:gd name="connsiteX375" fmla="*/ 1569242 w 3336130"/>
                <a:gd name="connsiteY375" fmla="*/ 1371600 h 2162227"/>
                <a:gd name="connsiteX376" fmla="*/ 1597817 w 3336130"/>
                <a:gd name="connsiteY376" fmla="*/ 1390650 h 2162227"/>
                <a:gd name="connsiteX377" fmla="*/ 1635917 w 3336130"/>
                <a:gd name="connsiteY377" fmla="*/ 1447800 h 2162227"/>
                <a:gd name="connsiteX378" fmla="*/ 1645442 w 3336130"/>
                <a:gd name="connsiteY378" fmla="*/ 1462087 h 2162227"/>
                <a:gd name="connsiteX379" fmla="*/ 1654967 w 3336130"/>
                <a:gd name="connsiteY379" fmla="*/ 1490662 h 2162227"/>
                <a:gd name="connsiteX380" fmla="*/ 1688305 w 3336130"/>
                <a:gd name="connsiteY380" fmla="*/ 1533525 h 2162227"/>
                <a:gd name="connsiteX381" fmla="*/ 1707355 w 3336130"/>
                <a:gd name="connsiteY381" fmla="*/ 1562100 h 2162227"/>
                <a:gd name="connsiteX382" fmla="*/ 1726405 w 3336130"/>
                <a:gd name="connsiteY382" fmla="*/ 1590675 h 2162227"/>
                <a:gd name="connsiteX383" fmla="*/ 1731167 w 3336130"/>
                <a:gd name="connsiteY383" fmla="*/ 1604962 h 2162227"/>
                <a:gd name="connsiteX384" fmla="*/ 1707355 w 3336130"/>
                <a:gd name="connsiteY384" fmla="*/ 1614487 h 2162227"/>
                <a:gd name="connsiteX385" fmla="*/ 1702592 w 3336130"/>
                <a:gd name="connsiteY385" fmla="*/ 1600200 h 2162227"/>
                <a:gd name="connsiteX386" fmla="*/ 1688305 w 3336130"/>
                <a:gd name="connsiteY386" fmla="*/ 1590675 h 2162227"/>
                <a:gd name="connsiteX387" fmla="*/ 1645442 w 3336130"/>
                <a:gd name="connsiteY387" fmla="*/ 1576387 h 2162227"/>
                <a:gd name="connsiteX388" fmla="*/ 1650205 w 3336130"/>
                <a:gd name="connsiteY388" fmla="*/ 1528762 h 2162227"/>
                <a:gd name="connsiteX389" fmla="*/ 1645442 w 3336130"/>
                <a:gd name="connsiteY389" fmla="*/ 1514475 h 2162227"/>
                <a:gd name="connsiteX390" fmla="*/ 1616867 w 3336130"/>
                <a:gd name="connsiteY390" fmla="*/ 1504950 h 2162227"/>
                <a:gd name="connsiteX391" fmla="*/ 1574005 w 3336130"/>
                <a:gd name="connsiteY391" fmla="*/ 1471612 h 2162227"/>
                <a:gd name="connsiteX392" fmla="*/ 1588292 w 3336130"/>
                <a:gd name="connsiteY392" fmla="*/ 1466850 h 2162227"/>
                <a:gd name="connsiteX393" fmla="*/ 1593055 w 3336130"/>
                <a:gd name="connsiteY393" fmla="*/ 1419225 h 2162227"/>
                <a:gd name="connsiteX394" fmla="*/ 1559717 w 3336130"/>
                <a:gd name="connsiteY394" fmla="*/ 1404937 h 2162227"/>
                <a:gd name="connsiteX395" fmla="*/ 1545430 w 3336130"/>
                <a:gd name="connsiteY395" fmla="*/ 1376362 h 2162227"/>
                <a:gd name="connsiteX396" fmla="*/ 1535905 w 3336130"/>
                <a:gd name="connsiteY396" fmla="*/ 1347787 h 2162227"/>
                <a:gd name="connsiteX397" fmla="*/ 1516855 w 3336130"/>
                <a:gd name="connsiteY397" fmla="*/ 1319212 h 2162227"/>
                <a:gd name="connsiteX398" fmla="*/ 1493042 w 3336130"/>
                <a:gd name="connsiteY398" fmla="*/ 1276350 h 2162227"/>
                <a:gd name="connsiteX399" fmla="*/ 1473992 w 3336130"/>
                <a:gd name="connsiteY399" fmla="*/ 1266825 h 2162227"/>
                <a:gd name="connsiteX400" fmla="*/ 1445417 w 3336130"/>
                <a:gd name="connsiteY400" fmla="*/ 1257300 h 2162227"/>
                <a:gd name="connsiteX401" fmla="*/ 1431130 w 3336130"/>
                <a:gd name="connsiteY401" fmla="*/ 1247775 h 2162227"/>
                <a:gd name="connsiteX402" fmla="*/ 1416842 w 3336130"/>
                <a:gd name="connsiteY402" fmla="*/ 1243012 h 2162227"/>
                <a:gd name="connsiteX403" fmla="*/ 1393030 w 3336130"/>
                <a:gd name="connsiteY403" fmla="*/ 1223962 h 2162227"/>
                <a:gd name="connsiteX404" fmla="*/ 1378742 w 3336130"/>
                <a:gd name="connsiteY404" fmla="*/ 1209675 h 2162227"/>
                <a:gd name="connsiteX405" fmla="*/ 1369217 w 3336130"/>
                <a:gd name="connsiteY405" fmla="*/ 1181100 h 2162227"/>
                <a:gd name="connsiteX406" fmla="*/ 1359692 w 3336130"/>
                <a:gd name="connsiteY406" fmla="*/ 1166812 h 2162227"/>
                <a:gd name="connsiteX407" fmla="*/ 1350167 w 3336130"/>
                <a:gd name="connsiteY407" fmla="*/ 1138237 h 2162227"/>
                <a:gd name="connsiteX408" fmla="*/ 1331117 w 3336130"/>
                <a:gd name="connsiteY408" fmla="*/ 1085850 h 2162227"/>
                <a:gd name="connsiteX409" fmla="*/ 1316830 w 3336130"/>
                <a:gd name="connsiteY409" fmla="*/ 1076325 h 2162227"/>
                <a:gd name="connsiteX410" fmla="*/ 1302542 w 3336130"/>
                <a:gd name="connsiteY410" fmla="*/ 1062037 h 2162227"/>
                <a:gd name="connsiteX411" fmla="*/ 1293017 w 3336130"/>
                <a:gd name="connsiteY411" fmla="*/ 995362 h 2162227"/>
                <a:gd name="connsiteX412" fmla="*/ 1288255 w 3336130"/>
                <a:gd name="connsiteY412" fmla="*/ 976312 h 2162227"/>
                <a:gd name="connsiteX413" fmla="*/ 1297780 w 3336130"/>
                <a:gd name="connsiteY413" fmla="*/ 919162 h 2162227"/>
                <a:gd name="connsiteX414" fmla="*/ 1307305 w 3336130"/>
                <a:gd name="connsiteY414" fmla="*/ 890587 h 2162227"/>
                <a:gd name="connsiteX415" fmla="*/ 1302542 w 3336130"/>
                <a:gd name="connsiteY415" fmla="*/ 814387 h 2162227"/>
                <a:gd name="connsiteX416" fmla="*/ 1293017 w 3336130"/>
                <a:gd name="connsiteY416" fmla="*/ 785812 h 2162227"/>
                <a:gd name="connsiteX417" fmla="*/ 1288255 w 3336130"/>
                <a:gd name="connsiteY417" fmla="*/ 771525 h 2162227"/>
                <a:gd name="connsiteX418" fmla="*/ 1293017 w 3336130"/>
                <a:gd name="connsiteY418" fmla="*/ 752475 h 2162227"/>
                <a:gd name="connsiteX419" fmla="*/ 1245392 w 3336130"/>
                <a:gd name="connsiteY419" fmla="*/ 733425 h 2162227"/>
                <a:gd name="connsiteX420" fmla="*/ 1207292 w 3336130"/>
                <a:gd name="connsiteY420" fmla="*/ 714375 h 2162227"/>
                <a:gd name="connsiteX421" fmla="*/ 1188242 w 3336130"/>
                <a:gd name="connsiteY421" fmla="*/ 690562 h 2162227"/>
                <a:gd name="connsiteX422" fmla="*/ 1221580 w 3336130"/>
                <a:gd name="connsiteY422" fmla="*/ 671512 h 2162227"/>
                <a:gd name="connsiteX423" fmla="*/ 1216817 w 3336130"/>
                <a:gd name="connsiteY423" fmla="*/ 657225 h 2162227"/>
                <a:gd name="connsiteX424" fmla="*/ 1183480 w 3336130"/>
                <a:gd name="connsiteY424" fmla="*/ 619125 h 2162227"/>
                <a:gd name="connsiteX425" fmla="*/ 1169192 w 3336130"/>
                <a:gd name="connsiteY425" fmla="*/ 614362 h 2162227"/>
                <a:gd name="connsiteX426" fmla="*/ 1135855 w 3336130"/>
                <a:gd name="connsiteY426" fmla="*/ 600075 h 2162227"/>
                <a:gd name="connsiteX427" fmla="*/ 1112042 w 3336130"/>
                <a:gd name="connsiteY427" fmla="*/ 576262 h 2162227"/>
                <a:gd name="connsiteX428" fmla="*/ 1102517 w 3336130"/>
                <a:gd name="connsiteY428" fmla="*/ 547687 h 2162227"/>
                <a:gd name="connsiteX429" fmla="*/ 1073942 w 3336130"/>
                <a:gd name="connsiteY429" fmla="*/ 538162 h 2162227"/>
                <a:gd name="connsiteX430" fmla="*/ 1040605 w 3336130"/>
                <a:gd name="connsiteY430" fmla="*/ 547687 h 2162227"/>
                <a:gd name="connsiteX431" fmla="*/ 1031080 w 3336130"/>
                <a:gd name="connsiteY431" fmla="*/ 533400 h 2162227"/>
                <a:gd name="connsiteX432" fmla="*/ 1002505 w 3336130"/>
                <a:gd name="connsiteY432" fmla="*/ 514350 h 2162227"/>
                <a:gd name="connsiteX433" fmla="*/ 992980 w 3336130"/>
                <a:gd name="connsiteY433" fmla="*/ 500062 h 2162227"/>
                <a:gd name="connsiteX434" fmla="*/ 945355 w 3336130"/>
                <a:gd name="connsiteY434" fmla="*/ 490537 h 2162227"/>
                <a:gd name="connsiteX435" fmla="*/ 931067 w 3336130"/>
                <a:gd name="connsiteY435" fmla="*/ 447675 h 2162227"/>
                <a:gd name="connsiteX436" fmla="*/ 926305 w 3336130"/>
                <a:gd name="connsiteY436" fmla="*/ 433387 h 2162227"/>
                <a:gd name="connsiteX437" fmla="*/ 878680 w 3336130"/>
                <a:gd name="connsiteY437" fmla="*/ 409575 h 2162227"/>
                <a:gd name="connsiteX438" fmla="*/ 859630 w 3336130"/>
                <a:gd name="connsiteY438" fmla="*/ 395287 h 2162227"/>
                <a:gd name="connsiteX439" fmla="*/ 845342 w 3336130"/>
                <a:gd name="connsiteY439" fmla="*/ 390525 h 2162227"/>
                <a:gd name="connsiteX440" fmla="*/ 764380 w 3336130"/>
                <a:gd name="connsiteY440" fmla="*/ 385762 h 2162227"/>
                <a:gd name="connsiteX441" fmla="*/ 707230 w 3336130"/>
                <a:gd name="connsiteY441" fmla="*/ 371475 h 2162227"/>
                <a:gd name="connsiteX442" fmla="*/ 688180 w 3336130"/>
                <a:gd name="connsiteY442" fmla="*/ 366712 h 2162227"/>
                <a:gd name="connsiteX443" fmla="*/ 673892 w 3336130"/>
                <a:gd name="connsiteY443" fmla="*/ 361950 h 2162227"/>
                <a:gd name="connsiteX444" fmla="*/ 645317 w 3336130"/>
                <a:gd name="connsiteY444" fmla="*/ 357187 h 2162227"/>
                <a:gd name="connsiteX445" fmla="*/ 626267 w 3336130"/>
                <a:gd name="connsiteY445" fmla="*/ 347662 h 2162227"/>
                <a:gd name="connsiteX446" fmla="*/ 569117 w 3336130"/>
                <a:gd name="connsiteY446" fmla="*/ 361950 h 2162227"/>
                <a:gd name="connsiteX447" fmla="*/ 573880 w 3336130"/>
                <a:gd name="connsiteY447" fmla="*/ 376237 h 2162227"/>
                <a:gd name="connsiteX448" fmla="*/ 588167 w 3336130"/>
                <a:gd name="connsiteY448" fmla="*/ 381000 h 2162227"/>
                <a:gd name="connsiteX449" fmla="*/ 573880 w 3336130"/>
                <a:gd name="connsiteY449" fmla="*/ 385762 h 2162227"/>
                <a:gd name="connsiteX450" fmla="*/ 535780 w 3336130"/>
                <a:gd name="connsiteY450" fmla="*/ 390525 h 2162227"/>
                <a:gd name="connsiteX451" fmla="*/ 521492 w 3336130"/>
                <a:gd name="connsiteY451" fmla="*/ 385762 h 2162227"/>
                <a:gd name="connsiteX452" fmla="*/ 488155 w 3336130"/>
                <a:gd name="connsiteY452" fmla="*/ 400050 h 2162227"/>
                <a:gd name="connsiteX453" fmla="*/ 473867 w 3336130"/>
                <a:gd name="connsiteY453" fmla="*/ 390525 h 2162227"/>
                <a:gd name="connsiteX454" fmla="*/ 488155 w 3336130"/>
                <a:gd name="connsiteY454" fmla="*/ 342900 h 2162227"/>
                <a:gd name="connsiteX455" fmla="*/ 502442 w 3336130"/>
                <a:gd name="connsiteY455" fmla="*/ 338137 h 2162227"/>
                <a:gd name="connsiteX456" fmla="*/ 483392 w 3336130"/>
                <a:gd name="connsiteY456" fmla="*/ 328612 h 2162227"/>
                <a:gd name="connsiteX457" fmla="*/ 454817 w 3336130"/>
                <a:gd name="connsiteY457" fmla="*/ 352425 h 2162227"/>
                <a:gd name="connsiteX458" fmla="*/ 426242 w 3336130"/>
                <a:gd name="connsiteY458" fmla="*/ 371475 h 2162227"/>
                <a:gd name="connsiteX459" fmla="*/ 411955 w 3336130"/>
                <a:gd name="connsiteY459" fmla="*/ 381000 h 2162227"/>
                <a:gd name="connsiteX460" fmla="*/ 397667 w 3336130"/>
                <a:gd name="connsiteY460" fmla="*/ 395287 h 2162227"/>
                <a:gd name="connsiteX461" fmla="*/ 416717 w 3336130"/>
                <a:gd name="connsiteY461" fmla="*/ 419100 h 2162227"/>
                <a:gd name="connsiteX462" fmla="*/ 359567 w 3336130"/>
                <a:gd name="connsiteY462" fmla="*/ 447675 h 2162227"/>
                <a:gd name="connsiteX463" fmla="*/ 330992 w 3336130"/>
                <a:gd name="connsiteY463" fmla="*/ 466725 h 2162227"/>
                <a:gd name="connsiteX464" fmla="*/ 297655 w 3336130"/>
                <a:gd name="connsiteY464" fmla="*/ 485775 h 2162227"/>
                <a:gd name="connsiteX465" fmla="*/ 283367 w 3336130"/>
                <a:gd name="connsiteY465" fmla="*/ 490537 h 2162227"/>
                <a:gd name="connsiteX466" fmla="*/ 245267 w 3336130"/>
                <a:gd name="connsiteY466" fmla="*/ 514350 h 2162227"/>
                <a:gd name="connsiteX467" fmla="*/ 230980 w 3336130"/>
                <a:gd name="connsiteY467" fmla="*/ 519112 h 2162227"/>
                <a:gd name="connsiteX468" fmla="*/ 216692 w 3336130"/>
                <a:gd name="connsiteY468" fmla="*/ 523875 h 2162227"/>
                <a:gd name="connsiteX469" fmla="*/ 221455 w 3336130"/>
                <a:gd name="connsiteY469" fmla="*/ 495300 h 2162227"/>
                <a:gd name="connsiteX470" fmla="*/ 250030 w 3336130"/>
                <a:gd name="connsiteY470" fmla="*/ 476250 h 2162227"/>
                <a:gd name="connsiteX471" fmla="*/ 259555 w 3336130"/>
                <a:gd name="connsiteY471" fmla="*/ 461962 h 2162227"/>
                <a:gd name="connsiteX472" fmla="*/ 288130 w 3336130"/>
                <a:gd name="connsiteY472" fmla="*/ 452437 h 2162227"/>
                <a:gd name="connsiteX473" fmla="*/ 297655 w 3336130"/>
                <a:gd name="connsiteY473" fmla="*/ 438150 h 2162227"/>
                <a:gd name="connsiteX474" fmla="*/ 307180 w 3336130"/>
                <a:gd name="connsiteY474" fmla="*/ 414337 h 2162227"/>
                <a:gd name="connsiteX475" fmla="*/ 269080 w 3336130"/>
                <a:gd name="connsiteY475" fmla="*/ 419100 h 2162227"/>
                <a:gd name="connsiteX476" fmla="*/ 254792 w 3336130"/>
                <a:gd name="connsiteY476" fmla="*/ 423862 h 2162227"/>
                <a:gd name="connsiteX477" fmla="*/ 235742 w 3336130"/>
                <a:gd name="connsiteY477" fmla="*/ 419100 h 2162227"/>
                <a:gd name="connsiteX478" fmla="*/ 221455 w 3336130"/>
                <a:gd name="connsiteY478" fmla="*/ 409575 h 2162227"/>
                <a:gd name="connsiteX479" fmla="*/ 164305 w 3336130"/>
                <a:gd name="connsiteY479" fmla="*/ 400050 h 2162227"/>
                <a:gd name="connsiteX480" fmla="*/ 159542 w 3336130"/>
                <a:gd name="connsiteY480" fmla="*/ 376237 h 2162227"/>
                <a:gd name="connsiteX481" fmla="*/ 116680 w 3336130"/>
                <a:gd name="connsiteY481" fmla="*/ 381000 h 2162227"/>
                <a:gd name="connsiteX482" fmla="*/ 102392 w 3336130"/>
                <a:gd name="connsiteY482" fmla="*/ 376237 h 2162227"/>
                <a:gd name="connsiteX483" fmla="*/ 92867 w 3336130"/>
                <a:gd name="connsiteY483" fmla="*/ 361950 h 2162227"/>
                <a:gd name="connsiteX484" fmla="*/ 78580 w 3336130"/>
                <a:gd name="connsiteY484" fmla="*/ 357187 h 2162227"/>
                <a:gd name="connsiteX485" fmla="*/ 73817 w 3336130"/>
                <a:gd name="connsiteY485" fmla="*/ 342900 h 2162227"/>
                <a:gd name="connsiteX486" fmla="*/ 59530 w 3336130"/>
                <a:gd name="connsiteY486" fmla="*/ 333375 h 2162227"/>
                <a:gd name="connsiteX487" fmla="*/ 50005 w 3336130"/>
                <a:gd name="connsiteY487" fmla="*/ 319087 h 2162227"/>
                <a:gd name="connsiteX488" fmla="*/ 54767 w 3336130"/>
                <a:gd name="connsiteY488" fmla="*/ 304800 h 2162227"/>
                <a:gd name="connsiteX489" fmla="*/ 111917 w 3336130"/>
                <a:gd name="connsiteY489" fmla="*/ 276225 h 2162227"/>
                <a:gd name="connsiteX490" fmla="*/ 130967 w 3336130"/>
                <a:gd name="connsiteY490" fmla="*/ 271462 h 2162227"/>
                <a:gd name="connsiteX491" fmla="*/ 164305 w 3336130"/>
                <a:gd name="connsiteY491" fmla="*/ 266700 h 2162227"/>
                <a:gd name="connsiteX492" fmla="*/ 192880 w 3336130"/>
                <a:gd name="connsiteY492" fmla="*/ 257175 h 2162227"/>
                <a:gd name="connsiteX493" fmla="*/ 207167 w 3336130"/>
                <a:gd name="connsiteY493" fmla="*/ 252412 h 2162227"/>
                <a:gd name="connsiteX494" fmla="*/ 197642 w 3336130"/>
                <a:gd name="connsiteY494" fmla="*/ 214312 h 2162227"/>
                <a:gd name="connsiteX495" fmla="*/ 183355 w 3336130"/>
                <a:gd name="connsiteY495" fmla="*/ 209550 h 2162227"/>
                <a:gd name="connsiteX496" fmla="*/ 173830 w 3336130"/>
                <a:gd name="connsiteY496" fmla="*/ 223837 h 2162227"/>
                <a:gd name="connsiteX497" fmla="*/ 159542 w 3336130"/>
                <a:gd name="connsiteY497" fmla="*/ 228600 h 2162227"/>
                <a:gd name="connsiteX498" fmla="*/ 130967 w 3336130"/>
                <a:gd name="connsiteY498" fmla="*/ 223837 h 2162227"/>
                <a:gd name="connsiteX499" fmla="*/ 116680 w 3336130"/>
                <a:gd name="connsiteY499" fmla="*/ 219075 h 2162227"/>
                <a:gd name="connsiteX500" fmla="*/ 69055 w 3336130"/>
                <a:gd name="connsiteY500" fmla="*/ 228600 h 2162227"/>
                <a:gd name="connsiteX501" fmla="*/ 35717 w 3336130"/>
                <a:gd name="connsiteY501" fmla="*/ 214312 h 2162227"/>
                <a:gd name="connsiteX502" fmla="*/ 16667 w 3336130"/>
                <a:gd name="connsiteY502" fmla="*/ 195262 h 2162227"/>
                <a:gd name="connsiteX503" fmla="*/ 2380 w 3336130"/>
                <a:gd name="connsiteY503" fmla="*/ 204787 h 2162227"/>
                <a:gd name="connsiteX504" fmla="*/ 7142 w 3336130"/>
                <a:gd name="connsiteY504" fmla="*/ 180975 h 2162227"/>
                <a:gd name="connsiteX505" fmla="*/ 59530 w 3336130"/>
                <a:gd name="connsiteY505" fmla="*/ 176212 h 2162227"/>
                <a:gd name="connsiteX506" fmla="*/ 88105 w 3336130"/>
                <a:gd name="connsiteY506" fmla="*/ 166687 h 2162227"/>
                <a:gd name="connsiteX507" fmla="*/ 145255 w 3336130"/>
                <a:gd name="connsiteY507" fmla="*/ 176212 h 2162227"/>
                <a:gd name="connsiteX508" fmla="*/ 178592 w 3336130"/>
                <a:gd name="connsiteY508" fmla="*/ 166687 h 2162227"/>
                <a:gd name="connsiteX509" fmla="*/ 192880 w 3336130"/>
                <a:gd name="connsiteY509" fmla="*/ 157162 h 2162227"/>
                <a:gd name="connsiteX510" fmla="*/ 116680 w 3336130"/>
                <a:gd name="connsiteY510" fmla="*/ 138112 h 2162227"/>
                <a:gd name="connsiteX511" fmla="*/ 107155 w 3336130"/>
                <a:gd name="connsiteY511" fmla="*/ 123825 h 2162227"/>
                <a:gd name="connsiteX512" fmla="*/ 73817 w 3336130"/>
                <a:gd name="connsiteY512" fmla="*/ 104775 h 2162227"/>
                <a:gd name="connsiteX513" fmla="*/ 54767 w 3336130"/>
                <a:gd name="connsiteY513" fmla="*/ 80962 h 2162227"/>
                <a:gd name="connsiteX514" fmla="*/ 45242 w 3336130"/>
                <a:gd name="connsiteY514" fmla="*/ 85725 h 2162227"/>
                <a:gd name="connsiteX0-1" fmla="*/ 45242 w 3336130"/>
                <a:gd name="connsiteY0-2" fmla="*/ 85725 h 2167234"/>
                <a:gd name="connsiteX1-3" fmla="*/ 45242 w 3336130"/>
                <a:gd name="connsiteY1-4" fmla="*/ 85725 h 2167234"/>
                <a:gd name="connsiteX2-5" fmla="*/ 88105 w 3336130"/>
                <a:gd name="connsiteY2-6" fmla="*/ 80962 h 2167234"/>
                <a:gd name="connsiteX3-7" fmla="*/ 116680 w 3336130"/>
                <a:gd name="connsiteY3-8" fmla="*/ 71437 h 2167234"/>
                <a:gd name="connsiteX4-9" fmla="*/ 130967 w 3336130"/>
                <a:gd name="connsiteY4-10" fmla="*/ 66675 h 2167234"/>
                <a:gd name="connsiteX5-11" fmla="*/ 140492 w 3336130"/>
                <a:gd name="connsiteY5-12" fmla="*/ 52387 h 2167234"/>
                <a:gd name="connsiteX6-13" fmla="*/ 197642 w 3336130"/>
                <a:gd name="connsiteY6-14" fmla="*/ 23812 h 2167234"/>
                <a:gd name="connsiteX7-15" fmla="*/ 230980 w 3336130"/>
                <a:gd name="connsiteY7-16" fmla="*/ 19050 h 2167234"/>
                <a:gd name="connsiteX8-17" fmla="*/ 245267 w 3336130"/>
                <a:gd name="connsiteY8-18" fmla="*/ 14287 h 2167234"/>
                <a:gd name="connsiteX9-19" fmla="*/ 335755 w 3336130"/>
                <a:gd name="connsiteY9-20" fmla="*/ 4762 h 2167234"/>
                <a:gd name="connsiteX10-21" fmla="*/ 350042 w 3336130"/>
                <a:gd name="connsiteY10-22" fmla="*/ 0 h 2167234"/>
                <a:gd name="connsiteX11-23" fmla="*/ 402430 w 3336130"/>
                <a:gd name="connsiteY11-24" fmla="*/ 14287 h 2167234"/>
                <a:gd name="connsiteX12-25" fmla="*/ 421480 w 3336130"/>
                <a:gd name="connsiteY12-26" fmla="*/ 19050 h 2167234"/>
                <a:gd name="connsiteX13-27" fmla="*/ 454817 w 3336130"/>
                <a:gd name="connsiteY13-28" fmla="*/ 28575 h 2167234"/>
                <a:gd name="connsiteX14-29" fmla="*/ 545305 w 3336130"/>
                <a:gd name="connsiteY14-30" fmla="*/ 28575 h 2167234"/>
                <a:gd name="connsiteX15-31" fmla="*/ 564355 w 3336130"/>
                <a:gd name="connsiteY15-32" fmla="*/ 33337 h 2167234"/>
                <a:gd name="connsiteX16-33" fmla="*/ 650080 w 3336130"/>
                <a:gd name="connsiteY16-34" fmla="*/ 38100 h 2167234"/>
                <a:gd name="connsiteX17-35" fmla="*/ 664367 w 3336130"/>
                <a:gd name="connsiteY17-36" fmla="*/ 42862 h 2167234"/>
                <a:gd name="connsiteX18-37" fmla="*/ 702467 w 3336130"/>
                <a:gd name="connsiteY18-38" fmla="*/ 52387 h 2167234"/>
                <a:gd name="connsiteX19-39" fmla="*/ 750092 w 3336130"/>
                <a:gd name="connsiteY19-40" fmla="*/ 47625 h 2167234"/>
                <a:gd name="connsiteX20-41" fmla="*/ 792955 w 3336130"/>
                <a:gd name="connsiteY20-42" fmla="*/ 52387 h 2167234"/>
                <a:gd name="connsiteX21-43" fmla="*/ 888205 w 3336130"/>
                <a:gd name="connsiteY21-44" fmla="*/ 61912 h 2167234"/>
                <a:gd name="connsiteX22-45" fmla="*/ 959642 w 3336130"/>
                <a:gd name="connsiteY22-46" fmla="*/ 66675 h 2167234"/>
                <a:gd name="connsiteX23-47" fmla="*/ 978692 w 3336130"/>
                <a:gd name="connsiteY23-48" fmla="*/ 61912 h 2167234"/>
                <a:gd name="connsiteX24-49" fmla="*/ 1007267 w 3336130"/>
                <a:gd name="connsiteY24-50" fmla="*/ 52387 h 2167234"/>
                <a:gd name="connsiteX25-51" fmla="*/ 1073942 w 3336130"/>
                <a:gd name="connsiteY25-52" fmla="*/ 47625 h 2167234"/>
                <a:gd name="connsiteX26-53" fmla="*/ 1121567 w 3336130"/>
                <a:gd name="connsiteY26-54" fmla="*/ 33337 h 2167234"/>
                <a:gd name="connsiteX27-55" fmla="*/ 1135855 w 3336130"/>
                <a:gd name="connsiteY27-56" fmla="*/ 28575 h 2167234"/>
                <a:gd name="connsiteX28-57" fmla="*/ 1131092 w 3336130"/>
                <a:gd name="connsiteY28-58" fmla="*/ 42862 h 2167234"/>
                <a:gd name="connsiteX29-59" fmla="*/ 1169192 w 3336130"/>
                <a:gd name="connsiteY29-60" fmla="*/ 52387 h 2167234"/>
                <a:gd name="connsiteX30-61" fmla="*/ 1188242 w 3336130"/>
                <a:gd name="connsiteY30-62" fmla="*/ 28575 h 2167234"/>
                <a:gd name="connsiteX31-63" fmla="*/ 1216817 w 3336130"/>
                <a:gd name="connsiteY31-64" fmla="*/ 38100 h 2167234"/>
                <a:gd name="connsiteX32-65" fmla="*/ 1245392 w 3336130"/>
                <a:gd name="connsiteY32-66" fmla="*/ 47625 h 2167234"/>
                <a:gd name="connsiteX33-67" fmla="*/ 1259680 w 3336130"/>
                <a:gd name="connsiteY33-68" fmla="*/ 57150 h 2167234"/>
                <a:gd name="connsiteX34-69" fmla="*/ 1316830 w 3336130"/>
                <a:gd name="connsiteY34-70" fmla="*/ 52387 h 2167234"/>
                <a:gd name="connsiteX35-71" fmla="*/ 1331117 w 3336130"/>
                <a:gd name="connsiteY35-72" fmla="*/ 47625 h 2167234"/>
                <a:gd name="connsiteX36-73" fmla="*/ 1388267 w 3336130"/>
                <a:gd name="connsiteY36-74" fmla="*/ 52387 h 2167234"/>
                <a:gd name="connsiteX37-75" fmla="*/ 1412080 w 3336130"/>
                <a:gd name="connsiteY37-76" fmla="*/ 57150 h 2167234"/>
                <a:gd name="connsiteX38-77" fmla="*/ 1426367 w 3336130"/>
                <a:gd name="connsiteY38-78" fmla="*/ 61912 h 2167234"/>
                <a:gd name="connsiteX39-79" fmla="*/ 1473992 w 3336130"/>
                <a:gd name="connsiteY39-80" fmla="*/ 66675 h 2167234"/>
                <a:gd name="connsiteX40-81" fmla="*/ 1559717 w 3336130"/>
                <a:gd name="connsiteY40-82" fmla="*/ 80962 h 2167234"/>
                <a:gd name="connsiteX41-83" fmla="*/ 1583530 w 3336130"/>
                <a:gd name="connsiteY41-84" fmla="*/ 100012 h 2167234"/>
                <a:gd name="connsiteX42-85" fmla="*/ 1569242 w 3336130"/>
                <a:gd name="connsiteY42-86" fmla="*/ 104775 h 2167234"/>
                <a:gd name="connsiteX43-87" fmla="*/ 1650205 w 3336130"/>
                <a:gd name="connsiteY43-88" fmla="*/ 114300 h 2167234"/>
                <a:gd name="connsiteX44-89" fmla="*/ 1688305 w 3336130"/>
                <a:gd name="connsiteY44-90" fmla="*/ 109537 h 2167234"/>
                <a:gd name="connsiteX45-91" fmla="*/ 1754980 w 3336130"/>
                <a:gd name="connsiteY45-92" fmla="*/ 114300 h 2167234"/>
                <a:gd name="connsiteX46-93" fmla="*/ 1783555 w 3336130"/>
                <a:gd name="connsiteY46-94" fmla="*/ 133350 h 2167234"/>
                <a:gd name="connsiteX47-95" fmla="*/ 1778792 w 3336130"/>
                <a:gd name="connsiteY47-96" fmla="*/ 95250 h 2167234"/>
                <a:gd name="connsiteX48-97" fmla="*/ 1807367 w 3336130"/>
                <a:gd name="connsiteY48-98" fmla="*/ 85725 h 2167234"/>
                <a:gd name="connsiteX49-99" fmla="*/ 1821655 w 3336130"/>
                <a:gd name="connsiteY49-100" fmla="*/ 76200 h 2167234"/>
                <a:gd name="connsiteX50-101" fmla="*/ 1854992 w 3336130"/>
                <a:gd name="connsiteY50-102" fmla="*/ 90487 h 2167234"/>
                <a:gd name="connsiteX51-103" fmla="*/ 1883567 w 3336130"/>
                <a:gd name="connsiteY51-104" fmla="*/ 100012 h 2167234"/>
                <a:gd name="connsiteX52-105" fmla="*/ 1926430 w 3336130"/>
                <a:gd name="connsiteY52-106" fmla="*/ 104775 h 2167234"/>
                <a:gd name="connsiteX53-107" fmla="*/ 1950242 w 3336130"/>
                <a:gd name="connsiteY53-108" fmla="*/ 109537 h 2167234"/>
                <a:gd name="connsiteX54-109" fmla="*/ 1978817 w 3336130"/>
                <a:gd name="connsiteY54-110" fmla="*/ 114300 h 2167234"/>
                <a:gd name="connsiteX55-111" fmla="*/ 2078830 w 3336130"/>
                <a:gd name="connsiteY55-112" fmla="*/ 109537 h 2167234"/>
                <a:gd name="connsiteX56-113" fmla="*/ 2083592 w 3336130"/>
                <a:gd name="connsiteY56-114" fmla="*/ 95250 h 2167234"/>
                <a:gd name="connsiteX57-115" fmla="*/ 2064542 w 3336130"/>
                <a:gd name="connsiteY57-116" fmla="*/ 71437 h 2167234"/>
                <a:gd name="connsiteX58-117" fmla="*/ 2050255 w 3336130"/>
                <a:gd name="connsiteY58-118" fmla="*/ 76200 h 2167234"/>
                <a:gd name="connsiteX59-119" fmla="*/ 2055017 w 3336130"/>
                <a:gd name="connsiteY59-120" fmla="*/ 47625 h 2167234"/>
                <a:gd name="connsiteX60-121" fmla="*/ 2093117 w 3336130"/>
                <a:gd name="connsiteY60-122" fmla="*/ 42862 h 2167234"/>
                <a:gd name="connsiteX61-123" fmla="*/ 2107405 w 3336130"/>
                <a:gd name="connsiteY61-124" fmla="*/ 38100 h 2167234"/>
                <a:gd name="connsiteX62-125" fmla="*/ 2116930 w 3336130"/>
                <a:gd name="connsiteY62-126" fmla="*/ 52387 h 2167234"/>
                <a:gd name="connsiteX63-127" fmla="*/ 2131217 w 3336130"/>
                <a:gd name="connsiteY63-128" fmla="*/ 61912 h 2167234"/>
                <a:gd name="connsiteX64-129" fmla="*/ 2140742 w 3336130"/>
                <a:gd name="connsiteY64-130" fmla="*/ 76200 h 2167234"/>
                <a:gd name="connsiteX65-131" fmla="*/ 2140742 w 3336130"/>
                <a:gd name="connsiteY65-132" fmla="*/ 119062 h 2167234"/>
                <a:gd name="connsiteX66-133" fmla="*/ 2155030 w 3336130"/>
                <a:gd name="connsiteY66-134" fmla="*/ 123825 h 2167234"/>
                <a:gd name="connsiteX67-135" fmla="*/ 2178842 w 3336130"/>
                <a:gd name="connsiteY67-136" fmla="*/ 104775 h 2167234"/>
                <a:gd name="connsiteX68-137" fmla="*/ 2183605 w 3336130"/>
                <a:gd name="connsiteY68-138" fmla="*/ 90487 h 2167234"/>
                <a:gd name="connsiteX69-139" fmla="*/ 2197892 w 3336130"/>
                <a:gd name="connsiteY69-140" fmla="*/ 85725 h 2167234"/>
                <a:gd name="connsiteX70-141" fmla="*/ 2202655 w 3336130"/>
                <a:gd name="connsiteY70-142" fmla="*/ 71437 h 2167234"/>
                <a:gd name="connsiteX71-143" fmla="*/ 2216942 w 3336130"/>
                <a:gd name="connsiteY71-144" fmla="*/ 66675 h 2167234"/>
                <a:gd name="connsiteX72-145" fmla="*/ 2231230 w 3336130"/>
                <a:gd name="connsiteY72-146" fmla="*/ 57150 h 2167234"/>
                <a:gd name="connsiteX73-147" fmla="*/ 2259805 w 3336130"/>
                <a:gd name="connsiteY73-148" fmla="*/ 47625 h 2167234"/>
                <a:gd name="connsiteX74-149" fmla="*/ 2274092 w 3336130"/>
                <a:gd name="connsiteY74-150" fmla="*/ 52387 h 2167234"/>
                <a:gd name="connsiteX75-151" fmla="*/ 2283617 w 3336130"/>
                <a:gd name="connsiteY75-152" fmla="*/ 66675 h 2167234"/>
                <a:gd name="connsiteX76-153" fmla="*/ 2297905 w 3336130"/>
                <a:gd name="connsiteY76-154" fmla="*/ 76200 h 2167234"/>
                <a:gd name="connsiteX77-155" fmla="*/ 2321717 w 3336130"/>
                <a:gd name="connsiteY77-156" fmla="*/ 95250 h 2167234"/>
                <a:gd name="connsiteX78-157" fmla="*/ 2340767 w 3336130"/>
                <a:gd name="connsiteY78-158" fmla="*/ 66675 h 2167234"/>
                <a:gd name="connsiteX79-159" fmla="*/ 2369342 w 3336130"/>
                <a:gd name="connsiteY79-160" fmla="*/ 71437 h 2167234"/>
                <a:gd name="connsiteX80-161" fmla="*/ 2374105 w 3336130"/>
                <a:gd name="connsiteY80-162" fmla="*/ 85725 h 2167234"/>
                <a:gd name="connsiteX81-163" fmla="*/ 2359817 w 3336130"/>
                <a:gd name="connsiteY81-164" fmla="*/ 119062 h 2167234"/>
                <a:gd name="connsiteX82-165" fmla="*/ 2402680 w 3336130"/>
                <a:gd name="connsiteY82-166" fmla="*/ 123825 h 2167234"/>
                <a:gd name="connsiteX83-167" fmla="*/ 2416967 w 3336130"/>
                <a:gd name="connsiteY83-168" fmla="*/ 133350 h 2167234"/>
                <a:gd name="connsiteX84-169" fmla="*/ 2421730 w 3336130"/>
                <a:gd name="connsiteY84-170" fmla="*/ 119062 h 2167234"/>
                <a:gd name="connsiteX85-171" fmla="*/ 2445542 w 3336130"/>
                <a:gd name="connsiteY85-172" fmla="*/ 95250 h 2167234"/>
                <a:gd name="connsiteX86-173" fmla="*/ 2459830 w 3336130"/>
                <a:gd name="connsiteY86-174" fmla="*/ 66675 h 2167234"/>
                <a:gd name="connsiteX87-175" fmla="*/ 2464592 w 3336130"/>
                <a:gd name="connsiteY87-176" fmla="*/ 52387 h 2167234"/>
                <a:gd name="connsiteX88-177" fmla="*/ 2545555 w 3336130"/>
                <a:gd name="connsiteY88-178" fmla="*/ 57150 h 2167234"/>
                <a:gd name="connsiteX89-179" fmla="*/ 2559842 w 3336130"/>
                <a:gd name="connsiteY89-180" fmla="*/ 61912 h 2167234"/>
                <a:gd name="connsiteX90-181" fmla="*/ 2569367 w 3336130"/>
                <a:gd name="connsiteY90-182" fmla="*/ 76200 h 2167234"/>
                <a:gd name="connsiteX91-183" fmla="*/ 2555080 w 3336130"/>
                <a:gd name="connsiteY91-184" fmla="*/ 85725 h 2167234"/>
                <a:gd name="connsiteX92-185" fmla="*/ 2569367 w 3336130"/>
                <a:gd name="connsiteY92-186" fmla="*/ 123825 h 2167234"/>
                <a:gd name="connsiteX93-187" fmla="*/ 2583655 w 3336130"/>
                <a:gd name="connsiteY93-188" fmla="*/ 133350 h 2167234"/>
                <a:gd name="connsiteX94-189" fmla="*/ 2550317 w 3336130"/>
                <a:gd name="connsiteY94-190" fmla="*/ 142875 h 2167234"/>
                <a:gd name="connsiteX95-191" fmla="*/ 2521742 w 3336130"/>
                <a:gd name="connsiteY95-192" fmla="*/ 152400 h 2167234"/>
                <a:gd name="connsiteX96-193" fmla="*/ 2507455 w 3336130"/>
                <a:gd name="connsiteY96-194" fmla="*/ 157162 h 2167234"/>
                <a:gd name="connsiteX97-195" fmla="*/ 2493167 w 3336130"/>
                <a:gd name="connsiteY97-196" fmla="*/ 166687 h 2167234"/>
                <a:gd name="connsiteX98-197" fmla="*/ 2436017 w 3336130"/>
                <a:gd name="connsiteY98-198" fmla="*/ 157162 h 2167234"/>
                <a:gd name="connsiteX99-199" fmla="*/ 2416967 w 3336130"/>
                <a:gd name="connsiteY99-200" fmla="*/ 185737 h 2167234"/>
                <a:gd name="connsiteX100-201" fmla="*/ 2402680 w 3336130"/>
                <a:gd name="connsiteY100-202" fmla="*/ 195262 h 2167234"/>
                <a:gd name="connsiteX101-203" fmla="*/ 2393155 w 3336130"/>
                <a:gd name="connsiteY101-204" fmla="*/ 223837 h 2167234"/>
                <a:gd name="connsiteX102-205" fmla="*/ 2364580 w 3336130"/>
                <a:gd name="connsiteY102-206" fmla="*/ 238125 h 2167234"/>
                <a:gd name="connsiteX103-207" fmla="*/ 2293142 w 3336130"/>
                <a:gd name="connsiteY103-208" fmla="*/ 252412 h 2167234"/>
                <a:gd name="connsiteX104-209" fmla="*/ 2288380 w 3336130"/>
                <a:gd name="connsiteY104-210" fmla="*/ 266700 h 2167234"/>
                <a:gd name="connsiteX105-211" fmla="*/ 2259805 w 3336130"/>
                <a:gd name="connsiteY105-212" fmla="*/ 280987 h 2167234"/>
                <a:gd name="connsiteX106-213" fmla="*/ 2231230 w 3336130"/>
                <a:gd name="connsiteY106-214" fmla="*/ 300037 h 2167234"/>
                <a:gd name="connsiteX107-215" fmla="*/ 2212180 w 3336130"/>
                <a:gd name="connsiteY107-216" fmla="*/ 309562 h 2167234"/>
                <a:gd name="connsiteX108-217" fmla="*/ 2197892 w 3336130"/>
                <a:gd name="connsiteY108-218" fmla="*/ 323850 h 2167234"/>
                <a:gd name="connsiteX109-219" fmla="*/ 2193130 w 3336130"/>
                <a:gd name="connsiteY109-220" fmla="*/ 338137 h 2167234"/>
                <a:gd name="connsiteX110-221" fmla="*/ 2183605 w 3336130"/>
                <a:gd name="connsiteY110-222" fmla="*/ 371475 h 2167234"/>
                <a:gd name="connsiteX111-223" fmla="*/ 2174080 w 3336130"/>
                <a:gd name="connsiteY111-224" fmla="*/ 385762 h 2167234"/>
                <a:gd name="connsiteX112-225" fmla="*/ 2178842 w 3336130"/>
                <a:gd name="connsiteY112-226" fmla="*/ 419100 h 2167234"/>
                <a:gd name="connsiteX113-227" fmla="*/ 2207417 w 3336130"/>
                <a:gd name="connsiteY113-228" fmla="*/ 428625 h 2167234"/>
                <a:gd name="connsiteX114-229" fmla="*/ 2216942 w 3336130"/>
                <a:gd name="connsiteY114-230" fmla="*/ 442912 h 2167234"/>
                <a:gd name="connsiteX115-231" fmla="*/ 2231230 w 3336130"/>
                <a:gd name="connsiteY115-232" fmla="*/ 447675 h 2167234"/>
                <a:gd name="connsiteX116-233" fmla="*/ 2264567 w 3336130"/>
                <a:gd name="connsiteY116-234" fmla="*/ 481012 h 2167234"/>
                <a:gd name="connsiteX117-235" fmla="*/ 2297905 w 3336130"/>
                <a:gd name="connsiteY117-236" fmla="*/ 476250 h 2167234"/>
                <a:gd name="connsiteX118-237" fmla="*/ 2345530 w 3336130"/>
                <a:gd name="connsiteY118-238" fmla="*/ 485775 h 2167234"/>
                <a:gd name="connsiteX119-239" fmla="*/ 2355055 w 3336130"/>
                <a:gd name="connsiteY119-240" fmla="*/ 500062 h 2167234"/>
                <a:gd name="connsiteX120-241" fmla="*/ 2383630 w 3336130"/>
                <a:gd name="connsiteY120-242" fmla="*/ 509587 h 2167234"/>
                <a:gd name="connsiteX121-243" fmla="*/ 2440780 w 3336130"/>
                <a:gd name="connsiteY121-244" fmla="*/ 523875 h 2167234"/>
                <a:gd name="connsiteX122-245" fmla="*/ 2469355 w 3336130"/>
                <a:gd name="connsiteY122-246" fmla="*/ 533400 h 2167234"/>
                <a:gd name="connsiteX123-247" fmla="*/ 2483642 w 3336130"/>
                <a:gd name="connsiteY123-248" fmla="*/ 538162 h 2167234"/>
                <a:gd name="connsiteX124-249" fmla="*/ 2540792 w 3336130"/>
                <a:gd name="connsiteY124-250" fmla="*/ 542925 h 2167234"/>
                <a:gd name="connsiteX125-251" fmla="*/ 2550317 w 3336130"/>
                <a:gd name="connsiteY125-252" fmla="*/ 571500 h 2167234"/>
                <a:gd name="connsiteX126-253" fmla="*/ 2559842 w 3336130"/>
                <a:gd name="connsiteY126-254" fmla="*/ 604837 h 2167234"/>
                <a:gd name="connsiteX127-255" fmla="*/ 2578892 w 3336130"/>
                <a:gd name="connsiteY127-256" fmla="*/ 609600 h 2167234"/>
                <a:gd name="connsiteX128-257" fmla="*/ 2578892 w 3336130"/>
                <a:gd name="connsiteY128-258" fmla="*/ 628650 h 2167234"/>
                <a:gd name="connsiteX129-259" fmla="*/ 2588417 w 3336130"/>
                <a:gd name="connsiteY129-260" fmla="*/ 642937 h 2167234"/>
                <a:gd name="connsiteX130-261" fmla="*/ 2616992 w 3336130"/>
                <a:gd name="connsiteY130-262" fmla="*/ 661987 h 2167234"/>
                <a:gd name="connsiteX131-263" fmla="*/ 2650330 w 3336130"/>
                <a:gd name="connsiteY131-264" fmla="*/ 642937 h 2167234"/>
                <a:gd name="connsiteX132-265" fmla="*/ 2640805 w 3336130"/>
                <a:gd name="connsiteY132-266" fmla="*/ 590550 h 2167234"/>
                <a:gd name="connsiteX133-267" fmla="*/ 2631280 w 3336130"/>
                <a:gd name="connsiteY133-268" fmla="*/ 561975 h 2167234"/>
                <a:gd name="connsiteX134-269" fmla="*/ 2674142 w 3336130"/>
                <a:gd name="connsiteY134-270" fmla="*/ 547687 h 2167234"/>
                <a:gd name="connsiteX135-271" fmla="*/ 2688430 w 3336130"/>
                <a:gd name="connsiteY135-272" fmla="*/ 542925 h 2167234"/>
                <a:gd name="connsiteX136-273" fmla="*/ 2702717 w 3336130"/>
                <a:gd name="connsiteY136-274" fmla="*/ 533400 h 2167234"/>
                <a:gd name="connsiteX137-275" fmla="*/ 2717005 w 3336130"/>
                <a:gd name="connsiteY137-276" fmla="*/ 504825 h 2167234"/>
                <a:gd name="connsiteX138-277" fmla="*/ 2726530 w 3336130"/>
                <a:gd name="connsiteY138-278" fmla="*/ 490537 h 2167234"/>
                <a:gd name="connsiteX139-279" fmla="*/ 2712242 w 3336130"/>
                <a:gd name="connsiteY139-280" fmla="*/ 461962 h 2167234"/>
                <a:gd name="connsiteX140-281" fmla="*/ 2697955 w 3336130"/>
                <a:gd name="connsiteY140-282" fmla="*/ 452437 h 2167234"/>
                <a:gd name="connsiteX141-283" fmla="*/ 2693192 w 3336130"/>
                <a:gd name="connsiteY141-284" fmla="*/ 438150 h 2167234"/>
                <a:gd name="connsiteX142-285" fmla="*/ 2664617 w 3336130"/>
                <a:gd name="connsiteY142-286" fmla="*/ 428625 h 2167234"/>
                <a:gd name="connsiteX143-287" fmla="*/ 2678905 w 3336130"/>
                <a:gd name="connsiteY143-288" fmla="*/ 395287 h 2167234"/>
                <a:gd name="connsiteX144-289" fmla="*/ 2688430 w 3336130"/>
                <a:gd name="connsiteY144-290" fmla="*/ 366712 h 2167234"/>
                <a:gd name="connsiteX145-291" fmla="*/ 2683667 w 3336130"/>
                <a:gd name="connsiteY145-292" fmla="*/ 352425 h 2167234"/>
                <a:gd name="connsiteX146-293" fmla="*/ 2693192 w 3336130"/>
                <a:gd name="connsiteY146-294" fmla="*/ 323850 h 2167234"/>
                <a:gd name="connsiteX147-295" fmla="*/ 2688430 w 3336130"/>
                <a:gd name="connsiteY147-296" fmla="*/ 304800 h 2167234"/>
                <a:gd name="connsiteX148-297" fmla="*/ 2688430 w 3336130"/>
                <a:gd name="connsiteY148-298" fmla="*/ 295275 h 2167234"/>
                <a:gd name="connsiteX149-299" fmla="*/ 2769392 w 3336130"/>
                <a:gd name="connsiteY149-300" fmla="*/ 300037 h 2167234"/>
                <a:gd name="connsiteX150-301" fmla="*/ 2797967 w 3336130"/>
                <a:gd name="connsiteY150-302" fmla="*/ 309562 h 2167234"/>
                <a:gd name="connsiteX151-303" fmla="*/ 2812255 w 3336130"/>
                <a:gd name="connsiteY151-304" fmla="*/ 300037 h 2167234"/>
                <a:gd name="connsiteX152-305" fmla="*/ 2840830 w 3336130"/>
                <a:gd name="connsiteY152-306" fmla="*/ 323850 h 2167234"/>
                <a:gd name="connsiteX153-307" fmla="*/ 2869405 w 3336130"/>
                <a:gd name="connsiteY153-308" fmla="*/ 338137 h 2167234"/>
                <a:gd name="connsiteX154-309" fmla="*/ 2883692 w 3336130"/>
                <a:gd name="connsiteY154-310" fmla="*/ 347662 h 2167234"/>
                <a:gd name="connsiteX155-311" fmla="*/ 2902742 w 3336130"/>
                <a:gd name="connsiteY155-312" fmla="*/ 342900 h 2167234"/>
                <a:gd name="connsiteX156-313" fmla="*/ 2921792 w 3336130"/>
                <a:gd name="connsiteY156-314" fmla="*/ 347662 h 2167234"/>
                <a:gd name="connsiteX157-315" fmla="*/ 2931317 w 3336130"/>
                <a:gd name="connsiteY157-316" fmla="*/ 361950 h 2167234"/>
                <a:gd name="connsiteX158-317" fmla="*/ 2921792 w 3336130"/>
                <a:gd name="connsiteY158-318" fmla="*/ 395287 h 2167234"/>
                <a:gd name="connsiteX159-319" fmla="*/ 2926555 w 3336130"/>
                <a:gd name="connsiteY159-320" fmla="*/ 414337 h 2167234"/>
                <a:gd name="connsiteX160-321" fmla="*/ 2955130 w 3336130"/>
                <a:gd name="connsiteY160-322" fmla="*/ 423862 h 2167234"/>
                <a:gd name="connsiteX161-323" fmla="*/ 2978942 w 3336130"/>
                <a:gd name="connsiteY161-324" fmla="*/ 447675 h 2167234"/>
                <a:gd name="connsiteX162-325" fmla="*/ 3002755 w 3336130"/>
                <a:gd name="connsiteY162-326" fmla="*/ 442912 h 2167234"/>
                <a:gd name="connsiteX163-327" fmla="*/ 3031330 w 3336130"/>
                <a:gd name="connsiteY163-328" fmla="*/ 433387 h 2167234"/>
                <a:gd name="connsiteX164-329" fmla="*/ 3050380 w 3336130"/>
                <a:gd name="connsiteY164-330" fmla="*/ 404812 h 2167234"/>
                <a:gd name="connsiteX165-331" fmla="*/ 3059905 w 3336130"/>
                <a:gd name="connsiteY165-332" fmla="*/ 390525 h 2167234"/>
                <a:gd name="connsiteX166-333" fmla="*/ 3074192 w 3336130"/>
                <a:gd name="connsiteY166-334" fmla="*/ 381000 h 2167234"/>
                <a:gd name="connsiteX167-335" fmla="*/ 3098005 w 3336130"/>
                <a:gd name="connsiteY167-336" fmla="*/ 400050 h 2167234"/>
                <a:gd name="connsiteX168-337" fmla="*/ 3126580 w 3336130"/>
                <a:gd name="connsiteY168-338" fmla="*/ 419100 h 2167234"/>
                <a:gd name="connsiteX169-339" fmla="*/ 3140867 w 3336130"/>
                <a:gd name="connsiteY169-340" fmla="*/ 428625 h 2167234"/>
                <a:gd name="connsiteX170-341" fmla="*/ 3159917 w 3336130"/>
                <a:gd name="connsiteY170-342" fmla="*/ 457200 h 2167234"/>
                <a:gd name="connsiteX171-343" fmla="*/ 3174205 w 3336130"/>
                <a:gd name="connsiteY171-344" fmla="*/ 504825 h 2167234"/>
                <a:gd name="connsiteX172-345" fmla="*/ 3178967 w 3336130"/>
                <a:gd name="connsiteY172-346" fmla="*/ 519112 h 2167234"/>
                <a:gd name="connsiteX173-347" fmla="*/ 3193255 w 3336130"/>
                <a:gd name="connsiteY173-348" fmla="*/ 528637 h 2167234"/>
                <a:gd name="connsiteX174-349" fmla="*/ 3221830 w 3336130"/>
                <a:gd name="connsiteY174-350" fmla="*/ 538162 h 2167234"/>
                <a:gd name="connsiteX175-351" fmla="*/ 3250405 w 3336130"/>
                <a:gd name="connsiteY175-352" fmla="*/ 547687 h 2167234"/>
                <a:gd name="connsiteX176-353" fmla="*/ 3264692 w 3336130"/>
                <a:gd name="connsiteY176-354" fmla="*/ 552450 h 2167234"/>
                <a:gd name="connsiteX177-355" fmla="*/ 3307555 w 3336130"/>
                <a:gd name="connsiteY177-356" fmla="*/ 581025 h 2167234"/>
                <a:gd name="connsiteX178-357" fmla="*/ 3321842 w 3336130"/>
                <a:gd name="connsiteY178-358" fmla="*/ 590550 h 2167234"/>
                <a:gd name="connsiteX179-359" fmla="*/ 3336130 w 3336130"/>
                <a:gd name="connsiteY179-360" fmla="*/ 642937 h 2167234"/>
                <a:gd name="connsiteX180-361" fmla="*/ 3331367 w 3336130"/>
                <a:gd name="connsiteY180-362" fmla="*/ 657225 h 2167234"/>
                <a:gd name="connsiteX181-363" fmla="*/ 3298030 w 3336130"/>
                <a:gd name="connsiteY181-364" fmla="*/ 661987 h 2167234"/>
                <a:gd name="connsiteX182-365" fmla="*/ 3283742 w 3336130"/>
                <a:gd name="connsiteY182-366" fmla="*/ 671512 h 2167234"/>
                <a:gd name="connsiteX183-367" fmla="*/ 3240880 w 3336130"/>
                <a:gd name="connsiteY183-368" fmla="*/ 681037 h 2167234"/>
                <a:gd name="connsiteX184-369" fmla="*/ 3226592 w 3336130"/>
                <a:gd name="connsiteY184-370" fmla="*/ 695325 h 2167234"/>
                <a:gd name="connsiteX185-371" fmla="*/ 3198017 w 3336130"/>
                <a:gd name="connsiteY185-372" fmla="*/ 704850 h 2167234"/>
                <a:gd name="connsiteX186-373" fmla="*/ 3183730 w 3336130"/>
                <a:gd name="connsiteY186-374" fmla="*/ 714375 h 2167234"/>
                <a:gd name="connsiteX187-375" fmla="*/ 3031330 w 3336130"/>
                <a:gd name="connsiteY187-376" fmla="*/ 700087 h 2167234"/>
                <a:gd name="connsiteX188-377" fmla="*/ 3002755 w 3336130"/>
                <a:gd name="connsiteY188-378" fmla="*/ 709612 h 2167234"/>
                <a:gd name="connsiteX189-379" fmla="*/ 2988467 w 3336130"/>
                <a:gd name="connsiteY189-380" fmla="*/ 714375 h 2167234"/>
                <a:gd name="connsiteX190-381" fmla="*/ 2978942 w 3336130"/>
                <a:gd name="connsiteY190-382" fmla="*/ 742950 h 2167234"/>
                <a:gd name="connsiteX191-383" fmla="*/ 2936080 w 3336130"/>
                <a:gd name="connsiteY191-384" fmla="*/ 762000 h 2167234"/>
                <a:gd name="connsiteX192-385" fmla="*/ 2926555 w 3336130"/>
                <a:gd name="connsiteY192-386" fmla="*/ 776287 h 2167234"/>
                <a:gd name="connsiteX193-387" fmla="*/ 2921792 w 3336130"/>
                <a:gd name="connsiteY193-388" fmla="*/ 790575 h 2167234"/>
                <a:gd name="connsiteX194-389" fmla="*/ 2902742 w 3336130"/>
                <a:gd name="connsiteY194-390" fmla="*/ 819150 h 2167234"/>
                <a:gd name="connsiteX195-391" fmla="*/ 2912267 w 3336130"/>
                <a:gd name="connsiteY195-392" fmla="*/ 804862 h 2167234"/>
                <a:gd name="connsiteX196-393" fmla="*/ 2926555 w 3336130"/>
                <a:gd name="connsiteY196-394" fmla="*/ 795337 h 2167234"/>
                <a:gd name="connsiteX197-395" fmla="*/ 2945605 w 3336130"/>
                <a:gd name="connsiteY197-396" fmla="*/ 776287 h 2167234"/>
                <a:gd name="connsiteX198-397" fmla="*/ 2974180 w 3336130"/>
                <a:gd name="connsiteY198-398" fmla="*/ 757237 h 2167234"/>
                <a:gd name="connsiteX199-399" fmla="*/ 3021805 w 3336130"/>
                <a:gd name="connsiteY199-400" fmla="*/ 742950 h 2167234"/>
                <a:gd name="connsiteX200-401" fmla="*/ 3045617 w 3336130"/>
                <a:gd name="connsiteY200-402" fmla="*/ 747712 h 2167234"/>
                <a:gd name="connsiteX201-403" fmla="*/ 3074192 w 3336130"/>
                <a:gd name="connsiteY201-404" fmla="*/ 757237 h 2167234"/>
                <a:gd name="connsiteX202-405" fmla="*/ 3074192 w 3336130"/>
                <a:gd name="connsiteY202-406" fmla="*/ 823912 h 2167234"/>
                <a:gd name="connsiteX203-407" fmla="*/ 3121817 w 3336130"/>
                <a:gd name="connsiteY203-408" fmla="*/ 838200 h 2167234"/>
                <a:gd name="connsiteX204-409" fmla="*/ 3155155 w 3336130"/>
                <a:gd name="connsiteY204-410" fmla="*/ 842962 h 2167234"/>
                <a:gd name="connsiteX205-411" fmla="*/ 3164680 w 3336130"/>
                <a:gd name="connsiteY205-412" fmla="*/ 828675 h 2167234"/>
                <a:gd name="connsiteX206-413" fmla="*/ 3183730 w 3336130"/>
                <a:gd name="connsiteY206-414" fmla="*/ 823912 h 2167234"/>
                <a:gd name="connsiteX207-415" fmla="*/ 3202780 w 3336130"/>
                <a:gd name="connsiteY207-416" fmla="*/ 828675 h 2167234"/>
                <a:gd name="connsiteX208-417" fmla="*/ 3198017 w 3336130"/>
                <a:gd name="connsiteY208-418" fmla="*/ 852487 h 2167234"/>
                <a:gd name="connsiteX209-419" fmla="*/ 3193255 w 3336130"/>
                <a:gd name="connsiteY209-420" fmla="*/ 866775 h 2167234"/>
                <a:gd name="connsiteX210-421" fmla="*/ 3178967 w 3336130"/>
                <a:gd name="connsiteY210-422" fmla="*/ 871537 h 2167234"/>
                <a:gd name="connsiteX211-423" fmla="*/ 3150392 w 3336130"/>
                <a:gd name="connsiteY211-424" fmla="*/ 876300 h 2167234"/>
                <a:gd name="connsiteX212-425" fmla="*/ 3136105 w 3336130"/>
                <a:gd name="connsiteY212-426" fmla="*/ 885825 h 2167234"/>
                <a:gd name="connsiteX213-427" fmla="*/ 3093242 w 3336130"/>
                <a:gd name="connsiteY213-428" fmla="*/ 900112 h 2167234"/>
                <a:gd name="connsiteX214-429" fmla="*/ 3078955 w 3336130"/>
                <a:gd name="connsiteY214-430" fmla="*/ 904875 h 2167234"/>
                <a:gd name="connsiteX215-431" fmla="*/ 3064667 w 3336130"/>
                <a:gd name="connsiteY215-432" fmla="*/ 909637 h 2167234"/>
                <a:gd name="connsiteX216-433" fmla="*/ 3036092 w 3336130"/>
                <a:gd name="connsiteY216-434" fmla="*/ 928687 h 2167234"/>
                <a:gd name="connsiteX217-435" fmla="*/ 3021805 w 3336130"/>
                <a:gd name="connsiteY217-436" fmla="*/ 923925 h 2167234"/>
                <a:gd name="connsiteX218-437" fmla="*/ 3045617 w 3336130"/>
                <a:gd name="connsiteY218-438" fmla="*/ 890587 h 2167234"/>
                <a:gd name="connsiteX219-439" fmla="*/ 3050380 w 3336130"/>
                <a:gd name="connsiteY219-440" fmla="*/ 876300 h 2167234"/>
                <a:gd name="connsiteX220-441" fmla="*/ 3012280 w 3336130"/>
                <a:gd name="connsiteY220-442" fmla="*/ 876300 h 2167234"/>
                <a:gd name="connsiteX221-443" fmla="*/ 3002755 w 3336130"/>
                <a:gd name="connsiteY221-444" fmla="*/ 890587 h 2167234"/>
                <a:gd name="connsiteX222-445" fmla="*/ 2959892 w 3336130"/>
                <a:gd name="connsiteY222-446" fmla="*/ 909637 h 2167234"/>
                <a:gd name="connsiteX223-447" fmla="*/ 2945605 w 3336130"/>
                <a:gd name="connsiteY223-448" fmla="*/ 914400 h 2167234"/>
                <a:gd name="connsiteX224-449" fmla="*/ 2917030 w 3336130"/>
                <a:gd name="connsiteY224-450" fmla="*/ 923925 h 2167234"/>
                <a:gd name="connsiteX225-451" fmla="*/ 2902742 w 3336130"/>
                <a:gd name="connsiteY225-452" fmla="*/ 928687 h 2167234"/>
                <a:gd name="connsiteX226-453" fmla="*/ 2888455 w 3336130"/>
                <a:gd name="connsiteY226-454" fmla="*/ 981075 h 2167234"/>
                <a:gd name="connsiteX227-455" fmla="*/ 2902742 w 3336130"/>
                <a:gd name="connsiteY227-456" fmla="*/ 990600 h 2167234"/>
                <a:gd name="connsiteX228-457" fmla="*/ 2888455 w 3336130"/>
                <a:gd name="connsiteY228-458" fmla="*/ 1000125 h 2167234"/>
                <a:gd name="connsiteX229-459" fmla="*/ 2859880 w 3336130"/>
                <a:gd name="connsiteY229-460" fmla="*/ 1009650 h 2167234"/>
                <a:gd name="connsiteX230-461" fmla="*/ 2831305 w 3336130"/>
                <a:gd name="connsiteY230-462" fmla="*/ 1019175 h 2167234"/>
                <a:gd name="connsiteX231-463" fmla="*/ 2817017 w 3336130"/>
                <a:gd name="connsiteY231-464" fmla="*/ 1023937 h 2167234"/>
                <a:gd name="connsiteX232-465" fmla="*/ 2802730 w 3336130"/>
                <a:gd name="connsiteY232-466" fmla="*/ 1028700 h 2167234"/>
                <a:gd name="connsiteX233-467" fmla="*/ 2778917 w 3336130"/>
                <a:gd name="connsiteY233-468" fmla="*/ 1066800 h 2167234"/>
                <a:gd name="connsiteX234-469" fmla="*/ 2755105 w 3336130"/>
                <a:gd name="connsiteY234-470" fmla="*/ 1138237 h 2167234"/>
                <a:gd name="connsiteX235-471" fmla="*/ 2750342 w 3336130"/>
                <a:gd name="connsiteY235-472" fmla="*/ 1152525 h 2167234"/>
                <a:gd name="connsiteX236-473" fmla="*/ 2745580 w 3336130"/>
                <a:gd name="connsiteY236-474" fmla="*/ 1166812 h 2167234"/>
                <a:gd name="connsiteX237-475" fmla="*/ 2731292 w 3336130"/>
                <a:gd name="connsiteY237-476" fmla="*/ 1228725 h 2167234"/>
                <a:gd name="connsiteX238-477" fmla="*/ 2721767 w 3336130"/>
                <a:gd name="connsiteY238-478" fmla="*/ 1243012 h 2167234"/>
                <a:gd name="connsiteX239-479" fmla="*/ 2688430 w 3336130"/>
                <a:gd name="connsiteY239-480" fmla="*/ 1252537 h 2167234"/>
                <a:gd name="connsiteX240-481" fmla="*/ 2659855 w 3336130"/>
                <a:gd name="connsiteY240-482" fmla="*/ 1266825 h 2167234"/>
                <a:gd name="connsiteX241-483" fmla="*/ 2645567 w 3336130"/>
                <a:gd name="connsiteY241-484" fmla="*/ 1271587 h 2167234"/>
                <a:gd name="connsiteX242-485" fmla="*/ 2640805 w 3336130"/>
                <a:gd name="connsiteY242-486" fmla="*/ 1285875 h 2167234"/>
                <a:gd name="connsiteX243-487" fmla="*/ 2597942 w 3336130"/>
                <a:gd name="connsiteY243-488" fmla="*/ 1309687 h 2167234"/>
                <a:gd name="connsiteX244-489" fmla="*/ 2588417 w 3336130"/>
                <a:gd name="connsiteY244-490" fmla="*/ 1323975 h 2167234"/>
                <a:gd name="connsiteX245-491" fmla="*/ 2569367 w 3336130"/>
                <a:gd name="connsiteY245-492" fmla="*/ 1343025 h 2167234"/>
                <a:gd name="connsiteX246-493" fmla="*/ 2583655 w 3336130"/>
                <a:gd name="connsiteY246-494" fmla="*/ 1390650 h 2167234"/>
                <a:gd name="connsiteX247-495" fmla="*/ 2588417 w 3336130"/>
                <a:gd name="connsiteY247-496" fmla="*/ 1404937 h 2167234"/>
                <a:gd name="connsiteX248-497" fmla="*/ 2593180 w 3336130"/>
                <a:gd name="connsiteY248-498" fmla="*/ 1419225 h 2167234"/>
                <a:gd name="connsiteX249-499" fmla="*/ 2602705 w 3336130"/>
                <a:gd name="connsiteY249-500" fmla="*/ 1452562 h 2167234"/>
                <a:gd name="connsiteX250-501" fmla="*/ 2612230 w 3336130"/>
                <a:gd name="connsiteY250-502" fmla="*/ 1500187 h 2167234"/>
                <a:gd name="connsiteX251-503" fmla="*/ 2621755 w 3336130"/>
                <a:gd name="connsiteY251-504" fmla="*/ 1514475 h 2167234"/>
                <a:gd name="connsiteX252-505" fmla="*/ 2616992 w 3336130"/>
                <a:gd name="connsiteY252-506" fmla="*/ 1538287 h 2167234"/>
                <a:gd name="connsiteX253-507" fmla="*/ 2612230 w 3336130"/>
                <a:gd name="connsiteY253-508" fmla="*/ 1552575 h 2167234"/>
                <a:gd name="connsiteX254-509" fmla="*/ 2597942 w 3336130"/>
                <a:gd name="connsiteY254-510" fmla="*/ 1557337 h 2167234"/>
                <a:gd name="connsiteX255-511" fmla="*/ 2583655 w 3336130"/>
                <a:gd name="connsiteY255-512" fmla="*/ 1552575 h 2167234"/>
                <a:gd name="connsiteX256-513" fmla="*/ 2555080 w 3336130"/>
                <a:gd name="connsiteY256-514" fmla="*/ 1495425 h 2167234"/>
                <a:gd name="connsiteX257-515" fmla="*/ 2550317 w 3336130"/>
                <a:gd name="connsiteY257-516" fmla="*/ 1481137 h 2167234"/>
                <a:gd name="connsiteX258-517" fmla="*/ 2540792 w 3336130"/>
                <a:gd name="connsiteY258-518" fmla="*/ 1466850 h 2167234"/>
                <a:gd name="connsiteX259-519" fmla="*/ 2526505 w 3336130"/>
                <a:gd name="connsiteY259-520" fmla="*/ 1404937 h 2167234"/>
                <a:gd name="connsiteX260-521" fmla="*/ 2497930 w 3336130"/>
                <a:gd name="connsiteY260-522" fmla="*/ 1395412 h 2167234"/>
                <a:gd name="connsiteX261-523" fmla="*/ 2459830 w 3336130"/>
                <a:gd name="connsiteY261-524" fmla="*/ 1400175 h 2167234"/>
                <a:gd name="connsiteX262-525" fmla="*/ 2450305 w 3336130"/>
                <a:gd name="connsiteY262-526" fmla="*/ 1385887 h 2167234"/>
                <a:gd name="connsiteX263-527" fmla="*/ 2416967 w 3336130"/>
                <a:gd name="connsiteY263-528" fmla="*/ 1376362 h 2167234"/>
                <a:gd name="connsiteX264-529" fmla="*/ 2350292 w 3336130"/>
                <a:gd name="connsiteY264-530" fmla="*/ 1381125 h 2167234"/>
                <a:gd name="connsiteX265-531" fmla="*/ 2331242 w 3336130"/>
                <a:gd name="connsiteY265-532" fmla="*/ 1409700 h 2167234"/>
                <a:gd name="connsiteX266-533" fmla="*/ 2345530 w 3336130"/>
                <a:gd name="connsiteY266-534" fmla="*/ 1419225 h 2167234"/>
                <a:gd name="connsiteX267-535" fmla="*/ 2326480 w 3336130"/>
                <a:gd name="connsiteY267-536" fmla="*/ 1423987 h 2167234"/>
                <a:gd name="connsiteX268-537" fmla="*/ 2283617 w 3336130"/>
                <a:gd name="connsiteY268-538" fmla="*/ 1414462 h 2167234"/>
                <a:gd name="connsiteX269-539" fmla="*/ 2255042 w 3336130"/>
                <a:gd name="connsiteY269-540" fmla="*/ 1404937 h 2167234"/>
                <a:gd name="connsiteX270-541" fmla="*/ 2183605 w 3336130"/>
                <a:gd name="connsiteY270-542" fmla="*/ 1419225 h 2167234"/>
                <a:gd name="connsiteX271-543" fmla="*/ 2169317 w 3336130"/>
                <a:gd name="connsiteY271-544" fmla="*/ 1433512 h 2167234"/>
                <a:gd name="connsiteX272-545" fmla="*/ 2140742 w 3336130"/>
                <a:gd name="connsiteY272-546" fmla="*/ 1443037 h 2167234"/>
                <a:gd name="connsiteX273-547" fmla="*/ 2112167 w 3336130"/>
                <a:gd name="connsiteY273-548" fmla="*/ 1462087 h 2167234"/>
                <a:gd name="connsiteX274-549" fmla="*/ 2097880 w 3336130"/>
                <a:gd name="connsiteY274-550" fmla="*/ 1471612 h 2167234"/>
                <a:gd name="connsiteX275-551" fmla="*/ 2093117 w 3336130"/>
                <a:gd name="connsiteY275-552" fmla="*/ 1552575 h 2167234"/>
                <a:gd name="connsiteX276-553" fmla="*/ 2083592 w 3336130"/>
                <a:gd name="connsiteY276-554" fmla="*/ 1566862 h 2167234"/>
                <a:gd name="connsiteX277-555" fmla="*/ 2097880 w 3336130"/>
                <a:gd name="connsiteY277-556" fmla="*/ 1695450 h 2167234"/>
                <a:gd name="connsiteX278-557" fmla="*/ 2107405 w 3336130"/>
                <a:gd name="connsiteY278-558" fmla="*/ 1709737 h 2167234"/>
                <a:gd name="connsiteX279-559" fmla="*/ 2116930 w 3336130"/>
                <a:gd name="connsiteY279-560" fmla="*/ 1738312 h 2167234"/>
                <a:gd name="connsiteX280-561" fmla="*/ 2131217 w 3336130"/>
                <a:gd name="connsiteY280-562" fmla="*/ 1766887 h 2167234"/>
                <a:gd name="connsiteX281-563" fmla="*/ 2145505 w 3336130"/>
                <a:gd name="connsiteY281-564" fmla="*/ 1771650 h 2167234"/>
                <a:gd name="connsiteX282-565" fmla="*/ 2150267 w 3336130"/>
                <a:gd name="connsiteY282-566" fmla="*/ 1785937 h 2167234"/>
                <a:gd name="connsiteX283-567" fmla="*/ 2164555 w 3336130"/>
                <a:gd name="connsiteY283-568" fmla="*/ 1790700 h 2167234"/>
                <a:gd name="connsiteX284-569" fmla="*/ 2207417 w 3336130"/>
                <a:gd name="connsiteY284-570" fmla="*/ 1781175 h 2167234"/>
                <a:gd name="connsiteX285-571" fmla="*/ 2221705 w 3336130"/>
                <a:gd name="connsiteY285-572" fmla="*/ 1771650 h 2167234"/>
                <a:gd name="connsiteX286-573" fmla="*/ 2274092 w 3336130"/>
                <a:gd name="connsiteY286-574" fmla="*/ 1766887 h 2167234"/>
                <a:gd name="connsiteX287-575" fmla="*/ 2288380 w 3336130"/>
                <a:gd name="connsiteY287-576" fmla="*/ 1762125 h 2167234"/>
                <a:gd name="connsiteX288-577" fmla="*/ 2302667 w 3336130"/>
                <a:gd name="connsiteY288-578" fmla="*/ 1752600 h 2167234"/>
                <a:gd name="connsiteX289-579" fmla="*/ 2307430 w 3336130"/>
                <a:gd name="connsiteY289-580" fmla="*/ 1733550 h 2167234"/>
                <a:gd name="connsiteX290-581" fmla="*/ 2312192 w 3336130"/>
                <a:gd name="connsiteY290-582" fmla="*/ 1719262 h 2167234"/>
                <a:gd name="connsiteX291-583" fmla="*/ 2316955 w 3336130"/>
                <a:gd name="connsiteY291-584" fmla="*/ 1700212 h 2167234"/>
                <a:gd name="connsiteX292-585" fmla="*/ 2345530 w 3336130"/>
                <a:gd name="connsiteY292-586" fmla="*/ 1690687 h 2167234"/>
                <a:gd name="connsiteX293-587" fmla="*/ 2359817 w 3336130"/>
                <a:gd name="connsiteY293-588" fmla="*/ 1685925 h 2167234"/>
                <a:gd name="connsiteX294-589" fmla="*/ 2402680 w 3336130"/>
                <a:gd name="connsiteY294-590" fmla="*/ 1690687 h 2167234"/>
                <a:gd name="connsiteX295-591" fmla="*/ 2402680 w 3336130"/>
                <a:gd name="connsiteY295-592" fmla="*/ 1728787 h 2167234"/>
                <a:gd name="connsiteX296-593" fmla="*/ 2393155 w 3336130"/>
                <a:gd name="connsiteY296-594" fmla="*/ 1743075 h 2167234"/>
                <a:gd name="connsiteX297-595" fmla="*/ 2369342 w 3336130"/>
                <a:gd name="connsiteY297-596" fmla="*/ 1781175 h 2167234"/>
                <a:gd name="connsiteX298-597" fmla="*/ 2364580 w 3336130"/>
                <a:gd name="connsiteY298-598" fmla="*/ 1843087 h 2167234"/>
                <a:gd name="connsiteX299-599" fmla="*/ 2355055 w 3336130"/>
                <a:gd name="connsiteY299-600" fmla="*/ 1857375 h 2167234"/>
                <a:gd name="connsiteX300-601" fmla="*/ 2350292 w 3336130"/>
                <a:gd name="connsiteY300-602" fmla="*/ 1871662 h 2167234"/>
                <a:gd name="connsiteX301-603" fmla="*/ 2378867 w 3336130"/>
                <a:gd name="connsiteY301-604" fmla="*/ 1866900 h 2167234"/>
                <a:gd name="connsiteX302-605" fmla="*/ 2459830 w 3336130"/>
                <a:gd name="connsiteY302-606" fmla="*/ 1871662 h 2167234"/>
                <a:gd name="connsiteX303-607" fmla="*/ 2488405 w 3336130"/>
                <a:gd name="connsiteY303-608" fmla="*/ 1885950 h 2167234"/>
                <a:gd name="connsiteX304-609" fmla="*/ 2512217 w 3336130"/>
                <a:gd name="connsiteY304-610" fmla="*/ 1905000 h 2167234"/>
                <a:gd name="connsiteX305-611" fmla="*/ 2516980 w 3336130"/>
                <a:gd name="connsiteY305-612" fmla="*/ 1943100 h 2167234"/>
                <a:gd name="connsiteX306-613" fmla="*/ 2507455 w 3336130"/>
                <a:gd name="connsiteY306-614" fmla="*/ 1971675 h 2167234"/>
                <a:gd name="connsiteX307-615" fmla="*/ 2512217 w 3336130"/>
                <a:gd name="connsiteY307-616" fmla="*/ 2005012 h 2167234"/>
                <a:gd name="connsiteX308-617" fmla="*/ 2516980 w 3336130"/>
                <a:gd name="connsiteY308-618" fmla="*/ 2019300 h 2167234"/>
                <a:gd name="connsiteX309-619" fmla="*/ 2512217 w 3336130"/>
                <a:gd name="connsiteY309-620" fmla="*/ 2033587 h 2167234"/>
                <a:gd name="connsiteX310-621" fmla="*/ 2521742 w 3336130"/>
                <a:gd name="connsiteY310-622" fmla="*/ 2071687 h 2167234"/>
                <a:gd name="connsiteX311-623" fmla="*/ 2531267 w 3336130"/>
                <a:gd name="connsiteY311-624" fmla="*/ 2085975 h 2167234"/>
                <a:gd name="connsiteX312-625" fmla="*/ 2559842 w 3336130"/>
                <a:gd name="connsiteY312-626" fmla="*/ 2095500 h 2167234"/>
                <a:gd name="connsiteX313-627" fmla="*/ 2574130 w 3336130"/>
                <a:gd name="connsiteY313-628" fmla="*/ 2100262 h 2167234"/>
                <a:gd name="connsiteX314-629" fmla="*/ 2607467 w 3336130"/>
                <a:gd name="connsiteY314-630" fmla="*/ 2095500 h 2167234"/>
                <a:gd name="connsiteX315-631" fmla="*/ 2636042 w 3336130"/>
                <a:gd name="connsiteY315-632" fmla="*/ 2085975 h 2167234"/>
                <a:gd name="connsiteX316-633" fmla="*/ 2655092 w 3336130"/>
                <a:gd name="connsiteY316-634" fmla="*/ 2090737 h 2167234"/>
                <a:gd name="connsiteX317-635" fmla="*/ 2664617 w 3336130"/>
                <a:gd name="connsiteY317-636" fmla="*/ 2105025 h 2167234"/>
                <a:gd name="connsiteX318-637" fmla="*/ 2693192 w 3336130"/>
                <a:gd name="connsiteY318-638" fmla="*/ 2114550 h 2167234"/>
                <a:gd name="connsiteX319-639" fmla="*/ 2669554 w 3336130"/>
                <a:gd name="connsiteY319-640" fmla="*/ 2166992 h 2167234"/>
                <a:gd name="connsiteX320-641" fmla="*/ 2645567 w 3336130"/>
                <a:gd name="connsiteY320-642" fmla="*/ 2114550 h 2167234"/>
                <a:gd name="connsiteX321-643" fmla="*/ 2612230 w 3336130"/>
                <a:gd name="connsiteY321-644" fmla="*/ 2138362 h 2167234"/>
                <a:gd name="connsiteX322-645" fmla="*/ 2621755 w 3336130"/>
                <a:gd name="connsiteY322-646" fmla="*/ 2152650 h 2167234"/>
                <a:gd name="connsiteX323-647" fmla="*/ 2588417 w 3336130"/>
                <a:gd name="connsiteY323-648" fmla="*/ 2157412 h 2167234"/>
                <a:gd name="connsiteX324-649" fmla="*/ 2574130 w 3336130"/>
                <a:gd name="connsiteY324-650" fmla="*/ 2128837 h 2167234"/>
                <a:gd name="connsiteX325-651" fmla="*/ 2545555 w 3336130"/>
                <a:gd name="connsiteY325-652" fmla="*/ 2124075 h 2167234"/>
                <a:gd name="connsiteX326-653" fmla="*/ 2516980 w 3336130"/>
                <a:gd name="connsiteY326-654" fmla="*/ 2109787 h 2167234"/>
                <a:gd name="connsiteX327-655" fmla="*/ 2502692 w 3336130"/>
                <a:gd name="connsiteY327-656" fmla="*/ 2105025 h 2167234"/>
                <a:gd name="connsiteX328-657" fmla="*/ 2483642 w 3336130"/>
                <a:gd name="connsiteY328-658" fmla="*/ 2081212 h 2167234"/>
                <a:gd name="connsiteX329-659" fmla="*/ 2455067 w 3336130"/>
                <a:gd name="connsiteY329-660" fmla="*/ 2066925 h 2167234"/>
                <a:gd name="connsiteX330-661" fmla="*/ 2440780 w 3336130"/>
                <a:gd name="connsiteY330-662" fmla="*/ 2038350 h 2167234"/>
                <a:gd name="connsiteX331-663" fmla="*/ 2431255 w 3336130"/>
                <a:gd name="connsiteY331-664" fmla="*/ 2009775 h 2167234"/>
                <a:gd name="connsiteX332-665" fmla="*/ 2412205 w 3336130"/>
                <a:gd name="connsiteY332-666" fmla="*/ 1981200 h 2167234"/>
                <a:gd name="connsiteX333-667" fmla="*/ 2407442 w 3336130"/>
                <a:gd name="connsiteY333-668" fmla="*/ 1966912 h 2167234"/>
                <a:gd name="connsiteX334-669" fmla="*/ 2355055 w 3336130"/>
                <a:gd name="connsiteY334-670" fmla="*/ 1943100 h 2167234"/>
                <a:gd name="connsiteX335-671" fmla="*/ 2293142 w 3336130"/>
                <a:gd name="connsiteY335-672" fmla="*/ 1928812 h 2167234"/>
                <a:gd name="connsiteX336-673" fmla="*/ 2269330 w 3336130"/>
                <a:gd name="connsiteY336-674" fmla="*/ 1905000 h 2167234"/>
                <a:gd name="connsiteX337-675" fmla="*/ 2255042 w 3336130"/>
                <a:gd name="connsiteY337-676" fmla="*/ 1895475 h 2167234"/>
                <a:gd name="connsiteX338-677" fmla="*/ 2240755 w 3336130"/>
                <a:gd name="connsiteY338-678" fmla="*/ 1881187 h 2167234"/>
                <a:gd name="connsiteX339-679" fmla="*/ 2212180 w 3336130"/>
                <a:gd name="connsiteY339-680" fmla="*/ 1871662 h 2167234"/>
                <a:gd name="connsiteX340-681" fmla="*/ 2169317 w 3336130"/>
                <a:gd name="connsiteY340-682" fmla="*/ 1852612 h 2167234"/>
                <a:gd name="connsiteX341-683" fmla="*/ 2155030 w 3336130"/>
                <a:gd name="connsiteY341-684" fmla="*/ 1847850 h 2167234"/>
                <a:gd name="connsiteX342-685" fmla="*/ 2145505 w 3336130"/>
                <a:gd name="connsiteY342-686" fmla="*/ 1862137 h 2167234"/>
                <a:gd name="connsiteX343-687" fmla="*/ 2112167 w 3336130"/>
                <a:gd name="connsiteY343-688" fmla="*/ 1876425 h 2167234"/>
                <a:gd name="connsiteX344-689" fmla="*/ 2069305 w 3336130"/>
                <a:gd name="connsiteY344-690" fmla="*/ 1857375 h 2167234"/>
                <a:gd name="connsiteX345-691" fmla="*/ 2026442 w 3336130"/>
                <a:gd name="connsiteY345-692" fmla="*/ 1824037 h 2167234"/>
                <a:gd name="connsiteX346-693" fmla="*/ 1997867 w 3336130"/>
                <a:gd name="connsiteY346-694" fmla="*/ 1814512 h 2167234"/>
                <a:gd name="connsiteX347-695" fmla="*/ 1978817 w 3336130"/>
                <a:gd name="connsiteY347-696" fmla="*/ 1809750 h 2167234"/>
                <a:gd name="connsiteX348-697" fmla="*/ 1950242 w 3336130"/>
                <a:gd name="connsiteY348-698" fmla="*/ 1800225 h 2167234"/>
                <a:gd name="connsiteX349-699" fmla="*/ 1935955 w 3336130"/>
                <a:gd name="connsiteY349-700" fmla="*/ 1795462 h 2167234"/>
                <a:gd name="connsiteX350-701" fmla="*/ 1902617 w 3336130"/>
                <a:gd name="connsiteY350-702" fmla="*/ 1785937 h 2167234"/>
                <a:gd name="connsiteX351-703" fmla="*/ 1893092 w 3336130"/>
                <a:gd name="connsiteY351-704" fmla="*/ 1771650 h 2167234"/>
                <a:gd name="connsiteX352-705" fmla="*/ 1878805 w 3336130"/>
                <a:gd name="connsiteY352-706" fmla="*/ 1766887 h 2167234"/>
                <a:gd name="connsiteX353-707" fmla="*/ 1864517 w 3336130"/>
                <a:gd name="connsiteY353-708" fmla="*/ 1757362 h 2167234"/>
                <a:gd name="connsiteX354-709" fmla="*/ 1859755 w 3336130"/>
                <a:gd name="connsiteY354-710" fmla="*/ 1700212 h 2167234"/>
                <a:gd name="connsiteX355-711" fmla="*/ 1869280 w 3336130"/>
                <a:gd name="connsiteY355-712" fmla="*/ 1671637 h 2167234"/>
                <a:gd name="connsiteX356-713" fmla="*/ 1850230 w 3336130"/>
                <a:gd name="connsiteY356-714" fmla="*/ 1624012 h 2167234"/>
                <a:gd name="connsiteX357-715" fmla="*/ 1835942 w 3336130"/>
                <a:gd name="connsiteY357-716" fmla="*/ 1619250 h 2167234"/>
                <a:gd name="connsiteX358-717" fmla="*/ 1812130 w 3336130"/>
                <a:gd name="connsiteY358-718" fmla="*/ 1590675 h 2167234"/>
                <a:gd name="connsiteX359-719" fmla="*/ 1797842 w 3336130"/>
                <a:gd name="connsiteY359-720" fmla="*/ 1585912 h 2167234"/>
                <a:gd name="connsiteX360-721" fmla="*/ 1783555 w 3336130"/>
                <a:gd name="connsiteY360-722" fmla="*/ 1571625 h 2167234"/>
                <a:gd name="connsiteX361-723" fmla="*/ 1769267 w 3336130"/>
                <a:gd name="connsiteY361-724" fmla="*/ 1566862 h 2167234"/>
                <a:gd name="connsiteX362-725" fmla="*/ 1754980 w 3336130"/>
                <a:gd name="connsiteY362-726" fmla="*/ 1557337 h 2167234"/>
                <a:gd name="connsiteX363-727" fmla="*/ 1745455 w 3336130"/>
                <a:gd name="connsiteY363-728" fmla="*/ 1528762 h 2167234"/>
                <a:gd name="connsiteX364-729" fmla="*/ 1740692 w 3336130"/>
                <a:gd name="connsiteY364-730" fmla="*/ 1490662 h 2167234"/>
                <a:gd name="connsiteX365-731" fmla="*/ 1712117 w 3336130"/>
                <a:gd name="connsiteY365-732" fmla="*/ 1481137 h 2167234"/>
                <a:gd name="connsiteX366-733" fmla="*/ 1702592 w 3336130"/>
                <a:gd name="connsiteY366-734" fmla="*/ 1466850 h 2167234"/>
                <a:gd name="connsiteX367-735" fmla="*/ 1683542 w 3336130"/>
                <a:gd name="connsiteY367-736" fmla="*/ 1462087 h 2167234"/>
                <a:gd name="connsiteX368-737" fmla="*/ 1669255 w 3336130"/>
                <a:gd name="connsiteY368-738" fmla="*/ 1452562 h 2167234"/>
                <a:gd name="connsiteX369-739" fmla="*/ 1659730 w 3336130"/>
                <a:gd name="connsiteY369-740" fmla="*/ 1423987 h 2167234"/>
                <a:gd name="connsiteX370-741" fmla="*/ 1654967 w 3336130"/>
                <a:gd name="connsiteY370-742" fmla="*/ 1409700 h 2167234"/>
                <a:gd name="connsiteX371-743" fmla="*/ 1645442 w 3336130"/>
                <a:gd name="connsiteY371-744" fmla="*/ 1395412 h 2167234"/>
                <a:gd name="connsiteX372-745" fmla="*/ 1621630 w 3336130"/>
                <a:gd name="connsiteY372-746" fmla="*/ 1352550 h 2167234"/>
                <a:gd name="connsiteX373-747" fmla="*/ 1607342 w 3336130"/>
                <a:gd name="connsiteY373-748" fmla="*/ 1343025 h 2167234"/>
                <a:gd name="connsiteX374-749" fmla="*/ 1564480 w 3336130"/>
                <a:gd name="connsiteY374-750" fmla="*/ 1347787 h 2167234"/>
                <a:gd name="connsiteX375-751" fmla="*/ 1569242 w 3336130"/>
                <a:gd name="connsiteY375-752" fmla="*/ 1371600 h 2167234"/>
                <a:gd name="connsiteX376-753" fmla="*/ 1597817 w 3336130"/>
                <a:gd name="connsiteY376-754" fmla="*/ 1390650 h 2167234"/>
                <a:gd name="connsiteX377-755" fmla="*/ 1635917 w 3336130"/>
                <a:gd name="connsiteY377-756" fmla="*/ 1447800 h 2167234"/>
                <a:gd name="connsiteX378-757" fmla="*/ 1645442 w 3336130"/>
                <a:gd name="connsiteY378-758" fmla="*/ 1462087 h 2167234"/>
                <a:gd name="connsiteX379-759" fmla="*/ 1654967 w 3336130"/>
                <a:gd name="connsiteY379-760" fmla="*/ 1490662 h 2167234"/>
                <a:gd name="connsiteX380-761" fmla="*/ 1688305 w 3336130"/>
                <a:gd name="connsiteY380-762" fmla="*/ 1533525 h 2167234"/>
                <a:gd name="connsiteX381-763" fmla="*/ 1707355 w 3336130"/>
                <a:gd name="connsiteY381-764" fmla="*/ 1562100 h 2167234"/>
                <a:gd name="connsiteX382-765" fmla="*/ 1726405 w 3336130"/>
                <a:gd name="connsiteY382-766" fmla="*/ 1590675 h 2167234"/>
                <a:gd name="connsiteX383-767" fmla="*/ 1731167 w 3336130"/>
                <a:gd name="connsiteY383-768" fmla="*/ 1604962 h 2167234"/>
                <a:gd name="connsiteX384-769" fmla="*/ 1707355 w 3336130"/>
                <a:gd name="connsiteY384-770" fmla="*/ 1614487 h 2167234"/>
                <a:gd name="connsiteX385-771" fmla="*/ 1702592 w 3336130"/>
                <a:gd name="connsiteY385-772" fmla="*/ 1600200 h 2167234"/>
                <a:gd name="connsiteX386-773" fmla="*/ 1688305 w 3336130"/>
                <a:gd name="connsiteY386-774" fmla="*/ 1590675 h 2167234"/>
                <a:gd name="connsiteX387-775" fmla="*/ 1645442 w 3336130"/>
                <a:gd name="connsiteY387-776" fmla="*/ 1576387 h 2167234"/>
                <a:gd name="connsiteX388-777" fmla="*/ 1650205 w 3336130"/>
                <a:gd name="connsiteY388-778" fmla="*/ 1528762 h 2167234"/>
                <a:gd name="connsiteX389-779" fmla="*/ 1645442 w 3336130"/>
                <a:gd name="connsiteY389-780" fmla="*/ 1514475 h 2167234"/>
                <a:gd name="connsiteX390-781" fmla="*/ 1616867 w 3336130"/>
                <a:gd name="connsiteY390-782" fmla="*/ 1504950 h 2167234"/>
                <a:gd name="connsiteX391-783" fmla="*/ 1574005 w 3336130"/>
                <a:gd name="connsiteY391-784" fmla="*/ 1471612 h 2167234"/>
                <a:gd name="connsiteX392-785" fmla="*/ 1588292 w 3336130"/>
                <a:gd name="connsiteY392-786" fmla="*/ 1466850 h 2167234"/>
                <a:gd name="connsiteX393-787" fmla="*/ 1593055 w 3336130"/>
                <a:gd name="connsiteY393-788" fmla="*/ 1419225 h 2167234"/>
                <a:gd name="connsiteX394-789" fmla="*/ 1559717 w 3336130"/>
                <a:gd name="connsiteY394-790" fmla="*/ 1404937 h 2167234"/>
                <a:gd name="connsiteX395-791" fmla="*/ 1545430 w 3336130"/>
                <a:gd name="connsiteY395-792" fmla="*/ 1376362 h 2167234"/>
                <a:gd name="connsiteX396-793" fmla="*/ 1535905 w 3336130"/>
                <a:gd name="connsiteY396-794" fmla="*/ 1347787 h 2167234"/>
                <a:gd name="connsiteX397-795" fmla="*/ 1516855 w 3336130"/>
                <a:gd name="connsiteY397-796" fmla="*/ 1319212 h 2167234"/>
                <a:gd name="connsiteX398-797" fmla="*/ 1493042 w 3336130"/>
                <a:gd name="connsiteY398-798" fmla="*/ 1276350 h 2167234"/>
                <a:gd name="connsiteX399-799" fmla="*/ 1473992 w 3336130"/>
                <a:gd name="connsiteY399-800" fmla="*/ 1266825 h 2167234"/>
                <a:gd name="connsiteX400-801" fmla="*/ 1445417 w 3336130"/>
                <a:gd name="connsiteY400-802" fmla="*/ 1257300 h 2167234"/>
                <a:gd name="connsiteX401-803" fmla="*/ 1431130 w 3336130"/>
                <a:gd name="connsiteY401-804" fmla="*/ 1247775 h 2167234"/>
                <a:gd name="connsiteX402-805" fmla="*/ 1416842 w 3336130"/>
                <a:gd name="connsiteY402-806" fmla="*/ 1243012 h 2167234"/>
                <a:gd name="connsiteX403-807" fmla="*/ 1393030 w 3336130"/>
                <a:gd name="connsiteY403-808" fmla="*/ 1223962 h 2167234"/>
                <a:gd name="connsiteX404-809" fmla="*/ 1378742 w 3336130"/>
                <a:gd name="connsiteY404-810" fmla="*/ 1209675 h 2167234"/>
                <a:gd name="connsiteX405-811" fmla="*/ 1369217 w 3336130"/>
                <a:gd name="connsiteY405-812" fmla="*/ 1181100 h 2167234"/>
                <a:gd name="connsiteX406-813" fmla="*/ 1359692 w 3336130"/>
                <a:gd name="connsiteY406-814" fmla="*/ 1166812 h 2167234"/>
                <a:gd name="connsiteX407-815" fmla="*/ 1350167 w 3336130"/>
                <a:gd name="connsiteY407-816" fmla="*/ 1138237 h 2167234"/>
                <a:gd name="connsiteX408-817" fmla="*/ 1331117 w 3336130"/>
                <a:gd name="connsiteY408-818" fmla="*/ 1085850 h 2167234"/>
                <a:gd name="connsiteX409-819" fmla="*/ 1316830 w 3336130"/>
                <a:gd name="connsiteY409-820" fmla="*/ 1076325 h 2167234"/>
                <a:gd name="connsiteX410-821" fmla="*/ 1302542 w 3336130"/>
                <a:gd name="connsiteY410-822" fmla="*/ 1062037 h 2167234"/>
                <a:gd name="connsiteX411-823" fmla="*/ 1293017 w 3336130"/>
                <a:gd name="connsiteY411-824" fmla="*/ 995362 h 2167234"/>
                <a:gd name="connsiteX412-825" fmla="*/ 1288255 w 3336130"/>
                <a:gd name="connsiteY412-826" fmla="*/ 976312 h 2167234"/>
                <a:gd name="connsiteX413-827" fmla="*/ 1297780 w 3336130"/>
                <a:gd name="connsiteY413-828" fmla="*/ 919162 h 2167234"/>
                <a:gd name="connsiteX414-829" fmla="*/ 1307305 w 3336130"/>
                <a:gd name="connsiteY414-830" fmla="*/ 890587 h 2167234"/>
                <a:gd name="connsiteX415-831" fmla="*/ 1302542 w 3336130"/>
                <a:gd name="connsiteY415-832" fmla="*/ 814387 h 2167234"/>
                <a:gd name="connsiteX416-833" fmla="*/ 1293017 w 3336130"/>
                <a:gd name="connsiteY416-834" fmla="*/ 785812 h 2167234"/>
                <a:gd name="connsiteX417-835" fmla="*/ 1288255 w 3336130"/>
                <a:gd name="connsiteY417-836" fmla="*/ 771525 h 2167234"/>
                <a:gd name="connsiteX418-837" fmla="*/ 1293017 w 3336130"/>
                <a:gd name="connsiteY418-838" fmla="*/ 752475 h 2167234"/>
                <a:gd name="connsiteX419-839" fmla="*/ 1245392 w 3336130"/>
                <a:gd name="connsiteY419-840" fmla="*/ 733425 h 2167234"/>
                <a:gd name="connsiteX420-841" fmla="*/ 1207292 w 3336130"/>
                <a:gd name="connsiteY420-842" fmla="*/ 714375 h 2167234"/>
                <a:gd name="connsiteX421-843" fmla="*/ 1188242 w 3336130"/>
                <a:gd name="connsiteY421-844" fmla="*/ 690562 h 2167234"/>
                <a:gd name="connsiteX422-845" fmla="*/ 1221580 w 3336130"/>
                <a:gd name="connsiteY422-846" fmla="*/ 671512 h 2167234"/>
                <a:gd name="connsiteX423-847" fmla="*/ 1216817 w 3336130"/>
                <a:gd name="connsiteY423-848" fmla="*/ 657225 h 2167234"/>
                <a:gd name="connsiteX424-849" fmla="*/ 1183480 w 3336130"/>
                <a:gd name="connsiteY424-850" fmla="*/ 619125 h 2167234"/>
                <a:gd name="connsiteX425-851" fmla="*/ 1169192 w 3336130"/>
                <a:gd name="connsiteY425-852" fmla="*/ 614362 h 2167234"/>
                <a:gd name="connsiteX426-853" fmla="*/ 1135855 w 3336130"/>
                <a:gd name="connsiteY426-854" fmla="*/ 600075 h 2167234"/>
                <a:gd name="connsiteX427-855" fmla="*/ 1112042 w 3336130"/>
                <a:gd name="connsiteY427-856" fmla="*/ 576262 h 2167234"/>
                <a:gd name="connsiteX428-857" fmla="*/ 1102517 w 3336130"/>
                <a:gd name="connsiteY428-858" fmla="*/ 547687 h 2167234"/>
                <a:gd name="connsiteX429-859" fmla="*/ 1073942 w 3336130"/>
                <a:gd name="connsiteY429-860" fmla="*/ 538162 h 2167234"/>
                <a:gd name="connsiteX430-861" fmla="*/ 1040605 w 3336130"/>
                <a:gd name="connsiteY430-862" fmla="*/ 547687 h 2167234"/>
                <a:gd name="connsiteX431-863" fmla="*/ 1031080 w 3336130"/>
                <a:gd name="connsiteY431-864" fmla="*/ 533400 h 2167234"/>
                <a:gd name="connsiteX432-865" fmla="*/ 1002505 w 3336130"/>
                <a:gd name="connsiteY432-866" fmla="*/ 514350 h 2167234"/>
                <a:gd name="connsiteX433-867" fmla="*/ 992980 w 3336130"/>
                <a:gd name="connsiteY433-868" fmla="*/ 500062 h 2167234"/>
                <a:gd name="connsiteX434-869" fmla="*/ 945355 w 3336130"/>
                <a:gd name="connsiteY434-870" fmla="*/ 490537 h 2167234"/>
                <a:gd name="connsiteX435-871" fmla="*/ 931067 w 3336130"/>
                <a:gd name="connsiteY435-872" fmla="*/ 447675 h 2167234"/>
                <a:gd name="connsiteX436-873" fmla="*/ 926305 w 3336130"/>
                <a:gd name="connsiteY436-874" fmla="*/ 433387 h 2167234"/>
                <a:gd name="connsiteX437-875" fmla="*/ 878680 w 3336130"/>
                <a:gd name="connsiteY437-876" fmla="*/ 409575 h 2167234"/>
                <a:gd name="connsiteX438-877" fmla="*/ 859630 w 3336130"/>
                <a:gd name="connsiteY438-878" fmla="*/ 395287 h 2167234"/>
                <a:gd name="connsiteX439-879" fmla="*/ 845342 w 3336130"/>
                <a:gd name="connsiteY439-880" fmla="*/ 390525 h 2167234"/>
                <a:gd name="connsiteX440-881" fmla="*/ 764380 w 3336130"/>
                <a:gd name="connsiteY440-882" fmla="*/ 385762 h 2167234"/>
                <a:gd name="connsiteX441-883" fmla="*/ 707230 w 3336130"/>
                <a:gd name="connsiteY441-884" fmla="*/ 371475 h 2167234"/>
                <a:gd name="connsiteX442-885" fmla="*/ 688180 w 3336130"/>
                <a:gd name="connsiteY442-886" fmla="*/ 366712 h 2167234"/>
                <a:gd name="connsiteX443-887" fmla="*/ 673892 w 3336130"/>
                <a:gd name="connsiteY443-888" fmla="*/ 361950 h 2167234"/>
                <a:gd name="connsiteX444-889" fmla="*/ 645317 w 3336130"/>
                <a:gd name="connsiteY444-890" fmla="*/ 357187 h 2167234"/>
                <a:gd name="connsiteX445-891" fmla="*/ 626267 w 3336130"/>
                <a:gd name="connsiteY445-892" fmla="*/ 347662 h 2167234"/>
                <a:gd name="connsiteX446-893" fmla="*/ 569117 w 3336130"/>
                <a:gd name="connsiteY446-894" fmla="*/ 361950 h 2167234"/>
                <a:gd name="connsiteX447-895" fmla="*/ 573880 w 3336130"/>
                <a:gd name="connsiteY447-896" fmla="*/ 376237 h 2167234"/>
                <a:gd name="connsiteX448-897" fmla="*/ 588167 w 3336130"/>
                <a:gd name="connsiteY448-898" fmla="*/ 381000 h 2167234"/>
                <a:gd name="connsiteX449-899" fmla="*/ 573880 w 3336130"/>
                <a:gd name="connsiteY449-900" fmla="*/ 385762 h 2167234"/>
                <a:gd name="connsiteX450-901" fmla="*/ 535780 w 3336130"/>
                <a:gd name="connsiteY450-902" fmla="*/ 390525 h 2167234"/>
                <a:gd name="connsiteX451-903" fmla="*/ 521492 w 3336130"/>
                <a:gd name="connsiteY451-904" fmla="*/ 385762 h 2167234"/>
                <a:gd name="connsiteX452-905" fmla="*/ 488155 w 3336130"/>
                <a:gd name="connsiteY452-906" fmla="*/ 400050 h 2167234"/>
                <a:gd name="connsiteX453-907" fmla="*/ 473867 w 3336130"/>
                <a:gd name="connsiteY453-908" fmla="*/ 390525 h 2167234"/>
                <a:gd name="connsiteX454-909" fmla="*/ 488155 w 3336130"/>
                <a:gd name="connsiteY454-910" fmla="*/ 342900 h 2167234"/>
                <a:gd name="connsiteX455-911" fmla="*/ 502442 w 3336130"/>
                <a:gd name="connsiteY455-912" fmla="*/ 338137 h 2167234"/>
                <a:gd name="connsiteX456-913" fmla="*/ 483392 w 3336130"/>
                <a:gd name="connsiteY456-914" fmla="*/ 328612 h 2167234"/>
                <a:gd name="connsiteX457-915" fmla="*/ 454817 w 3336130"/>
                <a:gd name="connsiteY457-916" fmla="*/ 352425 h 2167234"/>
                <a:gd name="connsiteX458-917" fmla="*/ 426242 w 3336130"/>
                <a:gd name="connsiteY458-918" fmla="*/ 371475 h 2167234"/>
                <a:gd name="connsiteX459-919" fmla="*/ 411955 w 3336130"/>
                <a:gd name="connsiteY459-920" fmla="*/ 381000 h 2167234"/>
                <a:gd name="connsiteX460-921" fmla="*/ 397667 w 3336130"/>
                <a:gd name="connsiteY460-922" fmla="*/ 395287 h 2167234"/>
                <a:gd name="connsiteX461-923" fmla="*/ 416717 w 3336130"/>
                <a:gd name="connsiteY461-924" fmla="*/ 419100 h 2167234"/>
                <a:gd name="connsiteX462-925" fmla="*/ 359567 w 3336130"/>
                <a:gd name="connsiteY462-926" fmla="*/ 447675 h 2167234"/>
                <a:gd name="connsiteX463-927" fmla="*/ 330992 w 3336130"/>
                <a:gd name="connsiteY463-928" fmla="*/ 466725 h 2167234"/>
                <a:gd name="connsiteX464-929" fmla="*/ 297655 w 3336130"/>
                <a:gd name="connsiteY464-930" fmla="*/ 485775 h 2167234"/>
                <a:gd name="connsiteX465-931" fmla="*/ 283367 w 3336130"/>
                <a:gd name="connsiteY465-932" fmla="*/ 490537 h 2167234"/>
                <a:gd name="connsiteX466-933" fmla="*/ 245267 w 3336130"/>
                <a:gd name="connsiteY466-934" fmla="*/ 514350 h 2167234"/>
                <a:gd name="connsiteX467-935" fmla="*/ 230980 w 3336130"/>
                <a:gd name="connsiteY467-936" fmla="*/ 519112 h 2167234"/>
                <a:gd name="connsiteX468-937" fmla="*/ 216692 w 3336130"/>
                <a:gd name="connsiteY468-938" fmla="*/ 523875 h 2167234"/>
                <a:gd name="connsiteX469-939" fmla="*/ 221455 w 3336130"/>
                <a:gd name="connsiteY469-940" fmla="*/ 495300 h 2167234"/>
                <a:gd name="connsiteX470-941" fmla="*/ 250030 w 3336130"/>
                <a:gd name="connsiteY470-942" fmla="*/ 476250 h 2167234"/>
                <a:gd name="connsiteX471-943" fmla="*/ 259555 w 3336130"/>
                <a:gd name="connsiteY471-944" fmla="*/ 461962 h 2167234"/>
                <a:gd name="connsiteX472-945" fmla="*/ 288130 w 3336130"/>
                <a:gd name="connsiteY472-946" fmla="*/ 452437 h 2167234"/>
                <a:gd name="connsiteX473-947" fmla="*/ 297655 w 3336130"/>
                <a:gd name="connsiteY473-948" fmla="*/ 438150 h 2167234"/>
                <a:gd name="connsiteX474-949" fmla="*/ 307180 w 3336130"/>
                <a:gd name="connsiteY474-950" fmla="*/ 414337 h 2167234"/>
                <a:gd name="connsiteX475-951" fmla="*/ 269080 w 3336130"/>
                <a:gd name="connsiteY475-952" fmla="*/ 419100 h 2167234"/>
                <a:gd name="connsiteX476-953" fmla="*/ 254792 w 3336130"/>
                <a:gd name="connsiteY476-954" fmla="*/ 423862 h 2167234"/>
                <a:gd name="connsiteX477-955" fmla="*/ 235742 w 3336130"/>
                <a:gd name="connsiteY477-956" fmla="*/ 419100 h 2167234"/>
                <a:gd name="connsiteX478-957" fmla="*/ 221455 w 3336130"/>
                <a:gd name="connsiteY478-958" fmla="*/ 409575 h 2167234"/>
                <a:gd name="connsiteX479-959" fmla="*/ 164305 w 3336130"/>
                <a:gd name="connsiteY479-960" fmla="*/ 400050 h 2167234"/>
                <a:gd name="connsiteX480-961" fmla="*/ 159542 w 3336130"/>
                <a:gd name="connsiteY480-962" fmla="*/ 376237 h 2167234"/>
                <a:gd name="connsiteX481-963" fmla="*/ 116680 w 3336130"/>
                <a:gd name="connsiteY481-964" fmla="*/ 381000 h 2167234"/>
                <a:gd name="connsiteX482-965" fmla="*/ 102392 w 3336130"/>
                <a:gd name="connsiteY482-966" fmla="*/ 376237 h 2167234"/>
                <a:gd name="connsiteX483-967" fmla="*/ 92867 w 3336130"/>
                <a:gd name="connsiteY483-968" fmla="*/ 361950 h 2167234"/>
                <a:gd name="connsiteX484-969" fmla="*/ 78580 w 3336130"/>
                <a:gd name="connsiteY484-970" fmla="*/ 357187 h 2167234"/>
                <a:gd name="connsiteX485-971" fmla="*/ 73817 w 3336130"/>
                <a:gd name="connsiteY485-972" fmla="*/ 342900 h 2167234"/>
                <a:gd name="connsiteX486-973" fmla="*/ 59530 w 3336130"/>
                <a:gd name="connsiteY486-974" fmla="*/ 333375 h 2167234"/>
                <a:gd name="connsiteX487-975" fmla="*/ 50005 w 3336130"/>
                <a:gd name="connsiteY487-976" fmla="*/ 319087 h 2167234"/>
                <a:gd name="connsiteX488-977" fmla="*/ 54767 w 3336130"/>
                <a:gd name="connsiteY488-978" fmla="*/ 304800 h 2167234"/>
                <a:gd name="connsiteX489-979" fmla="*/ 111917 w 3336130"/>
                <a:gd name="connsiteY489-980" fmla="*/ 276225 h 2167234"/>
                <a:gd name="connsiteX490-981" fmla="*/ 130967 w 3336130"/>
                <a:gd name="connsiteY490-982" fmla="*/ 271462 h 2167234"/>
                <a:gd name="connsiteX491-983" fmla="*/ 164305 w 3336130"/>
                <a:gd name="connsiteY491-984" fmla="*/ 266700 h 2167234"/>
                <a:gd name="connsiteX492-985" fmla="*/ 192880 w 3336130"/>
                <a:gd name="connsiteY492-986" fmla="*/ 257175 h 2167234"/>
                <a:gd name="connsiteX493-987" fmla="*/ 207167 w 3336130"/>
                <a:gd name="connsiteY493-988" fmla="*/ 252412 h 2167234"/>
                <a:gd name="connsiteX494-989" fmla="*/ 197642 w 3336130"/>
                <a:gd name="connsiteY494-990" fmla="*/ 214312 h 2167234"/>
                <a:gd name="connsiteX495-991" fmla="*/ 183355 w 3336130"/>
                <a:gd name="connsiteY495-992" fmla="*/ 209550 h 2167234"/>
                <a:gd name="connsiteX496-993" fmla="*/ 173830 w 3336130"/>
                <a:gd name="connsiteY496-994" fmla="*/ 223837 h 2167234"/>
                <a:gd name="connsiteX497-995" fmla="*/ 159542 w 3336130"/>
                <a:gd name="connsiteY497-996" fmla="*/ 228600 h 2167234"/>
                <a:gd name="connsiteX498-997" fmla="*/ 130967 w 3336130"/>
                <a:gd name="connsiteY498-998" fmla="*/ 223837 h 2167234"/>
                <a:gd name="connsiteX499-999" fmla="*/ 116680 w 3336130"/>
                <a:gd name="connsiteY499-1000" fmla="*/ 219075 h 2167234"/>
                <a:gd name="connsiteX500-1001" fmla="*/ 69055 w 3336130"/>
                <a:gd name="connsiteY500-1002" fmla="*/ 228600 h 2167234"/>
                <a:gd name="connsiteX501-1003" fmla="*/ 35717 w 3336130"/>
                <a:gd name="connsiteY501-1004" fmla="*/ 214312 h 2167234"/>
                <a:gd name="connsiteX502-1005" fmla="*/ 16667 w 3336130"/>
                <a:gd name="connsiteY502-1006" fmla="*/ 195262 h 2167234"/>
                <a:gd name="connsiteX503-1007" fmla="*/ 2380 w 3336130"/>
                <a:gd name="connsiteY503-1008" fmla="*/ 204787 h 2167234"/>
                <a:gd name="connsiteX504-1009" fmla="*/ 7142 w 3336130"/>
                <a:gd name="connsiteY504-1010" fmla="*/ 180975 h 2167234"/>
                <a:gd name="connsiteX505-1011" fmla="*/ 59530 w 3336130"/>
                <a:gd name="connsiteY505-1012" fmla="*/ 176212 h 2167234"/>
                <a:gd name="connsiteX506-1013" fmla="*/ 88105 w 3336130"/>
                <a:gd name="connsiteY506-1014" fmla="*/ 166687 h 2167234"/>
                <a:gd name="connsiteX507-1015" fmla="*/ 145255 w 3336130"/>
                <a:gd name="connsiteY507-1016" fmla="*/ 176212 h 2167234"/>
                <a:gd name="connsiteX508-1017" fmla="*/ 178592 w 3336130"/>
                <a:gd name="connsiteY508-1018" fmla="*/ 166687 h 2167234"/>
                <a:gd name="connsiteX509-1019" fmla="*/ 192880 w 3336130"/>
                <a:gd name="connsiteY509-1020" fmla="*/ 157162 h 2167234"/>
                <a:gd name="connsiteX510-1021" fmla="*/ 116680 w 3336130"/>
                <a:gd name="connsiteY510-1022" fmla="*/ 138112 h 2167234"/>
                <a:gd name="connsiteX511-1023" fmla="*/ 107155 w 3336130"/>
                <a:gd name="connsiteY511-1024" fmla="*/ 123825 h 2167234"/>
                <a:gd name="connsiteX512-1025" fmla="*/ 73817 w 3336130"/>
                <a:gd name="connsiteY512-1026" fmla="*/ 104775 h 2167234"/>
                <a:gd name="connsiteX513-1027" fmla="*/ 54767 w 3336130"/>
                <a:gd name="connsiteY513-1028" fmla="*/ 80962 h 2167234"/>
                <a:gd name="connsiteX514-1029" fmla="*/ 45242 w 3336130"/>
                <a:gd name="connsiteY514-1030" fmla="*/ 85725 h 2167234"/>
                <a:gd name="connsiteX0-1031" fmla="*/ 45242 w 3336130"/>
                <a:gd name="connsiteY0-1032" fmla="*/ 85725 h 2167771"/>
                <a:gd name="connsiteX1-1033" fmla="*/ 45242 w 3336130"/>
                <a:gd name="connsiteY1-1034" fmla="*/ 85725 h 2167771"/>
                <a:gd name="connsiteX2-1035" fmla="*/ 88105 w 3336130"/>
                <a:gd name="connsiteY2-1036" fmla="*/ 80962 h 2167771"/>
                <a:gd name="connsiteX3-1037" fmla="*/ 116680 w 3336130"/>
                <a:gd name="connsiteY3-1038" fmla="*/ 71437 h 2167771"/>
                <a:gd name="connsiteX4-1039" fmla="*/ 130967 w 3336130"/>
                <a:gd name="connsiteY4-1040" fmla="*/ 66675 h 2167771"/>
                <a:gd name="connsiteX5-1041" fmla="*/ 140492 w 3336130"/>
                <a:gd name="connsiteY5-1042" fmla="*/ 52387 h 2167771"/>
                <a:gd name="connsiteX6-1043" fmla="*/ 197642 w 3336130"/>
                <a:gd name="connsiteY6-1044" fmla="*/ 23812 h 2167771"/>
                <a:gd name="connsiteX7-1045" fmla="*/ 230980 w 3336130"/>
                <a:gd name="connsiteY7-1046" fmla="*/ 19050 h 2167771"/>
                <a:gd name="connsiteX8-1047" fmla="*/ 245267 w 3336130"/>
                <a:gd name="connsiteY8-1048" fmla="*/ 14287 h 2167771"/>
                <a:gd name="connsiteX9-1049" fmla="*/ 335755 w 3336130"/>
                <a:gd name="connsiteY9-1050" fmla="*/ 4762 h 2167771"/>
                <a:gd name="connsiteX10-1051" fmla="*/ 350042 w 3336130"/>
                <a:gd name="connsiteY10-1052" fmla="*/ 0 h 2167771"/>
                <a:gd name="connsiteX11-1053" fmla="*/ 402430 w 3336130"/>
                <a:gd name="connsiteY11-1054" fmla="*/ 14287 h 2167771"/>
                <a:gd name="connsiteX12-1055" fmla="*/ 421480 w 3336130"/>
                <a:gd name="connsiteY12-1056" fmla="*/ 19050 h 2167771"/>
                <a:gd name="connsiteX13-1057" fmla="*/ 454817 w 3336130"/>
                <a:gd name="connsiteY13-1058" fmla="*/ 28575 h 2167771"/>
                <a:gd name="connsiteX14-1059" fmla="*/ 545305 w 3336130"/>
                <a:gd name="connsiteY14-1060" fmla="*/ 28575 h 2167771"/>
                <a:gd name="connsiteX15-1061" fmla="*/ 564355 w 3336130"/>
                <a:gd name="connsiteY15-1062" fmla="*/ 33337 h 2167771"/>
                <a:gd name="connsiteX16-1063" fmla="*/ 650080 w 3336130"/>
                <a:gd name="connsiteY16-1064" fmla="*/ 38100 h 2167771"/>
                <a:gd name="connsiteX17-1065" fmla="*/ 664367 w 3336130"/>
                <a:gd name="connsiteY17-1066" fmla="*/ 42862 h 2167771"/>
                <a:gd name="connsiteX18-1067" fmla="*/ 702467 w 3336130"/>
                <a:gd name="connsiteY18-1068" fmla="*/ 52387 h 2167771"/>
                <a:gd name="connsiteX19-1069" fmla="*/ 750092 w 3336130"/>
                <a:gd name="connsiteY19-1070" fmla="*/ 47625 h 2167771"/>
                <a:gd name="connsiteX20-1071" fmla="*/ 792955 w 3336130"/>
                <a:gd name="connsiteY20-1072" fmla="*/ 52387 h 2167771"/>
                <a:gd name="connsiteX21-1073" fmla="*/ 888205 w 3336130"/>
                <a:gd name="connsiteY21-1074" fmla="*/ 61912 h 2167771"/>
                <a:gd name="connsiteX22-1075" fmla="*/ 959642 w 3336130"/>
                <a:gd name="connsiteY22-1076" fmla="*/ 66675 h 2167771"/>
                <a:gd name="connsiteX23-1077" fmla="*/ 978692 w 3336130"/>
                <a:gd name="connsiteY23-1078" fmla="*/ 61912 h 2167771"/>
                <a:gd name="connsiteX24-1079" fmla="*/ 1007267 w 3336130"/>
                <a:gd name="connsiteY24-1080" fmla="*/ 52387 h 2167771"/>
                <a:gd name="connsiteX25-1081" fmla="*/ 1073942 w 3336130"/>
                <a:gd name="connsiteY25-1082" fmla="*/ 47625 h 2167771"/>
                <a:gd name="connsiteX26-1083" fmla="*/ 1121567 w 3336130"/>
                <a:gd name="connsiteY26-1084" fmla="*/ 33337 h 2167771"/>
                <a:gd name="connsiteX27-1085" fmla="*/ 1135855 w 3336130"/>
                <a:gd name="connsiteY27-1086" fmla="*/ 28575 h 2167771"/>
                <a:gd name="connsiteX28-1087" fmla="*/ 1131092 w 3336130"/>
                <a:gd name="connsiteY28-1088" fmla="*/ 42862 h 2167771"/>
                <a:gd name="connsiteX29-1089" fmla="*/ 1169192 w 3336130"/>
                <a:gd name="connsiteY29-1090" fmla="*/ 52387 h 2167771"/>
                <a:gd name="connsiteX30-1091" fmla="*/ 1188242 w 3336130"/>
                <a:gd name="connsiteY30-1092" fmla="*/ 28575 h 2167771"/>
                <a:gd name="connsiteX31-1093" fmla="*/ 1216817 w 3336130"/>
                <a:gd name="connsiteY31-1094" fmla="*/ 38100 h 2167771"/>
                <a:gd name="connsiteX32-1095" fmla="*/ 1245392 w 3336130"/>
                <a:gd name="connsiteY32-1096" fmla="*/ 47625 h 2167771"/>
                <a:gd name="connsiteX33-1097" fmla="*/ 1259680 w 3336130"/>
                <a:gd name="connsiteY33-1098" fmla="*/ 57150 h 2167771"/>
                <a:gd name="connsiteX34-1099" fmla="*/ 1316830 w 3336130"/>
                <a:gd name="connsiteY34-1100" fmla="*/ 52387 h 2167771"/>
                <a:gd name="connsiteX35-1101" fmla="*/ 1331117 w 3336130"/>
                <a:gd name="connsiteY35-1102" fmla="*/ 47625 h 2167771"/>
                <a:gd name="connsiteX36-1103" fmla="*/ 1388267 w 3336130"/>
                <a:gd name="connsiteY36-1104" fmla="*/ 52387 h 2167771"/>
                <a:gd name="connsiteX37-1105" fmla="*/ 1412080 w 3336130"/>
                <a:gd name="connsiteY37-1106" fmla="*/ 57150 h 2167771"/>
                <a:gd name="connsiteX38-1107" fmla="*/ 1426367 w 3336130"/>
                <a:gd name="connsiteY38-1108" fmla="*/ 61912 h 2167771"/>
                <a:gd name="connsiteX39-1109" fmla="*/ 1473992 w 3336130"/>
                <a:gd name="connsiteY39-1110" fmla="*/ 66675 h 2167771"/>
                <a:gd name="connsiteX40-1111" fmla="*/ 1559717 w 3336130"/>
                <a:gd name="connsiteY40-1112" fmla="*/ 80962 h 2167771"/>
                <a:gd name="connsiteX41-1113" fmla="*/ 1583530 w 3336130"/>
                <a:gd name="connsiteY41-1114" fmla="*/ 100012 h 2167771"/>
                <a:gd name="connsiteX42-1115" fmla="*/ 1569242 w 3336130"/>
                <a:gd name="connsiteY42-1116" fmla="*/ 104775 h 2167771"/>
                <a:gd name="connsiteX43-1117" fmla="*/ 1650205 w 3336130"/>
                <a:gd name="connsiteY43-1118" fmla="*/ 114300 h 2167771"/>
                <a:gd name="connsiteX44-1119" fmla="*/ 1688305 w 3336130"/>
                <a:gd name="connsiteY44-1120" fmla="*/ 109537 h 2167771"/>
                <a:gd name="connsiteX45-1121" fmla="*/ 1754980 w 3336130"/>
                <a:gd name="connsiteY45-1122" fmla="*/ 114300 h 2167771"/>
                <a:gd name="connsiteX46-1123" fmla="*/ 1783555 w 3336130"/>
                <a:gd name="connsiteY46-1124" fmla="*/ 133350 h 2167771"/>
                <a:gd name="connsiteX47-1125" fmla="*/ 1778792 w 3336130"/>
                <a:gd name="connsiteY47-1126" fmla="*/ 95250 h 2167771"/>
                <a:gd name="connsiteX48-1127" fmla="*/ 1807367 w 3336130"/>
                <a:gd name="connsiteY48-1128" fmla="*/ 85725 h 2167771"/>
                <a:gd name="connsiteX49-1129" fmla="*/ 1821655 w 3336130"/>
                <a:gd name="connsiteY49-1130" fmla="*/ 76200 h 2167771"/>
                <a:gd name="connsiteX50-1131" fmla="*/ 1854992 w 3336130"/>
                <a:gd name="connsiteY50-1132" fmla="*/ 90487 h 2167771"/>
                <a:gd name="connsiteX51-1133" fmla="*/ 1883567 w 3336130"/>
                <a:gd name="connsiteY51-1134" fmla="*/ 100012 h 2167771"/>
                <a:gd name="connsiteX52-1135" fmla="*/ 1926430 w 3336130"/>
                <a:gd name="connsiteY52-1136" fmla="*/ 104775 h 2167771"/>
                <a:gd name="connsiteX53-1137" fmla="*/ 1950242 w 3336130"/>
                <a:gd name="connsiteY53-1138" fmla="*/ 109537 h 2167771"/>
                <a:gd name="connsiteX54-1139" fmla="*/ 1978817 w 3336130"/>
                <a:gd name="connsiteY54-1140" fmla="*/ 114300 h 2167771"/>
                <a:gd name="connsiteX55-1141" fmla="*/ 2078830 w 3336130"/>
                <a:gd name="connsiteY55-1142" fmla="*/ 109537 h 2167771"/>
                <a:gd name="connsiteX56-1143" fmla="*/ 2083592 w 3336130"/>
                <a:gd name="connsiteY56-1144" fmla="*/ 95250 h 2167771"/>
                <a:gd name="connsiteX57-1145" fmla="*/ 2064542 w 3336130"/>
                <a:gd name="connsiteY57-1146" fmla="*/ 71437 h 2167771"/>
                <a:gd name="connsiteX58-1147" fmla="*/ 2050255 w 3336130"/>
                <a:gd name="connsiteY58-1148" fmla="*/ 76200 h 2167771"/>
                <a:gd name="connsiteX59-1149" fmla="*/ 2055017 w 3336130"/>
                <a:gd name="connsiteY59-1150" fmla="*/ 47625 h 2167771"/>
                <a:gd name="connsiteX60-1151" fmla="*/ 2093117 w 3336130"/>
                <a:gd name="connsiteY60-1152" fmla="*/ 42862 h 2167771"/>
                <a:gd name="connsiteX61-1153" fmla="*/ 2107405 w 3336130"/>
                <a:gd name="connsiteY61-1154" fmla="*/ 38100 h 2167771"/>
                <a:gd name="connsiteX62-1155" fmla="*/ 2116930 w 3336130"/>
                <a:gd name="connsiteY62-1156" fmla="*/ 52387 h 2167771"/>
                <a:gd name="connsiteX63-1157" fmla="*/ 2131217 w 3336130"/>
                <a:gd name="connsiteY63-1158" fmla="*/ 61912 h 2167771"/>
                <a:gd name="connsiteX64-1159" fmla="*/ 2140742 w 3336130"/>
                <a:gd name="connsiteY64-1160" fmla="*/ 76200 h 2167771"/>
                <a:gd name="connsiteX65-1161" fmla="*/ 2140742 w 3336130"/>
                <a:gd name="connsiteY65-1162" fmla="*/ 119062 h 2167771"/>
                <a:gd name="connsiteX66-1163" fmla="*/ 2155030 w 3336130"/>
                <a:gd name="connsiteY66-1164" fmla="*/ 123825 h 2167771"/>
                <a:gd name="connsiteX67-1165" fmla="*/ 2178842 w 3336130"/>
                <a:gd name="connsiteY67-1166" fmla="*/ 104775 h 2167771"/>
                <a:gd name="connsiteX68-1167" fmla="*/ 2183605 w 3336130"/>
                <a:gd name="connsiteY68-1168" fmla="*/ 90487 h 2167771"/>
                <a:gd name="connsiteX69-1169" fmla="*/ 2197892 w 3336130"/>
                <a:gd name="connsiteY69-1170" fmla="*/ 85725 h 2167771"/>
                <a:gd name="connsiteX70-1171" fmla="*/ 2202655 w 3336130"/>
                <a:gd name="connsiteY70-1172" fmla="*/ 71437 h 2167771"/>
                <a:gd name="connsiteX71-1173" fmla="*/ 2216942 w 3336130"/>
                <a:gd name="connsiteY71-1174" fmla="*/ 66675 h 2167771"/>
                <a:gd name="connsiteX72-1175" fmla="*/ 2231230 w 3336130"/>
                <a:gd name="connsiteY72-1176" fmla="*/ 57150 h 2167771"/>
                <a:gd name="connsiteX73-1177" fmla="*/ 2259805 w 3336130"/>
                <a:gd name="connsiteY73-1178" fmla="*/ 47625 h 2167771"/>
                <a:gd name="connsiteX74-1179" fmla="*/ 2274092 w 3336130"/>
                <a:gd name="connsiteY74-1180" fmla="*/ 52387 h 2167771"/>
                <a:gd name="connsiteX75-1181" fmla="*/ 2283617 w 3336130"/>
                <a:gd name="connsiteY75-1182" fmla="*/ 66675 h 2167771"/>
                <a:gd name="connsiteX76-1183" fmla="*/ 2297905 w 3336130"/>
                <a:gd name="connsiteY76-1184" fmla="*/ 76200 h 2167771"/>
                <a:gd name="connsiteX77-1185" fmla="*/ 2321717 w 3336130"/>
                <a:gd name="connsiteY77-1186" fmla="*/ 95250 h 2167771"/>
                <a:gd name="connsiteX78-1187" fmla="*/ 2340767 w 3336130"/>
                <a:gd name="connsiteY78-1188" fmla="*/ 66675 h 2167771"/>
                <a:gd name="connsiteX79-1189" fmla="*/ 2369342 w 3336130"/>
                <a:gd name="connsiteY79-1190" fmla="*/ 71437 h 2167771"/>
                <a:gd name="connsiteX80-1191" fmla="*/ 2374105 w 3336130"/>
                <a:gd name="connsiteY80-1192" fmla="*/ 85725 h 2167771"/>
                <a:gd name="connsiteX81-1193" fmla="*/ 2359817 w 3336130"/>
                <a:gd name="connsiteY81-1194" fmla="*/ 119062 h 2167771"/>
                <a:gd name="connsiteX82-1195" fmla="*/ 2402680 w 3336130"/>
                <a:gd name="connsiteY82-1196" fmla="*/ 123825 h 2167771"/>
                <a:gd name="connsiteX83-1197" fmla="*/ 2416967 w 3336130"/>
                <a:gd name="connsiteY83-1198" fmla="*/ 133350 h 2167771"/>
                <a:gd name="connsiteX84-1199" fmla="*/ 2421730 w 3336130"/>
                <a:gd name="connsiteY84-1200" fmla="*/ 119062 h 2167771"/>
                <a:gd name="connsiteX85-1201" fmla="*/ 2445542 w 3336130"/>
                <a:gd name="connsiteY85-1202" fmla="*/ 95250 h 2167771"/>
                <a:gd name="connsiteX86-1203" fmla="*/ 2459830 w 3336130"/>
                <a:gd name="connsiteY86-1204" fmla="*/ 66675 h 2167771"/>
                <a:gd name="connsiteX87-1205" fmla="*/ 2464592 w 3336130"/>
                <a:gd name="connsiteY87-1206" fmla="*/ 52387 h 2167771"/>
                <a:gd name="connsiteX88-1207" fmla="*/ 2545555 w 3336130"/>
                <a:gd name="connsiteY88-1208" fmla="*/ 57150 h 2167771"/>
                <a:gd name="connsiteX89-1209" fmla="*/ 2559842 w 3336130"/>
                <a:gd name="connsiteY89-1210" fmla="*/ 61912 h 2167771"/>
                <a:gd name="connsiteX90-1211" fmla="*/ 2569367 w 3336130"/>
                <a:gd name="connsiteY90-1212" fmla="*/ 76200 h 2167771"/>
                <a:gd name="connsiteX91-1213" fmla="*/ 2555080 w 3336130"/>
                <a:gd name="connsiteY91-1214" fmla="*/ 85725 h 2167771"/>
                <a:gd name="connsiteX92-1215" fmla="*/ 2569367 w 3336130"/>
                <a:gd name="connsiteY92-1216" fmla="*/ 123825 h 2167771"/>
                <a:gd name="connsiteX93-1217" fmla="*/ 2583655 w 3336130"/>
                <a:gd name="connsiteY93-1218" fmla="*/ 133350 h 2167771"/>
                <a:gd name="connsiteX94-1219" fmla="*/ 2550317 w 3336130"/>
                <a:gd name="connsiteY94-1220" fmla="*/ 142875 h 2167771"/>
                <a:gd name="connsiteX95-1221" fmla="*/ 2521742 w 3336130"/>
                <a:gd name="connsiteY95-1222" fmla="*/ 152400 h 2167771"/>
                <a:gd name="connsiteX96-1223" fmla="*/ 2507455 w 3336130"/>
                <a:gd name="connsiteY96-1224" fmla="*/ 157162 h 2167771"/>
                <a:gd name="connsiteX97-1225" fmla="*/ 2493167 w 3336130"/>
                <a:gd name="connsiteY97-1226" fmla="*/ 166687 h 2167771"/>
                <a:gd name="connsiteX98-1227" fmla="*/ 2436017 w 3336130"/>
                <a:gd name="connsiteY98-1228" fmla="*/ 157162 h 2167771"/>
                <a:gd name="connsiteX99-1229" fmla="*/ 2416967 w 3336130"/>
                <a:gd name="connsiteY99-1230" fmla="*/ 185737 h 2167771"/>
                <a:gd name="connsiteX100-1231" fmla="*/ 2402680 w 3336130"/>
                <a:gd name="connsiteY100-1232" fmla="*/ 195262 h 2167771"/>
                <a:gd name="connsiteX101-1233" fmla="*/ 2393155 w 3336130"/>
                <a:gd name="connsiteY101-1234" fmla="*/ 223837 h 2167771"/>
                <a:gd name="connsiteX102-1235" fmla="*/ 2364580 w 3336130"/>
                <a:gd name="connsiteY102-1236" fmla="*/ 238125 h 2167771"/>
                <a:gd name="connsiteX103-1237" fmla="*/ 2293142 w 3336130"/>
                <a:gd name="connsiteY103-1238" fmla="*/ 252412 h 2167771"/>
                <a:gd name="connsiteX104-1239" fmla="*/ 2288380 w 3336130"/>
                <a:gd name="connsiteY104-1240" fmla="*/ 266700 h 2167771"/>
                <a:gd name="connsiteX105-1241" fmla="*/ 2259805 w 3336130"/>
                <a:gd name="connsiteY105-1242" fmla="*/ 280987 h 2167771"/>
                <a:gd name="connsiteX106-1243" fmla="*/ 2231230 w 3336130"/>
                <a:gd name="connsiteY106-1244" fmla="*/ 300037 h 2167771"/>
                <a:gd name="connsiteX107-1245" fmla="*/ 2212180 w 3336130"/>
                <a:gd name="connsiteY107-1246" fmla="*/ 309562 h 2167771"/>
                <a:gd name="connsiteX108-1247" fmla="*/ 2197892 w 3336130"/>
                <a:gd name="connsiteY108-1248" fmla="*/ 323850 h 2167771"/>
                <a:gd name="connsiteX109-1249" fmla="*/ 2193130 w 3336130"/>
                <a:gd name="connsiteY109-1250" fmla="*/ 338137 h 2167771"/>
                <a:gd name="connsiteX110-1251" fmla="*/ 2183605 w 3336130"/>
                <a:gd name="connsiteY110-1252" fmla="*/ 371475 h 2167771"/>
                <a:gd name="connsiteX111-1253" fmla="*/ 2174080 w 3336130"/>
                <a:gd name="connsiteY111-1254" fmla="*/ 385762 h 2167771"/>
                <a:gd name="connsiteX112-1255" fmla="*/ 2178842 w 3336130"/>
                <a:gd name="connsiteY112-1256" fmla="*/ 419100 h 2167771"/>
                <a:gd name="connsiteX113-1257" fmla="*/ 2207417 w 3336130"/>
                <a:gd name="connsiteY113-1258" fmla="*/ 428625 h 2167771"/>
                <a:gd name="connsiteX114-1259" fmla="*/ 2216942 w 3336130"/>
                <a:gd name="connsiteY114-1260" fmla="*/ 442912 h 2167771"/>
                <a:gd name="connsiteX115-1261" fmla="*/ 2231230 w 3336130"/>
                <a:gd name="connsiteY115-1262" fmla="*/ 447675 h 2167771"/>
                <a:gd name="connsiteX116-1263" fmla="*/ 2264567 w 3336130"/>
                <a:gd name="connsiteY116-1264" fmla="*/ 481012 h 2167771"/>
                <a:gd name="connsiteX117-1265" fmla="*/ 2297905 w 3336130"/>
                <a:gd name="connsiteY117-1266" fmla="*/ 476250 h 2167771"/>
                <a:gd name="connsiteX118-1267" fmla="*/ 2345530 w 3336130"/>
                <a:gd name="connsiteY118-1268" fmla="*/ 485775 h 2167771"/>
                <a:gd name="connsiteX119-1269" fmla="*/ 2355055 w 3336130"/>
                <a:gd name="connsiteY119-1270" fmla="*/ 500062 h 2167771"/>
                <a:gd name="connsiteX120-1271" fmla="*/ 2383630 w 3336130"/>
                <a:gd name="connsiteY120-1272" fmla="*/ 509587 h 2167771"/>
                <a:gd name="connsiteX121-1273" fmla="*/ 2440780 w 3336130"/>
                <a:gd name="connsiteY121-1274" fmla="*/ 523875 h 2167771"/>
                <a:gd name="connsiteX122-1275" fmla="*/ 2469355 w 3336130"/>
                <a:gd name="connsiteY122-1276" fmla="*/ 533400 h 2167771"/>
                <a:gd name="connsiteX123-1277" fmla="*/ 2483642 w 3336130"/>
                <a:gd name="connsiteY123-1278" fmla="*/ 538162 h 2167771"/>
                <a:gd name="connsiteX124-1279" fmla="*/ 2540792 w 3336130"/>
                <a:gd name="connsiteY124-1280" fmla="*/ 542925 h 2167771"/>
                <a:gd name="connsiteX125-1281" fmla="*/ 2550317 w 3336130"/>
                <a:gd name="connsiteY125-1282" fmla="*/ 571500 h 2167771"/>
                <a:gd name="connsiteX126-1283" fmla="*/ 2559842 w 3336130"/>
                <a:gd name="connsiteY126-1284" fmla="*/ 604837 h 2167771"/>
                <a:gd name="connsiteX127-1285" fmla="*/ 2578892 w 3336130"/>
                <a:gd name="connsiteY127-1286" fmla="*/ 609600 h 2167771"/>
                <a:gd name="connsiteX128-1287" fmla="*/ 2578892 w 3336130"/>
                <a:gd name="connsiteY128-1288" fmla="*/ 628650 h 2167771"/>
                <a:gd name="connsiteX129-1289" fmla="*/ 2588417 w 3336130"/>
                <a:gd name="connsiteY129-1290" fmla="*/ 642937 h 2167771"/>
                <a:gd name="connsiteX130-1291" fmla="*/ 2616992 w 3336130"/>
                <a:gd name="connsiteY130-1292" fmla="*/ 661987 h 2167771"/>
                <a:gd name="connsiteX131-1293" fmla="*/ 2650330 w 3336130"/>
                <a:gd name="connsiteY131-1294" fmla="*/ 642937 h 2167771"/>
                <a:gd name="connsiteX132-1295" fmla="*/ 2640805 w 3336130"/>
                <a:gd name="connsiteY132-1296" fmla="*/ 590550 h 2167771"/>
                <a:gd name="connsiteX133-1297" fmla="*/ 2631280 w 3336130"/>
                <a:gd name="connsiteY133-1298" fmla="*/ 561975 h 2167771"/>
                <a:gd name="connsiteX134-1299" fmla="*/ 2674142 w 3336130"/>
                <a:gd name="connsiteY134-1300" fmla="*/ 547687 h 2167771"/>
                <a:gd name="connsiteX135-1301" fmla="*/ 2688430 w 3336130"/>
                <a:gd name="connsiteY135-1302" fmla="*/ 542925 h 2167771"/>
                <a:gd name="connsiteX136-1303" fmla="*/ 2702717 w 3336130"/>
                <a:gd name="connsiteY136-1304" fmla="*/ 533400 h 2167771"/>
                <a:gd name="connsiteX137-1305" fmla="*/ 2717005 w 3336130"/>
                <a:gd name="connsiteY137-1306" fmla="*/ 504825 h 2167771"/>
                <a:gd name="connsiteX138-1307" fmla="*/ 2726530 w 3336130"/>
                <a:gd name="connsiteY138-1308" fmla="*/ 490537 h 2167771"/>
                <a:gd name="connsiteX139-1309" fmla="*/ 2712242 w 3336130"/>
                <a:gd name="connsiteY139-1310" fmla="*/ 461962 h 2167771"/>
                <a:gd name="connsiteX140-1311" fmla="*/ 2697955 w 3336130"/>
                <a:gd name="connsiteY140-1312" fmla="*/ 452437 h 2167771"/>
                <a:gd name="connsiteX141-1313" fmla="*/ 2693192 w 3336130"/>
                <a:gd name="connsiteY141-1314" fmla="*/ 438150 h 2167771"/>
                <a:gd name="connsiteX142-1315" fmla="*/ 2664617 w 3336130"/>
                <a:gd name="connsiteY142-1316" fmla="*/ 428625 h 2167771"/>
                <a:gd name="connsiteX143-1317" fmla="*/ 2678905 w 3336130"/>
                <a:gd name="connsiteY143-1318" fmla="*/ 395287 h 2167771"/>
                <a:gd name="connsiteX144-1319" fmla="*/ 2688430 w 3336130"/>
                <a:gd name="connsiteY144-1320" fmla="*/ 366712 h 2167771"/>
                <a:gd name="connsiteX145-1321" fmla="*/ 2683667 w 3336130"/>
                <a:gd name="connsiteY145-1322" fmla="*/ 352425 h 2167771"/>
                <a:gd name="connsiteX146-1323" fmla="*/ 2693192 w 3336130"/>
                <a:gd name="connsiteY146-1324" fmla="*/ 323850 h 2167771"/>
                <a:gd name="connsiteX147-1325" fmla="*/ 2688430 w 3336130"/>
                <a:gd name="connsiteY147-1326" fmla="*/ 304800 h 2167771"/>
                <a:gd name="connsiteX148-1327" fmla="*/ 2688430 w 3336130"/>
                <a:gd name="connsiteY148-1328" fmla="*/ 295275 h 2167771"/>
                <a:gd name="connsiteX149-1329" fmla="*/ 2769392 w 3336130"/>
                <a:gd name="connsiteY149-1330" fmla="*/ 300037 h 2167771"/>
                <a:gd name="connsiteX150-1331" fmla="*/ 2797967 w 3336130"/>
                <a:gd name="connsiteY150-1332" fmla="*/ 309562 h 2167771"/>
                <a:gd name="connsiteX151-1333" fmla="*/ 2812255 w 3336130"/>
                <a:gd name="connsiteY151-1334" fmla="*/ 300037 h 2167771"/>
                <a:gd name="connsiteX152-1335" fmla="*/ 2840830 w 3336130"/>
                <a:gd name="connsiteY152-1336" fmla="*/ 323850 h 2167771"/>
                <a:gd name="connsiteX153-1337" fmla="*/ 2869405 w 3336130"/>
                <a:gd name="connsiteY153-1338" fmla="*/ 338137 h 2167771"/>
                <a:gd name="connsiteX154-1339" fmla="*/ 2883692 w 3336130"/>
                <a:gd name="connsiteY154-1340" fmla="*/ 347662 h 2167771"/>
                <a:gd name="connsiteX155-1341" fmla="*/ 2902742 w 3336130"/>
                <a:gd name="connsiteY155-1342" fmla="*/ 342900 h 2167771"/>
                <a:gd name="connsiteX156-1343" fmla="*/ 2921792 w 3336130"/>
                <a:gd name="connsiteY156-1344" fmla="*/ 347662 h 2167771"/>
                <a:gd name="connsiteX157-1345" fmla="*/ 2931317 w 3336130"/>
                <a:gd name="connsiteY157-1346" fmla="*/ 361950 h 2167771"/>
                <a:gd name="connsiteX158-1347" fmla="*/ 2921792 w 3336130"/>
                <a:gd name="connsiteY158-1348" fmla="*/ 395287 h 2167771"/>
                <a:gd name="connsiteX159-1349" fmla="*/ 2926555 w 3336130"/>
                <a:gd name="connsiteY159-1350" fmla="*/ 414337 h 2167771"/>
                <a:gd name="connsiteX160-1351" fmla="*/ 2955130 w 3336130"/>
                <a:gd name="connsiteY160-1352" fmla="*/ 423862 h 2167771"/>
                <a:gd name="connsiteX161-1353" fmla="*/ 2978942 w 3336130"/>
                <a:gd name="connsiteY161-1354" fmla="*/ 447675 h 2167771"/>
                <a:gd name="connsiteX162-1355" fmla="*/ 3002755 w 3336130"/>
                <a:gd name="connsiteY162-1356" fmla="*/ 442912 h 2167771"/>
                <a:gd name="connsiteX163-1357" fmla="*/ 3031330 w 3336130"/>
                <a:gd name="connsiteY163-1358" fmla="*/ 433387 h 2167771"/>
                <a:gd name="connsiteX164-1359" fmla="*/ 3050380 w 3336130"/>
                <a:gd name="connsiteY164-1360" fmla="*/ 404812 h 2167771"/>
                <a:gd name="connsiteX165-1361" fmla="*/ 3059905 w 3336130"/>
                <a:gd name="connsiteY165-1362" fmla="*/ 390525 h 2167771"/>
                <a:gd name="connsiteX166-1363" fmla="*/ 3074192 w 3336130"/>
                <a:gd name="connsiteY166-1364" fmla="*/ 381000 h 2167771"/>
                <a:gd name="connsiteX167-1365" fmla="*/ 3098005 w 3336130"/>
                <a:gd name="connsiteY167-1366" fmla="*/ 400050 h 2167771"/>
                <a:gd name="connsiteX168-1367" fmla="*/ 3126580 w 3336130"/>
                <a:gd name="connsiteY168-1368" fmla="*/ 419100 h 2167771"/>
                <a:gd name="connsiteX169-1369" fmla="*/ 3140867 w 3336130"/>
                <a:gd name="connsiteY169-1370" fmla="*/ 428625 h 2167771"/>
                <a:gd name="connsiteX170-1371" fmla="*/ 3159917 w 3336130"/>
                <a:gd name="connsiteY170-1372" fmla="*/ 457200 h 2167771"/>
                <a:gd name="connsiteX171-1373" fmla="*/ 3174205 w 3336130"/>
                <a:gd name="connsiteY171-1374" fmla="*/ 504825 h 2167771"/>
                <a:gd name="connsiteX172-1375" fmla="*/ 3178967 w 3336130"/>
                <a:gd name="connsiteY172-1376" fmla="*/ 519112 h 2167771"/>
                <a:gd name="connsiteX173-1377" fmla="*/ 3193255 w 3336130"/>
                <a:gd name="connsiteY173-1378" fmla="*/ 528637 h 2167771"/>
                <a:gd name="connsiteX174-1379" fmla="*/ 3221830 w 3336130"/>
                <a:gd name="connsiteY174-1380" fmla="*/ 538162 h 2167771"/>
                <a:gd name="connsiteX175-1381" fmla="*/ 3250405 w 3336130"/>
                <a:gd name="connsiteY175-1382" fmla="*/ 547687 h 2167771"/>
                <a:gd name="connsiteX176-1383" fmla="*/ 3264692 w 3336130"/>
                <a:gd name="connsiteY176-1384" fmla="*/ 552450 h 2167771"/>
                <a:gd name="connsiteX177-1385" fmla="*/ 3307555 w 3336130"/>
                <a:gd name="connsiteY177-1386" fmla="*/ 581025 h 2167771"/>
                <a:gd name="connsiteX178-1387" fmla="*/ 3321842 w 3336130"/>
                <a:gd name="connsiteY178-1388" fmla="*/ 590550 h 2167771"/>
                <a:gd name="connsiteX179-1389" fmla="*/ 3336130 w 3336130"/>
                <a:gd name="connsiteY179-1390" fmla="*/ 642937 h 2167771"/>
                <a:gd name="connsiteX180-1391" fmla="*/ 3331367 w 3336130"/>
                <a:gd name="connsiteY180-1392" fmla="*/ 657225 h 2167771"/>
                <a:gd name="connsiteX181-1393" fmla="*/ 3298030 w 3336130"/>
                <a:gd name="connsiteY181-1394" fmla="*/ 661987 h 2167771"/>
                <a:gd name="connsiteX182-1395" fmla="*/ 3283742 w 3336130"/>
                <a:gd name="connsiteY182-1396" fmla="*/ 671512 h 2167771"/>
                <a:gd name="connsiteX183-1397" fmla="*/ 3240880 w 3336130"/>
                <a:gd name="connsiteY183-1398" fmla="*/ 681037 h 2167771"/>
                <a:gd name="connsiteX184-1399" fmla="*/ 3226592 w 3336130"/>
                <a:gd name="connsiteY184-1400" fmla="*/ 695325 h 2167771"/>
                <a:gd name="connsiteX185-1401" fmla="*/ 3198017 w 3336130"/>
                <a:gd name="connsiteY185-1402" fmla="*/ 704850 h 2167771"/>
                <a:gd name="connsiteX186-1403" fmla="*/ 3183730 w 3336130"/>
                <a:gd name="connsiteY186-1404" fmla="*/ 714375 h 2167771"/>
                <a:gd name="connsiteX187-1405" fmla="*/ 3031330 w 3336130"/>
                <a:gd name="connsiteY187-1406" fmla="*/ 700087 h 2167771"/>
                <a:gd name="connsiteX188-1407" fmla="*/ 3002755 w 3336130"/>
                <a:gd name="connsiteY188-1408" fmla="*/ 709612 h 2167771"/>
                <a:gd name="connsiteX189-1409" fmla="*/ 2988467 w 3336130"/>
                <a:gd name="connsiteY189-1410" fmla="*/ 714375 h 2167771"/>
                <a:gd name="connsiteX190-1411" fmla="*/ 2978942 w 3336130"/>
                <a:gd name="connsiteY190-1412" fmla="*/ 742950 h 2167771"/>
                <a:gd name="connsiteX191-1413" fmla="*/ 2936080 w 3336130"/>
                <a:gd name="connsiteY191-1414" fmla="*/ 762000 h 2167771"/>
                <a:gd name="connsiteX192-1415" fmla="*/ 2926555 w 3336130"/>
                <a:gd name="connsiteY192-1416" fmla="*/ 776287 h 2167771"/>
                <a:gd name="connsiteX193-1417" fmla="*/ 2921792 w 3336130"/>
                <a:gd name="connsiteY193-1418" fmla="*/ 790575 h 2167771"/>
                <a:gd name="connsiteX194-1419" fmla="*/ 2902742 w 3336130"/>
                <a:gd name="connsiteY194-1420" fmla="*/ 819150 h 2167771"/>
                <a:gd name="connsiteX195-1421" fmla="*/ 2912267 w 3336130"/>
                <a:gd name="connsiteY195-1422" fmla="*/ 804862 h 2167771"/>
                <a:gd name="connsiteX196-1423" fmla="*/ 2926555 w 3336130"/>
                <a:gd name="connsiteY196-1424" fmla="*/ 795337 h 2167771"/>
                <a:gd name="connsiteX197-1425" fmla="*/ 2945605 w 3336130"/>
                <a:gd name="connsiteY197-1426" fmla="*/ 776287 h 2167771"/>
                <a:gd name="connsiteX198-1427" fmla="*/ 2974180 w 3336130"/>
                <a:gd name="connsiteY198-1428" fmla="*/ 757237 h 2167771"/>
                <a:gd name="connsiteX199-1429" fmla="*/ 3021805 w 3336130"/>
                <a:gd name="connsiteY199-1430" fmla="*/ 742950 h 2167771"/>
                <a:gd name="connsiteX200-1431" fmla="*/ 3045617 w 3336130"/>
                <a:gd name="connsiteY200-1432" fmla="*/ 747712 h 2167771"/>
                <a:gd name="connsiteX201-1433" fmla="*/ 3074192 w 3336130"/>
                <a:gd name="connsiteY201-1434" fmla="*/ 757237 h 2167771"/>
                <a:gd name="connsiteX202-1435" fmla="*/ 3074192 w 3336130"/>
                <a:gd name="connsiteY202-1436" fmla="*/ 823912 h 2167771"/>
                <a:gd name="connsiteX203-1437" fmla="*/ 3121817 w 3336130"/>
                <a:gd name="connsiteY203-1438" fmla="*/ 838200 h 2167771"/>
                <a:gd name="connsiteX204-1439" fmla="*/ 3155155 w 3336130"/>
                <a:gd name="connsiteY204-1440" fmla="*/ 842962 h 2167771"/>
                <a:gd name="connsiteX205-1441" fmla="*/ 3164680 w 3336130"/>
                <a:gd name="connsiteY205-1442" fmla="*/ 828675 h 2167771"/>
                <a:gd name="connsiteX206-1443" fmla="*/ 3183730 w 3336130"/>
                <a:gd name="connsiteY206-1444" fmla="*/ 823912 h 2167771"/>
                <a:gd name="connsiteX207-1445" fmla="*/ 3202780 w 3336130"/>
                <a:gd name="connsiteY207-1446" fmla="*/ 828675 h 2167771"/>
                <a:gd name="connsiteX208-1447" fmla="*/ 3198017 w 3336130"/>
                <a:gd name="connsiteY208-1448" fmla="*/ 852487 h 2167771"/>
                <a:gd name="connsiteX209-1449" fmla="*/ 3193255 w 3336130"/>
                <a:gd name="connsiteY209-1450" fmla="*/ 866775 h 2167771"/>
                <a:gd name="connsiteX210-1451" fmla="*/ 3178967 w 3336130"/>
                <a:gd name="connsiteY210-1452" fmla="*/ 871537 h 2167771"/>
                <a:gd name="connsiteX211-1453" fmla="*/ 3150392 w 3336130"/>
                <a:gd name="connsiteY211-1454" fmla="*/ 876300 h 2167771"/>
                <a:gd name="connsiteX212-1455" fmla="*/ 3136105 w 3336130"/>
                <a:gd name="connsiteY212-1456" fmla="*/ 885825 h 2167771"/>
                <a:gd name="connsiteX213-1457" fmla="*/ 3093242 w 3336130"/>
                <a:gd name="connsiteY213-1458" fmla="*/ 900112 h 2167771"/>
                <a:gd name="connsiteX214-1459" fmla="*/ 3078955 w 3336130"/>
                <a:gd name="connsiteY214-1460" fmla="*/ 904875 h 2167771"/>
                <a:gd name="connsiteX215-1461" fmla="*/ 3064667 w 3336130"/>
                <a:gd name="connsiteY215-1462" fmla="*/ 909637 h 2167771"/>
                <a:gd name="connsiteX216-1463" fmla="*/ 3036092 w 3336130"/>
                <a:gd name="connsiteY216-1464" fmla="*/ 928687 h 2167771"/>
                <a:gd name="connsiteX217-1465" fmla="*/ 3021805 w 3336130"/>
                <a:gd name="connsiteY217-1466" fmla="*/ 923925 h 2167771"/>
                <a:gd name="connsiteX218-1467" fmla="*/ 3045617 w 3336130"/>
                <a:gd name="connsiteY218-1468" fmla="*/ 890587 h 2167771"/>
                <a:gd name="connsiteX219-1469" fmla="*/ 3050380 w 3336130"/>
                <a:gd name="connsiteY219-1470" fmla="*/ 876300 h 2167771"/>
                <a:gd name="connsiteX220-1471" fmla="*/ 3012280 w 3336130"/>
                <a:gd name="connsiteY220-1472" fmla="*/ 876300 h 2167771"/>
                <a:gd name="connsiteX221-1473" fmla="*/ 3002755 w 3336130"/>
                <a:gd name="connsiteY221-1474" fmla="*/ 890587 h 2167771"/>
                <a:gd name="connsiteX222-1475" fmla="*/ 2959892 w 3336130"/>
                <a:gd name="connsiteY222-1476" fmla="*/ 909637 h 2167771"/>
                <a:gd name="connsiteX223-1477" fmla="*/ 2945605 w 3336130"/>
                <a:gd name="connsiteY223-1478" fmla="*/ 914400 h 2167771"/>
                <a:gd name="connsiteX224-1479" fmla="*/ 2917030 w 3336130"/>
                <a:gd name="connsiteY224-1480" fmla="*/ 923925 h 2167771"/>
                <a:gd name="connsiteX225-1481" fmla="*/ 2902742 w 3336130"/>
                <a:gd name="connsiteY225-1482" fmla="*/ 928687 h 2167771"/>
                <a:gd name="connsiteX226-1483" fmla="*/ 2888455 w 3336130"/>
                <a:gd name="connsiteY226-1484" fmla="*/ 981075 h 2167771"/>
                <a:gd name="connsiteX227-1485" fmla="*/ 2902742 w 3336130"/>
                <a:gd name="connsiteY227-1486" fmla="*/ 990600 h 2167771"/>
                <a:gd name="connsiteX228-1487" fmla="*/ 2888455 w 3336130"/>
                <a:gd name="connsiteY228-1488" fmla="*/ 1000125 h 2167771"/>
                <a:gd name="connsiteX229-1489" fmla="*/ 2859880 w 3336130"/>
                <a:gd name="connsiteY229-1490" fmla="*/ 1009650 h 2167771"/>
                <a:gd name="connsiteX230-1491" fmla="*/ 2831305 w 3336130"/>
                <a:gd name="connsiteY230-1492" fmla="*/ 1019175 h 2167771"/>
                <a:gd name="connsiteX231-1493" fmla="*/ 2817017 w 3336130"/>
                <a:gd name="connsiteY231-1494" fmla="*/ 1023937 h 2167771"/>
                <a:gd name="connsiteX232-1495" fmla="*/ 2802730 w 3336130"/>
                <a:gd name="connsiteY232-1496" fmla="*/ 1028700 h 2167771"/>
                <a:gd name="connsiteX233-1497" fmla="*/ 2778917 w 3336130"/>
                <a:gd name="connsiteY233-1498" fmla="*/ 1066800 h 2167771"/>
                <a:gd name="connsiteX234-1499" fmla="*/ 2755105 w 3336130"/>
                <a:gd name="connsiteY234-1500" fmla="*/ 1138237 h 2167771"/>
                <a:gd name="connsiteX235-1501" fmla="*/ 2750342 w 3336130"/>
                <a:gd name="connsiteY235-1502" fmla="*/ 1152525 h 2167771"/>
                <a:gd name="connsiteX236-1503" fmla="*/ 2745580 w 3336130"/>
                <a:gd name="connsiteY236-1504" fmla="*/ 1166812 h 2167771"/>
                <a:gd name="connsiteX237-1505" fmla="*/ 2731292 w 3336130"/>
                <a:gd name="connsiteY237-1506" fmla="*/ 1228725 h 2167771"/>
                <a:gd name="connsiteX238-1507" fmla="*/ 2721767 w 3336130"/>
                <a:gd name="connsiteY238-1508" fmla="*/ 1243012 h 2167771"/>
                <a:gd name="connsiteX239-1509" fmla="*/ 2688430 w 3336130"/>
                <a:gd name="connsiteY239-1510" fmla="*/ 1252537 h 2167771"/>
                <a:gd name="connsiteX240-1511" fmla="*/ 2659855 w 3336130"/>
                <a:gd name="connsiteY240-1512" fmla="*/ 1266825 h 2167771"/>
                <a:gd name="connsiteX241-1513" fmla="*/ 2645567 w 3336130"/>
                <a:gd name="connsiteY241-1514" fmla="*/ 1271587 h 2167771"/>
                <a:gd name="connsiteX242-1515" fmla="*/ 2640805 w 3336130"/>
                <a:gd name="connsiteY242-1516" fmla="*/ 1285875 h 2167771"/>
                <a:gd name="connsiteX243-1517" fmla="*/ 2597942 w 3336130"/>
                <a:gd name="connsiteY243-1518" fmla="*/ 1309687 h 2167771"/>
                <a:gd name="connsiteX244-1519" fmla="*/ 2588417 w 3336130"/>
                <a:gd name="connsiteY244-1520" fmla="*/ 1323975 h 2167771"/>
                <a:gd name="connsiteX245-1521" fmla="*/ 2569367 w 3336130"/>
                <a:gd name="connsiteY245-1522" fmla="*/ 1343025 h 2167771"/>
                <a:gd name="connsiteX246-1523" fmla="*/ 2583655 w 3336130"/>
                <a:gd name="connsiteY246-1524" fmla="*/ 1390650 h 2167771"/>
                <a:gd name="connsiteX247-1525" fmla="*/ 2588417 w 3336130"/>
                <a:gd name="connsiteY247-1526" fmla="*/ 1404937 h 2167771"/>
                <a:gd name="connsiteX248-1527" fmla="*/ 2593180 w 3336130"/>
                <a:gd name="connsiteY248-1528" fmla="*/ 1419225 h 2167771"/>
                <a:gd name="connsiteX249-1529" fmla="*/ 2602705 w 3336130"/>
                <a:gd name="connsiteY249-1530" fmla="*/ 1452562 h 2167771"/>
                <a:gd name="connsiteX250-1531" fmla="*/ 2612230 w 3336130"/>
                <a:gd name="connsiteY250-1532" fmla="*/ 1500187 h 2167771"/>
                <a:gd name="connsiteX251-1533" fmla="*/ 2621755 w 3336130"/>
                <a:gd name="connsiteY251-1534" fmla="*/ 1514475 h 2167771"/>
                <a:gd name="connsiteX252-1535" fmla="*/ 2616992 w 3336130"/>
                <a:gd name="connsiteY252-1536" fmla="*/ 1538287 h 2167771"/>
                <a:gd name="connsiteX253-1537" fmla="*/ 2612230 w 3336130"/>
                <a:gd name="connsiteY253-1538" fmla="*/ 1552575 h 2167771"/>
                <a:gd name="connsiteX254-1539" fmla="*/ 2597942 w 3336130"/>
                <a:gd name="connsiteY254-1540" fmla="*/ 1557337 h 2167771"/>
                <a:gd name="connsiteX255-1541" fmla="*/ 2583655 w 3336130"/>
                <a:gd name="connsiteY255-1542" fmla="*/ 1552575 h 2167771"/>
                <a:gd name="connsiteX256-1543" fmla="*/ 2555080 w 3336130"/>
                <a:gd name="connsiteY256-1544" fmla="*/ 1495425 h 2167771"/>
                <a:gd name="connsiteX257-1545" fmla="*/ 2550317 w 3336130"/>
                <a:gd name="connsiteY257-1546" fmla="*/ 1481137 h 2167771"/>
                <a:gd name="connsiteX258-1547" fmla="*/ 2540792 w 3336130"/>
                <a:gd name="connsiteY258-1548" fmla="*/ 1466850 h 2167771"/>
                <a:gd name="connsiteX259-1549" fmla="*/ 2526505 w 3336130"/>
                <a:gd name="connsiteY259-1550" fmla="*/ 1404937 h 2167771"/>
                <a:gd name="connsiteX260-1551" fmla="*/ 2497930 w 3336130"/>
                <a:gd name="connsiteY260-1552" fmla="*/ 1395412 h 2167771"/>
                <a:gd name="connsiteX261-1553" fmla="*/ 2459830 w 3336130"/>
                <a:gd name="connsiteY261-1554" fmla="*/ 1400175 h 2167771"/>
                <a:gd name="connsiteX262-1555" fmla="*/ 2450305 w 3336130"/>
                <a:gd name="connsiteY262-1556" fmla="*/ 1385887 h 2167771"/>
                <a:gd name="connsiteX263-1557" fmla="*/ 2416967 w 3336130"/>
                <a:gd name="connsiteY263-1558" fmla="*/ 1376362 h 2167771"/>
                <a:gd name="connsiteX264-1559" fmla="*/ 2350292 w 3336130"/>
                <a:gd name="connsiteY264-1560" fmla="*/ 1381125 h 2167771"/>
                <a:gd name="connsiteX265-1561" fmla="*/ 2331242 w 3336130"/>
                <a:gd name="connsiteY265-1562" fmla="*/ 1409700 h 2167771"/>
                <a:gd name="connsiteX266-1563" fmla="*/ 2345530 w 3336130"/>
                <a:gd name="connsiteY266-1564" fmla="*/ 1419225 h 2167771"/>
                <a:gd name="connsiteX267-1565" fmla="*/ 2326480 w 3336130"/>
                <a:gd name="connsiteY267-1566" fmla="*/ 1423987 h 2167771"/>
                <a:gd name="connsiteX268-1567" fmla="*/ 2283617 w 3336130"/>
                <a:gd name="connsiteY268-1568" fmla="*/ 1414462 h 2167771"/>
                <a:gd name="connsiteX269-1569" fmla="*/ 2255042 w 3336130"/>
                <a:gd name="connsiteY269-1570" fmla="*/ 1404937 h 2167771"/>
                <a:gd name="connsiteX270-1571" fmla="*/ 2183605 w 3336130"/>
                <a:gd name="connsiteY270-1572" fmla="*/ 1419225 h 2167771"/>
                <a:gd name="connsiteX271-1573" fmla="*/ 2169317 w 3336130"/>
                <a:gd name="connsiteY271-1574" fmla="*/ 1433512 h 2167771"/>
                <a:gd name="connsiteX272-1575" fmla="*/ 2140742 w 3336130"/>
                <a:gd name="connsiteY272-1576" fmla="*/ 1443037 h 2167771"/>
                <a:gd name="connsiteX273-1577" fmla="*/ 2112167 w 3336130"/>
                <a:gd name="connsiteY273-1578" fmla="*/ 1462087 h 2167771"/>
                <a:gd name="connsiteX274-1579" fmla="*/ 2097880 w 3336130"/>
                <a:gd name="connsiteY274-1580" fmla="*/ 1471612 h 2167771"/>
                <a:gd name="connsiteX275-1581" fmla="*/ 2093117 w 3336130"/>
                <a:gd name="connsiteY275-1582" fmla="*/ 1552575 h 2167771"/>
                <a:gd name="connsiteX276-1583" fmla="*/ 2083592 w 3336130"/>
                <a:gd name="connsiteY276-1584" fmla="*/ 1566862 h 2167771"/>
                <a:gd name="connsiteX277-1585" fmla="*/ 2097880 w 3336130"/>
                <a:gd name="connsiteY277-1586" fmla="*/ 1695450 h 2167771"/>
                <a:gd name="connsiteX278-1587" fmla="*/ 2107405 w 3336130"/>
                <a:gd name="connsiteY278-1588" fmla="*/ 1709737 h 2167771"/>
                <a:gd name="connsiteX279-1589" fmla="*/ 2116930 w 3336130"/>
                <a:gd name="connsiteY279-1590" fmla="*/ 1738312 h 2167771"/>
                <a:gd name="connsiteX280-1591" fmla="*/ 2131217 w 3336130"/>
                <a:gd name="connsiteY280-1592" fmla="*/ 1766887 h 2167771"/>
                <a:gd name="connsiteX281-1593" fmla="*/ 2145505 w 3336130"/>
                <a:gd name="connsiteY281-1594" fmla="*/ 1771650 h 2167771"/>
                <a:gd name="connsiteX282-1595" fmla="*/ 2150267 w 3336130"/>
                <a:gd name="connsiteY282-1596" fmla="*/ 1785937 h 2167771"/>
                <a:gd name="connsiteX283-1597" fmla="*/ 2164555 w 3336130"/>
                <a:gd name="connsiteY283-1598" fmla="*/ 1790700 h 2167771"/>
                <a:gd name="connsiteX284-1599" fmla="*/ 2207417 w 3336130"/>
                <a:gd name="connsiteY284-1600" fmla="*/ 1781175 h 2167771"/>
                <a:gd name="connsiteX285-1601" fmla="*/ 2221705 w 3336130"/>
                <a:gd name="connsiteY285-1602" fmla="*/ 1771650 h 2167771"/>
                <a:gd name="connsiteX286-1603" fmla="*/ 2274092 w 3336130"/>
                <a:gd name="connsiteY286-1604" fmla="*/ 1766887 h 2167771"/>
                <a:gd name="connsiteX287-1605" fmla="*/ 2288380 w 3336130"/>
                <a:gd name="connsiteY287-1606" fmla="*/ 1762125 h 2167771"/>
                <a:gd name="connsiteX288-1607" fmla="*/ 2302667 w 3336130"/>
                <a:gd name="connsiteY288-1608" fmla="*/ 1752600 h 2167771"/>
                <a:gd name="connsiteX289-1609" fmla="*/ 2307430 w 3336130"/>
                <a:gd name="connsiteY289-1610" fmla="*/ 1733550 h 2167771"/>
                <a:gd name="connsiteX290-1611" fmla="*/ 2312192 w 3336130"/>
                <a:gd name="connsiteY290-1612" fmla="*/ 1719262 h 2167771"/>
                <a:gd name="connsiteX291-1613" fmla="*/ 2316955 w 3336130"/>
                <a:gd name="connsiteY291-1614" fmla="*/ 1700212 h 2167771"/>
                <a:gd name="connsiteX292-1615" fmla="*/ 2345530 w 3336130"/>
                <a:gd name="connsiteY292-1616" fmla="*/ 1690687 h 2167771"/>
                <a:gd name="connsiteX293-1617" fmla="*/ 2359817 w 3336130"/>
                <a:gd name="connsiteY293-1618" fmla="*/ 1685925 h 2167771"/>
                <a:gd name="connsiteX294-1619" fmla="*/ 2402680 w 3336130"/>
                <a:gd name="connsiteY294-1620" fmla="*/ 1690687 h 2167771"/>
                <a:gd name="connsiteX295-1621" fmla="*/ 2402680 w 3336130"/>
                <a:gd name="connsiteY295-1622" fmla="*/ 1728787 h 2167771"/>
                <a:gd name="connsiteX296-1623" fmla="*/ 2393155 w 3336130"/>
                <a:gd name="connsiteY296-1624" fmla="*/ 1743075 h 2167771"/>
                <a:gd name="connsiteX297-1625" fmla="*/ 2369342 w 3336130"/>
                <a:gd name="connsiteY297-1626" fmla="*/ 1781175 h 2167771"/>
                <a:gd name="connsiteX298-1627" fmla="*/ 2364580 w 3336130"/>
                <a:gd name="connsiteY298-1628" fmla="*/ 1843087 h 2167771"/>
                <a:gd name="connsiteX299-1629" fmla="*/ 2355055 w 3336130"/>
                <a:gd name="connsiteY299-1630" fmla="*/ 1857375 h 2167771"/>
                <a:gd name="connsiteX300-1631" fmla="*/ 2350292 w 3336130"/>
                <a:gd name="connsiteY300-1632" fmla="*/ 1871662 h 2167771"/>
                <a:gd name="connsiteX301-1633" fmla="*/ 2378867 w 3336130"/>
                <a:gd name="connsiteY301-1634" fmla="*/ 1866900 h 2167771"/>
                <a:gd name="connsiteX302-1635" fmla="*/ 2459830 w 3336130"/>
                <a:gd name="connsiteY302-1636" fmla="*/ 1871662 h 2167771"/>
                <a:gd name="connsiteX303-1637" fmla="*/ 2488405 w 3336130"/>
                <a:gd name="connsiteY303-1638" fmla="*/ 1885950 h 2167771"/>
                <a:gd name="connsiteX304-1639" fmla="*/ 2512217 w 3336130"/>
                <a:gd name="connsiteY304-1640" fmla="*/ 1905000 h 2167771"/>
                <a:gd name="connsiteX305-1641" fmla="*/ 2516980 w 3336130"/>
                <a:gd name="connsiteY305-1642" fmla="*/ 1943100 h 2167771"/>
                <a:gd name="connsiteX306-1643" fmla="*/ 2507455 w 3336130"/>
                <a:gd name="connsiteY306-1644" fmla="*/ 1971675 h 2167771"/>
                <a:gd name="connsiteX307-1645" fmla="*/ 2512217 w 3336130"/>
                <a:gd name="connsiteY307-1646" fmla="*/ 2005012 h 2167771"/>
                <a:gd name="connsiteX308-1647" fmla="*/ 2516980 w 3336130"/>
                <a:gd name="connsiteY308-1648" fmla="*/ 2019300 h 2167771"/>
                <a:gd name="connsiteX309-1649" fmla="*/ 2512217 w 3336130"/>
                <a:gd name="connsiteY309-1650" fmla="*/ 2033587 h 2167771"/>
                <a:gd name="connsiteX310-1651" fmla="*/ 2521742 w 3336130"/>
                <a:gd name="connsiteY310-1652" fmla="*/ 2071687 h 2167771"/>
                <a:gd name="connsiteX311-1653" fmla="*/ 2531267 w 3336130"/>
                <a:gd name="connsiteY311-1654" fmla="*/ 2085975 h 2167771"/>
                <a:gd name="connsiteX312-1655" fmla="*/ 2559842 w 3336130"/>
                <a:gd name="connsiteY312-1656" fmla="*/ 2095500 h 2167771"/>
                <a:gd name="connsiteX313-1657" fmla="*/ 2574130 w 3336130"/>
                <a:gd name="connsiteY313-1658" fmla="*/ 2100262 h 2167771"/>
                <a:gd name="connsiteX314-1659" fmla="*/ 2607467 w 3336130"/>
                <a:gd name="connsiteY314-1660" fmla="*/ 2095500 h 2167771"/>
                <a:gd name="connsiteX315-1661" fmla="*/ 2636042 w 3336130"/>
                <a:gd name="connsiteY315-1662" fmla="*/ 2085975 h 2167771"/>
                <a:gd name="connsiteX316-1663" fmla="*/ 2655092 w 3336130"/>
                <a:gd name="connsiteY316-1664" fmla="*/ 2090737 h 2167771"/>
                <a:gd name="connsiteX317-1665" fmla="*/ 2664617 w 3336130"/>
                <a:gd name="connsiteY317-1666" fmla="*/ 2105025 h 2167771"/>
                <a:gd name="connsiteX318-1667" fmla="*/ 2693192 w 3336130"/>
                <a:gd name="connsiteY318-1668" fmla="*/ 2143167 h 2167771"/>
                <a:gd name="connsiteX319-1669" fmla="*/ 2669554 w 3336130"/>
                <a:gd name="connsiteY319-1670" fmla="*/ 2166992 h 2167771"/>
                <a:gd name="connsiteX320-1671" fmla="*/ 2645567 w 3336130"/>
                <a:gd name="connsiteY320-1672" fmla="*/ 2114550 h 2167771"/>
                <a:gd name="connsiteX321-1673" fmla="*/ 2612230 w 3336130"/>
                <a:gd name="connsiteY321-1674" fmla="*/ 2138362 h 2167771"/>
                <a:gd name="connsiteX322-1675" fmla="*/ 2621755 w 3336130"/>
                <a:gd name="connsiteY322-1676" fmla="*/ 2152650 h 2167771"/>
                <a:gd name="connsiteX323-1677" fmla="*/ 2588417 w 3336130"/>
                <a:gd name="connsiteY323-1678" fmla="*/ 2157412 h 2167771"/>
                <a:gd name="connsiteX324-1679" fmla="*/ 2574130 w 3336130"/>
                <a:gd name="connsiteY324-1680" fmla="*/ 2128837 h 2167771"/>
                <a:gd name="connsiteX325-1681" fmla="*/ 2545555 w 3336130"/>
                <a:gd name="connsiteY325-1682" fmla="*/ 2124075 h 2167771"/>
                <a:gd name="connsiteX326-1683" fmla="*/ 2516980 w 3336130"/>
                <a:gd name="connsiteY326-1684" fmla="*/ 2109787 h 2167771"/>
                <a:gd name="connsiteX327-1685" fmla="*/ 2502692 w 3336130"/>
                <a:gd name="connsiteY327-1686" fmla="*/ 2105025 h 2167771"/>
                <a:gd name="connsiteX328-1687" fmla="*/ 2483642 w 3336130"/>
                <a:gd name="connsiteY328-1688" fmla="*/ 2081212 h 2167771"/>
                <a:gd name="connsiteX329-1689" fmla="*/ 2455067 w 3336130"/>
                <a:gd name="connsiteY329-1690" fmla="*/ 2066925 h 2167771"/>
                <a:gd name="connsiteX330-1691" fmla="*/ 2440780 w 3336130"/>
                <a:gd name="connsiteY330-1692" fmla="*/ 2038350 h 2167771"/>
                <a:gd name="connsiteX331-1693" fmla="*/ 2431255 w 3336130"/>
                <a:gd name="connsiteY331-1694" fmla="*/ 2009775 h 2167771"/>
                <a:gd name="connsiteX332-1695" fmla="*/ 2412205 w 3336130"/>
                <a:gd name="connsiteY332-1696" fmla="*/ 1981200 h 2167771"/>
                <a:gd name="connsiteX333-1697" fmla="*/ 2407442 w 3336130"/>
                <a:gd name="connsiteY333-1698" fmla="*/ 1966912 h 2167771"/>
                <a:gd name="connsiteX334-1699" fmla="*/ 2355055 w 3336130"/>
                <a:gd name="connsiteY334-1700" fmla="*/ 1943100 h 2167771"/>
                <a:gd name="connsiteX335-1701" fmla="*/ 2293142 w 3336130"/>
                <a:gd name="connsiteY335-1702" fmla="*/ 1928812 h 2167771"/>
                <a:gd name="connsiteX336-1703" fmla="*/ 2269330 w 3336130"/>
                <a:gd name="connsiteY336-1704" fmla="*/ 1905000 h 2167771"/>
                <a:gd name="connsiteX337-1705" fmla="*/ 2255042 w 3336130"/>
                <a:gd name="connsiteY337-1706" fmla="*/ 1895475 h 2167771"/>
                <a:gd name="connsiteX338-1707" fmla="*/ 2240755 w 3336130"/>
                <a:gd name="connsiteY338-1708" fmla="*/ 1881187 h 2167771"/>
                <a:gd name="connsiteX339-1709" fmla="*/ 2212180 w 3336130"/>
                <a:gd name="connsiteY339-1710" fmla="*/ 1871662 h 2167771"/>
                <a:gd name="connsiteX340-1711" fmla="*/ 2169317 w 3336130"/>
                <a:gd name="connsiteY340-1712" fmla="*/ 1852612 h 2167771"/>
                <a:gd name="connsiteX341-1713" fmla="*/ 2155030 w 3336130"/>
                <a:gd name="connsiteY341-1714" fmla="*/ 1847850 h 2167771"/>
                <a:gd name="connsiteX342-1715" fmla="*/ 2145505 w 3336130"/>
                <a:gd name="connsiteY342-1716" fmla="*/ 1862137 h 2167771"/>
                <a:gd name="connsiteX343-1717" fmla="*/ 2112167 w 3336130"/>
                <a:gd name="connsiteY343-1718" fmla="*/ 1876425 h 2167771"/>
                <a:gd name="connsiteX344-1719" fmla="*/ 2069305 w 3336130"/>
                <a:gd name="connsiteY344-1720" fmla="*/ 1857375 h 2167771"/>
                <a:gd name="connsiteX345-1721" fmla="*/ 2026442 w 3336130"/>
                <a:gd name="connsiteY345-1722" fmla="*/ 1824037 h 2167771"/>
                <a:gd name="connsiteX346-1723" fmla="*/ 1997867 w 3336130"/>
                <a:gd name="connsiteY346-1724" fmla="*/ 1814512 h 2167771"/>
                <a:gd name="connsiteX347-1725" fmla="*/ 1978817 w 3336130"/>
                <a:gd name="connsiteY347-1726" fmla="*/ 1809750 h 2167771"/>
                <a:gd name="connsiteX348-1727" fmla="*/ 1950242 w 3336130"/>
                <a:gd name="connsiteY348-1728" fmla="*/ 1800225 h 2167771"/>
                <a:gd name="connsiteX349-1729" fmla="*/ 1935955 w 3336130"/>
                <a:gd name="connsiteY349-1730" fmla="*/ 1795462 h 2167771"/>
                <a:gd name="connsiteX350-1731" fmla="*/ 1902617 w 3336130"/>
                <a:gd name="connsiteY350-1732" fmla="*/ 1785937 h 2167771"/>
                <a:gd name="connsiteX351-1733" fmla="*/ 1893092 w 3336130"/>
                <a:gd name="connsiteY351-1734" fmla="*/ 1771650 h 2167771"/>
                <a:gd name="connsiteX352-1735" fmla="*/ 1878805 w 3336130"/>
                <a:gd name="connsiteY352-1736" fmla="*/ 1766887 h 2167771"/>
                <a:gd name="connsiteX353-1737" fmla="*/ 1864517 w 3336130"/>
                <a:gd name="connsiteY353-1738" fmla="*/ 1757362 h 2167771"/>
                <a:gd name="connsiteX354-1739" fmla="*/ 1859755 w 3336130"/>
                <a:gd name="connsiteY354-1740" fmla="*/ 1700212 h 2167771"/>
                <a:gd name="connsiteX355-1741" fmla="*/ 1869280 w 3336130"/>
                <a:gd name="connsiteY355-1742" fmla="*/ 1671637 h 2167771"/>
                <a:gd name="connsiteX356-1743" fmla="*/ 1850230 w 3336130"/>
                <a:gd name="connsiteY356-1744" fmla="*/ 1624012 h 2167771"/>
                <a:gd name="connsiteX357-1745" fmla="*/ 1835942 w 3336130"/>
                <a:gd name="connsiteY357-1746" fmla="*/ 1619250 h 2167771"/>
                <a:gd name="connsiteX358-1747" fmla="*/ 1812130 w 3336130"/>
                <a:gd name="connsiteY358-1748" fmla="*/ 1590675 h 2167771"/>
                <a:gd name="connsiteX359-1749" fmla="*/ 1797842 w 3336130"/>
                <a:gd name="connsiteY359-1750" fmla="*/ 1585912 h 2167771"/>
                <a:gd name="connsiteX360-1751" fmla="*/ 1783555 w 3336130"/>
                <a:gd name="connsiteY360-1752" fmla="*/ 1571625 h 2167771"/>
                <a:gd name="connsiteX361-1753" fmla="*/ 1769267 w 3336130"/>
                <a:gd name="connsiteY361-1754" fmla="*/ 1566862 h 2167771"/>
                <a:gd name="connsiteX362-1755" fmla="*/ 1754980 w 3336130"/>
                <a:gd name="connsiteY362-1756" fmla="*/ 1557337 h 2167771"/>
                <a:gd name="connsiteX363-1757" fmla="*/ 1745455 w 3336130"/>
                <a:gd name="connsiteY363-1758" fmla="*/ 1528762 h 2167771"/>
                <a:gd name="connsiteX364-1759" fmla="*/ 1740692 w 3336130"/>
                <a:gd name="connsiteY364-1760" fmla="*/ 1490662 h 2167771"/>
                <a:gd name="connsiteX365-1761" fmla="*/ 1712117 w 3336130"/>
                <a:gd name="connsiteY365-1762" fmla="*/ 1481137 h 2167771"/>
                <a:gd name="connsiteX366-1763" fmla="*/ 1702592 w 3336130"/>
                <a:gd name="connsiteY366-1764" fmla="*/ 1466850 h 2167771"/>
                <a:gd name="connsiteX367-1765" fmla="*/ 1683542 w 3336130"/>
                <a:gd name="connsiteY367-1766" fmla="*/ 1462087 h 2167771"/>
                <a:gd name="connsiteX368-1767" fmla="*/ 1669255 w 3336130"/>
                <a:gd name="connsiteY368-1768" fmla="*/ 1452562 h 2167771"/>
                <a:gd name="connsiteX369-1769" fmla="*/ 1659730 w 3336130"/>
                <a:gd name="connsiteY369-1770" fmla="*/ 1423987 h 2167771"/>
                <a:gd name="connsiteX370-1771" fmla="*/ 1654967 w 3336130"/>
                <a:gd name="connsiteY370-1772" fmla="*/ 1409700 h 2167771"/>
                <a:gd name="connsiteX371-1773" fmla="*/ 1645442 w 3336130"/>
                <a:gd name="connsiteY371-1774" fmla="*/ 1395412 h 2167771"/>
                <a:gd name="connsiteX372-1775" fmla="*/ 1621630 w 3336130"/>
                <a:gd name="connsiteY372-1776" fmla="*/ 1352550 h 2167771"/>
                <a:gd name="connsiteX373-1777" fmla="*/ 1607342 w 3336130"/>
                <a:gd name="connsiteY373-1778" fmla="*/ 1343025 h 2167771"/>
                <a:gd name="connsiteX374-1779" fmla="*/ 1564480 w 3336130"/>
                <a:gd name="connsiteY374-1780" fmla="*/ 1347787 h 2167771"/>
                <a:gd name="connsiteX375-1781" fmla="*/ 1569242 w 3336130"/>
                <a:gd name="connsiteY375-1782" fmla="*/ 1371600 h 2167771"/>
                <a:gd name="connsiteX376-1783" fmla="*/ 1597817 w 3336130"/>
                <a:gd name="connsiteY376-1784" fmla="*/ 1390650 h 2167771"/>
                <a:gd name="connsiteX377-1785" fmla="*/ 1635917 w 3336130"/>
                <a:gd name="connsiteY377-1786" fmla="*/ 1447800 h 2167771"/>
                <a:gd name="connsiteX378-1787" fmla="*/ 1645442 w 3336130"/>
                <a:gd name="connsiteY378-1788" fmla="*/ 1462087 h 2167771"/>
                <a:gd name="connsiteX379-1789" fmla="*/ 1654967 w 3336130"/>
                <a:gd name="connsiteY379-1790" fmla="*/ 1490662 h 2167771"/>
                <a:gd name="connsiteX380-1791" fmla="*/ 1688305 w 3336130"/>
                <a:gd name="connsiteY380-1792" fmla="*/ 1533525 h 2167771"/>
                <a:gd name="connsiteX381-1793" fmla="*/ 1707355 w 3336130"/>
                <a:gd name="connsiteY381-1794" fmla="*/ 1562100 h 2167771"/>
                <a:gd name="connsiteX382-1795" fmla="*/ 1726405 w 3336130"/>
                <a:gd name="connsiteY382-1796" fmla="*/ 1590675 h 2167771"/>
                <a:gd name="connsiteX383-1797" fmla="*/ 1731167 w 3336130"/>
                <a:gd name="connsiteY383-1798" fmla="*/ 1604962 h 2167771"/>
                <a:gd name="connsiteX384-1799" fmla="*/ 1707355 w 3336130"/>
                <a:gd name="connsiteY384-1800" fmla="*/ 1614487 h 2167771"/>
                <a:gd name="connsiteX385-1801" fmla="*/ 1702592 w 3336130"/>
                <a:gd name="connsiteY385-1802" fmla="*/ 1600200 h 2167771"/>
                <a:gd name="connsiteX386-1803" fmla="*/ 1688305 w 3336130"/>
                <a:gd name="connsiteY386-1804" fmla="*/ 1590675 h 2167771"/>
                <a:gd name="connsiteX387-1805" fmla="*/ 1645442 w 3336130"/>
                <a:gd name="connsiteY387-1806" fmla="*/ 1576387 h 2167771"/>
                <a:gd name="connsiteX388-1807" fmla="*/ 1650205 w 3336130"/>
                <a:gd name="connsiteY388-1808" fmla="*/ 1528762 h 2167771"/>
                <a:gd name="connsiteX389-1809" fmla="*/ 1645442 w 3336130"/>
                <a:gd name="connsiteY389-1810" fmla="*/ 1514475 h 2167771"/>
                <a:gd name="connsiteX390-1811" fmla="*/ 1616867 w 3336130"/>
                <a:gd name="connsiteY390-1812" fmla="*/ 1504950 h 2167771"/>
                <a:gd name="connsiteX391-1813" fmla="*/ 1574005 w 3336130"/>
                <a:gd name="connsiteY391-1814" fmla="*/ 1471612 h 2167771"/>
                <a:gd name="connsiteX392-1815" fmla="*/ 1588292 w 3336130"/>
                <a:gd name="connsiteY392-1816" fmla="*/ 1466850 h 2167771"/>
                <a:gd name="connsiteX393-1817" fmla="*/ 1593055 w 3336130"/>
                <a:gd name="connsiteY393-1818" fmla="*/ 1419225 h 2167771"/>
                <a:gd name="connsiteX394-1819" fmla="*/ 1559717 w 3336130"/>
                <a:gd name="connsiteY394-1820" fmla="*/ 1404937 h 2167771"/>
                <a:gd name="connsiteX395-1821" fmla="*/ 1545430 w 3336130"/>
                <a:gd name="connsiteY395-1822" fmla="*/ 1376362 h 2167771"/>
                <a:gd name="connsiteX396-1823" fmla="*/ 1535905 w 3336130"/>
                <a:gd name="connsiteY396-1824" fmla="*/ 1347787 h 2167771"/>
                <a:gd name="connsiteX397-1825" fmla="*/ 1516855 w 3336130"/>
                <a:gd name="connsiteY397-1826" fmla="*/ 1319212 h 2167771"/>
                <a:gd name="connsiteX398-1827" fmla="*/ 1493042 w 3336130"/>
                <a:gd name="connsiteY398-1828" fmla="*/ 1276350 h 2167771"/>
                <a:gd name="connsiteX399-1829" fmla="*/ 1473992 w 3336130"/>
                <a:gd name="connsiteY399-1830" fmla="*/ 1266825 h 2167771"/>
                <a:gd name="connsiteX400-1831" fmla="*/ 1445417 w 3336130"/>
                <a:gd name="connsiteY400-1832" fmla="*/ 1257300 h 2167771"/>
                <a:gd name="connsiteX401-1833" fmla="*/ 1431130 w 3336130"/>
                <a:gd name="connsiteY401-1834" fmla="*/ 1247775 h 2167771"/>
                <a:gd name="connsiteX402-1835" fmla="*/ 1416842 w 3336130"/>
                <a:gd name="connsiteY402-1836" fmla="*/ 1243012 h 2167771"/>
                <a:gd name="connsiteX403-1837" fmla="*/ 1393030 w 3336130"/>
                <a:gd name="connsiteY403-1838" fmla="*/ 1223962 h 2167771"/>
                <a:gd name="connsiteX404-1839" fmla="*/ 1378742 w 3336130"/>
                <a:gd name="connsiteY404-1840" fmla="*/ 1209675 h 2167771"/>
                <a:gd name="connsiteX405-1841" fmla="*/ 1369217 w 3336130"/>
                <a:gd name="connsiteY405-1842" fmla="*/ 1181100 h 2167771"/>
                <a:gd name="connsiteX406-1843" fmla="*/ 1359692 w 3336130"/>
                <a:gd name="connsiteY406-1844" fmla="*/ 1166812 h 2167771"/>
                <a:gd name="connsiteX407-1845" fmla="*/ 1350167 w 3336130"/>
                <a:gd name="connsiteY407-1846" fmla="*/ 1138237 h 2167771"/>
                <a:gd name="connsiteX408-1847" fmla="*/ 1331117 w 3336130"/>
                <a:gd name="connsiteY408-1848" fmla="*/ 1085850 h 2167771"/>
                <a:gd name="connsiteX409-1849" fmla="*/ 1316830 w 3336130"/>
                <a:gd name="connsiteY409-1850" fmla="*/ 1076325 h 2167771"/>
                <a:gd name="connsiteX410-1851" fmla="*/ 1302542 w 3336130"/>
                <a:gd name="connsiteY410-1852" fmla="*/ 1062037 h 2167771"/>
                <a:gd name="connsiteX411-1853" fmla="*/ 1293017 w 3336130"/>
                <a:gd name="connsiteY411-1854" fmla="*/ 995362 h 2167771"/>
                <a:gd name="connsiteX412-1855" fmla="*/ 1288255 w 3336130"/>
                <a:gd name="connsiteY412-1856" fmla="*/ 976312 h 2167771"/>
                <a:gd name="connsiteX413-1857" fmla="*/ 1297780 w 3336130"/>
                <a:gd name="connsiteY413-1858" fmla="*/ 919162 h 2167771"/>
                <a:gd name="connsiteX414-1859" fmla="*/ 1307305 w 3336130"/>
                <a:gd name="connsiteY414-1860" fmla="*/ 890587 h 2167771"/>
                <a:gd name="connsiteX415-1861" fmla="*/ 1302542 w 3336130"/>
                <a:gd name="connsiteY415-1862" fmla="*/ 814387 h 2167771"/>
                <a:gd name="connsiteX416-1863" fmla="*/ 1293017 w 3336130"/>
                <a:gd name="connsiteY416-1864" fmla="*/ 785812 h 2167771"/>
                <a:gd name="connsiteX417-1865" fmla="*/ 1288255 w 3336130"/>
                <a:gd name="connsiteY417-1866" fmla="*/ 771525 h 2167771"/>
                <a:gd name="connsiteX418-1867" fmla="*/ 1293017 w 3336130"/>
                <a:gd name="connsiteY418-1868" fmla="*/ 752475 h 2167771"/>
                <a:gd name="connsiteX419-1869" fmla="*/ 1245392 w 3336130"/>
                <a:gd name="connsiteY419-1870" fmla="*/ 733425 h 2167771"/>
                <a:gd name="connsiteX420-1871" fmla="*/ 1207292 w 3336130"/>
                <a:gd name="connsiteY420-1872" fmla="*/ 714375 h 2167771"/>
                <a:gd name="connsiteX421-1873" fmla="*/ 1188242 w 3336130"/>
                <a:gd name="connsiteY421-1874" fmla="*/ 690562 h 2167771"/>
                <a:gd name="connsiteX422-1875" fmla="*/ 1221580 w 3336130"/>
                <a:gd name="connsiteY422-1876" fmla="*/ 671512 h 2167771"/>
                <a:gd name="connsiteX423-1877" fmla="*/ 1216817 w 3336130"/>
                <a:gd name="connsiteY423-1878" fmla="*/ 657225 h 2167771"/>
                <a:gd name="connsiteX424-1879" fmla="*/ 1183480 w 3336130"/>
                <a:gd name="connsiteY424-1880" fmla="*/ 619125 h 2167771"/>
                <a:gd name="connsiteX425-1881" fmla="*/ 1169192 w 3336130"/>
                <a:gd name="connsiteY425-1882" fmla="*/ 614362 h 2167771"/>
                <a:gd name="connsiteX426-1883" fmla="*/ 1135855 w 3336130"/>
                <a:gd name="connsiteY426-1884" fmla="*/ 600075 h 2167771"/>
                <a:gd name="connsiteX427-1885" fmla="*/ 1112042 w 3336130"/>
                <a:gd name="connsiteY427-1886" fmla="*/ 576262 h 2167771"/>
                <a:gd name="connsiteX428-1887" fmla="*/ 1102517 w 3336130"/>
                <a:gd name="connsiteY428-1888" fmla="*/ 547687 h 2167771"/>
                <a:gd name="connsiteX429-1889" fmla="*/ 1073942 w 3336130"/>
                <a:gd name="connsiteY429-1890" fmla="*/ 538162 h 2167771"/>
                <a:gd name="connsiteX430-1891" fmla="*/ 1040605 w 3336130"/>
                <a:gd name="connsiteY430-1892" fmla="*/ 547687 h 2167771"/>
                <a:gd name="connsiteX431-1893" fmla="*/ 1031080 w 3336130"/>
                <a:gd name="connsiteY431-1894" fmla="*/ 533400 h 2167771"/>
                <a:gd name="connsiteX432-1895" fmla="*/ 1002505 w 3336130"/>
                <a:gd name="connsiteY432-1896" fmla="*/ 514350 h 2167771"/>
                <a:gd name="connsiteX433-1897" fmla="*/ 992980 w 3336130"/>
                <a:gd name="connsiteY433-1898" fmla="*/ 500062 h 2167771"/>
                <a:gd name="connsiteX434-1899" fmla="*/ 945355 w 3336130"/>
                <a:gd name="connsiteY434-1900" fmla="*/ 490537 h 2167771"/>
                <a:gd name="connsiteX435-1901" fmla="*/ 931067 w 3336130"/>
                <a:gd name="connsiteY435-1902" fmla="*/ 447675 h 2167771"/>
                <a:gd name="connsiteX436-1903" fmla="*/ 926305 w 3336130"/>
                <a:gd name="connsiteY436-1904" fmla="*/ 433387 h 2167771"/>
                <a:gd name="connsiteX437-1905" fmla="*/ 878680 w 3336130"/>
                <a:gd name="connsiteY437-1906" fmla="*/ 409575 h 2167771"/>
                <a:gd name="connsiteX438-1907" fmla="*/ 859630 w 3336130"/>
                <a:gd name="connsiteY438-1908" fmla="*/ 395287 h 2167771"/>
                <a:gd name="connsiteX439-1909" fmla="*/ 845342 w 3336130"/>
                <a:gd name="connsiteY439-1910" fmla="*/ 390525 h 2167771"/>
                <a:gd name="connsiteX440-1911" fmla="*/ 764380 w 3336130"/>
                <a:gd name="connsiteY440-1912" fmla="*/ 385762 h 2167771"/>
                <a:gd name="connsiteX441-1913" fmla="*/ 707230 w 3336130"/>
                <a:gd name="connsiteY441-1914" fmla="*/ 371475 h 2167771"/>
                <a:gd name="connsiteX442-1915" fmla="*/ 688180 w 3336130"/>
                <a:gd name="connsiteY442-1916" fmla="*/ 366712 h 2167771"/>
                <a:gd name="connsiteX443-1917" fmla="*/ 673892 w 3336130"/>
                <a:gd name="connsiteY443-1918" fmla="*/ 361950 h 2167771"/>
                <a:gd name="connsiteX444-1919" fmla="*/ 645317 w 3336130"/>
                <a:gd name="connsiteY444-1920" fmla="*/ 357187 h 2167771"/>
                <a:gd name="connsiteX445-1921" fmla="*/ 626267 w 3336130"/>
                <a:gd name="connsiteY445-1922" fmla="*/ 347662 h 2167771"/>
                <a:gd name="connsiteX446-1923" fmla="*/ 569117 w 3336130"/>
                <a:gd name="connsiteY446-1924" fmla="*/ 361950 h 2167771"/>
                <a:gd name="connsiteX447-1925" fmla="*/ 573880 w 3336130"/>
                <a:gd name="connsiteY447-1926" fmla="*/ 376237 h 2167771"/>
                <a:gd name="connsiteX448-1927" fmla="*/ 588167 w 3336130"/>
                <a:gd name="connsiteY448-1928" fmla="*/ 381000 h 2167771"/>
                <a:gd name="connsiteX449-1929" fmla="*/ 573880 w 3336130"/>
                <a:gd name="connsiteY449-1930" fmla="*/ 385762 h 2167771"/>
                <a:gd name="connsiteX450-1931" fmla="*/ 535780 w 3336130"/>
                <a:gd name="connsiteY450-1932" fmla="*/ 390525 h 2167771"/>
                <a:gd name="connsiteX451-1933" fmla="*/ 521492 w 3336130"/>
                <a:gd name="connsiteY451-1934" fmla="*/ 385762 h 2167771"/>
                <a:gd name="connsiteX452-1935" fmla="*/ 488155 w 3336130"/>
                <a:gd name="connsiteY452-1936" fmla="*/ 400050 h 2167771"/>
                <a:gd name="connsiteX453-1937" fmla="*/ 473867 w 3336130"/>
                <a:gd name="connsiteY453-1938" fmla="*/ 390525 h 2167771"/>
                <a:gd name="connsiteX454-1939" fmla="*/ 488155 w 3336130"/>
                <a:gd name="connsiteY454-1940" fmla="*/ 342900 h 2167771"/>
                <a:gd name="connsiteX455-1941" fmla="*/ 502442 w 3336130"/>
                <a:gd name="connsiteY455-1942" fmla="*/ 338137 h 2167771"/>
                <a:gd name="connsiteX456-1943" fmla="*/ 483392 w 3336130"/>
                <a:gd name="connsiteY456-1944" fmla="*/ 328612 h 2167771"/>
                <a:gd name="connsiteX457-1945" fmla="*/ 454817 w 3336130"/>
                <a:gd name="connsiteY457-1946" fmla="*/ 352425 h 2167771"/>
                <a:gd name="connsiteX458-1947" fmla="*/ 426242 w 3336130"/>
                <a:gd name="connsiteY458-1948" fmla="*/ 371475 h 2167771"/>
                <a:gd name="connsiteX459-1949" fmla="*/ 411955 w 3336130"/>
                <a:gd name="connsiteY459-1950" fmla="*/ 381000 h 2167771"/>
                <a:gd name="connsiteX460-1951" fmla="*/ 397667 w 3336130"/>
                <a:gd name="connsiteY460-1952" fmla="*/ 395287 h 2167771"/>
                <a:gd name="connsiteX461-1953" fmla="*/ 416717 w 3336130"/>
                <a:gd name="connsiteY461-1954" fmla="*/ 419100 h 2167771"/>
                <a:gd name="connsiteX462-1955" fmla="*/ 359567 w 3336130"/>
                <a:gd name="connsiteY462-1956" fmla="*/ 447675 h 2167771"/>
                <a:gd name="connsiteX463-1957" fmla="*/ 330992 w 3336130"/>
                <a:gd name="connsiteY463-1958" fmla="*/ 466725 h 2167771"/>
                <a:gd name="connsiteX464-1959" fmla="*/ 297655 w 3336130"/>
                <a:gd name="connsiteY464-1960" fmla="*/ 485775 h 2167771"/>
                <a:gd name="connsiteX465-1961" fmla="*/ 283367 w 3336130"/>
                <a:gd name="connsiteY465-1962" fmla="*/ 490537 h 2167771"/>
                <a:gd name="connsiteX466-1963" fmla="*/ 245267 w 3336130"/>
                <a:gd name="connsiteY466-1964" fmla="*/ 514350 h 2167771"/>
                <a:gd name="connsiteX467-1965" fmla="*/ 230980 w 3336130"/>
                <a:gd name="connsiteY467-1966" fmla="*/ 519112 h 2167771"/>
                <a:gd name="connsiteX468-1967" fmla="*/ 216692 w 3336130"/>
                <a:gd name="connsiteY468-1968" fmla="*/ 523875 h 2167771"/>
                <a:gd name="connsiteX469-1969" fmla="*/ 221455 w 3336130"/>
                <a:gd name="connsiteY469-1970" fmla="*/ 495300 h 2167771"/>
                <a:gd name="connsiteX470-1971" fmla="*/ 250030 w 3336130"/>
                <a:gd name="connsiteY470-1972" fmla="*/ 476250 h 2167771"/>
                <a:gd name="connsiteX471-1973" fmla="*/ 259555 w 3336130"/>
                <a:gd name="connsiteY471-1974" fmla="*/ 461962 h 2167771"/>
                <a:gd name="connsiteX472-1975" fmla="*/ 288130 w 3336130"/>
                <a:gd name="connsiteY472-1976" fmla="*/ 452437 h 2167771"/>
                <a:gd name="connsiteX473-1977" fmla="*/ 297655 w 3336130"/>
                <a:gd name="connsiteY473-1978" fmla="*/ 438150 h 2167771"/>
                <a:gd name="connsiteX474-1979" fmla="*/ 307180 w 3336130"/>
                <a:gd name="connsiteY474-1980" fmla="*/ 414337 h 2167771"/>
                <a:gd name="connsiteX475-1981" fmla="*/ 269080 w 3336130"/>
                <a:gd name="connsiteY475-1982" fmla="*/ 419100 h 2167771"/>
                <a:gd name="connsiteX476-1983" fmla="*/ 254792 w 3336130"/>
                <a:gd name="connsiteY476-1984" fmla="*/ 423862 h 2167771"/>
                <a:gd name="connsiteX477-1985" fmla="*/ 235742 w 3336130"/>
                <a:gd name="connsiteY477-1986" fmla="*/ 419100 h 2167771"/>
                <a:gd name="connsiteX478-1987" fmla="*/ 221455 w 3336130"/>
                <a:gd name="connsiteY478-1988" fmla="*/ 409575 h 2167771"/>
                <a:gd name="connsiteX479-1989" fmla="*/ 164305 w 3336130"/>
                <a:gd name="connsiteY479-1990" fmla="*/ 400050 h 2167771"/>
                <a:gd name="connsiteX480-1991" fmla="*/ 159542 w 3336130"/>
                <a:gd name="connsiteY480-1992" fmla="*/ 376237 h 2167771"/>
                <a:gd name="connsiteX481-1993" fmla="*/ 116680 w 3336130"/>
                <a:gd name="connsiteY481-1994" fmla="*/ 381000 h 2167771"/>
                <a:gd name="connsiteX482-1995" fmla="*/ 102392 w 3336130"/>
                <a:gd name="connsiteY482-1996" fmla="*/ 376237 h 2167771"/>
                <a:gd name="connsiteX483-1997" fmla="*/ 92867 w 3336130"/>
                <a:gd name="connsiteY483-1998" fmla="*/ 361950 h 2167771"/>
                <a:gd name="connsiteX484-1999" fmla="*/ 78580 w 3336130"/>
                <a:gd name="connsiteY484-2000" fmla="*/ 357187 h 2167771"/>
                <a:gd name="connsiteX485-2001" fmla="*/ 73817 w 3336130"/>
                <a:gd name="connsiteY485-2002" fmla="*/ 342900 h 2167771"/>
                <a:gd name="connsiteX486-2003" fmla="*/ 59530 w 3336130"/>
                <a:gd name="connsiteY486-2004" fmla="*/ 333375 h 2167771"/>
                <a:gd name="connsiteX487-2005" fmla="*/ 50005 w 3336130"/>
                <a:gd name="connsiteY487-2006" fmla="*/ 319087 h 2167771"/>
                <a:gd name="connsiteX488-2007" fmla="*/ 54767 w 3336130"/>
                <a:gd name="connsiteY488-2008" fmla="*/ 304800 h 2167771"/>
                <a:gd name="connsiteX489-2009" fmla="*/ 111917 w 3336130"/>
                <a:gd name="connsiteY489-2010" fmla="*/ 276225 h 2167771"/>
                <a:gd name="connsiteX490-2011" fmla="*/ 130967 w 3336130"/>
                <a:gd name="connsiteY490-2012" fmla="*/ 271462 h 2167771"/>
                <a:gd name="connsiteX491-2013" fmla="*/ 164305 w 3336130"/>
                <a:gd name="connsiteY491-2014" fmla="*/ 266700 h 2167771"/>
                <a:gd name="connsiteX492-2015" fmla="*/ 192880 w 3336130"/>
                <a:gd name="connsiteY492-2016" fmla="*/ 257175 h 2167771"/>
                <a:gd name="connsiteX493-2017" fmla="*/ 207167 w 3336130"/>
                <a:gd name="connsiteY493-2018" fmla="*/ 252412 h 2167771"/>
                <a:gd name="connsiteX494-2019" fmla="*/ 197642 w 3336130"/>
                <a:gd name="connsiteY494-2020" fmla="*/ 214312 h 2167771"/>
                <a:gd name="connsiteX495-2021" fmla="*/ 183355 w 3336130"/>
                <a:gd name="connsiteY495-2022" fmla="*/ 209550 h 2167771"/>
                <a:gd name="connsiteX496-2023" fmla="*/ 173830 w 3336130"/>
                <a:gd name="connsiteY496-2024" fmla="*/ 223837 h 2167771"/>
                <a:gd name="connsiteX497-2025" fmla="*/ 159542 w 3336130"/>
                <a:gd name="connsiteY497-2026" fmla="*/ 228600 h 2167771"/>
                <a:gd name="connsiteX498-2027" fmla="*/ 130967 w 3336130"/>
                <a:gd name="connsiteY498-2028" fmla="*/ 223837 h 2167771"/>
                <a:gd name="connsiteX499-2029" fmla="*/ 116680 w 3336130"/>
                <a:gd name="connsiteY499-2030" fmla="*/ 219075 h 2167771"/>
                <a:gd name="connsiteX500-2031" fmla="*/ 69055 w 3336130"/>
                <a:gd name="connsiteY500-2032" fmla="*/ 228600 h 2167771"/>
                <a:gd name="connsiteX501-2033" fmla="*/ 35717 w 3336130"/>
                <a:gd name="connsiteY501-2034" fmla="*/ 214312 h 2167771"/>
                <a:gd name="connsiteX502-2035" fmla="*/ 16667 w 3336130"/>
                <a:gd name="connsiteY502-2036" fmla="*/ 195262 h 2167771"/>
                <a:gd name="connsiteX503-2037" fmla="*/ 2380 w 3336130"/>
                <a:gd name="connsiteY503-2038" fmla="*/ 204787 h 2167771"/>
                <a:gd name="connsiteX504-2039" fmla="*/ 7142 w 3336130"/>
                <a:gd name="connsiteY504-2040" fmla="*/ 180975 h 2167771"/>
                <a:gd name="connsiteX505-2041" fmla="*/ 59530 w 3336130"/>
                <a:gd name="connsiteY505-2042" fmla="*/ 176212 h 2167771"/>
                <a:gd name="connsiteX506-2043" fmla="*/ 88105 w 3336130"/>
                <a:gd name="connsiteY506-2044" fmla="*/ 166687 h 2167771"/>
                <a:gd name="connsiteX507-2045" fmla="*/ 145255 w 3336130"/>
                <a:gd name="connsiteY507-2046" fmla="*/ 176212 h 2167771"/>
                <a:gd name="connsiteX508-2047" fmla="*/ 178592 w 3336130"/>
                <a:gd name="connsiteY508-2048" fmla="*/ 166687 h 2167771"/>
                <a:gd name="connsiteX509-2049" fmla="*/ 192880 w 3336130"/>
                <a:gd name="connsiteY509-2050" fmla="*/ 157162 h 2167771"/>
                <a:gd name="connsiteX510-2051" fmla="*/ 116680 w 3336130"/>
                <a:gd name="connsiteY510-2052" fmla="*/ 138112 h 2167771"/>
                <a:gd name="connsiteX511-2053" fmla="*/ 107155 w 3336130"/>
                <a:gd name="connsiteY511-2054" fmla="*/ 123825 h 2167771"/>
                <a:gd name="connsiteX512-2055" fmla="*/ 73817 w 3336130"/>
                <a:gd name="connsiteY512-2056" fmla="*/ 104775 h 2167771"/>
                <a:gd name="connsiteX513-2057" fmla="*/ 54767 w 3336130"/>
                <a:gd name="connsiteY513-2058" fmla="*/ 80962 h 2167771"/>
                <a:gd name="connsiteX514-2059" fmla="*/ 45242 w 3336130"/>
                <a:gd name="connsiteY514-2060" fmla="*/ 85725 h 2167771"/>
                <a:gd name="connsiteX0-2061" fmla="*/ 45242 w 3336130"/>
                <a:gd name="connsiteY0-2062" fmla="*/ 85725 h 2167322"/>
                <a:gd name="connsiteX1-2063" fmla="*/ 45242 w 3336130"/>
                <a:gd name="connsiteY1-2064" fmla="*/ 85725 h 2167322"/>
                <a:gd name="connsiteX2-2065" fmla="*/ 88105 w 3336130"/>
                <a:gd name="connsiteY2-2066" fmla="*/ 80962 h 2167322"/>
                <a:gd name="connsiteX3-2067" fmla="*/ 116680 w 3336130"/>
                <a:gd name="connsiteY3-2068" fmla="*/ 71437 h 2167322"/>
                <a:gd name="connsiteX4-2069" fmla="*/ 130967 w 3336130"/>
                <a:gd name="connsiteY4-2070" fmla="*/ 66675 h 2167322"/>
                <a:gd name="connsiteX5-2071" fmla="*/ 140492 w 3336130"/>
                <a:gd name="connsiteY5-2072" fmla="*/ 52387 h 2167322"/>
                <a:gd name="connsiteX6-2073" fmla="*/ 197642 w 3336130"/>
                <a:gd name="connsiteY6-2074" fmla="*/ 23812 h 2167322"/>
                <a:gd name="connsiteX7-2075" fmla="*/ 230980 w 3336130"/>
                <a:gd name="connsiteY7-2076" fmla="*/ 19050 h 2167322"/>
                <a:gd name="connsiteX8-2077" fmla="*/ 245267 w 3336130"/>
                <a:gd name="connsiteY8-2078" fmla="*/ 14287 h 2167322"/>
                <a:gd name="connsiteX9-2079" fmla="*/ 335755 w 3336130"/>
                <a:gd name="connsiteY9-2080" fmla="*/ 4762 h 2167322"/>
                <a:gd name="connsiteX10-2081" fmla="*/ 350042 w 3336130"/>
                <a:gd name="connsiteY10-2082" fmla="*/ 0 h 2167322"/>
                <a:gd name="connsiteX11-2083" fmla="*/ 402430 w 3336130"/>
                <a:gd name="connsiteY11-2084" fmla="*/ 14287 h 2167322"/>
                <a:gd name="connsiteX12-2085" fmla="*/ 421480 w 3336130"/>
                <a:gd name="connsiteY12-2086" fmla="*/ 19050 h 2167322"/>
                <a:gd name="connsiteX13-2087" fmla="*/ 454817 w 3336130"/>
                <a:gd name="connsiteY13-2088" fmla="*/ 28575 h 2167322"/>
                <a:gd name="connsiteX14-2089" fmla="*/ 545305 w 3336130"/>
                <a:gd name="connsiteY14-2090" fmla="*/ 28575 h 2167322"/>
                <a:gd name="connsiteX15-2091" fmla="*/ 564355 w 3336130"/>
                <a:gd name="connsiteY15-2092" fmla="*/ 33337 h 2167322"/>
                <a:gd name="connsiteX16-2093" fmla="*/ 650080 w 3336130"/>
                <a:gd name="connsiteY16-2094" fmla="*/ 38100 h 2167322"/>
                <a:gd name="connsiteX17-2095" fmla="*/ 664367 w 3336130"/>
                <a:gd name="connsiteY17-2096" fmla="*/ 42862 h 2167322"/>
                <a:gd name="connsiteX18-2097" fmla="*/ 702467 w 3336130"/>
                <a:gd name="connsiteY18-2098" fmla="*/ 52387 h 2167322"/>
                <a:gd name="connsiteX19-2099" fmla="*/ 750092 w 3336130"/>
                <a:gd name="connsiteY19-2100" fmla="*/ 47625 h 2167322"/>
                <a:gd name="connsiteX20-2101" fmla="*/ 792955 w 3336130"/>
                <a:gd name="connsiteY20-2102" fmla="*/ 52387 h 2167322"/>
                <a:gd name="connsiteX21-2103" fmla="*/ 888205 w 3336130"/>
                <a:gd name="connsiteY21-2104" fmla="*/ 61912 h 2167322"/>
                <a:gd name="connsiteX22-2105" fmla="*/ 959642 w 3336130"/>
                <a:gd name="connsiteY22-2106" fmla="*/ 66675 h 2167322"/>
                <a:gd name="connsiteX23-2107" fmla="*/ 978692 w 3336130"/>
                <a:gd name="connsiteY23-2108" fmla="*/ 61912 h 2167322"/>
                <a:gd name="connsiteX24-2109" fmla="*/ 1007267 w 3336130"/>
                <a:gd name="connsiteY24-2110" fmla="*/ 52387 h 2167322"/>
                <a:gd name="connsiteX25-2111" fmla="*/ 1073942 w 3336130"/>
                <a:gd name="connsiteY25-2112" fmla="*/ 47625 h 2167322"/>
                <a:gd name="connsiteX26-2113" fmla="*/ 1121567 w 3336130"/>
                <a:gd name="connsiteY26-2114" fmla="*/ 33337 h 2167322"/>
                <a:gd name="connsiteX27-2115" fmla="*/ 1135855 w 3336130"/>
                <a:gd name="connsiteY27-2116" fmla="*/ 28575 h 2167322"/>
                <a:gd name="connsiteX28-2117" fmla="*/ 1131092 w 3336130"/>
                <a:gd name="connsiteY28-2118" fmla="*/ 42862 h 2167322"/>
                <a:gd name="connsiteX29-2119" fmla="*/ 1169192 w 3336130"/>
                <a:gd name="connsiteY29-2120" fmla="*/ 52387 h 2167322"/>
                <a:gd name="connsiteX30-2121" fmla="*/ 1188242 w 3336130"/>
                <a:gd name="connsiteY30-2122" fmla="*/ 28575 h 2167322"/>
                <a:gd name="connsiteX31-2123" fmla="*/ 1216817 w 3336130"/>
                <a:gd name="connsiteY31-2124" fmla="*/ 38100 h 2167322"/>
                <a:gd name="connsiteX32-2125" fmla="*/ 1245392 w 3336130"/>
                <a:gd name="connsiteY32-2126" fmla="*/ 47625 h 2167322"/>
                <a:gd name="connsiteX33-2127" fmla="*/ 1259680 w 3336130"/>
                <a:gd name="connsiteY33-2128" fmla="*/ 57150 h 2167322"/>
                <a:gd name="connsiteX34-2129" fmla="*/ 1316830 w 3336130"/>
                <a:gd name="connsiteY34-2130" fmla="*/ 52387 h 2167322"/>
                <a:gd name="connsiteX35-2131" fmla="*/ 1331117 w 3336130"/>
                <a:gd name="connsiteY35-2132" fmla="*/ 47625 h 2167322"/>
                <a:gd name="connsiteX36-2133" fmla="*/ 1388267 w 3336130"/>
                <a:gd name="connsiteY36-2134" fmla="*/ 52387 h 2167322"/>
                <a:gd name="connsiteX37-2135" fmla="*/ 1412080 w 3336130"/>
                <a:gd name="connsiteY37-2136" fmla="*/ 57150 h 2167322"/>
                <a:gd name="connsiteX38-2137" fmla="*/ 1426367 w 3336130"/>
                <a:gd name="connsiteY38-2138" fmla="*/ 61912 h 2167322"/>
                <a:gd name="connsiteX39-2139" fmla="*/ 1473992 w 3336130"/>
                <a:gd name="connsiteY39-2140" fmla="*/ 66675 h 2167322"/>
                <a:gd name="connsiteX40-2141" fmla="*/ 1559717 w 3336130"/>
                <a:gd name="connsiteY40-2142" fmla="*/ 80962 h 2167322"/>
                <a:gd name="connsiteX41-2143" fmla="*/ 1583530 w 3336130"/>
                <a:gd name="connsiteY41-2144" fmla="*/ 100012 h 2167322"/>
                <a:gd name="connsiteX42-2145" fmla="*/ 1569242 w 3336130"/>
                <a:gd name="connsiteY42-2146" fmla="*/ 104775 h 2167322"/>
                <a:gd name="connsiteX43-2147" fmla="*/ 1650205 w 3336130"/>
                <a:gd name="connsiteY43-2148" fmla="*/ 114300 h 2167322"/>
                <a:gd name="connsiteX44-2149" fmla="*/ 1688305 w 3336130"/>
                <a:gd name="connsiteY44-2150" fmla="*/ 109537 h 2167322"/>
                <a:gd name="connsiteX45-2151" fmla="*/ 1754980 w 3336130"/>
                <a:gd name="connsiteY45-2152" fmla="*/ 114300 h 2167322"/>
                <a:gd name="connsiteX46-2153" fmla="*/ 1783555 w 3336130"/>
                <a:gd name="connsiteY46-2154" fmla="*/ 133350 h 2167322"/>
                <a:gd name="connsiteX47-2155" fmla="*/ 1778792 w 3336130"/>
                <a:gd name="connsiteY47-2156" fmla="*/ 95250 h 2167322"/>
                <a:gd name="connsiteX48-2157" fmla="*/ 1807367 w 3336130"/>
                <a:gd name="connsiteY48-2158" fmla="*/ 85725 h 2167322"/>
                <a:gd name="connsiteX49-2159" fmla="*/ 1821655 w 3336130"/>
                <a:gd name="connsiteY49-2160" fmla="*/ 76200 h 2167322"/>
                <a:gd name="connsiteX50-2161" fmla="*/ 1854992 w 3336130"/>
                <a:gd name="connsiteY50-2162" fmla="*/ 90487 h 2167322"/>
                <a:gd name="connsiteX51-2163" fmla="*/ 1883567 w 3336130"/>
                <a:gd name="connsiteY51-2164" fmla="*/ 100012 h 2167322"/>
                <a:gd name="connsiteX52-2165" fmla="*/ 1926430 w 3336130"/>
                <a:gd name="connsiteY52-2166" fmla="*/ 104775 h 2167322"/>
                <a:gd name="connsiteX53-2167" fmla="*/ 1950242 w 3336130"/>
                <a:gd name="connsiteY53-2168" fmla="*/ 109537 h 2167322"/>
                <a:gd name="connsiteX54-2169" fmla="*/ 1978817 w 3336130"/>
                <a:gd name="connsiteY54-2170" fmla="*/ 114300 h 2167322"/>
                <a:gd name="connsiteX55-2171" fmla="*/ 2078830 w 3336130"/>
                <a:gd name="connsiteY55-2172" fmla="*/ 109537 h 2167322"/>
                <a:gd name="connsiteX56-2173" fmla="*/ 2083592 w 3336130"/>
                <a:gd name="connsiteY56-2174" fmla="*/ 95250 h 2167322"/>
                <a:gd name="connsiteX57-2175" fmla="*/ 2064542 w 3336130"/>
                <a:gd name="connsiteY57-2176" fmla="*/ 71437 h 2167322"/>
                <a:gd name="connsiteX58-2177" fmla="*/ 2050255 w 3336130"/>
                <a:gd name="connsiteY58-2178" fmla="*/ 76200 h 2167322"/>
                <a:gd name="connsiteX59-2179" fmla="*/ 2055017 w 3336130"/>
                <a:gd name="connsiteY59-2180" fmla="*/ 47625 h 2167322"/>
                <a:gd name="connsiteX60-2181" fmla="*/ 2093117 w 3336130"/>
                <a:gd name="connsiteY60-2182" fmla="*/ 42862 h 2167322"/>
                <a:gd name="connsiteX61-2183" fmla="*/ 2107405 w 3336130"/>
                <a:gd name="connsiteY61-2184" fmla="*/ 38100 h 2167322"/>
                <a:gd name="connsiteX62-2185" fmla="*/ 2116930 w 3336130"/>
                <a:gd name="connsiteY62-2186" fmla="*/ 52387 h 2167322"/>
                <a:gd name="connsiteX63-2187" fmla="*/ 2131217 w 3336130"/>
                <a:gd name="connsiteY63-2188" fmla="*/ 61912 h 2167322"/>
                <a:gd name="connsiteX64-2189" fmla="*/ 2140742 w 3336130"/>
                <a:gd name="connsiteY64-2190" fmla="*/ 76200 h 2167322"/>
                <a:gd name="connsiteX65-2191" fmla="*/ 2140742 w 3336130"/>
                <a:gd name="connsiteY65-2192" fmla="*/ 119062 h 2167322"/>
                <a:gd name="connsiteX66-2193" fmla="*/ 2155030 w 3336130"/>
                <a:gd name="connsiteY66-2194" fmla="*/ 123825 h 2167322"/>
                <a:gd name="connsiteX67-2195" fmla="*/ 2178842 w 3336130"/>
                <a:gd name="connsiteY67-2196" fmla="*/ 104775 h 2167322"/>
                <a:gd name="connsiteX68-2197" fmla="*/ 2183605 w 3336130"/>
                <a:gd name="connsiteY68-2198" fmla="*/ 90487 h 2167322"/>
                <a:gd name="connsiteX69-2199" fmla="*/ 2197892 w 3336130"/>
                <a:gd name="connsiteY69-2200" fmla="*/ 85725 h 2167322"/>
                <a:gd name="connsiteX70-2201" fmla="*/ 2202655 w 3336130"/>
                <a:gd name="connsiteY70-2202" fmla="*/ 71437 h 2167322"/>
                <a:gd name="connsiteX71-2203" fmla="*/ 2216942 w 3336130"/>
                <a:gd name="connsiteY71-2204" fmla="*/ 66675 h 2167322"/>
                <a:gd name="connsiteX72-2205" fmla="*/ 2231230 w 3336130"/>
                <a:gd name="connsiteY72-2206" fmla="*/ 57150 h 2167322"/>
                <a:gd name="connsiteX73-2207" fmla="*/ 2259805 w 3336130"/>
                <a:gd name="connsiteY73-2208" fmla="*/ 47625 h 2167322"/>
                <a:gd name="connsiteX74-2209" fmla="*/ 2274092 w 3336130"/>
                <a:gd name="connsiteY74-2210" fmla="*/ 52387 h 2167322"/>
                <a:gd name="connsiteX75-2211" fmla="*/ 2283617 w 3336130"/>
                <a:gd name="connsiteY75-2212" fmla="*/ 66675 h 2167322"/>
                <a:gd name="connsiteX76-2213" fmla="*/ 2297905 w 3336130"/>
                <a:gd name="connsiteY76-2214" fmla="*/ 76200 h 2167322"/>
                <a:gd name="connsiteX77-2215" fmla="*/ 2321717 w 3336130"/>
                <a:gd name="connsiteY77-2216" fmla="*/ 95250 h 2167322"/>
                <a:gd name="connsiteX78-2217" fmla="*/ 2340767 w 3336130"/>
                <a:gd name="connsiteY78-2218" fmla="*/ 66675 h 2167322"/>
                <a:gd name="connsiteX79-2219" fmla="*/ 2369342 w 3336130"/>
                <a:gd name="connsiteY79-2220" fmla="*/ 71437 h 2167322"/>
                <a:gd name="connsiteX80-2221" fmla="*/ 2374105 w 3336130"/>
                <a:gd name="connsiteY80-2222" fmla="*/ 85725 h 2167322"/>
                <a:gd name="connsiteX81-2223" fmla="*/ 2359817 w 3336130"/>
                <a:gd name="connsiteY81-2224" fmla="*/ 119062 h 2167322"/>
                <a:gd name="connsiteX82-2225" fmla="*/ 2402680 w 3336130"/>
                <a:gd name="connsiteY82-2226" fmla="*/ 123825 h 2167322"/>
                <a:gd name="connsiteX83-2227" fmla="*/ 2416967 w 3336130"/>
                <a:gd name="connsiteY83-2228" fmla="*/ 133350 h 2167322"/>
                <a:gd name="connsiteX84-2229" fmla="*/ 2421730 w 3336130"/>
                <a:gd name="connsiteY84-2230" fmla="*/ 119062 h 2167322"/>
                <a:gd name="connsiteX85-2231" fmla="*/ 2445542 w 3336130"/>
                <a:gd name="connsiteY85-2232" fmla="*/ 95250 h 2167322"/>
                <a:gd name="connsiteX86-2233" fmla="*/ 2459830 w 3336130"/>
                <a:gd name="connsiteY86-2234" fmla="*/ 66675 h 2167322"/>
                <a:gd name="connsiteX87-2235" fmla="*/ 2464592 w 3336130"/>
                <a:gd name="connsiteY87-2236" fmla="*/ 52387 h 2167322"/>
                <a:gd name="connsiteX88-2237" fmla="*/ 2545555 w 3336130"/>
                <a:gd name="connsiteY88-2238" fmla="*/ 57150 h 2167322"/>
                <a:gd name="connsiteX89-2239" fmla="*/ 2559842 w 3336130"/>
                <a:gd name="connsiteY89-2240" fmla="*/ 61912 h 2167322"/>
                <a:gd name="connsiteX90-2241" fmla="*/ 2569367 w 3336130"/>
                <a:gd name="connsiteY90-2242" fmla="*/ 76200 h 2167322"/>
                <a:gd name="connsiteX91-2243" fmla="*/ 2555080 w 3336130"/>
                <a:gd name="connsiteY91-2244" fmla="*/ 85725 h 2167322"/>
                <a:gd name="connsiteX92-2245" fmla="*/ 2569367 w 3336130"/>
                <a:gd name="connsiteY92-2246" fmla="*/ 123825 h 2167322"/>
                <a:gd name="connsiteX93-2247" fmla="*/ 2583655 w 3336130"/>
                <a:gd name="connsiteY93-2248" fmla="*/ 133350 h 2167322"/>
                <a:gd name="connsiteX94-2249" fmla="*/ 2550317 w 3336130"/>
                <a:gd name="connsiteY94-2250" fmla="*/ 142875 h 2167322"/>
                <a:gd name="connsiteX95-2251" fmla="*/ 2521742 w 3336130"/>
                <a:gd name="connsiteY95-2252" fmla="*/ 152400 h 2167322"/>
                <a:gd name="connsiteX96-2253" fmla="*/ 2507455 w 3336130"/>
                <a:gd name="connsiteY96-2254" fmla="*/ 157162 h 2167322"/>
                <a:gd name="connsiteX97-2255" fmla="*/ 2493167 w 3336130"/>
                <a:gd name="connsiteY97-2256" fmla="*/ 166687 h 2167322"/>
                <a:gd name="connsiteX98-2257" fmla="*/ 2436017 w 3336130"/>
                <a:gd name="connsiteY98-2258" fmla="*/ 157162 h 2167322"/>
                <a:gd name="connsiteX99-2259" fmla="*/ 2416967 w 3336130"/>
                <a:gd name="connsiteY99-2260" fmla="*/ 185737 h 2167322"/>
                <a:gd name="connsiteX100-2261" fmla="*/ 2402680 w 3336130"/>
                <a:gd name="connsiteY100-2262" fmla="*/ 195262 h 2167322"/>
                <a:gd name="connsiteX101-2263" fmla="*/ 2393155 w 3336130"/>
                <a:gd name="connsiteY101-2264" fmla="*/ 223837 h 2167322"/>
                <a:gd name="connsiteX102-2265" fmla="*/ 2364580 w 3336130"/>
                <a:gd name="connsiteY102-2266" fmla="*/ 238125 h 2167322"/>
                <a:gd name="connsiteX103-2267" fmla="*/ 2293142 w 3336130"/>
                <a:gd name="connsiteY103-2268" fmla="*/ 252412 h 2167322"/>
                <a:gd name="connsiteX104-2269" fmla="*/ 2288380 w 3336130"/>
                <a:gd name="connsiteY104-2270" fmla="*/ 266700 h 2167322"/>
                <a:gd name="connsiteX105-2271" fmla="*/ 2259805 w 3336130"/>
                <a:gd name="connsiteY105-2272" fmla="*/ 280987 h 2167322"/>
                <a:gd name="connsiteX106-2273" fmla="*/ 2231230 w 3336130"/>
                <a:gd name="connsiteY106-2274" fmla="*/ 300037 h 2167322"/>
                <a:gd name="connsiteX107-2275" fmla="*/ 2212180 w 3336130"/>
                <a:gd name="connsiteY107-2276" fmla="*/ 309562 h 2167322"/>
                <a:gd name="connsiteX108-2277" fmla="*/ 2197892 w 3336130"/>
                <a:gd name="connsiteY108-2278" fmla="*/ 323850 h 2167322"/>
                <a:gd name="connsiteX109-2279" fmla="*/ 2193130 w 3336130"/>
                <a:gd name="connsiteY109-2280" fmla="*/ 338137 h 2167322"/>
                <a:gd name="connsiteX110-2281" fmla="*/ 2183605 w 3336130"/>
                <a:gd name="connsiteY110-2282" fmla="*/ 371475 h 2167322"/>
                <a:gd name="connsiteX111-2283" fmla="*/ 2174080 w 3336130"/>
                <a:gd name="connsiteY111-2284" fmla="*/ 385762 h 2167322"/>
                <a:gd name="connsiteX112-2285" fmla="*/ 2178842 w 3336130"/>
                <a:gd name="connsiteY112-2286" fmla="*/ 419100 h 2167322"/>
                <a:gd name="connsiteX113-2287" fmla="*/ 2207417 w 3336130"/>
                <a:gd name="connsiteY113-2288" fmla="*/ 428625 h 2167322"/>
                <a:gd name="connsiteX114-2289" fmla="*/ 2216942 w 3336130"/>
                <a:gd name="connsiteY114-2290" fmla="*/ 442912 h 2167322"/>
                <a:gd name="connsiteX115-2291" fmla="*/ 2231230 w 3336130"/>
                <a:gd name="connsiteY115-2292" fmla="*/ 447675 h 2167322"/>
                <a:gd name="connsiteX116-2293" fmla="*/ 2264567 w 3336130"/>
                <a:gd name="connsiteY116-2294" fmla="*/ 481012 h 2167322"/>
                <a:gd name="connsiteX117-2295" fmla="*/ 2297905 w 3336130"/>
                <a:gd name="connsiteY117-2296" fmla="*/ 476250 h 2167322"/>
                <a:gd name="connsiteX118-2297" fmla="*/ 2345530 w 3336130"/>
                <a:gd name="connsiteY118-2298" fmla="*/ 485775 h 2167322"/>
                <a:gd name="connsiteX119-2299" fmla="*/ 2355055 w 3336130"/>
                <a:gd name="connsiteY119-2300" fmla="*/ 500062 h 2167322"/>
                <a:gd name="connsiteX120-2301" fmla="*/ 2383630 w 3336130"/>
                <a:gd name="connsiteY120-2302" fmla="*/ 509587 h 2167322"/>
                <a:gd name="connsiteX121-2303" fmla="*/ 2440780 w 3336130"/>
                <a:gd name="connsiteY121-2304" fmla="*/ 523875 h 2167322"/>
                <a:gd name="connsiteX122-2305" fmla="*/ 2469355 w 3336130"/>
                <a:gd name="connsiteY122-2306" fmla="*/ 533400 h 2167322"/>
                <a:gd name="connsiteX123-2307" fmla="*/ 2483642 w 3336130"/>
                <a:gd name="connsiteY123-2308" fmla="*/ 538162 h 2167322"/>
                <a:gd name="connsiteX124-2309" fmla="*/ 2540792 w 3336130"/>
                <a:gd name="connsiteY124-2310" fmla="*/ 542925 h 2167322"/>
                <a:gd name="connsiteX125-2311" fmla="*/ 2550317 w 3336130"/>
                <a:gd name="connsiteY125-2312" fmla="*/ 571500 h 2167322"/>
                <a:gd name="connsiteX126-2313" fmla="*/ 2559842 w 3336130"/>
                <a:gd name="connsiteY126-2314" fmla="*/ 604837 h 2167322"/>
                <a:gd name="connsiteX127-2315" fmla="*/ 2578892 w 3336130"/>
                <a:gd name="connsiteY127-2316" fmla="*/ 609600 h 2167322"/>
                <a:gd name="connsiteX128-2317" fmla="*/ 2578892 w 3336130"/>
                <a:gd name="connsiteY128-2318" fmla="*/ 628650 h 2167322"/>
                <a:gd name="connsiteX129-2319" fmla="*/ 2588417 w 3336130"/>
                <a:gd name="connsiteY129-2320" fmla="*/ 642937 h 2167322"/>
                <a:gd name="connsiteX130-2321" fmla="*/ 2616992 w 3336130"/>
                <a:gd name="connsiteY130-2322" fmla="*/ 661987 h 2167322"/>
                <a:gd name="connsiteX131-2323" fmla="*/ 2650330 w 3336130"/>
                <a:gd name="connsiteY131-2324" fmla="*/ 642937 h 2167322"/>
                <a:gd name="connsiteX132-2325" fmla="*/ 2640805 w 3336130"/>
                <a:gd name="connsiteY132-2326" fmla="*/ 590550 h 2167322"/>
                <a:gd name="connsiteX133-2327" fmla="*/ 2631280 w 3336130"/>
                <a:gd name="connsiteY133-2328" fmla="*/ 561975 h 2167322"/>
                <a:gd name="connsiteX134-2329" fmla="*/ 2674142 w 3336130"/>
                <a:gd name="connsiteY134-2330" fmla="*/ 547687 h 2167322"/>
                <a:gd name="connsiteX135-2331" fmla="*/ 2688430 w 3336130"/>
                <a:gd name="connsiteY135-2332" fmla="*/ 542925 h 2167322"/>
                <a:gd name="connsiteX136-2333" fmla="*/ 2702717 w 3336130"/>
                <a:gd name="connsiteY136-2334" fmla="*/ 533400 h 2167322"/>
                <a:gd name="connsiteX137-2335" fmla="*/ 2717005 w 3336130"/>
                <a:gd name="connsiteY137-2336" fmla="*/ 504825 h 2167322"/>
                <a:gd name="connsiteX138-2337" fmla="*/ 2726530 w 3336130"/>
                <a:gd name="connsiteY138-2338" fmla="*/ 490537 h 2167322"/>
                <a:gd name="connsiteX139-2339" fmla="*/ 2712242 w 3336130"/>
                <a:gd name="connsiteY139-2340" fmla="*/ 461962 h 2167322"/>
                <a:gd name="connsiteX140-2341" fmla="*/ 2697955 w 3336130"/>
                <a:gd name="connsiteY140-2342" fmla="*/ 452437 h 2167322"/>
                <a:gd name="connsiteX141-2343" fmla="*/ 2693192 w 3336130"/>
                <a:gd name="connsiteY141-2344" fmla="*/ 438150 h 2167322"/>
                <a:gd name="connsiteX142-2345" fmla="*/ 2664617 w 3336130"/>
                <a:gd name="connsiteY142-2346" fmla="*/ 428625 h 2167322"/>
                <a:gd name="connsiteX143-2347" fmla="*/ 2678905 w 3336130"/>
                <a:gd name="connsiteY143-2348" fmla="*/ 395287 h 2167322"/>
                <a:gd name="connsiteX144-2349" fmla="*/ 2688430 w 3336130"/>
                <a:gd name="connsiteY144-2350" fmla="*/ 366712 h 2167322"/>
                <a:gd name="connsiteX145-2351" fmla="*/ 2683667 w 3336130"/>
                <a:gd name="connsiteY145-2352" fmla="*/ 352425 h 2167322"/>
                <a:gd name="connsiteX146-2353" fmla="*/ 2693192 w 3336130"/>
                <a:gd name="connsiteY146-2354" fmla="*/ 323850 h 2167322"/>
                <a:gd name="connsiteX147-2355" fmla="*/ 2688430 w 3336130"/>
                <a:gd name="connsiteY147-2356" fmla="*/ 304800 h 2167322"/>
                <a:gd name="connsiteX148-2357" fmla="*/ 2688430 w 3336130"/>
                <a:gd name="connsiteY148-2358" fmla="*/ 295275 h 2167322"/>
                <a:gd name="connsiteX149-2359" fmla="*/ 2769392 w 3336130"/>
                <a:gd name="connsiteY149-2360" fmla="*/ 300037 h 2167322"/>
                <a:gd name="connsiteX150-2361" fmla="*/ 2797967 w 3336130"/>
                <a:gd name="connsiteY150-2362" fmla="*/ 309562 h 2167322"/>
                <a:gd name="connsiteX151-2363" fmla="*/ 2812255 w 3336130"/>
                <a:gd name="connsiteY151-2364" fmla="*/ 300037 h 2167322"/>
                <a:gd name="connsiteX152-2365" fmla="*/ 2840830 w 3336130"/>
                <a:gd name="connsiteY152-2366" fmla="*/ 323850 h 2167322"/>
                <a:gd name="connsiteX153-2367" fmla="*/ 2869405 w 3336130"/>
                <a:gd name="connsiteY153-2368" fmla="*/ 338137 h 2167322"/>
                <a:gd name="connsiteX154-2369" fmla="*/ 2883692 w 3336130"/>
                <a:gd name="connsiteY154-2370" fmla="*/ 347662 h 2167322"/>
                <a:gd name="connsiteX155-2371" fmla="*/ 2902742 w 3336130"/>
                <a:gd name="connsiteY155-2372" fmla="*/ 342900 h 2167322"/>
                <a:gd name="connsiteX156-2373" fmla="*/ 2921792 w 3336130"/>
                <a:gd name="connsiteY156-2374" fmla="*/ 347662 h 2167322"/>
                <a:gd name="connsiteX157-2375" fmla="*/ 2931317 w 3336130"/>
                <a:gd name="connsiteY157-2376" fmla="*/ 361950 h 2167322"/>
                <a:gd name="connsiteX158-2377" fmla="*/ 2921792 w 3336130"/>
                <a:gd name="connsiteY158-2378" fmla="*/ 395287 h 2167322"/>
                <a:gd name="connsiteX159-2379" fmla="*/ 2926555 w 3336130"/>
                <a:gd name="connsiteY159-2380" fmla="*/ 414337 h 2167322"/>
                <a:gd name="connsiteX160-2381" fmla="*/ 2955130 w 3336130"/>
                <a:gd name="connsiteY160-2382" fmla="*/ 423862 h 2167322"/>
                <a:gd name="connsiteX161-2383" fmla="*/ 2978942 w 3336130"/>
                <a:gd name="connsiteY161-2384" fmla="*/ 447675 h 2167322"/>
                <a:gd name="connsiteX162-2385" fmla="*/ 3002755 w 3336130"/>
                <a:gd name="connsiteY162-2386" fmla="*/ 442912 h 2167322"/>
                <a:gd name="connsiteX163-2387" fmla="*/ 3031330 w 3336130"/>
                <a:gd name="connsiteY163-2388" fmla="*/ 433387 h 2167322"/>
                <a:gd name="connsiteX164-2389" fmla="*/ 3050380 w 3336130"/>
                <a:gd name="connsiteY164-2390" fmla="*/ 404812 h 2167322"/>
                <a:gd name="connsiteX165-2391" fmla="*/ 3059905 w 3336130"/>
                <a:gd name="connsiteY165-2392" fmla="*/ 390525 h 2167322"/>
                <a:gd name="connsiteX166-2393" fmla="*/ 3074192 w 3336130"/>
                <a:gd name="connsiteY166-2394" fmla="*/ 381000 h 2167322"/>
                <a:gd name="connsiteX167-2395" fmla="*/ 3098005 w 3336130"/>
                <a:gd name="connsiteY167-2396" fmla="*/ 400050 h 2167322"/>
                <a:gd name="connsiteX168-2397" fmla="*/ 3126580 w 3336130"/>
                <a:gd name="connsiteY168-2398" fmla="*/ 419100 h 2167322"/>
                <a:gd name="connsiteX169-2399" fmla="*/ 3140867 w 3336130"/>
                <a:gd name="connsiteY169-2400" fmla="*/ 428625 h 2167322"/>
                <a:gd name="connsiteX170-2401" fmla="*/ 3159917 w 3336130"/>
                <a:gd name="connsiteY170-2402" fmla="*/ 457200 h 2167322"/>
                <a:gd name="connsiteX171-2403" fmla="*/ 3174205 w 3336130"/>
                <a:gd name="connsiteY171-2404" fmla="*/ 504825 h 2167322"/>
                <a:gd name="connsiteX172-2405" fmla="*/ 3178967 w 3336130"/>
                <a:gd name="connsiteY172-2406" fmla="*/ 519112 h 2167322"/>
                <a:gd name="connsiteX173-2407" fmla="*/ 3193255 w 3336130"/>
                <a:gd name="connsiteY173-2408" fmla="*/ 528637 h 2167322"/>
                <a:gd name="connsiteX174-2409" fmla="*/ 3221830 w 3336130"/>
                <a:gd name="connsiteY174-2410" fmla="*/ 538162 h 2167322"/>
                <a:gd name="connsiteX175-2411" fmla="*/ 3250405 w 3336130"/>
                <a:gd name="connsiteY175-2412" fmla="*/ 547687 h 2167322"/>
                <a:gd name="connsiteX176-2413" fmla="*/ 3264692 w 3336130"/>
                <a:gd name="connsiteY176-2414" fmla="*/ 552450 h 2167322"/>
                <a:gd name="connsiteX177-2415" fmla="*/ 3307555 w 3336130"/>
                <a:gd name="connsiteY177-2416" fmla="*/ 581025 h 2167322"/>
                <a:gd name="connsiteX178-2417" fmla="*/ 3321842 w 3336130"/>
                <a:gd name="connsiteY178-2418" fmla="*/ 590550 h 2167322"/>
                <a:gd name="connsiteX179-2419" fmla="*/ 3336130 w 3336130"/>
                <a:gd name="connsiteY179-2420" fmla="*/ 642937 h 2167322"/>
                <a:gd name="connsiteX180-2421" fmla="*/ 3331367 w 3336130"/>
                <a:gd name="connsiteY180-2422" fmla="*/ 657225 h 2167322"/>
                <a:gd name="connsiteX181-2423" fmla="*/ 3298030 w 3336130"/>
                <a:gd name="connsiteY181-2424" fmla="*/ 661987 h 2167322"/>
                <a:gd name="connsiteX182-2425" fmla="*/ 3283742 w 3336130"/>
                <a:gd name="connsiteY182-2426" fmla="*/ 671512 h 2167322"/>
                <a:gd name="connsiteX183-2427" fmla="*/ 3240880 w 3336130"/>
                <a:gd name="connsiteY183-2428" fmla="*/ 681037 h 2167322"/>
                <a:gd name="connsiteX184-2429" fmla="*/ 3226592 w 3336130"/>
                <a:gd name="connsiteY184-2430" fmla="*/ 695325 h 2167322"/>
                <a:gd name="connsiteX185-2431" fmla="*/ 3198017 w 3336130"/>
                <a:gd name="connsiteY185-2432" fmla="*/ 704850 h 2167322"/>
                <a:gd name="connsiteX186-2433" fmla="*/ 3183730 w 3336130"/>
                <a:gd name="connsiteY186-2434" fmla="*/ 714375 h 2167322"/>
                <a:gd name="connsiteX187-2435" fmla="*/ 3031330 w 3336130"/>
                <a:gd name="connsiteY187-2436" fmla="*/ 700087 h 2167322"/>
                <a:gd name="connsiteX188-2437" fmla="*/ 3002755 w 3336130"/>
                <a:gd name="connsiteY188-2438" fmla="*/ 709612 h 2167322"/>
                <a:gd name="connsiteX189-2439" fmla="*/ 2988467 w 3336130"/>
                <a:gd name="connsiteY189-2440" fmla="*/ 714375 h 2167322"/>
                <a:gd name="connsiteX190-2441" fmla="*/ 2978942 w 3336130"/>
                <a:gd name="connsiteY190-2442" fmla="*/ 742950 h 2167322"/>
                <a:gd name="connsiteX191-2443" fmla="*/ 2936080 w 3336130"/>
                <a:gd name="connsiteY191-2444" fmla="*/ 762000 h 2167322"/>
                <a:gd name="connsiteX192-2445" fmla="*/ 2926555 w 3336130"/>
                <a:gd name="connsiteY192-2446" fmla="*/ 776287 h 2167322"/>
                <a:gd name="connsiteX193-2447" fmla="*/ 2921792 w 3336130"/>
                <a:gd name="connsiteY193-2448" fmla="*/ 790575 h 2167322"/>
                <a:gd name="connsiteX194-2449" fmla="*/ 2902742 w 3336130"/>
                <a:gd name="connsiteY194-2450" fmla="*/ 819150 h 2167322"/>
                <a:gd name="connsiteX195-2451" fmla="*/ 2912267 w 3336130"/>
                <a:gd name="connsiteY195-2452" fmla="*/ 804862 h 2167322"/>
                <a:gd name="connsiteX196-2453" fmla="*/ 2926555 w 3336130"/>
                <a:gd name="connsiteY196-2454" fmla="*/ 795337 h 2167322"/>
                <a:gd name="connsiteX197-2455" fmla="*/ 2945605 w 3336130"/>
                <a:gd name="connsiteY197-2456" fmla="*/ 776287 h 2167322"/>
                <a:gd name="connsiteX198-2457" fmla="*/ 2974180 w 3336130"/>
                <a:gd name="connsiteY198-2458" fmla="*/ 757237 h 2167322"/>
                <a:gd name="connsiteX199-2459" fmla="*/ 3021805 w 3336130"/>
                <a:gd name="connsiteY199-2460" fmla="*/ 742950 h 2167322"/>
                <a:gd name="connsiteX200-2461" fmla="*/ 3045617 w 3336130"/>
                <a:gd name="connsiteY200-2462" fmla="*/ 747712 h 2167322"/>
                <a:gd name="connsiteX201-2463" fmla="*/ 3074192 w 3336130"/>
                <a:gd name="connsiteY201-2464" fmla="*/ 757237 h 2167322"/>
                <a:gd name="connsiteX202-2465" fmla="*/ 3074192 w 3336130"/>
                <a:gd name="connsiteY202-2466" fmla="*/ 823912 h 2167322"/>
                <a:gd name="connsiteX203-2467" fmla="*/ 3121817 w 3336130"/>
                <a:gd name="connsiteY203-2468" fmla="*/ 838200 h 2167322"/>
                <a:gd name="connsiteX204-2469" fmla="*/ 3155155 w 3336130"/>
                <a:gd name="connsiteY204-2470" fmla="*/ 842962 h 2167322"/>
                <a:gd name="connsiteX205-2471" fmla="*/ 3164680 w 3336130"/>
                <a:gd name="connsiteY205-2472" fmla="*/ 828675 h 2167322"/>
                <a:gd name="connsiteX206-2473" fmla="*/ 3183730 w 3336130"/>
                <a:gd name="connsiteY206-2474" fmla="*/ 823912 h 2167322"/>
                <a:gd name="connsiteX207-2475" fmla="*/ 3202780 w 3336130"/>
                <a:gd name="connsiteY207-2476" fmla="*/ 828675 h 2167322"/>
                <a:gd name="connsiteX208-2477" fmla="*/ 3198017 w 3336130"/>
                <a:gd name="connsiteY208-2478" fmla="*/ 852487 h 2167322"/>
                <a:gd name="connsiteX209-2479" fmla="*/ 3193255 w 3336130"/>
                <a:gd name="connsiteY209-2480" fmla="*/ 866775 h 2167322"/>
                <a:gd name="connsiteX210-2481" fmla="*/ 3178967 w 3336130"/>
                <a:gd name="connsiteY210-2482" fmla="*/ 871537 h 2167322"/>
                <a:gd name="connsiteX211-2483" fmla="*/ 3150392 w 3336130"/>
                <a:gd name="connsiteY211-2484" fmla="*/ 876300 h 2167322"/>
                <a:gd name="connsiteX212-2485" fmla="*/ 3136105 w 3336130"/>
                <a:gd name="connsiteY212-2486" fmla="*/ 885825 h 2167322"/>
                <a:gd name="connsiteX213-2487" fmla="*/ 3093242 w 3336130"/>
                <a:gd name="connsiteY213-2488" fmla="*/ 900112 h 2167322"/>
                <a:gd name="connsiteX214-2489" fmla="*/ 3078955 w 3336130"/>
                <a:gd name="connsiteY214-2490" fmla="*/ 904875 h 2167322"/>
                <a:gd name="connsiteX215-2491" fmla="*/ 3064667 w 3336130"/>
                <a:gd name="connsiteY215-2492" fmla="*/ 909637 h 2167322"/>
                <a:gd name="connsiteX216-2493" fmla="*/ 3036092 w 3336130"/>
                <a:gd name="connsiteY216-2494" fmla="*/ 928687 h 2167322"/>
                <a:gd name="connsiteX217-2495" fmla="*/ 3021805 w 3336130"/>
                <a:gd name="connsiteY217-2496" fmla="*/ 923925 h 2167322"/>
                <a:gd name="connsiteX218-2497" fmla="*/ 3045617 w 3336130"/>
                <a:gd name="connsiteY218-2498" fmla="*/ 890587 h 2167322"/>
                <a:gd name="connsiteX219-2499" fmla="*/ 3050380 w 3336130"/>
                <a:gd name="connsiteY219-2500" fmla="*/ 876300 h 2167322"/>
                <a:gd name="connsiteX220-2501" fmla="*/ 3012280 w 3336130"/>
                <a:gd name="connsiteY220-2502" fmla="*/ 876300 h 2167322"/>
                <a:gd name="connsiteX221-2503" fmla="*/ 3002755 w 3336130"/>
                <a:gd name="connsiteY221-2504" fmla="*/ 890587 h 2167322"/>
                <a:gd name="connsiteX222-2505" fmla="*/ 2959892 w 3336130"/>
                <a:gd name="connsiteY222-2506" fmla="*/ 909637 h 2167322"/>
                <a:gd name="connsiteX223-2507" fmla="*/ 2945605 w 3336130"/>
                <a:gd name="connsiteY223-2508" fmla="*/ 914400 h 2167322"/>
                <a:gd name="connsiteX224-2509" fmla="*/ 2917030 w 3336130"/>
                <a:gd name="connsiteY224-2510" fmla="*/ 923925 h 2167322"/>
                <a:gd name="connsiteX225-2511" fmla="*/ 2902742 w 3336130"/>
                <a:gd name="connsiteY225-2512" fmla="*/ 928687 h 2167322"/>
                <a:gd name="connsiteX226-2513" fmla="*/ 2888455 w 3336130"/>
                <a:gd name="connsiteY226-2514" fmla="*/ 981075 h 2167322"/>
                <a:gd name="connsiteX227-2515" fmla="*/ 2902742 w 3336130"/>
                <a:gd name="connsiteY227-2516" fmla="*/ 990600 h 2167322"/>
                <a:gd name="connsiteX228-2517" fmla="*/ 2888455 w 3336130"/>
                <a:gd name="connsiteY228-2518" fmla="*/ 1000125 h 2167322"/>
                <a:gd name="connsiteX229-2519" fmla="*/ 2859880 w 3336130"/>
                <a:gd name="connsiteY229-2520" fmla="*/ 1009650 h 2167322"/>
                <a:gd name="connsiteX230-2521" fmla="*/ 2831305 w 3336130"/>
                <a:gd name="connsiteY230-2522" fmla="*/ 1019175 h 2167322"/>
                <a:gd name="connsiteX231-2523" fmla="*/ 2817017 w 3336130"/>
                <a:gd name="connsiteY231-2524" fmla="*/ 1023937 h 2167322"/>
                <a:gd name="connsiteX232-2525" fmla="*/ 2802730 w 3336130"/>
                <a:gd name="connsiteY232-2526" fmla="*/ 1028700 h 2167322"/>
                <a:gd name="connsiteX233-2527" fmla="*/ 2778917 w 3336130"/>
                <a:gd name="connsiteY233-2528" fmla="*/ 1066800 h 2167322"/>
                <a:gd name="connsiteX234-2529" fmla="*/ 2755105 w 3336130"/>
                <a:gd name="connsiteY234-2530" fmla="*/ 1138237 h 2167322"/>
                <a:gd name="connsiteX235-2531" fmla="*/ 2750342 w 3336130"/>
                <a:gd name="connsiteY235-2532" fmla="*/ 1152525 h 2167322"/>
                <a:gd name="connsiteX236-2533" fmla="*/ 2745580 w 3336130"/>
                <a:gd name="connsiteY236-2534" fmla="*/ 1166812 h 2167322"/>
                <a:gd name="connsiteX237-2535" fmla="*/ 2731292 w 3336130"/>
                <a:gd name="connsiteY237-2536" fmla="*/ 1228725 h 2167322"/>
                <a:gd name="connsiteX238-2537" fmla="*/ 2721767 w 3336130"/>
                <a:gd name="connsiteY238-2538" fmla="*/ 1243012 h 2167322"/>
                <a:gd name="connsiteX239-2539" fmla="*/ 2688430 w 3336130"/>
                <a:gd name="connsiteY239-2540" fmla="*/ 1252537 h 2167322"/>
                <a:gd name="connsiteX240-2541" fmla="*/ 2659855 w 3336130"/>
                <a:gd name="connsiteY240-2542" fmla="*/ 1266825 h 2167322"/>
                <a:gd name="connsiteX241-2543" fmla="*/ 2645567 w 3336130"/>
                <a:gd name="connsiteY241-2544" fmla="*/ 1271587 h 2167322"/>
                <a:gd name="connsiteX242-2545" fmla="*/ 2640805 w 3336130"/>
                <a:gd name="connsiteY242-2546" fmla="*/ 1285875 h 2167322"/>
                <a:gd name="connsiteX243-2547" fmla="*/ 2597942 w 3336130"/>
                <a:gd name="connsiteY243-2548" fmla="*/ 1309687 h 2167322"/>
                <a:gd name="connsiteX244-2549" fmla="*/ 2588417 w 3336130"/>
                <a:gd name="connsiteY244-2550" fmla="*/ 1323975 h 2167322"/>
                <a:gd name="connsiteX245-2551" fmla="*/ 2569367 w 3336130"/>
                <a:gd name="connsiteY245-2552" fmla="*/ 1343025 h 2167322"/>
                <a:gd name="connsiteX246-2553" fmla="*/ 2583655 w 3336130"/>
                <a:gd name="connsiteY246-2554" fmla="*/ 1390650 h 2167322"/>
                <a:gd name="connsiteX247-2555" fmla="*/ 2588417 w 3336130"/>
                <a:gd name="connsiteY247-2556" fmla="*/ 1404937 h 2167322"/>
                <a:gd name="connsiteX248-2557" fmla="*/ 2593180 w 3336130"/>
                <a:gd name="connsiteY248-2558" fmla="*/ 1419225 h 2167322"/>
                <a:gd name="connsiteX249-2559" fmla="*/ 2602705 w 3336130"/>
                <a:gd name="connsiteY249-2560" fmla="*/ 1452562 h 2167322"/>
                <a:gd name="connsiteX250-2561" fmla="*/ 2612230 w 3336130"/>
                <a:gd name="connsiteY250-2562" fmla="*/ 1500187 h 2167322"/>
                <a:gd name="connsiteX251-2563" fmla="*/ 2621755 w 3336130"/>
                <a:gd name="connsiteY251-2564" fmla="*/ 1514475 h 2167322"/>
                <a:gd name="connsiteX252-2565" fmla="*/ 2616992 w 3336130"/>
                <a:gd name="connsiteY252-2566" fmla="*/ 1538287 h 2167322"/>
                <a:gd name="connsiteX253-2567" fmla="*/ 2612230 w 3336130"/>
                <a:gd name="connsiteY253-2568" fmla="*/ 1552575 h 2167322"/>
                <a:gd name="connsiteX254-2569" fmla="*/ 2597942 w 3336130"/>
                <a:gd name="connsiteY254-2570" fmla="*/ 1557337 h 2167322"/>
                <a:gd name="connsiteX255-2571" fmla="*/ 2583655 w 3336130"/>
                <a:gd name="connsiteY255-2572" fmla="*/ 1552575 h 2167322"/>
                <a:gd name="connsiteX256-2573" fmla="*/ 2555080 w 3336130"/>
                <a:gd name="connsiteY256-2574" fmla="*/ 1495425 h 2167322"/>
                <a:gd name="connsiteX257-2575" fmla="*/ 2550317 w 3336130"/>
                <a:gd name="connsiteY257-2576" fmla="*/ 1481137 h 2167322"/>
                <a:gd name="connsiteX258-2577" fmla="*/ 2540792 w 3336130"/>
                <a:gd name="connsiteY258-2578" fmla="*/ 1466850 h 2167322"/>
                <a:gd name="connsiteX259-2579" fmla="*/ 2526505 w 3336130"/>
                <a:gd name="connsiteY259-2580" fmla="*/ 1404937 h 2167322"/>
                <a:gd name="connsiteX260-2581" fmla="*/ 2497930 w 3336130"/>
                <a:gd name="connsiteY260-2582" fmla="*/ 1395412 h 2167322"/>
                <a:gd name="connsiteX261-2583" fmla="*/ 2459830 w 3336130"/>
                <a:gd name="connsiteY261-2584" fmla="*/ 1400175 h 2167322"/>
                <a:gd name="connsiteX262-2585" fmla="*/ 2450305 w 3336130"/>
                <a:gd name="connsiteY262-2586" fmla="*/ 1385887 h 2167322"/>
                <a:gd name="connsiteX263-2587" fmla="*/ 2416967 w 3336130"/>
                <a:gd name="connsiteY263-2588" fmla="*/ 1376362 h 2167322"/>
                <a:gd name="connsiteX264-2589" fmla="*/ 2350292 w 3336130"/>
                <a:gd name="connsiteY264-2590" fmla="*/ 1381125 h 2167322"/>
                <a:gd name="connsiteX265-2591" fmla="*/ 2331242 w 3336130"/>
                <a:gd name="connsiteY265-2592" fmla="*/ 1409700 h 2167322"/>
                <a:gd name="connsiteX266-2593" fmla="*/ 2345530 w 3336130"/>
                <a:gd name="connsiteY266-2594" fmla="*/ 1419225 h 2167322"/>
                <a:gd name="connsiteX267-2595" fmla="*/ 2326480 w 3336130"/>
                <a:gd name="connsiteY267-2596" fmla="*/ 1423987 h 2167322"/>
                <a:gd name="connsiteX268-2597" fmla="*/ 2283617 w 3336130"/>
                <a:gd name="connsiteY268-2598" fmla="*/ 1414462 h 2167322"/>
                <a:gd name="connsiteX269-2599" fmla="*/ 2255042 w 3336130"/>
                <a:gd name="connsiteY269-2600" fmla="*/ 1404937 h 2167322"/>
                <a:gd name="connsiteX270-2601" fmla="*/ 2183605 w 3336130"/>
                <a:gd name="connsiteY270-2602" fmla="*/ 1419225 h 2167322"/>
                <a:gd name="connsiteX271-2603" fmla="*/ 2169317 w 3336130"/>
                <a:gd name="connsiteY271-2604" fmla="*/ 1433512 h 2167322"/>
                <a:gd name="connsiteX272-2605" fmla="*/ 2140742 w 3336130"/>
                <a:gd name="connsiteY272-2606" fmla="*/ 1443037 h 2167322"/>
                <a:gd name="connsiteX273-2607" fmla="*/ 2112167 w 3336130"/>
                <a:gd name="connsiteY273-2608" fmla="*/ 1462087 h 2167322"/>
                <a:gd name="connsiteX274-2609" fmla="*/ 2097880 w 3336130"/>
                <a:gd name="connsiteY274-2610" fmla="*/ 1471612 h 2167322"/>
                <a:gd name="connsiteX275-2611" fmla="*/ 2093117 w 3336130"/>
                <a:gd name="connsiteY275-2612" fmla="*/ 1552575 h 2167322"/>
                <a:gd name="connsiteX276-2613" fmla="*/ 2083592 w 3336130"/>
                <a:gd name="connsiteY276-2614" fmla="*/ 1566862 h 2167322"/>
                <a:gd name="connsiteX277-2615" fmla="*/ 2097880 w 3336130"/>
                <a:gd name="connsiteY277-2616" fmla="*/ 1695450 h 2167322"/>
                <a:gd name="connsiteX278-2617" fmla="*/ 2107405 w 3336130"/>
                <a:gd name="connsiteY278-2618" fmla="*/ 1709737 h 2167322"/>
                <a:gd name="connsiteX279-2619" fmla="*/ 2116930 w 3336130"/>
                <a:gd name="connsiteY279-2620" fmla="*/ 1738312 h 2167322"/>
                <a:gd name="connsiteX280-2621" fmla="*/ 2131217 w 3336130"/>
                <a:gd name="connsiteY280-2622" fmla="*/ 1766887 h 2167322"/>
                <a:gd name="connsiteX281-2623" fmla="*/ 2145505 w 3336130"/>
                <a:gd name="connsiteY281-2624" fmla="*/ 1771650 h 2167322"/>
                <a:gd name="connsiteX282-2625" fmla="*/ 2150267 w 3336130"/>
                <a:gd name="connsiteY282-2626" fmla="*/ 1785937 h 2167322"/>
                <a:gd name="connsiteX283-2627" fmla="*/ 2164555 w 3336130"/>
                <a:gd name="connsiteY283-2628" fmla="*/ 1790700 h 2167322"/>
                <a:gd name="connsiteX284-2629" fmla="*/ 2207417 w 3336130"/>
                <a:gd name="connsiteY284-2630" fmla="*/ 1781175 h 2167322"/>
                <a:gd name="connsiteX285-2631" fmla="*/ 2221705 w 3336130"/>
                <a:gd name="connsiteY285-2632" fmla="*/ 1771650 h 2167322"/>
                <a:gd name="connsiteX286-2633" fmla="*/ 2274092 w 3336130"/>
                <a:gd name="connsiteY286-2634" fmla="*/ 1766887 h 2167322"/>
                <a:gd name="connsiteX287-2635" fmla="*/ 2288380 w 3336130"/>
                <a:gd name="connsiteY287-2636" fmla="*/ 1762125 h 2167322"/>
                <a:gd name="connsiteX288-2637" fmla="*/ 2302667 w 3336130"/>
                <a:gd name="connsiteY288-2638" fmla="*/ 1752600 h 2167322"/>
                <a:gd name="connsiteX289-2639" fmla="*/ 2307430 w 3336130"/>
                <a:gd name="connsiteY289-2640" fmla="*/ 1733550 h 2167322"/>
                <a:gd name="connsiteX290-2641" fmla="*/ 2312192 w 3336130"/>
                <a:gd name="connsiteY290-2642" fmla="*/ 1719262 h 2167322"/>
                <a:gd name="connsiteX291-2643" fmla="*/ 2316955 w 3336130"/>
                <a:gd name="connsiteY291-2644" fmla="*/ 1700212 h 2167322"/>
                <a:gd name="connsiteX292-2645" fmla="*/ 2345530 w 3336130"/>
                <a:gd name="connsiteY292-2646" fmla="*/ 1690687 h 2167322"/>
                <a:gd name="connsiteX293-2647" fmla="*/ 2359817 w 3336130"/>
                <a:gd name="connsiteY293-2648" fmla="*/ 1685925 h 2167322"/>
                <a:gd name="connsiteX294-2649" fmla="*/ 2402680 w 3336130"/>
                <a:gd name="connsiteY294-2650" fmla="*/ 1690687 h 2167322"/>
                <a:gd name="connsiteX295-2651" fmla="*/ 2402680 w 3336130"/>
                <a:gd name="connsiteY295-2652" fmla="*/ 1728787 h 2167322"/>
                <a:gd name="connsiteX296-2653" fmla="*/ 2393155 w 3336130"/>
                <a:gd name="connsiteY296-2654" fmla="*/ 1743075 h 2167322"/>
                <a:gd name="connsiteX297-2655" fmla="*/ 2369342 w 3336130"/>
                <a:gd name="connsiteY297-2656" fmla="*/ 1781175 h 2167322"/>
                <a:gd name="connsiteX298-2657" fmla="*/ 2364580 w 3336130"/>
                <a:gd name="connsiteY298-2658" fmla="*/ 1843087 h 2167322"/>
                <a:gd name="connsiteX299-2659" fmla="*/ 2355055 w 3336130"/>
                <a:gd name="connsiteY299-2660" fmla="*/ 1857375 h 2167322"/>
                <a:gd name="connsiteX300-2661" fmla="*/ 2350292 w 3336130"/>
                <a:gd name="connsiteY300-2662" fmla="*/ 1871662 h 2167322"/>
                <a:gd name="connsiteX301-2663" fmla="*/ 2378867 w 3336130"/>
                <a:gd name="connsiteY301-2664" fmla="*/ 1866900 h 2167322"/>
                <a:gd name="connsiteX302-2665" fmla="*/ 2459830 w 3336130"/>
                <a:gd name="connsiteY302-2666" fmla="*/ 1871662 h 2167322"/>
                <a:gd name="connsiteX303-2667" fmla="*/ 2488405 w 3336130"/>
                <a:gd name="connsiteY303-2668" fmla="*/ 1885950 h 2167322"/>
                <a:gd name="connsiteX304-2669" fmla="*/ 2512217 w 3336130"/>
                <a:gd name="connsiteY304-2670" fmla="*/ 1905000 h 2167322"/>
                <a:gd name="connsiteX305-2671" fmla="*/ 2516980 w 3336130"/>
                <a:gd name="connsiteY305-2672" fmla="*/ 1943100 h 2167322"/>
                <a:gd name="connsiteX306-2673" fmla="*/ 2507455 w 3336130"/>
                <a:gd name="connsiteY306-2674" fmla="*/ 1971675 h 2167322"/>
                <a:gd name="connsiteX307-2675" fmla="*/ 2512217 w 3336130"/>
                <a:gd name="connsiteY307-2676" fmla="*/ 2005012 h 2167322"/>
                <a:gd name="connsiteX308-2677" fmla="*/ 2516980 w 3336130"/>
                <a:gd name="connsiteY308-2678" fmla="*/ 2019300 h 2167322"/>
                <a:gd name="connsiteX309-2679" fmla="*/ 2512217 w 3336130"/>
                <a:gd name="connsiteY309-2680" fmla="*/ 2033587 h 2167322"/>
                <a:gd name="connsiteX310-2681" fmla="*/ 2521742 w 3336130"/>
                <a:gd name="connsiteY310-2682" fmla="*/ 2071687 h 2167322"/>
                <a:gd name="connsiteX311-2683" fmla="*/ 2531267 w 3336130"/>
                <a:gd name="connsiteY311-2684" fmla="*/ 2085975 h 2167322"/>
                <a:gd name="connsiteX312-2685" fmla="*/ 2559842 w 3336130"/>
                <a:gd name="connsiteY312-2686" fmla="*/ 2095500 h 2167322"/>
                <a:gd name="connsiteX313-2687" fmla="*/ 2574130 w 3336130"/>
                <a:gd name="connsiteY313-2688" fmla="*/ 2100262 h 2167322"/>
                <a:gd name="connsiteX314-2689" fmla="*/ 2607467 w 3336130"/>
                <a:gd name="connsiteY314-2690" fmla="*/ 2095500 h 2167322"/>
                <a:gd name="connsiteX315-2691" fmla="*/ 2636042 w 3336130"/>
                <a:gd name="connsiteY315-2692" fmla="*/ 2085975 h 2167322"/>
                <a:gd name="connsiteX316-2693" fmla="*/ 2655092 w 3336130"/>
                <a:gd name="connsiteY316-2694" fmla="*/ 2090737 h 2167322"/>
                <a:gd name="connsiteX317-2695" fmla="*/ 2664617 w 3336130"/>
                <a:gd name="connsiteY317-2696" fmla="*/ 2105025 h 2167322"/>
                <a:gd name="connsiteX318-2697" fmla="*/ 2693192 w 3336130"/>
                <a:gd name="connsiteY318-2698" fmla="*/ 2143167 h 2167322"/>
                <a:gd name="connsiteX319-2699" fmla="*/ 2669554 w 3336130"/>
                <a:gd name="connsiteY319-2700" fmla="*/ 2166992 h 2167322"/>
                <a:gd name="connsiteX320-2701" fmla="*/ 2647919 w 3336130"/>
                <a:gd name="connsiteY320-2702" fmla="*/ 2125997 h 2167322"/>
                <a:gd name="connsiteX321-2703" fmla="*/ 2612230 w 3336130"/>
                <a:gd name="connsiteY321-2704" fmla="*/ 2138362 h 2167322"/>
                <a:gd name="connsiteX322-2705" fmla="*/ 2621755 w 3336130"/>
                <a:gd name="connsiteY322-2706" fmla="*/ 2152650 h 2167322"/>
                <a:gd name="connsiteX323-2707" fmla="*/ 2588417 w 3336130"/>
                <a:gd name="connsiteY323-2708" fmla="*/ 2157412 h 2167322"/>
                <a:gd name="connsiteX324-2709" fmla="*/ 2574130 w 3336130"/>
                <a:gd name="connsiteY324-2710" fmla="*/ 2128837 h 2167322"/>
                <a:gd name="connsiteX325-2711" fmla="*/ 2545555 w 3336130"/>
                <a:gd name="connsiteY325-2712" fmla="*/ 2124075 h 2167322"/>
                <a:gd name="connsiteX326-2713" fmla="*/ 2516980 w 3336130"/>
                <a:gd name="connsiteY326-2714" fmla="*/ 2109787 h 2167322"/>
                <a:gd name="connsiteX327-2715" fmla="*/ 2502692 w 3336130"/>
                <a:gd name="connsiteY327-2716" fmla="*/ 2105025 h 2167322"/>
                <a:gd name="connsiteX328-2717" fmla="*/ 2483642 w 3336130"/>
                <a:gd name="connsiteY328-2718" fmla="*/ 2081212 h 2167322"/>
                <a:gd name="connsiteX329-2719" fmla="*/ 2455067 w 3336130"/>
                <a:gd name="connsiteY329-2720" fmla="*/ 2066925 h 2167322"/>
                <a:gd name="connsiteX330-2721" fmla="*/ 2440780 w 3336130"/>
                <a:gd name="connsiteY330-2722" fmla="*/ 2038350 h 2167322"/>
                <a:gd name="connsiteX331-2723" fmla="*/ 2431255 w 3336130"/>
                <a:gd name="connsiteY331-2724" fmla="*/ 2009775 h 2167322"/>
                <a:gd name="connsiteX332-2725" fmla="*/ 2412205 w 3336130"/>
                <a:gd name="connsiteY332-2726" fmla="*/ 1981200 h 2167322"/>
                <a:gd name="connsiteX333-2727" fmla="*/ 2407442 w 3336130"/>
                <a:gd name="connsiteY333-2728" fmla="*/ 1966912 h 2167322"/>
                <a:gd name="connsiteX334-2729" fmla="*/ 2355055 w 3336130"/>
                <a:gd name="connsiteY334-2730" fmla="*/ 1943100 h 2167322"/>
                <a:gd name="connsiteX335-2731" fmla="*/ 2293142 w 3336130"/>
                <a:gd name="connsiteY335-2732" fmla="*/ 1928812 h 2167322"/>
                <a:gd name="connsiteX336-2733" fmla="*/ 2269330 w 3336130"/>
                <a:gd name="connsiteY336-2734" fmla="*/ 1905000 h 2167322"/>
                <a:gd name="connsiteX337-2735" fmla="*/ 2255042 w 3336130"/>
                <a:gd name="connsiteY337-2736" fmla="*/ 1895475 h 2167322"/>
                <a:gd name="connsiteX338-2737" fmla="*/ 2240755 w 3336130"/>
                <a:gd name="connsiteY338-2738" fmla="*/ 1881187 h 2167322"/>
                <a:gd name="connsiteX339-2739" fmla="*/ 2212180 w 3336130"/>
                <a:gd name="connsiteY339-2740" fmla="*/ 1871662 h 2167322"/>
                <a:gd name="connsiteX340-2741" fmla="*/ 2169317 w 3336130"/>
                <a:gd name="connsiteY340-2742" fmla="*/ 1852612 h 2167322"/>
                <a:gd name="connsiteX341-2743" fmla="*/ 2155030 w 3336130"/>
                <a:gd name="connsiteY341-2744" fmla="*/ 1847850 h 2167322"/>
                <a:gd name="connsiteX342-2745" fmla="*/ 2145505 w 3336130"/>
                <a:gd name="connsiteY342-2746" fmla="*/ 1862137 h 2167322"/>
                <a:gd name="connsiteX343-2747" fmla="*/ 2112167 w 3336130"/>
                <a:gd name="connsiteY343-2748" fmla="*/ 1876425 h 2167322"/>
                <a:gd name="connsiteX344-2749" fmla="*/ 2069305 w 3336130"/>
                <a:gd name="connsiteY344-2750" fmla="*/ 1857375 h 2167322"/>
                <a:gd name="connsiteX345-2751" fmla="*/ 2026442 w 3336130"/>
                <a:gd name="connsiteY345-2752" fmla="*/ 1824037 h 2167322"/>
                <a:gd name="connsiteX346-2753" fmla="*/ 1997867 w 3336130"/>
                <a:gd name="connsiteY346-2754" fmla="*/ 1814512 h 2167322"/>
                <a:gd name="connsiteX347-2755" fmla="*/ 1978817 w 3336130"/>
                <a:gd name="connsiteY347-2756" fmla="*/ 1809750 h 2167322"/>
                <a:gd name="connsiteX348-2757" fmla="*/ 1950242 w 3336130"/>
                <a:gd name="connsiteY348-2758" fmla="*/ 1800225 h 2167322"/>
                <a:gd name="connsiteX349-2759" fmla="*/ 1935955 w 3336130"/>
                <a:gd name="connsiteY349-2760" fmla="*/ 1795462 h 2167322"/>
                <a:gd name="connsiteX350-2761" fmla="*/ 1902617 w 3336130"/>
                <a:gd name="connsiteY350-2762" fmla="*/ 1785937 h 2167322"/>
                <a:gd name="connsiteX351-2763" fmla="*/ 1893092 w 3336130"/>
                <a:gd name="connsiteY351-2764" fmla="*/ 1771650 h 2167322"/>
                <a:gd name="connsiteX352-2765" fmla="*/ 1878805 w 3336130"/>
                <a:gd name="connsiteY352-2766" fmla="*/ 1766887 h 2167322"/>
                <a:gd name="connsiteX353-2767" fmla="*/ 1864517 w 3336130"/>
                <a:gd name="connsiteY353-2768" fmla="*/ 1757362 h 2167322"/>
                <a:gd name="connsiteX354-2769" fmla="*/ 1859755 w 3336130"/>
                <a:gd name="connsiteY354-2770" fmla="*/ 1700212 h 2167322"/>
                <a:gd name="connsiteX355-2771" fmla="*/ 1869280 w 3336130"/>
                <a:gd name="connsiteY355-2772" fmla="*/ 1671637 h 2167322"/>
                <a:gd name="connsiteX356-2773" fmla="*/ 1850230 w 3336130"/>
                <a:gd name="connsiteY356-2774" fmla="*/ 1624012 h 2167322"/>
                <a:gd name="connsiteX357-2775" fmla="*/ 1835942 w 3336130"/>
                <a:gd name="connsiteY357-2776" fmla="*/ 1619250 h 2167322"/>
                <a:gd name="connsiteX358-2777" fmla="*/ 1812130 w 3336130"/>
                <a:gd name="connsiteY358-2778" fmla="*/ 1590675 h 2167322"/>
                <a:gd name="connsiteX359-2779" fmla="*/ 1797842 w 3336130"/>
                <a:gd name="connsiteY359-2780" fmla="*/ 1585912 h 2167322"/>
                <a:gd name="connsiteX360-2781" fmla="*/ 1783555 w 3336130"/>
                <a:gd name="connsiteY360-2782" fmla="*/ 1571625 h 2167322"/>
                <a:gd name="connsiteX361-2783" fmla="*/ 1769267 w 3336130"/>
                <a:gd name="connsiteY361-2784" fmla="*/ 1566862 h 2167322"/>
                <a:gd name="connsiteX362-2785" fmla="*/ 1754980 w 3336130"/>
                <a:gd name="connsiteY362-2786" fmla="*/ 1557337 h 2167322"/>
                <a:gd name="connsiteX363-2787" fmla="*/ 1745455 w 3336130"/>
                <a:gd name="connsiteY363-2788" fmla="*/ 1528762 h 2167322"/>
                <a:gd name="connsiteX364-2789" fmla="*/ 1740692 w 3336130"/>
                <a:gd name="connsiteY364-2790" fmla="*/ 1490662 h 2167322"/>
                <a:gd name="connsiteX365-2791" fmla="*/ 1712117 w 3336130"/>
                <a:gd name="connsiteY365-2792" fmla="*/ 1481137 h 2167322"/>
                <a:gd name="connsiteX366-2793" fmla="*/ 1702592 w 3336130"/>
                <a:gd name="connsiteY366-2794" fmla="*/ 1466850 h 2167322"/>
                <a:gd name="connsiteX367-2795" fmla="*/ 1683542 w 3336130"/>
                <a:gd name="connsiteY367-2796" fmla="*/ 1462087 h 2167322"/>
                <a:gd name="connsiteX368-2797" fmla="*/ 1669255 w 3336130"/>
                <a:gd name="connsiteY368-2798" fmla="*/ 1452562 h 2167322"/>
                <a:gd name="connsiteX369-2799" fmla="*/ 1659730 w 3336130"/>
                <a:gd name="connsiteY369-2800" fmla="*/ 1423987 h 2167322"/>
                <a:gd name="connsiteX370-2801" fmla="*/ 1654967 w 3336130"/>
                <a:gd name="connsiteY370-2802" fmla="*/ 1409700 h 2167322"/>
                <a:gd name="connsiteX371-2803" fmla="*/ 1645442 w 3336130"/>
                <a:gd name="connsiteY371-2804" fmla="*/ 1395412 h 2167322"/>
                <a:gd name="connsiteX372-2805" fmla="*/ 1621630 w 3336130"/>
                <a:gd name="connsiteY372-2806" fmla="*/ 1352550 h 2167322"/>
                <a:gd name="connsiteX373-2807" fmla="*/ 1607342 w 3336130"/>
                <a:gd name="connsiteY373-2808" fmla="*/ 1343025 h 2167322"/>
                <a:gd name="connsiteX374-2809" fmla="*/ 1564480 w 3336130"/>
                <a:gd name="connsiteY374-2810" fmla="*/ 1347787 h 2167322"/>
                <a:gd name="connsiteX375-2811" fmla="*/ 1569242 w 3336130"/>
                <a:gd name="connsiteY375-2812" fmla="*/ 1371600 h 2167322"/>
                <a:gd name="connsiteX376-2813" fmla="*/ 1597817 w 3336130"/>
                <a:gd name="connsiteY376-2814" fmla="*/ 1390650 h 2167322"/>
                <a:gd name="connsiteX377-2815" fmla="*/ 1635917 w 3336130"/>
                <a:gd name="connsiteY377-2816" fmla="*/ 1447800 h 2167322"/>
                <a:gd name="connsiteX378-2817" fmla="*/ 1645442 w 3336130"/>
                <a:gd name="connsiteY378-2818" fmla="*/ 1462087 h 2167322"/>
                <a:gd name="connsiteX379-2819" fmla="*/ 1654967 w 3336130"/>
                <a:gd name="connsiteY379-2820" fmla="*/ 1490662 h 2167322"/>
                <a:gd name="connsiteX380-2821" fmla="*/ 1688305 w 3336130"/>
                <a:gd name="connsiteY380-2822" fmla="*/ 1533525 h 2167322"/>
                <a:gd name="connsiteX381-2823" fmla="*/ 1707355 w 3336130"/>
                <a:gd name="connsiteY381-2824" fmla="*/ 1562100 h 2167322"/>
                <a:gd name="connsiteX382-2825" fmla="*/ 1726405 w 3336130"/>
                <a:gd name="connsiteY382-2826" fmla="*/ 1590675 h 2167322"/>
                <a:gd name="connsiteX383-2827" fmla="*/ 1731167 w 3336130"/>
                <a:gd name="connsiteY383-2828" fmla="*/ 1604962 h 2167322"/>
                <a:gd name="connsiteX384-2829" fmla="*/ 1707355 w 3336130"/>
                <a:gd name="connsiteY384-2830" fmla="*/ 1614487 h 2167322"/>
                <a:gd name="connsiteX385-2831" fmla="*/ 1702592 w 3336130"/>
                <a:gd name="connsiteY385-2832" fmla="*/ 1600200 h 2167322"/>
                <a:gd name="connsiteX386-2833" fmla="*/ 1688305 w 3336130"/>
                <a:gd name="connsiteY386-2834" fmla="*/ 1590675 h 2167322"/>
                <a:gd name="connsiteX387-2835" fmla="*/ 1645442 w 3336130"/>
                <a:gd name="connsiteY387-2836" fmla="*/ 1576387 h 2167322"/>
                <a:gd name="connsiteX388-2837" fmla="*/ 1650205 w 3336130"/>
                <a:gd name="connsiteY388-2838" fmla="*/ 1528762 h 2167322"/>
                <a:gd name="connsiteX389-2839" fmla="*/ 1645442 w 3336130"/>
                <a:gd name="connsiteY389-2840" fmla="*/ 1514475 h 2167322"/>
                <a:gd name="connsiteX390-2841" fmla="*/ 1616867 w 3336130"/>
                <a:gd name="connsiteY390-2842" fmla="*/ 1504950 h 2167322"/>
                <a:gd name="connsiteX391-2843" fmla="*/ 1574005 w 3336130"/>
                <a:gd name="connsiteY391-2844" fmla="*/ 1471612 h 2167322"/>
                <a:gd name="connsiteX392-2845" fmla="*/ 1588292 w 3336130"/>
                <a:gd name="connsiteY392-2846" fmla="*/ 1466850 h 2167322"/>
                <a:gd name="connsiteX393-2847" fmla="*/ 1593055 w 3336130"/>
                <a:gd name="connsiteY393-2848" fmla="*/ 1419225 h 2167322"/>
                <a:gd name="connsiteX394-2849" fmla="*/ 1559717 w 3336130"/>
                <a:gd name="connsiteY394-2850" fmla="*/ 1404937 h 2167322"/>
                <a:gd name="connsiteX395-2851" fmla="*/ 1545430 w 3336130"/>
                <a:gd name="connsiteY395-2852" fmla="*/ 1376362 h 2167322"/>
                <a:gd name="connsiteX396-2853" fmla="*/ 1535905 w 3336130"/>
                <a:gd name="connsiteY396-2854" fmla="*/ 1347787 h 2167322"/>
                <a:gd name="connsiteX397-2855" fmla="*/ 1516855 w 3336130"/>
                <a:gd name="connsiteY397-2856" fmla="*/ 1319212 h 2167322"/>
                <a:gd name="connsiteX398-2857" fmla="*/ 1493042 w 3336130"/>
                <a:gd name="connsiteY398-2858" fmla="*/ 1276350 h 2167322"/>
                <a:gd name="connsiteX399-2859" fmla="*/ 1473992 w 3336130"/>
                <a:gd name="connsiteY399-2860" fmla="*/ 1266825 h 2167322"/>
                <a:gd name="connsiteX400-2861" fmla="*/ 1445417 w 3336130"/>
                <a:gd name="connsiteY400-2862" fmla="*/ 1257300 h 2167322"/>
                <a:gd name="connsiteX401-2863" fmla="*/ 1431130 w 3336130"/>
                <a:gd name="connsiteY401-2864" fmla="*/ 1247775 h 2167322"/>
                <a:gd name="connsiteX402-2865" fmla="*/ 1416842 w 3336130"/>
                <a:gd name="connsiteY402-2866" fmla="*/ 1243012 h 2167322"/>
                <a:gd name="connsiteX403-2867" fmla="*/ 1393030 w 3336130"/>
                <a:gd name="connsiteY403-2868" fmla="*/ 1223962 h 2167322"/>
                <a:gd name="connsiteX404-2869" fmla="*/ 1378742 w 3336130"/>
                <a:gd name="connsiteY404-2870" fmla="*/ 1209675 h 2167322"/>
                <a:gd name="connsiteX405-2871" fmla="*/ 1369217 w 3336130"/>
                <a:gd name="connsiteY405-2872" fmla="*/ 1181100 h 2167322"/>
                <a:gd name="connsiteX406-2873" fmla="*/ 1359692 w 3336130"/>
                <a:gd name="connsiteY406-2874" fmla="*/ 1166812 h 2167322"/>
                <a:gd name="connsiteX407-2875" fmla="*/ 1350167 w 3336130"/>
                <a:gd name="connsiteY407-2876" fmla="*/ 1138237 h 2167322"/>
                <a:gd name="connsiteX408-2877" fmla="*/ 1331117 w 3336130"/>
                <a:gd name="connsiteY408-2878" fmla="*/ 1085850 h 2167322"/>
                <a:gd name="connsiteX409-2879" fmla="*/ 1316830 w 3336130"/>
                <a:gd name="connsiteY409-2880" fmla="*/ 1076325 h 2167322"/>
                <a:gd name="connsiteX410-2881" fmla="*/ 1302542 w 3336130"/>
                <a:gd name="connsiteY410-2882" fmla="*/ 1062037 h 2167322"/>
                <a:gd name="connsiteX411-2883" fmla="*/ 1293017 w 3336130"/>
                <a:gd name="connsiteY411-2884" fmla="*/ 995362 h 2167322"/>
                <a:gd name="connsiteX412-2885" fmla="*/ 1288255 w 3336130"/>
                <a:gd name="connsiteY412-2886" fmla="*/ 976312 h 2167322"/>
                <a:gd name="connsiteX413-2887" fmla="*/ 1297780 w 3336130"/>
                <a:gd name="connsiteY413-2888" fmla="*/ 919162 h 2167322"/>
                <a:gd name="connsiteX414-2889" fmla="*/ 1307305 w 3336130"/>
                <a:gd name="connsiteY414-2890" fmla="*/ 890587 h 2167322"/>
                <a:gd name="connsiteX415-2891" fmla="*/ 1302542 w 3336130"/>
                <a:gd name="connsiteY415-2892" fmla="*/ 814387 h 2167322"/>
                <a:gd name="connsiteX416-2893" fmla="*/ 1293017 w 3336130"/>
                <a:gd name="connsiteY416-2894" fmla="*/ 785812 h 2167322"/>
                <a:gd name="connsiteX417-2895" fmla="*/ 1288255 w 3336130"/>
                <a:gd name="connsiteY417-2896" fmla="*/ 771525 h 2167322"/>
                <a:gd name="connsiteX418-2897" fmla="*/ 1293017 w 3336130"/>
                <a:gd name="connsiteY418-2898" fmla="*/ 752475 h 2167322"/>
                <a:gd name="connsiteX419-2899" fmla="*/ 1245392 w 3336130"/>
                <a:gd name="connsiteY419-2900" fmla="*/ 733425 h 2167322"/>
                <a:gd name="connsiteX420-2901" fmla="*/ 1207292 w 3336130"/>
                <a:gd name="connsiteY420-2902" fmla="*/ 714375 h 2167322"/>
                <a:gd name="connsiteX421-2903" fmla="*/ 1188242 w 3336130"/>
                <a:gd name="connsiteY421-2904" fmla="*/ 690562 h 2167322"/>
                <a:gd name="connsiteX422-2905" fmla="*/ 1221580 w 3336130"/>
                <a:gd name="connsiteY422-2906" fmla="*/ 671512 h 2167322"/>
                <a:gd name="connsiteX423-2907" fmla="*/ 1216817 w 3336130"/>
                <a:gd name="connsiteY423-2908" fmla="*/ 657225 h 2167322"/>
                <a:gd name="connsiteX424-2909" fmla="*/ 1183480 w 3336130"/>
                <a:gd name="connsiteY424-2910" fmla="*/ 619125 h 2167322"/>
                <a:gd name="connsiteX425-2911" fmla="*/ 1169192 w 3336130"/>
                <a:gd name="connsiteY425-2912" fmla="*/ 614362 h 2167322"/>
                <a:gd name="connsiteX426-2913" fmla="*/ 1135855 w 3336130"/>
                <a:gd name="connsiteY426-2914" fmla="*/ 600075 h 2167322"/>
                <a:gd name="connsiteX427-2915" fmla="*/ 1112042 w 3336130"/>
                <a:gd name="connsiteY427-2916" fmla="*/ 576262 h 2167322"/>
                <a:gd name="connsiteX428-2917" fmla="*/ 1102517 w 3336130"/>
                <a:gd name="connsiteY428-2918" fmla="*/ 547687 h 2167322"/>
                <a:gd name="connsiteX429-2919" fmla="*/ 1073942 w 3336130"/>
                <a:gd name="connsiteY429-2920" fmla="*/ 538162 h 2167322"/>
                <a:gd name="connsiteX430-2921" fmla="*/ 1040605 w 3336130"/>
                <a:gd name="connsiteY430-2922" fmla="*/ 547687 h 2167322"/>
                <a:gd name="connsiteX431-2923" fmla="*/ 1031080 w 3336130"/>
                <a:gd name="connsiteY431-2924" fmla="*/ 533400 h 2167322"/>
                <a:gd name="connsiteX432-2925" fmla="*/ 1002505 w 3336130"/>
                <a:gd name="connsiteY432-2926" fmla="*/ 514350 h 2167322"/>
                <a:gd name="connsiteX433-2927" fmla="*/ 992980 w 3336130"/>
                <a:gd name="connsiteY433-2928" fmla="*/ 500062 h 2167322"/>
                <a:gd name="connsiteX434-2929" fmla="*/ 945355 w 3336130"/>
                <a:gd name="connsiteY434-2930" fmla="*/ 490537 h 2167322"/>
                <a:gd name="connsiteX435-2931" fmla="*/ 931067 w 3336130"/>
                <a:gd name="connsiteY435-2932" fmla="*/ 447675 h 2167322"/>
                <a:gd name="connsiteX436-2933" fmla="*/ 926305 w 3336130"/>
                <a:gd name="connsiteY436-2934" fmla="*/ 433387 h 2167322"/>
                <a:gd name="connsiteX437-2935" fmla="*/ 878680 w 3336130"/>
                <a:gd name="connsiteY437-2936" fmla="*/ 409575 h 2167322"/>
                <a:gd name="connsiteX438-2937" fmla="*/ 859630 w 3336130"/>
                <a:gd name="connsiteY438-2938" fmla="*/ 395287 h 2167322"/>
                <a:gd name="connsiteX439-2939" fmla="*/ 845342 w 3336130"/>
                <a:gd name="connsiteY439-2940" fmla="*/ 390525 h 2167322"/>
                <a:gd name="connsiteX440-2941" fmla="*/ 764380 w 3336130"/>
                <a:gd name="connsiteY440-2942" fmla="*/ 385762 h 2167322"/>
                <a:gd name="connsiteX441-2943" fmla="*/ 707230 w 3336130"/>
                <a:gd name="connsiteY441-2944" fmla="*/ 371475 h 2167322"/>
                <a:gd name="connsiteX442-2945" fmla="*/ 688180 w 3336130"/>
                <a:gd name="connsiteY442-2946" fmla="*/ 366712 h 2167322"/>
                <a:gd name="connsiteX443-2947" fmla="*/ 673892 w 3336130"/>
                <a:gd name="connsiteY443-2948" fmla="*/ 361950 h 2167322"/>
                <a:gd name="connsiteX444-2949" fmla="*/ 645317 w 3336130"/>
                <a:gd name="connsiteY444-2950" fmla="*/ 357187 h 2167322"/>
                <a:gd name="connsiteX445-2951" fmla="*/ 626267 w 3336130"/>
                <a:gd name="connsiteY445-2952" fmla="*/ 347662 h 2167322"/>
                <a:gd name="connsiteX446-2953" fmla="*/ 569117 w 3336130"/>
                <a:gd name="connsiteY446-2954" fmla="*/ 361950 h 2167322"/>
                <a:gd name="connsiteX447-2955" fmla="*/ 573880 w 3336130"/>
                <a:gd name="connsiteY447-2956" fmla="*/ 376237 h 2167322"/>
                <a:gd name="connsiteX448-2957" fmla="*/ 588167 w 3336130"/>
                <a:gd name="connsiteY448-2958" fmla="*/ 381000 h 2167322"/>
                <a:gd name="connsiteX449-2959" fmla="*/ 573880 w 3336130"/>
                <a:gd name="connsiteY449-2960" fmla="*/ 385762 h 2167322"/>
                <a:gd name="connsiteX450-2961" fmla="*/ 535780 w 3336130"/>
                <a:gd name="connsiteY450-2962" fmla="*/ 390525 h 2167322"/>
                <a:gd name="connsiteX451-2963" fmla="*/ 521492 w 3336130"/>
                <a:gd name="connsiteY451-2964" fmla="*/ 385762 h 2167322"/>
                <a:gd name="connsiteX452-2965" fmla="*/ 488155 w 3336130"/>
                <a:gd name="connsiteY452-2966" fmla="*/ 400050 h 2167322"/>
                <a:gd name="connsiteX453-2967" fmla="*/ 473867 w 3336130"/>
                <a:gd name="connsiteY453-2968" fmla="*/ 390525 h 2167322"/>
                <a:gd name="connsiteX454-2969" fmla="*/ 488155 w 3336130"/>
                <a:gd name="connsiteY454-2970" fmla="*/ 342900 h 2167322"/>
                <a:gd name="connsiteX455-2971" fmla="*/ 502442 w 3336130"/>
                <a:gd name="connsiteY455-2972" fmla="*/ 338137 h 2167322"/>
                <a:gd name="connsiteX456-2973" fmla="*/ 483392 w 3336130"/>
                <a:gd name="connsiteY456-2974" fmla="*/ 328612 h 2167322"/>
                <a:gd name="connsiteX457-2975" fmla="*/ 454817 w 3336130"/>
                <a:gd name="connsiteY457-2976" fmla="*/ 352425 h 2167322"/>
                <a:gd name="connsiteX458-2977" fmla="*/ 426242 w 3336130"/>
                <a:gd name="connsiteY458-2978" fmla="*/ 371475 h 2167322"/>
                <a:gd name="connsiteX459-2979" fmla="*/ 411955 w 3336130"/>
                <a:gd name="connsiteY459-2980" fmla="*/ 381000 h 2167322"/>
                <a:gd name="connsiteX460-2981" fmla="*/ 397667 w 3336130"/>
                <a:gd name="connsiteY460-2982" fmla="*/ 395287 h 2167322"/>
                <a:gd name="connsiteX461-2983" fmla="*/ 416717 w 3336130"/>
                <a:gd name="connsiteY461-2984" fmla="*/ 419100 h 2167322"/>
                <a:gd name="connsiteX462-2985" fmla="*/ 359567 w 3336130"/>
                <a:gd name="connsiteY462-2986" fmla="*/ 447675 h 2167322"/>
                <a:gd name="connsiteX463-2987" fmla="*/ 330992 w 3336130"/>
                <a:gd name="connsiteY463-2988" fmla="*/ 466725 h 2167322"/>
                <a:gd name="connsiteX464-2989" fmla="*/ 297655 w 3336130"/>
                <a:gd name="connsiteY464-2990" fmla="*/ 485775 h 2167322"/>
                <a:gd name="connsiteX465-2991" fmla="*/ 283367 w 3336130"/>
                <a:gd name="connsiteY465-2992" fmla="*/ 490537 h 2167322"/>
                <a:gd name="connsiteX466-2993" fmla="*/ 245267 w 3336130"/>
                <a:gd name="connsiteY466-2994" fmla="*/ 514350 h 2167322"/>
                <a:gd name="connsiteX467-2995" fmla="*/ 230980 w 3336130"/>
                <a:gd name="connsiteY467-2996" fmla="*/ 519112 h 2167322"/>
                <a:gd name="connsiteX468-2997" fmla="*/ 216692 w 3336130"/>
                <a:gd name="connsiteY468-2998" fmla="*/ 523875 h 2167322"/>
                <a:gd name="connsiteX469-2999" fmla="*/ 221455 w 3336130"/>
                <a:gd name="connsiteY469-3000" fmla="*/ 495300 h 2167322"/>
                <a:gd name="connsiteX470-3001" fmla="*/ 250030 w 3336130"/>
                <a:gd name="connsiteY470-3002" fmla="*/ 476250 h 2167322"/>
                <a:gd name="connsiteX471-3003" fmla="*/ 259555 w 3336130"/>
                <a:gd name="connsiteY471-3004" fmla="*/ 461962 h 2167322"/>
                <a:gd name="connsiteX472-3005" fmla="*/ 288130 w 3336130"/>
                <a:gd name="connsiteY472-3006" fmla="*/ 452437 h 2167322"/>
                <a:gd name="connsiteX473-3007" fmla="*/ 297655 w 3336130"/>
                <a:gd name="connsiteY473-3008" fmla="*/ 438150 h 2167322"/>
                <a:gd name="connsiteX474-3009" fmla="*/ 307180 w 3336130"/>
                <a:gd name="connsiteY474-3010" fmla="*/ 414337 h 2167322"/>
                <a:gd name="connsiteX475-3011" fmla="*/ 269080 w 3336130"/>
                <a:gd name="connsiteY475-3012" fmla="*/ 419100 h 2167322"/>
                <a:gd name="connsiteX476-3013" fmla="*/ 254792 w 3336130"/>
                <a:gd name="connsiteY476-3014" fmla="*/ 423862 h 2167322"/>
                <a:gd name="connsiteX477-3015" fmla="*/ 235742 w 3336130"/>
                <a:gd name="connsiteY477-3016" fmla="*/ 419100 h 2167322"/>
                <a:gd name="connsiteX478-3017" fmla="*/ 221455 w 3336130"/>
                <a:gd name="connsiteY478-3018" fmla="*/ 409575 h 2167322"/>
                <a:gd name="connsiteX479-3019" fmla="*/ 164305 w 3336130"/>
                <a:gd name="connsiteY479-3020" fmla="*/ 400050 h 2167322"/>
                <a:gd name="connsiteX480-3021" fmla="*/ 159542 w 3336130"/>
                <a:gd name="connsiteY480-3022" fmla="*/ 376237 h 2167322"/>
                <a:gd name="connsiteX481-3023" fmla="*/ 116680 w 3336130"/>
                <a:gd name="connsiteY481-3024" fmla="*/ 381000 h 2167322"/>
                <a:gd name="connsiteX482-3025" fmla="*/ 102392 w 3336130"/>
                <a:gd name="connsiteY482-3026" fmla="*/ 376237 h 2167322"/>
                <a:gd name="connsiteX483-3027" fmla="*/ 92867 w 3336130"/>
                <a:gd name="connsiteY483-3028" fmla="*/ 361950 h 2167322"/>
                <a:gd name="connsiteX484-3029" fmla="*/ 78580 w 3336130"/>
                <a:gd name="connsiteY484-3030" fmla="*/ 357187 h 2167322"/>
                <a:gd name="connsiteX485-3031" fmla="*/ 73817 w 3336130"/>
                <a:gd name="connsiteY485-3032" fmla="*/ 342900 h 2167322"/>
                <a:gd name="connsiteX486-3033" fmla="*/ 59530 w 3336130"/>
                <a:gd name="connsiteY486-3034" fmla="*/ 333375 h 2167322"/>
                <a:gd name="connsiteX487-3035" fmla="*/ 50005 w 3336130"/>
                <a:gd name="connsiteY487-3036" fmla="*/ 319087 h 2167322"/>
                <a:gd name="connsiteX488-3037" fmla="*/ 54767 w 3336130"/>
                <a:gd name="connsiteY488-3038" fmla="*/ 304800 h 2167322"/>
                <a:gd name="connsiteX489-3039" fmla="*/ 111917 w 3336130"/>
                <a:gd name="connsiteY489-3040" fmla="*/ 276225 h 2167322"/>
                <a:gd name="connsiteX490-3041" fmla="*/ 130967 w 3336130"/>
                <a:gd name="connsiteY490-3042" fmla="*/ 271462 h 2167322"/>
                <a:gd name="connsiteX491-3043" fmla="*/ 164305 w 3336130"/>
                <a:gd name="connsiteY491-3044" fmla="*/ 266700 h 2167322"/>
                <a:gd name="connsiteX492-3045" fmla="*/ 192880 w 3336130"/>
                <a:gd name="connsiteY492-3046" fmla="*/ 257175 h 2167322"/>
                <a:gd name="connsiteX493-3047" fmla="*/ 207167 w 3336130"/>
                <a:gd name="connsiteY493-3048" fmla="*/ 252412 h 2167322"/>
                <a:gd name="connsiteX494-3049" fmla="*/ 197642 w 3336130"/>
                <a:gd name="connsiteY494-3050" fmla="*/ 214312 h 2167322"/>
                <a:gd name="connsiteX495-3051" fmla="*/ 183355 w 3336130"/>
                <a:gd name="connsiteY495-3052" fmla="*/ 209550 h 2167322"/>
                <a:gd name="connsiteX496-3053" fmla="*/ 173830 w 3336130"/>
                <a:gd name="connsiteY496-3054" fmla="*/ 223837 h 2167322"/>
                <a:gd name="connsiteX497-3055" fmla="*/ 159542 w 3336130"/>
                <a:gd name="connsiteY497-3056" fmla="*/ 228600 h 2167322"/>
                <a:gd name="connsiteX498-3057" fmla="*/ 130967 w 3336130"/>
                <a:gd name="connsiteY498-3058" fmla="*/ 223837 h 2167322"/>
                <a:gd name="connsiteX499-3059" fmla="*/ 116680 w 3336130"/>
                <a:gd name="connsiteY499-3060" fmla="*/ 219075 h 2167322"/>
                <a:gd name="connsiteX500-3061" fmla="*/ 69055 w 3336130"/>
                <a:gd name="connsiteY500-3062" fmla="*/ 228600 h 2167322"/>
                <a:gd name="connsiteX501-3063" fmla="*/ 35717 w 3336130"/>
                <a:gd name="connsiteY501-3064" fmla="*/ 214312 h 2167322"/>
                <a:gd name="connsiteX502-3065" fmla="*/ 16667 w 3336130"/>
                <a:gd name="connsiteY502-3066" fmla="*/ 195262 h 2167322"/>
                <a:gd name="connsiteX503-3067" fmla="*/ 2380 w 3336130"/>
                <a:gd name="connsiteY503-3068" fmla="*/ 204787 h 2167322"/>
                <a:gd name="connsiteX504-3069" fmla="*/ 7142 w 3336130"/>
                <a:gd name="connsiteY504-3070" fmla="*/ 180975 h 2167322"/>
                <a:gd name="connsiteX505-3071" fmla="*/ 59530 w 3336130"/>
                <a:gd name="connsiteY505-3072" fmla="*/ 176212 h 2167322"/>
                <a:gd name="connsiteX506-3073" fmla="*/ 88105 w 3336130"/>
                <a:gd name="connsiteY506-3074" fmla="*/ 166687 h 2167322"/>
                <a:gd name="connsiteX507-3075" fmla="*/ 145255 w 3336130"/>
                <a:gd name="connsiteY507-3076" fmla="*/ 176212 h 2167322"/>
                <a:gd name="connsiteX508-3077" fmla="*/ 178592 w 3336130"/>
                <a:gd name="connsiteY508-3078" fmla="*/ 166687 h 2167322"/>
                <a:gd name="connsiteX509-3079" fmla="*/ 192880 w 3336130"/>
                <a:gd name="connsiteY509-3080" fmla="*/ 157162 h 2167322"/>
                <a:gd name="connsiteX510-3081" fmla="*/ 116680 w 3336130"/>
                <a:gd name="connsiteY510-3082" fmla="*/ 138112 h 2167322"/>
                <a:gd name="connsiteX511-3083" fmla="*/ 107155 w 3336130"/>
                <a:gd name="connsiteY511-3084" fmla="*/ 123825 h 2167322"/>
                <a:gd name="connsiteX512-3085" fmla="*/ 73817 w 3336130"/>
                <a:gd name="connsiteY512-3086" fmla="*/ 104775 h 2167322"/>
                <a:gd name="connsiteX513-3087" fmla="*/ 54767 w 3336130"/>
                <a:gd name="connsiteY513-3088" fmla="*/ 80962 h 2167322"/>
                <a:gd name="connsiteX514-3089" fmla="*/ 45242 w 3336130"/>
                <a:gd name="connsiteY514-3090" fmla="*/ 85725 h 2167322"/>
                <a:gd name="connsiteX0-3091" fmla="*/ 45242 w 3336130"/>
                <a:gd name="connsiteY0-3092" fmla="*/ 85725 h 2167322"/>
                <a:gd name="connsiteX1-3093" fmla="*/ 45242 w 3336130"/>
                <a:gd name="connsiteY1-3094" fmla="*/ 85725 h 2167322"/>
                <a:gd name="connsiteX2-3095" fmla="*/ 88105 w 3336130"/>
                <a:gd name="connsiteY2-3096" fmla="*/ 80962 h 2167322"/>
                <a:gd name="connsiteX3-3097" fmla="*/ 116680 w 3336130"/>
                <a:gd name="connsiteY3-3098" fmla="*/ 71437 h 2167322"/>
                <a:gd name="connsiteX4-3099" fmla="*/ 130967 w 3336130"/>
                <a:gd name="connsiteY4-3100" fmla="*/ 66675 h 2167322"/>
                <a:gd name="connsiteX5-3101" fmla="*/ 140492 w 3336130"/>
                <a:gd name="connsiteY5-3102" fmla="*/ 52387 h 2167322"/>
                <a:gd name="connsiteX6-3103" fmla="*/ 197642 w 3336130"/>
                <a:gd name="connsiteY6-3104" fmla="*/ 23812 h 2167322"/>
                <a:gd name="connsiteX7-3105" fmla="*/ 230980 w 3336130"/>
                <a:gd name="connsiteY7-3106" fmla="*/ 19050 h 2167322"/>
                <a:gd name="connsiteX8-3107" fmla="*/ 245267 w 3336130"/>
                <a:gd name="connsiteY8-3108" fmla="*/ 14287 h 2167322"/>
                <a:gd name="connsiteX9-3109" fmla="*/ 335755 w 3336130"/>
                <a:gd name="connsiteY9-3110" fmla="*/ 4762 h 2167322"/>
                <a:gd name="connsiteX10-3111" fmla="*/ 350042 w 3336130"/>
                <a:gd name="connsiteY10-3112" fmla="*/ 0 h 2167322"/>
                <a:gd name="connsiteX11-3113" fmla="*/ 402430 w 3336130"/>
                <a:gd name="connsiteY11-3114" fmla="*/ 14287 h 2167322"/>
                <a:gd name="connsiteX12-3115" fmla="*/ 421480 w 3336130"/>
                <a:gd name="connsiteY12-3116" fmla="*/ 19050 h 2167322"/>
                <a:gd name="connsiteX13-3117" fmla="*/ 454817 w 3336130"/>
                <a:gd name="connsiteY13-3118" fmla="*/ 28575 h 2167322"/>
                <a:gd name="connsiteX14-3119" fmla="*/ 545305 w 3336130"/>
                <a:gd name="connsiteY14-3120" fmla="*/ 28575 h 2167322"/>
                <a:gd name="connsiteX15-3121" fmla="*/ 564355 w 3336130"/>
                <a:gd name="connsiteY15-3122" fmla="*/ 33337 h 2167322"/>
                <a:gd name="connsiteX16-3123" fmla="*/ 650080 w 3336130"/>
                <a:gd name="connsiteY16-3124" fmla="*/ 38100 h 2167322"/>
                <a:gd name="connsiteX17-3125" fmla="*/ 664367 w 3336130"/>
                <a:gd name="connsiteY17-3126" fmla="*/ 42862 h 2167322"/>
                <a:gd name="connsiteX18-3127" fmla="*/ 702467 w 3336130"/>
                <a:gd name="connsiteY18-3128" fmla="*/ 52387 h 2167322"/>
                <a:gd name="connsiteX19-3129" fmla="*/ 750092 w 3336130"/>
                <a:gd name="connsiteY19-3130" fmla="*/ 47625 h 2167322"/>
                <a:gd name="connsiteX20-3131" fmla="*/ 792955 w 3336130"/>
                <a:gd name="connsiteY20-3132" fmla="*/ 52387 h 2167322"/>
                <a:gd name="connsiteX21-3133" fmla="*/ 888205 w 3336130"/>
                <a:gd name="connsiteY21-3134" fmla="*/ 61912 h 2167322"/>
                <a:gd name="connsiteX22-3135" fmla="*/ 959642 w 3336130"/>
                <a:gd name="connsiteY22-3136" fmla="*/ 66675 h 2167322"/>
                <a:gd name="connsiteX23-3137" fmla="*/ 978692 w 3336130"/>
                <a:gd name="connsiteY23-3138" fmla="*/ 61912 h 2167322"/>
                <a:gd name="connsiteX24-3139" fmla="*/ 1007267 w 3336130"/>
                <a:gd name="connsiteY24-3140" fmla="*/ 52387 h 2167322"/>
                <a:gd name="connsiteX25-3141" fmla="*/ 1073942 w 3336130"/>
                <a:gd name="connsiteY25-3142" fmla="*/ 47625 h 2167322"/>
                <a:gd name="connsiteX26-3143" fmla="*/ 1121567 w 3336130"/>
                <a:gd name="connsiteY26-3144" fmla="*/ 33337 h 2167322"/>
                <a:gd name="connsiteX27-3145" fmla="*/ 1135855 w 3336130"/>
                <a:gd name="connsiteY27-3146" fmla="*/ 28575 h 2167322"/>
                <a:gd name="connsiteX28-3147" fmla="*/ 1131092 w 3336130"/>
                <a:gd name="connsiteY28-3148" fmla="*/ 42862 h 2167322"/>
                <a:gd name="connsiteX29-3149" fmla="*/ 1169192 w 3336130"/>
                <a:gd name="connsiteY29-3150" fmla="*/ 52387 h 2167322"/>
                <a:gd name="connsiteX30-3151" fmla="*/ 1188242 w 3336130"/>
                <a:gd name="connsiteY30-3152" fmla="*/ 28575 h 2167322"/>
                <a:gd name="connsiteX31-3153" fmla="*/ 1216817 w 3336130"/>
                <a:gd name="connsiteY31-3154" fmla="*/ 38100 h 2167322"/>
                <a:gd name="connsiteX32-3155" fmla="*/ 1245392 w 3336130"/>
                <a:gd name="connsiteY32-3156" fmla="*/ 47625 h 2167322"/>
                <a:gd name="connsiteX33-3157" fmla="*/ 1259680 w 3336130"/>
                <a:gd name="connsiteY33-3158" fmla="*/ 57150 h 2167322"/>
                <a:gd name="connsiteX34-3159" fmla="*/ 1316830 w 3336130"/>
                <a:gd name="connsiteY34-3160" fmla="*/ 52387 h 2167322"/>
                <a:gd name="connsiteX35-3161" fmla="*/ 1331117 w 3336130"/>
                <a:gd name="connsiteY35-3162" fmla="*/ 47625 h 2167322"/>
                <a:gd name="connsiteX36-3163" fmla="*/ 1388267 w 3336130"/>
                <a:gd name="connsiteY36-3164" fmla="*/ 52387 h 2167322"/>
                <a:gd name="connsiteX37-3165" fmla="*/ 1412080 w 3336130"/>
                <a:gd name="connsiteY37-3166" fmla="*/ 57150 h 2167322"/>
                <a:gd name="connsiteX38-3167" fmla="*/ 1426367 w 3336130"/>
                <a:gd name="connsiteY38-3168" fmla="*/ 61912 h 2167322"/>
                <a:gd name="connsiteX39-3169" fmla="*/ 1473992 w 3336130"/>
                <a:gd name="connsiteY39-3170" fmla="*/ 66675 h 2167322"/>
                <a:gd name="connsiteX40-3171" fmla="*/ 1559717 w 3336130"/>
                <a:gd name="connsiteY40-3172" fmla="*/ 80962 h 2167322"/>
                <a:gd name="connsiteX41-3173" fmla="*/ 1583530 w 3336130"/>
                <a:gd name="connsiteY41-3174" fmla="*/ 100012 h 2167322"/>
                <a:gd name="connsiteX42-3175" fmla="*/ 1569242 w 3336130"/>
                <a:gd name="connsiteY42-3176" fmla="*/ 104775 h 2167322"/>
                <a:gd name="connsiteX43-3177" fmla="*/ 1650205 w 3336130"/>
                <a:gd name="connsiteY43-3178" fmla="*/ 114300 h 2167322"/>
                <a:gd name="connsiteX44-3179" fmla="*/ 1688305 w 3336130"/>
                <a:gd name="connsiteY44-3180" fmla="*/ 109537 h 2167322"/>
                <a:gd name="connsiteX45-3181" fmla="*/ 1754980 w 3336130"/>
                <a:gd name="connsiteY45-3182" fmla="*/ 114300 h 2167322"/>
                <a:gd name="connsiteX46-3183" fmla="*/ 1783555 w 3336130"/>
                <a:gd name="connsiteY46-3184" fmla="*/ 133350 h 2167322"/>
                <a:gd name="connsiteX47-3185" fmla="*/ 1778792 w 3336130"/>
                <a:gd name="connsiteY47-3186" fmla="*/ 95250 h 2167322"/>
                <a:gd name="connsiteX48-3187" fmla="*/ 1807367 w 3336130"/>
                <a:gd name="connsiteY48-3188" fmla="*/ 85725 h 2167322"/>
                <a:gd name="connsiteX49-3189" fmla="*/ 1821655 w 3336130"/>
                <a:gd name="connsiteY49-3190" fmla="*/ 76200 h 2167322"/>
                <a:gd name="connsiteX50-3191" fmla="*/ 1854992 w 3336130"/>
                <a:gd name="connsiteY50-3192" fmla="*/ 90487 h 2167322"/>
                <a:gd name="connsiteX51-3193" fmla="*/ 1883567 w 3336130"/>
                <a:gd name="connsiteY51-3194" fmla="*/ 100012 h 2167322"/>
                <a:gd name="connsiteX52-3195" fmla="*/ 1926430 w 3336130"/>
                <a:gd name="connsiteY52-3196" fmla="*/ 104775 h 2167322"/>
                <a:gd name="connsiteX53-3197" fmla="*/ 1950242 w 3336130"/>
                <a:gd name="connsiteY53-3198" fmla="*/ 109537 h 2167322"/>
                <a:gd name="connsiteX54-3199" fmla="*/ 1978817 w 3336130"/>
                <a:gd name="connsiteY54-3200" fmla="*/ 114300 h 2167322"/>
                <a:gd name="connsiteX55-3201" fmla="*/ 2078830 w 3336130"/>
                <a:gd name="connsiteY55-3202" fmla="*/ 109537 h 2167322"/>
                <a:gd name="connsiteX56-3203" fmla="*/ 2083592 w 3336130"/>
                <a:gd name="connsiteY56-3204" fmla="*/ 95250 h 2167322"/>
                <a:gd name="connsiteX57-3205" fmla="*/ 2064542 w 3336130"/>
                <a:gd name="connsiteY57-3206" fmla="*/ 71437 h 2167322"/>
                <a:gd name="connsiteX58-3207" fmla="*/ 2050255 w 3336130"/>
                <a:gd name="connsiteY58-3208" fmla="*/ 76200 h 2167322"/>
                <a:gd name="connsiteX59-3209" fmla="*/ 2055017 w 3336130"/>
                <a:gd name="connsiteY59-3210" fmla="*/ 47625 h 2167322"/>
                <a:gd name="connsiteX60-3211" fmla="*/ 2093117 w 3336130"/>
                <a:gd name="connsiteY60-3212" fmla="*/ 42862 h 2167322"/>
                <a:gd name="connsiteX61-3213" fmla="*/ 2107405 w 3336130"/>
                <a:gd name="connsiteY61-3214" fmla="*/ 38100 h 2167322"/>
                <a:gd name="connsiteX62-3215" fmla="*/ 2116930 w 3336130"/>
                <a:gd name="connsiteY62-3216" fmla="*/ 52387 h 2167322"/>
                <a:gd name="connsiteX63-3217" fmla="*/ 2131217 w 3336130"/>
                <a:gd name="connsiteY63-3218" fmla="*/ 61912 h 2167322"/>
                <a:gd name="connsiteX64-3219" fmla="*/ 2140742 w 3336130"/>
                <a:gd name="connsiteY64-3220" fmla="*/ 76200 h 2167322"/>
                <a:gd name="connsiteX65-3221" fmla="*/ 2140742 w 3336130"/>
                <a:gd name="connsiteY65-3222" fmla="*/ 119062 h 2167322"/>
                <a:gd name="connsiteX66-3223" fmla="*/ 2155030 w 3336130"/>
                <a:gd name="connsiteY66-3224" fmla="*/ 123825 h 2167322"/>
                <a:gd name="connsiteX67-3225" fmla="*/ 2178842 w 3336130"/>
                <a:gd name="connsiteY67-3226" fmla="*/ 104775 h 2167322"/>
                <a:gd name="connsiteX68-3227" fmla="*/ 2183605 w 3336130"/>
                <a:gd name="connsiteY68-3228" fmla="*/ 90487 h 2167322"/>
                <a:gd name="connsiteX69-3229" fmla="*/ 2197892 w 3336130"/>
                <a:gd name="connsiteY69-3230" fmla="*/ 85725 h 2167322"/>
                <a:gd name="connsiteX70-3231" fmla="*/ 2202655 w 3336130"/>
                <a:gd name="connsiteY70-3232" fmla="*/ 71437 h 2167322"/>
                <a:gd name="connsiteX71-3233" fmla="*/ 2216942 w 3336130"/>
                <a:gd name="connsiteY71-3234" fmla="*/ 66675 h 2167322"/>
                <a:gd name="connsiteX72-3235" fmla="*/ 2231230 w 3336130"/>
                <a:gd name="connsiteY72-3236" fmla="*/ 57150 h 2167322"/>
                <a:gd name="connsiteX73-3237" fmla="*/ 2259805 w 3336130"/>
                <a:gd name="connsiteY73-3238" fmla="*/ 47625 h 2167322"/>
                <a:gd name="connsiteX74-3239" fmla="*/ 2274092 w 3336130"/>
                <a:gd name="connsiteY74-3240" fmla="*/ 52387 h 2167322"/>
                <a:gd name="connsiteX75-3241" fmla="*/ 2283617 w 3336130"/>
                <a:gd name="connsiteY75-3242" fmla="*/ 66675 h 2167322"/>
                <a:gd name="connsiteX76-3243" fmla="*/ 2297905 w 3336130"/>
                <a:gd name="connsiteY76-3244" fmla="*/ 76200 h 2167322"/>
                <a:gd name="connsiteX77-3245" fmla="*/ 2321717 w 3336130"/>
                <a:gd name="connsiteY77-3246" fmla="*/ 95250 h 2167322"/>
                <a:gd name="connsiteX78-3247" fmla="*/ 2340767 w 3336130"/>
                <a:gd name="connsiteY78-3248" fmla="*/ 66675 h 2167322"/>
                <a:gd name="connsiteX79-3249" fmla="*/ 2369342 w 3336130"/>
                <a:gd name="connsiteY79-3250" fmla="*/ 71437 h 2167322"/>
                <a:gd name="connsiteX80-3251" fmla="*/ 2374105 w 3336130"/>
                <a:gd name="connsiteY80-3252" fmla="*/ 85725 h 2167322"/>
                <a:gd name="connsiteX81-3253" fmla="*/ 2359817 w 3336130"/>
                <a:gd name="connsiteY81-3254" fmla="*/ 119062 h 2167322"/>
                <a:gd name="connsiteX82-3255" fmla="*/ 2402680 w 3336130"/>
                <a:gd name="connsiteY82-3256" fmla="*/ 123825 h 2167322"/>
                <a:gd name="connsiteX83-3257" fmla="*/ 2416967 w 3336130"/>
                <a:gd name="connsiteY83-3258" fmla="*/ 133350 h 2167322"/>
                <a:gd name="connsiteX84-3259" fmla="*/ 2421730 w 3336130"/>
                <a:gd name="connsiteY84-3260" fmla="*/ 119062 h 2167322"/>
                <a:gd name="connsiteX85-3261" fmla="*/ 2445542 w 3336130"/>
                <a:gd name="connsiteY85-3262" fmla="*/ 95250 h 2167322"/>
                <a:gd name="connsiteX86-3263" fmla="*/ 2459830 w 3336130"/>
                <a:gd name="connsiteY86-3264" fmla="*/ 66675 h 2167322"/>
                <a:gd name="connsiteX87-3265" fmla="*/ 2464592 w 3336130"/>
                <a:gd name="connsiteY87-3266" fmla="*/ 52387 h 2167322"/>
                <a:gd name="connsiteX88-3267" fmla="*/ 2545555 w 3336130"/>
                <a:gd name="connsiteY88-3268" fmla="*/ 57150 h 2167322"/>
                <a:gd name="connsiteX89-3269" fmla="*/ 2559842 w 3336130"/>
                <a:gd name="connsiteY89-3270" fmla="*/ 61912 h 2167322"/>
                <a:gd name="connsiteX90-3271" fmla="*/ 2569367 w 3336130"/>
                <a:gd name="connsiteY90-3272" fmla="*/ 76200 h 2167322"/>
                <a:gd name="connsiteX91-3273" fmla="*/ 2555080 w 3336130"/>
                <a:gd name="connsiteY91-3274" fmla="*/ 85725 h 2167322"/>
                <a:gd name="connsiteX92-3275" fmla="*/ 2569367 w 3336130"/>
                <a:gd name="connsiteY92-3276" fmla="*/ 123825 h 2167322"/>
                <a:gd name="connsiteX93-3277" fmla="*/ 2583655 w 3336130"/>
                <a:gd name="connsiteY93-3278" fmla="*/ 133350 h 2167322"/>
                <a:gd name="connsiteX94-3279" fmla="*/ 2550317 w 3336130"/>
                <a:gd name="connsiteY94-3280" fmla="*/ 142875 h 2167322"/>
                <a:gd name="connsiteX95-3281" fmla="*/ 2521742 w 3336130"/>
                <a:gd name="connsiteY95-3282" fmla="*/ 152400 h 2167322"/>
                <a:gd name="connsiteX96-3283" fmla="*/ 2507455 w 3336130"/>
                <a:gd name="connsiteY96-3284" fmla="*/ 157162 h 2167322"/>
                <a:gd name="connsiteX97-3285" fmla="*/ 2493167 w 3336130"/>
                <a:gd name="connsiteY97-3286" fmla="*/ 166687 h 2167322"/>
                <a:gd name="connsiteX98-3287" fmla="*/ 2436017 w 3336130"/>
                <a:gd name="connsiteY98-3288" fmla="*/ 157162 h 2167322"/>
                <a:gd name="connsiteX99-3289" fmla="*/ 2416967 w 3336130"/>
                <a:gd name="connsiteY99-3290" fmla="*/ 185737 h 2167322"/>
                <a:gd name="connsiteX100-3291" fmla="*/ 2402680 w 3336130"/>
                <a:gd name="connsiteY100-3292" fmla="*/ 195262 h 2167322"/>
                <a:gd name="connsiteX101-3293" fmla="*/ 2393155 w 3336130"/>
                <a:gd name="connsiteY101-3294" fmla="*/ 223837 h 2167322"/>
                <a:gd name="connsiteX102-3295" fmla="*/ 2364580 w 3336130"/>
                <a:gd name="connsiteY102-3296" fmla="*/ 238125 h 2167322"/>
                <a:gd name="connsiteX103-3297" fmla="*/ 2293142 w 3336130"/>
                <a:gd name="connsiteY103-3298" fmla="*/ 252412 h 2167322"/>
                <a:gd name="connsiteX104-3299" fmla="*/ 2288380 w 3336130"/>
                <a:gd name="connsiteY104-3300" fmla="*/ 266700 h 2167322"/>
                <a:gd name="connsiteX105-3301" fmla="*/ 2259805 w 3336130"/>
                <a:gd name="connsiteY105-3302" fmla="*/ 280987 h 2167322"/>
                <a:gd name="connsiteX106-3303" fmla="*/ 2231230 w 3336130"/>
                <a:gd name="connsiteY106-3304" fmla="*/ 300037 h 2167322"/>
                <a:gd name="connsiteX107-3305" fmla="*/ 2212180 w 3336130"/>
                <a:gd name="connsiteY107-3306" fmla="*/ 309562 h 2167322"/>
                <a:gd name="connsiteX108-3307" fmla="*/ 2197892 w 3336130"/>
                <a:gd name="connsiteY108-3308" fmla="*/ 323850 h 2167322"/>
                <a:gd name="connsiteX109-3309" fmla="*/ 2193130 w 3336130"/>
                <a:gd name="connsiteY109-3310" fmla="*/ 338137 h 2167322"/>
                <a:gd name="connsiteX110-3311" fmla="*/ 2183605 w 3336130"/>
                <a:gd name="connsiteY110-3312" fmla="*/ 371475 h 2167322"/>
                <a:gd name="connsiteX111-3313" fmla="*/ 2174080 w 3336130"/>
                <a:gd name="connsiteY111-3314" fmla="*/ 385762 h 2167322"/>
                <a:gd name="connsiteX112-3315" fmla="*/ 2178842 w 3336130"/>
                <a:gd name="connsiteY112-3316" fmla="*/ 419100 h 2167322"/>
                <a:gd name="connsiteX113-3317" fmla="*/ 2207417 w 3336130"/>
                <a:gd name="connsiteY113-3318" fmla="*/ 428625 h 2167322"/>
                <a:gd name="connsiteX114-3319" fmla="*/ 2216942 w 3336130"/>
                <a:gd name="connsiteY114-3320" fmla="*/ 442912 h 2167322"/>
                <a:gd name="connsiteX115-3321" fmla="*/ 2231230 w 3336130"/>
                <a:gd name="connsiteY115-3322" fmla="*/ 447675 h 2167322"/>
                <a:gd name="connsiteX116-3323" fmla="*/ 2264567 w 3336130"/>
                <a:gd name="connsiteY116-3324" fmla="*/ 481012 h 2167322"/>
                <a:gd name="connsiteX117-3325" fmla="*/ 2297905 w 3336130"/>
                <a:gd name="connsiteY117-3326" fmla="*/ 476250 h 2167322"/>
                <a:gd name="connsiteX118-3327" fmla="*/ 2345530 w 3336130"/>
                <a:gd name="connsiteY118-3328" fmla="*/ 485775 h 2167322"/>
                <a:gd name="connsiteX119-3329" fmla="*/ 2355055 w 3336130"/>
                <a:gd name="connsiteY119-3330" fmla="*/ 500062 h 2167322"/>
                <a:gd name="connsiteX120-3331" fmla="*/ 2383630 w 3336130"/>
                <a:gd name="connsiteY120-3332" fmla="*/ 509587 h 2167322"/>
                <a:gd name="connsiteX121-3333" fmla="*/ 2440780 w 3336130"/>
                <a:gd name="connsiteY121-3334" fmla="*/ 523875 h 2167322"/>
                <a:gd name="connsiteX122-3335" fmla="*/ 2469355 w 3336130"/>
                <a:gd name="connsiteY122-3336" fmla="*/ 533400 h 2167322"/>
                <a:gd name="connsiteX123-3337" fmla="*/ 2483642 w 3336130"/>
                <a:gd name="connsiteY123-3338" fmla="*/ 538162 h 2167322"/>
                <a:gd name="connsiteX124-3339" fmla="*/ 2540792 w 3336130"/>
                <a:gd name="connsiteY124-3340" fmla="*/ 542925 h 2167322"/>
                <a:gd name="connsiteX125-3341" fmla="*/ 2550317 w 3336130"/>
                <a:gd name="connsiteY125-3342" fmla="*/ 571500 h 2167322"/>
                <a:gd name="connsiteX126-3343" fmla="*/ 2559842 w 3336130"/>
                <a:gd name="connsiteY126-3344" fmla="*/ 604837 h 2167322"/>
                <a:gd name="connsiteX127-3345" fmla="*/ 2578892 w 3336130"/>
                <a:gd name="connsiteY127-3346" fmla="*/ 609600 h 2167322"/>
                <a:gd name="connsiteX128-3347" fmla="*/ 2578892 w 3336130"/>
                <a:gd name="connsiteY128-3348" fmla="*/ 628650 h 2167322"/>
                <a:gd name="connsiteX129-3349" fmla="*/ 2588417 w 3336130"/>
                <a:gd name="connsiteY129-3350" fmla="*/ 642937 h 2167322"/>
                <a:gd name="connsiteX130-3351" fmla="*/ 2616992 w 3336130"/>
                <a:gd name="connsiteY130-3352" fmla="*/ 661987 h 2167322"/>
                <a:gd name="connsiteX131-3353" fmla="*/ 2650330 w 3336130"/>
                <a:gd name="connsiteY131-3354" fmla="*/ 642937 h 2167322"/>
                <a:gd name="connsiteX132-3355" fmla="*/ 2640805 w 3336130"/>
                <a:gd name="connsiteY132-3356" fmla="*/ 590550 h 2167322"/>
                <a:gd name="connsiteX133-3357" fmla="*/ 2631280 w 3336130"/>
                <a:gd name="connsiteY133-3358" fmla="*/ 561975 h 2167322"/>
                <a:gd name="connsiteX134-3359" fmla="*/ 2674142 w 3336130"/>
                <a:gd name="connsiteY134-3360" fmla="*/ 547687 h 2167322"/>
                <a:gd name="connsiteX135-3361" fmla="*/ 2688430 w 3336130"/>
                <a:gd name="connsiteY135-3362" fmla="*/ 542925 h 2167322"/>
                <a:gd name="connsiteX136-3363" fmla="*/ 2702717 w 3336130"/>
                <a:gd name="connsiteY136-3364" fmla="*/ 533400 h 2167322"/>
                <a:gd name="connsiteX137-3365" fmla="*/ 2717005 w 3336130"/>
                <a:gd name="connsiteY137-3366" fmla="*/ 504825 h 2167322"/>
                <a:gd name="connsiteX138-3367" fmla="*/ 2726530 w 3336130"/>
                <a:gd name="connsiteY138-3368" fmla="*/ 490537 h 2167322"/>
                <a:gd name="connsiteX139-3369" fmla="*/ 2712242 w 3336130"/>
                <a:gd name="connsiteY139-3370" fmla="*/ 461962 h 2167322"/>
                <a:gd name="connsiteX140-3371" fmla="*/ 2697955 w 3336130"/>
                <a:gd name="connsiteY140-3372" fmla="*/ 452437 h 2167322"/>
                <a:gd name="connsiteX141-3373" fmla="*/ 2693192 w 3336130"/>
                <a:gd name="connsiteY141-3374" fmla="*/ 438150 h 2167322"/>
                <a:gd name="connsiteX142-3375" fmla="*/ 2664617 w 3336130"/>
                <a:gd name="connsiteY142-3376" fmla="*/ 428625 h 2167322"/>
                <a:gd name="connsiteX143-3377" fmla="*/ 2678905 w 3336130"/>
                <a:gd name="connsiteY143-3378" fmla="*/ 395287 h 2167322"/>
                <a:gd name="connsiteX144-3379" fmla="*/ 2688430 w 3336130"/>
                <a:gd name="connsiteY144-3380" fmla="*/ 366712 h 2167322"/>
                <a:gd name="connsiteX145-3381" fmla="*/ 2683667 w 3336130"/>
                <a:gd name="connsiteY145-3382" fmla="*/ 352425 h 2167322"/>
                <a:gd name="connsiteX146-3383" fmla="*/ 2693192 w 3336130"/>
                <a:gd name="connsiteY146-3384" fmla="*/ 323850 h 2167322"/>
                <a:gd name="connsiteX147-3385" fmla="*/ 2688430 w 3336130"/>
                <a:gd name="connsiteY147-3386" fmla="*/ 304800 h 2167322"/>
                <a:gd name="connsiteX148-3387" fmla="*/ 2688430 w 3336130"/>
                <a:gd name="connsiteY148-3388" fmla="*/ 295275 h 2167322"/>
                <a:gd name="connsiteX149-3389" fmla="*/ 2769392 w 3336130"/>
                <a:gd name="connsiteY149-3390" fmla="*/ 300037 h 2167322"/>
                <a:gd name="connsiteX150-3391" fmla="*/ 2797967 w 3336130"/>
                <a:gd name="connsiteY150-3392" fmla="*/ 309562 h 2167322"/>
                <a:gd name="connsiteX151-3393" fmla="*/ 2812255 w 3336130"/>
                <a:gd name="connsiteY151-3394" fmla="*/ 300037 h 2167322"/>
                <a:gd name="connsiteX152-3395" fmla="*/ 2840830 w 3336130"/>
                <a:gd name="connsiteY152-3396" fmla="*/ 323850 h 2167322"/>
                <a:gd name="connsiteX153-3397" fmla="*/ 2869405 w 3336130"/>
                <a:gd name="connsiteY153-3398" fmla="*/ 338137 h 2167322"/>
                <a:gd name="connsiteX154-3399" fmla="*/ 2883692 w 3336130"/>
                <a:gd name="connsiteY154-3400" fmla="*/ 347662 h 2167322"/>
                <a:gd name="connsiteX155-3401" fmla="*/ 2902742 w 3336130"/>
                <a:gd name="connsiteY155-3402" fmla="*/ 342900 h 2167322"/>
                <a:gd name="connsiteX156-3403" fmla="*/ 2921792 w 3336130"/>
                <a:gd name="connsiteY156-3404" fmla="*/ 347662 h 2167322"/>
                <a:gd name="connsiteX157-3405" fmla="*/ 2931317 w 3336130"/>
                <a:gd name="connsiteY157-3406" fmla="*/ 361950 h 2167322"/>
                <a:gd name="connsiteX158-3407" fmla="*/ 2921792 w 3336130"/>
                <a:gd name="connsiteY158-3408" fmla="*/ 395287 h 2167322"/>
                <a:gd name="connsiteX159-3409" fmla="*/ 2926555 w 3336130"/>
                <a:gd name="connsiteY159-3410" fmla="*/ 414337 h 2167322"/>
                <a:gd name="connsiteX160-3411" fmla="*/ 2955130 w 3336130"/>
                <a:gd name="connsiteY160-3412" fmla="*/ 423862 h 2167322"/>
                <a:gd name="connsiteX161-3413" fmla="*/ 2978942 w 3336130"/>
                <a:gd name="connsiteY161-3414" fmla="*/ 447675 h 2167322"/>
                <a:gd name="connsiteX162-3415" fmla="*/ 3002755 w 3336130"/>
                <a:gd name="connsiteY162-3416" fmla="*/ 442912 h 2167322"/>
                <a:gd name="connsiteX163-3417" fmla="*/ 3031330 w 3336130"/>
                <a:gd name="connsiteY163-3418" fmla="*/ 433387 h 2167322"/>
                <a:gd name="connsiteX164-3419" fmla="*/ 3050380 w 3336130"/>
                <a:gd name="connsiteY164-3420" fmla="*/ 404812 h 2167322"/>
                <a:gd name="connsiteX165-3421" fmla="*/ 3059905 w 3336130"/>
                <a:gd name="connsiteY165-3422" fmla="*/ 390525 h 2167322"/>
                <a:gd name="connsiteX166-3423" fmla="*/ 3074192 w 3336130"/>
                <a:gd name="connsiteY166-3424" fmla="*/ 381000 h 2167322"/>
                <a:gd name="connsiteX167-3425" fmla="*/ 3098005 w 3336130"/>
                <a:gd name="connsiteY167-3426" fmla="*/ 400050 h 2167322"/>
                <a:gd name="connsiteX168-3427" fmla="*/ 3126580 w 3336130"/>
                <a:gd name="connsiteY168-3428" fmla="*/ 419100 h 2167322"/>
                <a:gd name="connsiteX169-3429" fmla="*/ 3140867 w 3336130"/>
                <a:gd name="connsiteY169-3430" fmla="*/ 428625 h 2167322"/>
                <a:gd name="connsiteX170-3431" fmla="*/ 3159917 w 3336130"/>
                <a:gd name="connsiteY170-3432" fmla="*/ 457200 h 2167322"/>
                <a:gd name="connsiteX171-3433" fmla="*/ 3174205 w 3336130"/>
                <a:gd name="connsiteY171-3434" fmla="*/ 504825 h 2167322"/>
                <a:gd name="connsiteX172-3435" fmla="*/ 3178967 w 3336130"/>
                <a:gd name="connsiteY172-3436" fmla="*/ 519112 h 2167322"/>
                <a:gd name="connsiteX173-3437" fmla="*/ 3193255 w 3336130"/>
                <a:gd name="connsiteY173-3438" fmla="*/ 528637 h 2167322"/>
                <a:gd name="connsiteX174-3439" fmla="*/ 3221830 w 3336130"/>
                <a:gd name="connsiteY174-3440" fmla="*/ 538162 h 2167322"/>
                <a:gd name="connsiteX175-3441" fmla="*/ 3250405 w 3336130"/>
                <a:gd name="connsiteY175-3442" fmla="*/ 547687 h 2167322"/>
                <a:gd name="connsiteX176-3443" fmla="*/ 3264692 w 3336130"/>
                <a:gd name="connsiteY176-3444" fmla="*/ 552450 h 2167322"/>
                <a:gd name="connsiteX177-3445" fmla="*/ 3307555 w 3336130"/>
                <a:gd name="connsiteY177-3446" fmla="*/ 581025 h 2167322"/>
                <a:gd name="connsiteX178-3447" fmla="*/ 3321842 w 3336130"/>
                <a:gd name="connsiteY178-3448" fmla="*/ 590550 h 2167322"/>
                <a:gd name="connsiteX179-3449" fmla="*/ 3336130 w 3336130"/>
                <a:gd name="connsiteY179-3450" fmla="*/ 642937 h 2167322"/>
                <a:gd name="connsiteX180-3451" fmla="*/ 3331367 w 3336130"/>
                <a:gd name="connsiteY180-3452" fmla="*/ 657225 h 2167322"/>
                <a:gd name="connsiteX181-3453" fmla="*/ 3298030 w 3336130"/>
                <a:gd name="connsiteY181-3454" fmla="*/ 661987 h 2167322"/>
                <a:gd name="connsiteX182-3455" fmla="*/ 3283742 w 3336130"/>
                <a:gd name="connsiteY182-3456" fmla="*/ 671512 h 2167322"/>
                <a:gd name="connsiteX183-3457" fmla="*/ 3240880 w 3336130"/>
                <a:gd name="connsiteY183-3458" fmla="*/ 681037 h 2167322"/>
                <a:gd name="connsiteX184-3459" fmla="*/ 3226592 w 3336130"/>
                <a:gd name="connsiteY184-3460" fmla="*/ 695325 h 2167322"/>
                <a:gd name="connsiteX185-3461" fmla="*/ 3198017 w 3336130"/>
                <a:gd name="connsiteY185-3462" fmla="*/ 704850 h 2167322"/>
                <a:gd name="connsiteX186-3463" fmla="*/ 3183730 w 3336130"/>
                <a:gd name="connsiteY186-3464" fmla="*/ 714375 h 2167322"/>
                <a:gd name="connsiteX187-3465" fmla="*/ 3031330 w 3336130"/>
                <a:gd name="connsiteY187-3466" fmla="*/ 700087 h 2167322"/>
                <a:gd name="connsiteX188-3467" fmla="*/ 3002755 w 3336130"/>
                <a:gd name="connsiteY188-3468" fmla="*/ 709612 h 2167322"/>
                <a:gd name="connsiteX189-3469" fmla="*/ 2988467 w 3336130"/>
                <a:gd name="connsiteY189-3470" fmla="*/ 714375 h 2167322"/>
                <a:gd name="connsiteX190-3471" fmla="*/ 2978942 w 3336130"/>
                <a:gd name="connsiteY190-3472" fmla="*/ 742950 h 2167322"/>
                <a:gd name="connsiteX191-3473" fmla="*/ 2936080 w 3336130"/>
                <a:gd name="connsiteY191-3474" fmla="*/ 762000 h 2167322"/>
                <a:gd name="connsiteX192-3475" fmla="*/ 2926555 w 3336130"/>
                <a:gd name="connsiteY192-3476" fmla="*/ 776287 h 2167322"/>
                <a:gd name="connsiteX193-3477" fmla="*/ 2921792 w 3336130"/>
                <a:gd name="connsiteY193-3478" fmla="*/ 790575 h 2167322"/>
                <a:gd name="connsiteX194-3479" fmla="*/ 2902742 w 3336130"/>
                <a:gd name="connsiteY194-3480" fmla="*/ 819150 h 2167322"/>
                <a:gd name="connsiteX195-3481" fmla="*/ 2912267 w 3336130"/>
                <a:gd name="connsiteY195-3482" fmla="*/ 804862 h 2167322"/>
                <a:gd name="connsiteX196-3483" fmla="*/ 2926555 w 3336130"/>
                <a:gd name="connsiteY196-3484" fmla="*/ 795337 h 2167322"/>
                <a:gd name="connsiteX197-3485" fmla="*/ 2945605 w 3336130"/>
                <a:gd name="connsiteY197-3486" fmla="*/ 776287 h 2167322"/>
                <a:gd name="connsiteX198-3487" fmla="*/ 2974180 w 3336130"/>
                <a:gd name="connsiteY198-3488" fmla="*/ 757237 h 2167322"/>
                <a:gd name="connsiteX199-3489" fmla="*/ 3021805 w 3336130"/>
                <a:gd name="connsiteY199-3490" fmla="*/ 742950 h 2167322"/>
                <a:gd name="connsiteX200-3491" fmla="*/ 3045617 w 3336130"/>
                <a:gd name="connsiteY200-3492" fmla="*/ 747712 h 2167322"/>
                <a:gd name="connsiteX201-3493" fmla="*/ 3074192 w 3336130"/>
                <a:gd name="connsiteY201-3494" fmla="*/ 757237 h 2167322"/>
                <a:gd name="connsiteX202-3495" fmla="*/ 3074192 w 3336130"/>
                <a:gd name="connsiteY202-3496" fmla="*/ 823912 h 2167322"/>
                <a:gd name="connsiteX203-3497" fmla="*/ 3121817 w 3336130"/>
                <a:gd name="connsiteY203-3498" fmla="*/ 838200 h 2167322"/>
                <a:gd name="connsiteX204-3499" fmla="*/ 3155155 w 3336130"/>
                <a:gd name="connsiteY204-3500" fmla="*/ 842962 h 2167322"/>
                <a:gd name="connsiteX205-3501" fmla="*/ 3164680 w 3336130"/>
                <a:gd name="connsiteY205-3502" fmla="*/ 828675 h 2167322"/>
                <a:gd name="connsiteX206-3503" fmla="*/ 3183730 w 3336130"/>
                <a:gd name="connsiteY206-3504" fmla="*/ 823912 h 2167322"/>
                <a:gd name="connsiteX207-3505" fmla="*/ 3202780 w 3336130"/>
                <a:gd name="connsiteY207-3506" fmla="*/ 828675 h 2167322"/>
                <a:gd name="connsiteX208-3507" fmla="*/ 3198017 w 3336130"/>
                <a:gd name="connsiteY208-3508" fmla="*/ 852487 h 2167322"/>
                <a:gd name="connsiteX209-3509" fmla="*/ 3193255 w 3336130"/>
                <a:gd name="connsiteY209-3510" fmla="*/ 866775 h 2167322"/>
                <a:gd name="connsiteX210-3511" fmla="*/ 3178967 w 3336130"/>
                <a:gd name="connsiteY210-3512" fmla="*/ 871537 h 2167322"/>
                <a:gd name="connsiteX211-3513" fmla="*/ 3150392 w 3336130"/>
                <a:gd name="connsiteY211-3514" fmla="*/ 876300 h 2167322"/>
                <a:gd name="connsiteX212-3515" fmla="*/ 3136105 w 3336130"/>
                <a:gd name="connsiteY212-3516" fmla="*/ 885825 h 2167322"/>
                <a:gd name="connsiteX213-3517" fmla="*/ 3093242 w 3336130"/>
                <a:gd name="connsiteY213-3518" fmla="*/ 900112 h 2167322"/>
                <a:gd name="connsiteX214-3519" fmla="*/ 3078955 w 3336130"/>
                <a:gd name="connsiteY214-3520" fmla="*/ 904875 h 2167322"/>
                <a:gd name="connsiteX215-3521" fmla="*/ 3064667 w 3336130"/>
                <a:gd name="connsiteY215-3522" fmla="*/ 909637 h 2167322"/>
                <a:gd name="connsiteX216-3523" fmla="*/ 3036092 w 3336130"/>
                <a:gd name="connsiteY216-3524" fmla="*/ 928687 h 2167322"/>
                <a:gd name="connsiteX217-3525" fmla="*/ 3021805 w 3336130"/>
                <a:gd name="connsiteY217-3526" fmla="*/ 923925 h 2167322"/>
                <a:gd name="connsiteX218-3527" fmla="*/ 3045617 w 3336130"/>
                <a:gd name="connsiteY218-3528" fmla="*/ 890587 h 2167322"/>
                <a:gd name="connsiteX219-3529" fmla="*/ 3050380 w 3336130"/>
                <a:gd name="connsiteY219-3530" fmla="*/ 876300 h 2167322"/>
                <a:gd name="connsiteX220-3531" fmla="*/ 3012280 w 3336130"/>
                <a:gd name="connsiteY220-3532" fmla="*/ 876300 h 2167322"/>
                <a:gd name="connsiteX221-3533" fmla="*/ 3002755 w 3336130"/>
                <a:gd name="connsiteY221-3534" fmla="*/ 890587 h 2167322"/>
                <a:gd name="connsiteX222-3535" fmla="*/ 2959892 w 3336130"/>
                <a:gd name="connsiteY222-3536" fmla="*/ 909637 h 2167322"/>
                <a:gd name="connsiteX223-3537" fmla="*/ 2945605 w 3336130"/>
                <a:gd name="connsiteY223-3538" fmla="*/ 914400 h 2167322"/>
                <a:gd name="connsiteX224-3539" fmla="*/ 2917030 w 3336130"/>
                <a:gd name="connsiteY224-3540" fmla="*/ 923925 h 2167322"/>
                <a:gd name="connsiteX225-3541" fmla="*/ 2902742 w 3336130"/>
                <a:gd name="connsiteY225-3542" fmla="*/ 928687 h 2167322"/>
                <a:gd name="connsiteX226-3543" fmla="*/ 2888455 w 3336130"/>
                <a:gd name="connsiteY226-3544" fmla="*/ 981075 h 2167322"/>
                <a:gd name="connsiteX227-3545" fmla="*/ 2902742 w 3336130"/>
                <a:gd name="connsiteY227-3546" fmla="*/ 990600 h 2167322"/>
                <a:gd name="connsiteX228-3547" fmla="*/ 2888455 w 3336130"/>
                <a:gd name="connsiteY228-3548" fmla="*/ 1000125 h 2167322"/>
                <a:gd name="connsiteX229-3549" fmla="*/ 2859880 w 3336130"/>
                <a:gd name="connsiteY229-3550" fmla="*/ 1009650 h 2167322"/>
                <a:gd name="connsiteX230-3551" fmla="*/ 2831305 w 3336130"/>
                <a:gd name="connsiteY230-3552" fmla="*/ 1019175 h 2167322"/>
                <a:gd name="connsiteX231-3553" fmla="*/ 2817017 w 3336130"/>
                <a:gd name="connsiteY231-3554" fmla="*/ 1023937 h 2167322"/>
                <a:gd name="connsiteX232-3555" fmla="*/ 2802730 w 3336130"/>
                <a:gd name="connsiteY232-3556" fmla="*/ 1028700 h 2167322"/>
                <a:gd name="connsiteX233-3557" fmla="*/ 2778917 w 3336130"/>
                <a:gd name="connsiteY233-3558" fmla="*/ 1066800 h 2167322"/>
                <a:gd name="connsiteX234-3559" fmla="*/ 2755105 w 3336130"/>
                <a:gd name="connsiteY234-3560" fmla="*/ 1138237 h 2167322"/>
                <a:gd name="connsiteX235-3561" fmla="*/ 2750342 w 3336130"/>
                <a:gd name="connsiteY235-3562" fmla="*/ 1152525 h 2167322"/>
                <a:gd name="connsiteX236-3563" fmla="*/ 2745580 w 3336130"/>
                <a:gd name="connsiteY236-3564" fmla="*/ 1166812 h 2167322"/>
                <a:gd name="connsiteX237-3565" fmla="*/ 2731292 w 3336130"/>
                <a:gd name="connsiteY237-3566" fmla="*/ 1228725 h 2167322"/>
                <a:gd name="connsiteX238-3567" fmla="*/ 2721767 w 3336130"/>
                <a:gd name="connsiteY238-3568" fmla="*/ 1243012 h 2167322"/>
                <a:gd name="connsiteX239-3569" fmla="*/ 2688430 w 3336130"/>
                <a:gd name="connsiteY239-3570" fmla="*/ 1252537 h 2167322"/>
                <a:gd name="connsiteX240-3571" fmla="*/ 2659855 w 3336130"/>
                <a:gd name="connsiteY240-3572" fmla="*/ 1266825 h 2167322"/>
                <a:gd name="connsiteX241-3573" fmla="*/ 2645567 w 3336130"/>
                <a:gd name="connsiteY241-3574" fmla="*/ 1271587 h 2167322"/>
                <a:gd name="connsiteX242-3575" fmla="*/ 2640805 w 3336130"/>
                <a:gd name="connsiteY242-3576" fmla="*/ 1285875 h 2167322"/>
                <a:gd name="connsiteX243-3577" fmla="*/ 2597942 w 3336130"/>
                <a:gd name="connsiteY243-3578" fmla="*/ 1309687 h 2167322"/>
                <a:gd name="connsiteX244-3579" fmla="*/ 2588417 w 3336130"/>
                <a:gd name="connsiteY244-3580" fmla="*/ 1323975 h 2167322"/>
                <a:gd name="connsiteX245-3581" fmla="*/ 2569367 w 3336130"/>
                <a:gd name="connsiteY245-3582" fmla="*/ 1343025 h 2167322"/>
                <a:gd name="connsiteX246-3583" fmla="*/ 2583655 w 3336130"/>
                <a:gd name="connsiteY246-3584" fmla="*/ 1390650 h 2167322"/>
                <a:gd name="connsiteX247-3585" fmla="*/ 2588417 w 3336130"/>
                <a:gd name="connsiteY247-3586" fmla="*/ 1404937 h 2167322"/>
                <a:gd name="connsiteX248-3587" fmla="*/ 2593180 w 3336130"/>
                <a:gd name="connsiteY248-3588" fmla="*/ 1419225 h 2167322"/>
                <a:gd name="connsiteX249-3589" fmla="*/ 2602705 w 3336130"/>
                <a:gd name="connsiteY249-3590" fmla="*/ 1452562 h 2167322"/>
                <a:gd name="connsiteX250-3591" fmla="*/ 2612230 w 3336130"/>
                <a:gd name="connsiteY250-3592" fmla="*/ 1500187 h 2167322"/>
                <a:gd name="connsiteX251-3593" fmla="*/ 2621755 w 3336130"/>
                <a:gd name="connsiteY251-3594" fmla="*/ 1514475 h 2167322"/>
                <a:gd name="connsiteX252-3595" fmla="*/ 2616992 w 3336130"/>
                <a:gd name="connsiteY252-3596" fmla="*/ 1538287 h 2167322"/>
                <a:gd name="connsiteX253-3597" fmla="*/ 2612230 w 3336130"/>
                <a:gd name="connsiteY253-3598" fmla="*/ 1552575 h 2167322"/>
                <a:gd name="connsiteX254-3599" fmla="*/ 2597942 w 3336130"/>
                <a:gd name="connsiteY254-3600" fmla="*/ 1557337 h 2167322"/>
                <a:gd name="connsiteX255-3601" fmla="*/ 2583655 w 3336130"/>
                <a:gd name="connsiteY255-3602" fmla="*/ 1552575 h 2167322"/>
                <a:gd name="connsiteX256-3603" fmla="*/ 2555080 w 3336130"/>
                <a:gd name="connsiteY256-3604" fmla="*/ 1495425 h 2167322"/>
                <a:gd name="connsiteX257-3605" fmla="*/ 2550317 w 3336130"/>
                <a:gd name="connsiteY257-3606" fmla="*/ 1481137 h 2167322"/>
                <a:gd name="connsiteX258-3607" fmla="*/ 2540792 w 3336130"/>
                <a:gd name="connsiteY258-3608" fmla="*/ 1466850 h 2167322"/>
                <a:gd name="connsiteX259-3609" fmla="*/ 2526505 w 3336130"/>
                <a:gd name="connsiteY259-3610" fmla="*/ 1404937 h 2167322"/>
                <a:gd name="connsiteX260-3611" fmla="*/ 2497930 w 3336130"/>
                <a:gd name="connsiteY260-3612" fmla="*/ 1395412 h 2167322"/>
                <a:gd name="connsiteX261-3613" fmla="*/ 2459830 w 3336130"/>
                <a:gd name="connsiteY261-3614" fmla="*/ 1400175 h 2167322"/>
                <a:gd name="connsiteX262-3615" fmla="*/ 2450305 w 3336130"/>
                <a:gd name="connsiteY262-3616" fmla="*/ 1385887 h 2167322"/>
                <a:gd name="connsiteX263-3617" fmla="*/ 2416967 w 3336130"/>
                <a:gd name="connsiteY263-3618" fmla="*/ 1376362 h 2167322"/>
                <a:gd name="connsiteX264-3619" fmla="*/ 2350292 w 3336130"/>
                <a:gd name="connsiteY264-3620" fmla="*/ 1381125 h 2167322"/>
                <a:gd name="connsiteX265-3621" fmla="*/ 2331242 w 3336130"/>
                <a:gd name="connsiteY265-3622" fmla="*/ 1409700 h 2167322"/>
                <a:gd name="connsiteX266-3623" fmla="*/ 2345530 w 3336130"/>
                <a:gd name="connsiteY266-3624" fmla="*/ 1419225 h 2167322"/>
                <a:gd name="connsiteX267-3625" fmla="*/ 2326480 w 3336130"/>
                <a:gd name="connsiteY267-3626" fmla="*/ 1423987 h 2167322"/>
                <a:gd name="connsiteX268-3627" fmla="*/ 2283617 w 3336130"/>
                <a:gd name="connsiteY268-3628" fmla="*/ 1414462 h 2167322"/>
                <a:gd name="connsiteX269-3629" fmla="*/ 2255042 w 3336130"/>
                <a:gd name="connsiteY269-3630" fmla="*/ 1404937 h 2167322"/>
                <a:gd name="connsiteX270-3631" fmla="*/ 2183605 w 3336130"/>
                <a:gd name="connsiteY270-3632" fmla="*/ 1419225 h 2167322"/>
                <a:gd name="connsiteX271-3633" fmla="*/ 2169317 w 3336130"/>
                <a:gd name="connsiteY271-3634" fmla="*/ 1433512 h 2167322"/>
                <a:gd name="connsiteX272-3635" fmla="*/ 2140742 w 3336130"/>
                <a:gd name="connsiteY272-3636" fmla="*/ 1443037 h 2167322"/>
                <a:gd name="connsiteX273-3637" fmla="*/ 2112167 w 3336130"/>
                <a:gd name="connsiteY273-3638" fmla="*/ 1462087 h 2167322"/>
                <a:gd name="connsiteX274-3639" fmla="*/ 2097880 w 3336130"/>
                <a:gd name="connsiteY274-3640" fmla="*/ 1471612 h 2167322"/>
                <a:gd name="connsiteX275-3641" fmla="*/ 2093117 w 3336130"/>
                <a:gd name="connsiteY275-3642" fmla="*/ 1552575 h 2167322"/>
                <a:gd name="connsiteX276-3643" fmla="*/ 2083592 w 3336130"/>
                <a:gd name="connsiteY276-3644" fmla="*/ 1566862 h 2167322"/>
                <a:gd name="connsiteX277-3645" fmla="*/ 2097880 w 3336130"/>
                <a:gd name="connsiteY277-3646" fmla="*/ 1695450 h 2167322"/>
                <a:gd name="connsiteX278-3647" fmla="*/ 2107405 w 3336130"/>
                <a:gd name="connsiteY278-3648" fmla="*/ 1709737 h 2167322"/>
                <a:gd name="connsiteX279-3649" fmla="*/ 2116930 w 3336130"/>
                <a:gd name="connsiteY279-3650" fmla="*/ 1738312 h 2167322"/>
                <a:gd name="connsiteX280-3651" fmla="*/ 2131217 w 3336130"/>
                <a:gd name="connsiteY280-3652" fmla="*/ 1766887 h 2167322"/>
                <a:gd name="connsiteX281-3653" fmla="*/ 2145505 w 3336130"/>
                <a:gd name="connsiteY281-3654" fmla="*/ 1771650 h 2167322"/>
                <a:gd name="connsiteX282-3655" fmla="*/ 2150267 w 3336130"/>
                <a:gd name="connsiteY282-3656" fmla="*/ 1785937 h 2167322"/>
                <a:gd name="connsiteX283-3657" fmla="*/ 2164555 w 3336130"/>
                <a:gd name="connsiteY283-3658" fmla="*/ 1790700 h 2167322"/>
                <a:gd name="connsiteX284-3659" fmla="*/ 2207417 w 3336130"/>
                <a:gd name="connsiteY284-3660" fmla="*/ 1781175 h 2167322"/>
                <a:gd name="connsiteX285-3661" fmla="*/ 2221705 w 3336130"/>
                <a:gd name="connsiteY285-3662" fmla="*/ 1771650 h 2167322"/>
                <a:gd name="connsiteX286-3663" fmla="*/ 2274092 w 3336130"/>
                <a:gd name="connsiteY286-3664" fmla="*/ 1766887 h 2167322"/>
                <a:gd name="connsiteX287-3665" fmla="*/ 2288380 w 3336130"/>
                <a:gd name="connsiteY287-3666" fmla="*/ 1762125 h 2167322"/>
                <a:gd name="connsiteX288-3667" fmla="*/ 2302667 w 3336130"/>
                <a:gd name="connsiteY288-3668" fmla="*/ 1752600 h 2167322"/>
                <a:gd name="connsiteX289-3669" fmla="*/ 2307430 w 3336130"/>
                <a:gd name="connsiteY289-3670" fmla="*/ 1733550 h 2167322"/>
                <a:gd name="connsiteX290-3671" fmla="*/ 2312192 w 3336130"/>
                <a:gd name="connsiteY290-3672" fmla="*/ 1719262 h 2167322"/>
                <a:gd name="connsiteX291-3673" fmla="*/ 2316955 w 3336130"/>
                <a:gd name="connsiteY291-3674" fmla="*/ 1700212 h 2167322"/>
                <a:gd name="connsiteX292-3675" fmla="*/ 2345530 w 3336130"/>
                <a:gd name="connsiteY292-3676" fmla="*/ 1690687 h 2167322"/>
                <a:gd name="connsiteX293-3677" fmla="*/ 2359817 w 3336130"/>
                <a:gd name="connsiteY293-3678" fmla="*/ 1685925 h 2167322"/>
                <a:gd name="connsiteX294-3679" fmla="*/ 2402680 w 3336130"/>
                <a:gd name="connsiteY294-3680" fmla="*/ 1690687 h 2167322"/>
                <a:gd name="connsiteX295-3681" fmla="*/ 2402680 w 3336130"/>
                <a:gd name="connsiteY295-3682" fmla="*/ 1728787 h 2167322"/>
                <a:gd name="connsiteX296-3683" fmla="*/ 2393155 w 3336130"/>
                <a:gd name="connsiteY296-3684" fmla="*/ 1743075 h 2167322"/>
                <a:gd name="connsiteX297-3685" fmla="*/ 2369342 w 3336130"/>
                <a:gd name="connsiteY297-3686" fmla="*/ 1781175 h 2167322"/>
                <a:gd name="connsiteX298-3687" fmla="*/ 2364580 w 3336130"/>
                <a:gd name="connsiteY298-3688" fmla="*/ 1843087 h 2167322"/>
                <a:gd name="connsiteX299-3689" fmla="*/ 2355055 w 3336130"/>
                <a:gd name="connsiteY299-3690" fmla="*/ 1857375 h 2167322"/>
                <a:gd name="connsiteX300-3691" fmla="*/ 2350292 w 3336130"/>
                <a:gd name="connsiteY300-3692" fmla="*/ 1871662 h 2167322"/>
                <a:gd name="connsiteX301-3693" fmla="*/ 2378867 w 3336130"/>
                <a:gd name="connsiteY301-3694" fmla="*/ 1866900 h 2167322"/>
                <a:gd name="connsiteX302-3695" fmla="*/ 2459830 w 3336130"/>
                <a:gd name="connsiteY302-3696" fmla="*/ 1871662 h 2167322"/>
                <a:gd name="connsiteX303-3697" fmla="*/ 2488405 w 3336130"/>
                <a:gd name="connsiteY303-3698" fmla="*/ 1885950 h 2167322"/>
                <a:gd name="connsiteX304-3699" fmla="*/ 2512217 w 3336130"/>
                <a:gd name="connsiteY304-3700" fmla="*/ 1905000 h 2167322"/>
                <a:gd name="connsiteX305-3701" fmla="*/ 2516980 w 3336130"/>
                <a:gd name="connsiteY305-3702" fmla="*/ 1943100 h 2167322"/>
                <a:gd name="connsiteX306-3703" fmla="*/ 2507455 w 3336130"/>
                <a:gd name="connsiteY306-3704" fmla="*/ 1971675 h 2167322"/>
                <a:gd name="connsiteX307-3705" fmla="*/ 2512217 w 3336130"/>
                <a:gd name="connsiteY307-3706" fmla="*/ 2005012 h 2167322"/>
                <a:gd name="connsiteX308-3707" fmla="*/ 2516980 w 3336130"/>
                <a:gd name="connsiteY308-3708" fmla="*/ 2019300 h 2167322"/>
                <a:gd name="connsiteX309-3709" fmla="*/ 2512217 w 3336130"/>
                <a:gd name="connsiteY309-3710" fmla="*/ 2033587 h 2167322"/>
                <a:gd name="connsiteX310-3711" fmla="*/ 2521742 w 3336130"/>
                <a:gd name="connsiteY310-3712" fmla="*/ 2071687 h 2167322"/>
                <a:gd name="connsiteX311-3713" fmla="*/ 2531267 w 3336130"/>
                <a:gd name="connsiteY311-3714" fmla="*/ 2085975 h 2167322"/>
                <a:gd name="connsiteX312-3715" fmla="*/ 2559842 w 3336130"/>
                <a:gd name="connsiteY312-3716" fmla="*/ 2095500 h 2167322"/>
                <a:gd name="connsiteX313-3717" fmla="*/ 2574130 w 3336130"/>
                <a:gd name="connsiteY313-3718" fmla="*/ 2100262 h 2167322"/>
                <a:gd name="connsiteX314-3719" fmla="*/ 2607467 w 3336130"/>
                <a:gd name="connsiteY314-3720" fmla="*/ 2095500 h 2167322"/>
                <a:gd name="connsiteX315-3721" fmla="*/ 2636042 w 3336130"/>
                <a:gd name="connsiteY315-3722" fmla="*/ 2085975 h 2167322"/>
                <a:gd name="connsiteX316-3723" fmla="*/ 2655092 w 3336130"/>
                <a:gd name="connsiteY316-3724" fmla="*/ 2090737 h 2167322"/>
                <a:gd name="connsiteX317-3725" fmla="*/ 2664617 w 3336130"/>
                <a:gd name="connsiteY317-3726" fmla="*/ 2105025 h 2167322"/>
                <a:gd name="connsiteX318-3727" fmla="*/ 2693192 w 3336130"/>
                <a:gd name="connsiteY318-3728" fmla="*/ 2143167 h 2167322"/>
                <a:gd name="connsiteX319-3729" fmla="*/ 2669554 w 3336130"/>
                <a:gd name="connsiteY319-3730" fmla="*/ 2166992 h 2167322"/>
                <a:gd name="connsiteX320-3731" fmla="*/ 2647919 w 3336130"/>
                <a:gd name="connsiteY320-3732" fmla="*/ 2125997 h 2167322"/>
                <a:gd name="connsiteX321-3733" fmla="*/ 2612230 w 3336130"/>
                <a:gd name="connsiteY321-3734" fmla="*/ 2138362 h 2167322"/>
                <a:gd name="connsiteX322-3735" fmla="*/ 2619404 w 3336130"/>
                <a:gd name="connsiteY322-3736" fmla="*/ 2158373 h 2167322"/>
                <a:gd name="connsiteX323-3737" fmla="*/ 2588417 w 3336130"/>
                <a:gd name="connsiteY323-3738" fmla="*/ 2157412 h 2167322"/>
                <a:gd name="connsiteX324-3739" fmla="*/ 2574130 w 3336130"/>
                <a:gd name="connsiteY324-3740" fmla="*/ 2128837 h 2167322"/>
                <a:gd name="connsiteX325-3741" fmla="*/ 2545555 w 3336130"/>
                <a:gd name="connsiteY325-3742" fmla="*/ 2124075 h 2167322"/>
                <a:gd name="connsiteX326-3743" fmla="*/ 2516980 w 3336130"/>
                <a:gd name="connsiteY326-3744" fmla="*/ 2109787 h 2167322"/>
                <a:gd name="connsiteX327-3745" fmla="*/ 2502692 w 3336130"/>
                <a:gd name="connsiteY327-3746" fmla="*/ 2105025 h 2167322"/>
                <a:gd name="connsiteX328-3747" fmla="*/ 2483642 w 3336130"/>
                <a:gd name="connsiteY328-3748" fmla="*/ 2081212 h 2167322"/>
                <a:gd name="connsiteX329-3749" fmla="*/ 2455067 w 3336130"/>
                <a:gd name="connsiteY329-3750" fmla="*/ 2066925 h 2167322"/>
                <a:gd name="connsiteX330-3751" fmla="*/ 2440780 w 3336130"/>
                <a:gd name="connsiteY330-3752" fmla="*/ 2038350 h 2167322"/>
                <a:gd name="connsiteX331-3753" fmla="*/ 2431255 w 3336130"/>
                <a:gd name="connsiteY331-3754" fmla="*/ 2009775 h 2167322"/>
                <a:gd name="connsiteX332-3755" fmla="*/ 2412205 w 3336130"/>
                <a:gd name="connsiteY332-3756" fmla="*/ 1981200 h 2167322"/>
                <a:gd name="connsiteX333-3757" fmla="*/ 2407442 w 3336130"/>
                <a:gd name="connsiteY333-3758" fmla="*/ 1966912 h 2167322"/>
                <a:gd name="connsiteX334-3759" fmla="*/ 2355055 w 3336130"/>
                <a:gd name="connsiteY334-3760" fmla="*/ 1943100 h 2167322"/>
                <a:gd name="connsiteX335-3761" fmla="*/ 2293142 w 3336130"/>
                <a:gd name="connsiteY335-3762" fmla="*/ 1928812 h 2167322"/>
                <a:gd name="connsiteX336-3763" fmla="*/ 2269330 w 3336130"/>
                <a:gd name="connsiteY336-3764" fmla="*/ 1905000 h 2167322"/>
                <a:gd name="connsiteX337-3765" fmla="*/ 2255042 w 3336130"/>
                <a:gd name="connsiteY337-3766" fmla="*/ 1895475 h 2167322"/>
                <a:gd name="connsiteX338-3767" fmla="*/ 2240755 w 3336130"/>
                <a:gd name="connsiteY338-3768" fmla="*/ 1881187 h 2167322"/>
                <a:gd name="connsiteX339-3769" fmla="*/ 2212180 w 3336130"/>
                <a:gd name="connsiteY339-3770" fmla="*/ 1871662 h 2167322"/>
                <a:gd name="connsiteX340-3771" fmla="*/ 2169317 w 3336130"/>
                <a:gd name="connsiteY340-3772" fmla="*/ 1852612 h 2167322"/>
                <a:gd name="connsiteX341-3773" fmla="*/ 2155030 w 3336130"/>
                <a:gd name="connsiteY341-3774" fmla="*/ 1847850 h 2167322"/>
                <a:gd name="connsiteX342-3775" fmla="*/ 2145505 w 3336130"/>
                <a:gd name="connsiteY342-3776" fmla="*/ 1862137 h 2167322"/>
                <a:gd name="connsiteX343-3777" fmla="*/ 2112167 w 3336130"/>
                <a:gd name="connsiteY343-3778" fmla="*/ 1876425 h 2167322"/>
                <a:gd name="connsiteX344-3779" fmla="*/ 2069305 w 3336130"/>
                <a:gd name="connsiteY344-3780" fmla="*/ 1857375 h 2167322"/>
                <a:gd name="connsiteX345-3781" fmla="*/ 2026442 w 3336130"/>
                <a:gd name="connsiteY345-3782" fmla="*/ 1824037 h 2167322"/>
                <a:gd name="connsiteX346-3783" fmla="*/ 1997867 w 3336130"/>
                <a:gd name="connsiteY346-3784" fmla="*/ 1814512 h 2167322"/>
                <a:gd name="connsiteX347-3785" fmla="*/ 1978817 w 3336130"/>
                <a:gd name="connsiteY347-3786" fmla="*/ 1809750 h 2167322"/>
                <a:gd name="connsiteX348-3787" fmla="*/ 1950242 w 3336130"/>
                <a:gd name="connsiteY348-3788" fmla="*/ 1800225 h 2167322"/>
                <a:gd name="connsiteX349-3789" fmla="*/ 1935955 w 3336130"/>
                <a:gd name="connsiteY349-3790" fmla="*/ 1795462 h 2167322"/>
                <a:gd name="connsiteX350-3791" fmla="*/ 1902617 w 3336130"/>
                <a:gd name="connsiteY350-3792" fmla="*/ 1785937 h 2167322"/>
                <a:gd name="connsiteX351-3793" fmla="*/ 1893092 w 3336130"/>
                <a:gd name="connsiteY351-3794" fmla="*/ 1771650 h 2167322"/>
                <a:gd name="connsiteX352-3795" fmla="*/ 1878805 w 3336130"/>
                <a:gd name="connsiteY352-3796" fmla="*/ 1766887 h 2167322"/>
                <a:gd name="connsiteX353-3797" fmla="*/ 1864517 w 3336130"/>
                <a:gd name="connsiteY353-3798" fmla="*/ 1757362 h 2167322"/>
                <a:gd name="connsiteX354-3799" fmla="*/ 1859755 w 3336130"/>
                <a:gd name="connsiteY354-3800" fmla="*/ 1700212 h 2167322"/>
                <a:gd name="connsiteX355-3801" fmla="*/ 1869280 w 3336130"/>
                <a:gd name="connsiteY355-3802" fmla="*/ 1671637 h 2167322"/>
                <a:gd name="connsiteX356-3803" fmla="*/ 1850230 w 3336130"/>
                <a:gd name="connsiteY356-3804" fmla="*/ 1624012 h 2167322"/>
                <a:gd name="connsiteX357-3805" fmla="*/ 1835942 w 3336130"/>
                <a:gd name="connsiteY357-3806" fmla="*/ 1619250 h 2167322"/>
                <a:gd name="connsiteX358-3807" fmla="*/ 1812130 w 3336130"/>
                <a:gd name="connsiteY358-3808" fmla="*/ 1590675 h 2167322"/>
                <a:gd name="connsiteX359-3809" fmla="*/ 1797842 w 3336130"/>
                <a:gd name="connsiteY359-3810" fmla="*/ 1585912 h 2167322"/>
                <a:gd name="connsiteX360-3811" fmla="*/ 1783555 w 3336130"/>
                <a:gd name="connsiteY360-3812" fmla="*/ 1571625 h 2167322"/>
                <a:gd name="connsiteX361-3813" fmla="*/ 1769267 w 3336130"/>
                <a:gd name="connsiteY361-3814" fmla="*/ 1566862 h 2167322"/>
                <a:gd name="connsiteX362-3815" fmla="*/ 1754980 w 3336130"/>
                <a:gd name="connsiteY362-3816" fmla="*/ 1557337 h 2167322"/>
                <a:gd name="connsiteX363-3817" fmla="*/ 1745455 w 3336130"/>
                <a:gd name="connsiteY363-3818" fmla="*/ 1528762 h 2167322"/>
                <a:gd name="connsiteX364-3819" fmla="*/ 1740692 w 3336130"/>
                <a:gd name="connsiteY364-3820" fmla="*/ 1490662 h 2167322"/>
                <a:gd name="connsiteX365-3821" fmla="*/ 1712117 w 3336130"/>
                <a:gd name="connsiteY365-3822" fmla="*/ 1481137 h 2167322"/>
                <a:gd name="connsiteX366-3823" fmla="*/ 1702592 w 3336130"/>
                <a:gd name="connsiteY366-3824" fmla="*/ 1466850 h 2167322"/>
                <a:gd name="connsiteX367-3825" fmla="*/ 1683542 w 3336130"/>
                <a:gd name="connsiteY367-3826" fmla="*/ 1462087 h 2167322"/>
                <a:gd name="connsiteX368-3827" fmla="*/ 1669255 w 3336130"/>
                <a:gd name="connsiteY368-3828" fmla="*/ 1452562 h 2167322"/>
                <a:gd name="connsiteX369-3829" fmla="*/ 1659730 w 3336130"/>
                <a:gd name="connsiteY369-3830" fmla="*/ 1423987 h 2167322"/>
                <a:gd name="connsiteX370-3831" fmla="*/ 1654967 w 3336130"/>
                <a:gd name="connsiteY370-3832" fmla="*/ 1409700 h 2167322"/>
                <a:gd name="connsiteX371-3833" fmla="*/ 1645442 w 3336130"/>
                <a:gd name="connsiteY371-3834" fmla="*/ 1395412 h 2167322"/>
                <a:gd name="connsiteX372-3835" fmla="*/ 1621630 w 3336130"/>
                <a:gd name="connsiteY372-3836" fmla="*/ 1352550 h 2167322"/>
                <a:gd name="connsiteX373-3837" fmla="*/ 1607342 w 3336130"/>
                <a:gd name="connsiteY373-3838" fmla="*/ 1343025 h 2167322"/>
                <a:gd name="connsiteX374-3839" fmla="*/ 1564480 w 3336130"/>
                <a:gd name="connsiteY374-3840" fmla="*/ 1347787 h 2167322"/>
                <a:gd name="connsiteX375-3841" fmla="*/ 1569242 w 3336130"/>
                <a:gd name="connsiteY375-3842" fmla="*/ 1371600 h 2167322"/>
                <a:gd name="connsiteX376-3843" fmla="*/ 1597817 w 3336130"/>
                <a:gd name="connsiteY376-3844" fmla="*/ 1390650 h 2167322"/>
                <a:gd name="connsiteX377-3845" fmla="*/ 1635917 w 3336130"/>
                <a:gd name="connsiteY377-3846" fmla="*/ 1447800 h 2167322"/>
                <a:gd name="connsiteX378-3847" fmla="*/ 1645442 w 3336130"/>
                <a:gd name="connsiteY378-3848" fmla="*/ 1462087 h 2167322"/>
                <a:gd name="connsiteX379-3849" fmla="*/ 1654967 w 3336130"/>
                <a:gd name="connsiteY379-3850" fmla="*/ 1490662 h 2167322"/>
                <a:gd name="connsiteX380-3851" fmla="*/ 1688305 w 3336130"/>
                <a:gd name="connsiteY380-3852" fmla="*/ 1533525 h 2167322"/>
                <a:gd name="connsiteX381-3853" fmla="*/ 1707355 w 3336130"/>
                <a:gd name="connsiteY381-3854" fmla="*/ 1562100 h 2167322"/>
                <a:gd name="connsiteX382-3855" fmla="*/ 1726405 w 3336130"/>
                <a:gd name="connsiteY382-3856" fmla="*/ 1590675 h 2167322"/>
                <a:gd name="connsiteX383-3857" fmla="*/ 1731167 w 3336130"/>
                <a:gd name="connsiteY383-3858" fmla="*/ 1604962 h 2167322"/>
                <a:gd name="connsiteX384-3859" fmla="*/ 1707355 w 3336130"/>
                <a:gd name="connsiteY384-3860" fmla="*/ 1614487 h 2167322"/>
                <a:gd name="connsiteX385-3861" fmla="*/ 1702592 w 3336130"/>
                <a:gd name="connsiteY385-3862" fmla="*/ 1600200 h 2167322"/>
                <a:gd name="connsiteX386-3863" fmla="*/ 1688305 w 3336130"/>
                <a:gd name="connsiteY386-3864" fmla="*/ 1590675 h 2167322"/>
                <a:gd name="connsiteX387-3865" fmla="*/ 1645442 w 3336130"/>
                <a:gd name="connsiteY387-3866" fmla="*/ 1576387 h 2167322"/>
                <a:gd name="connsiteX388-3867" fmla="*/ 1650205 w 3336130"/>
                <a:gd name="connsiteY388-3868" fmla="*/ 1528762 h 2167322"/>
                <a:gd name="connsiteX389-3869" fmla="*/ 1645442 w 3336130"/>
                <a:gd name="connsiteY389-3870" fmla="*/ 1514475 h 2167322"/>
                <a:gd name="connsiteX390-3871" fmla="*/ 1616867 w 3336130"/>
                <a:gd name="connsiteY390-3872" fmla="*/ 1504950 h 2167322"/>
                <a:gd name="connsiteX391-3873" fmla="*/ 1574005 w 3336130"/>
                <a:gd name="connsiteY391-3874" fmla="*/ 1471612 h 2167322"/>
                <a:gd name="connsiteX392-3875" fmla="*/ 1588292 w 3336130"/>
                <a:gd name="connsiteY392-3876" fmla="*/ 1466850 h 2167322"/>
                <a:gd name="connsiteX393-3877" fmla="*/ 1593055 w 3336130"/>
                <a:gd name="connsiteY393-3878" fmla="*/ 1419225 h 2167322"/>
                <a:gd name="connsiteX394-3879" fmla="*/ 1559717 w 3336130"/>
                <a:gd name="connsiteY394-3880" fmla="*/ 1404937 h 2167322"/>
                <a:gd name="connsiteX395-3881" fmla="*/ 1545430 w 3336130"/>
                <a:gd name="connsiteY395-3882" fmla="*/ 1376362 h 2167322"/>
                <a:gd name="connsiteX396-3883" fmla="*/ 1535905 w 3336130"/>
                <a:gd name="connsiteY396-3884" fmla="*/ 1347787 h 2167322"/>
                <a:gd name="connsiteX397-3885" fmla="*/ 1516855 w 3336130"/>
                <a:gd name="connsiteY397-3886" fmla="*/ 1319212 h 2167322"/>
                <a:gd name="connsiteX398-3887" fmla="*/ 1493042 w 3336130"/>
                <a:gd name="connsiteY398-3888" fmla="*/ 1276350 h 2167322"/>
                <a:gd name="connsiteX399-3889" fmla="*/ 1473992 w 3336130"/>
                <a:gd name="connsiteY399-3890" fmla="*/ 1266825 h 2167322"/>
                <a:gd name="connsiteX400-3891" fmla="*/ 1445417 w 3336130"/>
                <a:gd name="connsiteY400-3892" fmla="*/ 1257300 h 2167322"/>
                <a:gd name="connsiteX401-3893" fmla="*/ 1431130 w 3336130"/>
                <a:gd name="connsiteY401-3894" fmla="*/ 1247775 h 2167322"/>
                <a:gd name="connsiteX402-3895" fmla="*/ 1416842 w 3336130"/>
                <a:gd name="connsiteY402-3896" fmla="*/ 1243012 h 2167322"/>
                <a:gd name="connsiteX403-3897" fmla="*/ 1393030 w 3336130"/>
                <a:gd name="connsiteY403-3898" fmla="*/ 1223962 h 2167322"/>
                <a:gd name="connsiteX404-3899" fmla="*/ 1378742 w 3336130"/>
                <a:gd name="connsiteY404-3900" fmla="*/ 1209675 h 2167322"/>
                <a:gd name="connsiteX405-3901" fmla="*/ 1369217 w 3336130"/>
                <a:gd name="connsiteY405-3902" fmla="*/ 1181100 h 2167322"/>
                <a:gd name="connsiteX406-3903" fmla="*/ 1359692 w 3336130"/>
                <a:gd name="connsiteY406-3904" fmla="*/ 1166812 h 2167322"/>
                <a:gd name="connsiteX407-3905" fmla="*/ 1350167 w 3336130"/>
                <a:gd name="connsiteY407-3906" fmla="*/ 1138237 h 2167322"/>
                <a:gd name="connsiteX408-3907" fmla="*/ 1331117 w 3336130"/>
                <a:gd name="connsiteY408-3908" fmla="*/ 1085850 h 2167322"/>
                <a:gd name="connsiteX409-3909" fmla="*/ 1316830 w 3336130"/>
                <a:gd name="connsiteY409-3910" fmla="*/ 1076325 h 2167322"/>
                <a:gd name="connsiteX410-3911" fmla="*/ 1302542 w 3336130"/>
                <a:gd name="connsiteY410-3912" fmla="*/ 1062037 h 2167322"/>
                <a:gd name="connsiteX411-3913" fmla="*/ 1293017 w 3336130"/>
                <a:gd name="connsiteY411-3914" fmla="*/ 995362 h 2167322"/>
                <a:gd name="connsiteX412-3915" fmla="*/ 1288255 w 3336130"/>
                <a:gd name="connsiteY412-3916" fmla="*/ 976312 h 2167322"/>
                <a:gd name="connsiteX413-3917" fmla="*/ 1297780 w 3336130"/>
                <a:gd name="connsiteY413-3918" fmla="*/ 919162 h 2167322"/>
                <a:gd name="connsiteX414-3919" fmla="*/ 1307305 w 3336130"/>
                <a:gd name="connsiteY414-3920" fmla="*/ 890587 h 2167322"/>
                <a:gd name="connsiteX415-3921" fmla="*/ 1302542 w 3336130"/>
                <a:gd name="connsiteY415-3922" fmla="*/ 814387 h 2167322"/>
                <a:gd name="connsiteX416-3923" fmla="*/ 1293017 w 3336130"/>
                <a:gd name="connsiteY416-3924" fmla="*/ 785812 h 2167322"/>
                <a:gd name="connsiteX417-3925" fmla="*/ 1288255 w 3336130"/>
                <a:gd name="connsiteY417-3926" fmla="*/ 771525 h 2167322"/>
                <a:gd name="connsiteX418-3927" fmla="*/ 1293017 w 3336130"/>
                <a:gd name="connsiteY418-3928" fmla="*/ 752475 h 2167322"/>
                <a:gd name="connsiteX419-3929" fmla="*/ 1245392 w 3336130"/>
                <a:gd name="connsiteY419-3930" fmla="*/ 733425 h 2167322"/>
                <a:gd name="connsiteX420-3931" fmla="*/ 1207292 w 3336130"/>
                <a:gd name="connsiteY420-3932" fmla="*/ 714375 h 2167322"/>
                <a:gd name="connsiteX421-3933" fmla="*/ 1188242 w 3336130"/>
                <a:gd name="connsiteY421-3934" fmla="*/ 690562 h 2167322"/>
                <a:gd name="connsiteX422-3935" fmla="*/ 1221580 w 3336130"/>
                <a:gd name="connsiteY422-3936" fmla="*/ 671512 h 2167322"/>
                <a:gd name="connsiteX423-3937" fmla="*/ 1216817 w 3336130"/>
                <a:gd name="connsiteY423-3938" fmla="*/ 657225 h 2167322"/>
                <a:gd name="connsiteX424-3939" fmla="*/ 1183480 w 3336130"/>
                <a:gd name="connsiteY424-3940" fmla="*/ 619125 h 2167322"/>
                <a:gd name="connsiteX425-3941" fmla="*/ 1169192 w 3336130"/>
                <a:gd name="connsiteY425-3942" fmla="*/ 614362 h 2167322"/>
                <a:gd name="connsiteX426-3943" fmla="*/ 1135855 w 3336130"/>
                <a:gd name="connsiteY426-3944" fmla="*/ 600075 h 2167322"/>
                <a:gd name="connsiteX427-3945" fmla="*/ 1112042 w 3336130"/>
                <a:gd name="connsiteY427-3946" fmla="*/ 576262 h 2167322"/>
                <a:gd name="connsiteX428-3947" fmla="*/ 1102517 w 3336130"/>
                <a:gd name="connsiteY428-3948" fmla="*/ 547687 h 2167322"/>
                <a:gd name="connsiteX429-3949" fmla="*/ 1073942 w 3336130"/>
                <a:gd name="connsiteY429-3950" fmla="*/ 538162 h 2167322"/>
                <a:gd name="connsiteX430-3951" fmla="*/ 1040605 w 3336130"/>
                <a:gd name="connsiteY430-3952" fmla="*/ 547687 h 2167322"/>
                <a:gd name="connsiteX431-3953" fmla="*/ 1031080 w 3336130"/>
                <a:gd name="connsiteY431-3954" fmla="*/ 533400 h 2167322"/>
                <a:gd name="connsiteX432-3955" fmla="*/ 1002505 w 3336130"/>
                <a:gd name="connsiteY432-3956" fmla="*/ 514350 h 2167322"/>
                <a:gd name="connsiteX433-3957" fmla="*/ 992980 w 3336130"/>
                <a:gd name="connsiteY433-3958" fmla="*/ 500062 h 2167322"/>
                <a:gd name="connsiteX434-3959" fmla="*/ 945355 w 3336130"/>
                <a:gd name="connsiteY434-3960" fmla="*/ 490537 h 2167322"/>
                <a:gd name="connsiteX435-3961" fmla="*/ 931067 w 3336130"/>
                <a:gd name="connsiteY435-3962" fmla="*/ 447675 h 2167322"/>
                <a:gd name="connsiteX436-3963" fmla="*/ 926305 w 3336130"/>
                <a:gd name="connsiteY436-3964" fmla="*/ 433387 h 2167322"/>
                <a:gd name="connsiteX437-3965" fmla="*/ 878680 w 3336130"/>
                <a:gd name="connsiteY437-3966" fmla="*/ 409575 h 2167322"/>
                <a:gd name="connsiteX438-3967" fmla="*/ 859630 w 3336130"/>
                <a:gd name="connsiteY438-3968" fmla="*/ 395287 h 2167322"/>
                <a:gd name="connsiteX439-3969" fmla="*/ 845342 w 3336130"/>
                <a:gd name="connsiteY439-3970" fmla="*/ 390525 h 2167322"/>
                <a:gd name="connsiteX440-3971" fmla="*/ 764380 w 3336130"/>
                <a:gd name="connsiteY440-3972" fmla="*/ 385762 h 2167322"/>
                <a:gd name="connsiteX441-3973" fmla="*/ 707230 w 3336130"/>
                <a:gd name="connsiteY441-3974" fmla="*/ 371475 h 2167322"/>
                <a:gd name="connsiteX442-3975" fmla="*/ 688180 w 3336130"/>
                <a:gd name="connsiteY442-3976" fmla="*/ 366712 h 2167322"/>
                <a:gd name="connsiteX443-3977" fmla="*/ 673892 w 3336130"/>
                <a:gd name="connsiteY443-3978" fmla="*/ 361950 h 2167322"/>
                <a:gd name="connsiteX444-3979" fmla="*/ 645317 w 3336130"/>
                <a:gd name="connsiteY444-3980" fmla="*/ 357187 h 2167322"/>
                <a:gd name="connsiteX445-3981" fmla="*/ 626267 w 3336130"/>
                <a:gd name="connsiteY445-3982" fmla="*/ 347662 h 2167322"/>
                <a:gd name="connsiteX446-3983" fmla="*/ 569117 w 3336130"/>
                <a:gd name="connsiteY446-3984" fmla="*/ 361950 h 2167322"/>
                <a:gd name="connsiteX447-3985" fmla="*/ 573880 w 3336130"/>
                <a:gd name="connsiteY447-3986" fmla="*/ 376237 h 2167322"/>
                <a:gd name="connsiteX448-3987" fmla="*/ 588167 w 3336130"/>
                <a:gd name="connsiteY448-3988" fmla="*/ 381000 h 2167322"/>
                <a:gd name="connsiteX449-3989" fmla="*/ 573880 w 3336130"/>
                <a:gd name="connsiteY449-3990" fmla="*/ 385762 h 2167322"/>
                <a:gd name="connsiteX450-3991" fmla="*/ 535780 w 3336130"/>
                <a:gd name="connsiteY450-3992" fmla="*/ 390525 h 2167322"/>
                <a:gd name="connsiteX451-3993" fmla="*/ 521492 w 3336130"/>
                <a:gd name="connsiteY451-3994" fmla="*/ 385762 h 2167322"/>
                <a:gd name="connsiteX452-3995" fmla="*/ 488155 w 3336130"/>
                <a:gd name="connsiteY452-3996" fmla="*/ 400050 h 2167322"/>
                <a:gd name="connsiteX453-3997" fmla="*/ 473867 w 3336130"/>
                <a:gd name="connsiteY453-3998" fmla="*/ 390525 h 2167322"/>
                <a:gd name="connsiteX454-3999" fmla="*/ 488155 w 3336130"/>
                <a:gd name="connsiteY454-4000" fmla="*/ 342900 h 2167322"/>
                <a:gd name="connsiteX455-4001" fmla="*/ 502442 w 3336130"/>
                <a:gd name="connsiteY455-4002" fmla="*/ 338137 h 2167322"/>
                <a:gd name="connsiteX456-4003" fmla="*/ 483392 w 3336130"/>
                <a:gd name="connsiteY456-4004" fmla="*/ 328612 h 2167322"/>
                <a:gd name="connsiteX457-4005" fmla="*/ 454817 w 3336130"/>
                <a:gd name="connsiteY457-4006" fmla="*/ 352425 h 2167322"/>
                <a:gd name="connsiteX458-4007" fmla="*/ 426242 w 3336130"/>
                <a:gd name="connsiteY458-4008" fmla="*/ 371475 h 2167322"/>
                <a:gd name="connsiteX459-4009" fmla="*/ 411955 w 3336130"/>
                <a:gd name="connsiteY459-4010" fmla="*/ 381000 h 2167322"/>
                <a:gd name="connsiteX460-4011" fmla="*/ 397667 w 3336130"/>
                <a:gd name="connsiteY460-4012" fmla="*/ 395287 h 2167322"/>
                <a:gd name="connsiteX461-4013" fmla="*/ 416717 w 3336130"/>
                <a:gd name="connsiteY461-4014" fmla="*/ 419100 h 2167322"/>
                <a:gd name="connsiteX462-4015" fmla="*/ 359567 w 3336130"/>
                <a:gd name="connsiteY462-4016" fmla="*/ 447675 h 2167322"/>
                <a:gd name="connsiteX463-4017" fmla="*/ 330992 w 3336130"/>
                <a:gd name="connsiteY463-4018" fmla="*/ 466725 h 2167322"/>
                <a:gd name="connsiteX464-4019" fmla="*/ 297655 w 3336130"/>
                <a:gd name="connsiteY464-4020" fmla="*/ 485775 h 2167322"/>
                <a:gd name="connsiteX465-4021" fmla="*/ 283367 w 3336130"/>
                <a:gd name="connsiteY465-4022" fmla="*/ 490537 h 2167322"/>
                <a:gd name="connsiteX466-4023" fmla="*/ 245267 w 3336130"/>
                <a:gd name="connsiteY466-4024" fmla="*/ 514350 h 2167322"/>
                <a:gd name="connsiteX467-4025" fmla="*/ 230980 w 3336130"/>
                <a:gd name="connsiteY467-4026" fmla="*/ 519112 h 2167322"/>
                <a:gd name="connsiteX468-4027" fmla="*/ 216692 w 3336130"/>
                <a:gd name="connsiteY468-4028" fmla="*/ 523875 h 2167322"/>
                <a:gd name="connsiteX469-4029" fmla="*/ 221455 w 3336130"/>
                <a:gd name="connsiteY469-4030" fmla="*/ 495300 h 2167322"/>
                <a:gd name="connsiteX470-4031" fmla="*/ 250030 w 3336130"/>
                <a:gd name="connsiteY470-4032" fmla="*/ 476250 h 2167322"/>
                <a:gd name="connsiteX471-4033" fmla="*/ 259555 w 3336130"/>
                <a:gd name="connsiteY471-4034" fmla="*/ 461962 h 2167322"/>
                <a:gd name="connsiteX472-4035" fmla="*/ 288130 w 3336130"/>
                <a:gd name="connsiteY472-4036" fmla="*/ 452437 h 2167322"/>
                <a:gd name="connsiteX473-4037" fmla="*/ 297655 w 3336130"/>
                <a:gd name="connsiteY473-4038" fmla="*/ 438150 h 2167322"/>
                <a:gd name="connsiteX474-4039" fmla="*/ 307180 w 3336130"/>
                <a:gd name="connsiteY474-4040" fmla="*/ 414337 h 2167322"/>
                <a:gd name="connsiteX475-4041" fmla="*/ 269080 w 3336130"/>
                <a:gd name="connsiteY475-4042" fmla="*/ 419100 h 2167322"/>
                <a:gd name="connsiteX476-4043" fmla="*/ 254792 w 3336130"/>
                <a:gd name="connsiteY476-4044" fmla="*/ 423862 h 2167322"/>
                <a:gd name="connsiteX477-4045" fmla="*/ 235742 w 3336130"/>
                <a:gd name="connsiteY477-4046" fmla="*/ 419100 h 2167322"/>
                <a:gd name="connsiteX478-4047" fmla="*/ 221455 w 3336130"/>
                <a:gd name="connsiteY478-4048" fmla="*/ 409575 h 2167322"/>
                <a:gd name="connsiteX479-4049" fmla="*/ 164305 w 3336130"/>
                <a:gd name="connsiteY479-4050" fmla="*/ 400050 h 2167322"/>
                <a:gd name="connsiteX480-4051" fmla="*/ 159542 w 3336130"/>
                <a:gd name="connsiteY480-4052" fmla="*/ 376237 h 2167322"/>
                <a:gd name="connsiteX481-4053" fmla="*/ 116680 w 3336130"/>
                <a:gd name="connsiteY481-4054" fmla="*/ 381000 h 2167322"/>
                <a:gd name="connsiteX482-4055" fmla="*/ 102392 w 3336130"/>
                <a:gd name="connsiteY482-4056" fmla="*/ 376237 h 2167322"/>
                <a:gd name="connsiteX483-4057" fmla="*/ 92867 w 3336130"/>
                <a:gd name="connsiteY483-4058" fmla="*/ 361950 h 2167322"/>
                <a:gd name="connsiteX484-4059" fmla="*/ 78580 w 3336130"/>
                <a:gd name="connsiteY484-4060" fmla="*/ 357187 h 2167322"/>
                <a:gd name="connsiteX485-4061" fmla="*/ 73817 w 3336130"/>
                <a:gd name="connsiteY485-4062" fmla="*/ 342900 h 2167322"/>
                <a:gd name="connsiteX486-4063" fmla="*/ 59530 w 3336130"/>
                <a:gd name="connsiteY486-4064" fmla="*/ 333375 h 2167322"/>
                <a:gd name="connsiteX487-4065" fmla="*/ 50005 w 3336130"/>
                <a:gd name="connsiteY487-4066" fmla="*/ 319087 h 2167322"/>
                <a:gd name="connsiteX488-4067" fmla="*/ 54767 w 3336130"/>
                <a:gd name="connsiteY488-4068" fmla="*/ 304800 h 2167322"/>
                <a:gd name="connsiteX489-4069" fmla="*/ 111917 w 3336130"/>
                <a:gd name="connsiteY489-4070" fmla="*/ 276225 h 2167322"/>
                <a:gd name="connsiteX490-4071" fmla="*/ 130967 w 3336130"/>
                <a:gd name="connsiteY490-4072" fmla="*/ 271462 h 2167322"/>
                <a:gd name="connsiteX491-4073" fmla="*/ 164305 w 3336130"/>
                <a:gd name="connsiteY491-4074" fmla="*/ 266700 h 2167322"/>
                <a:gd name="connsiteX492-4075" fmla="*/ 192880 w 3336130"/>
                <a:gd name="connsiteY492-4076" fmla="*/ 257175 h 2167322"/>
                <a:gd name="connsiteX493-4077" fmla="*/ 207167 w 3336130"/>
                <a:gd name="connsiteY493-4078" fmla="*/ 252412 h 2167322"/>
                <a:gd name="connsiteX494-4079" fmla="*/ 197642 w 3336130"/>
                <a:gd name="connsiteY494-4080" fmla="*/ 214312 h 2167322"/>
                <a:gd name="connsiteX495-4081" fmla="*/ 183355 w 3336130"/>
                <a:gd name="connsiteY495-4082" fmla="*/ 209550 h 2167322"/>
                <a:gd name="connsiteX496-4083" fmla="*/ 173830 w 3336130"/>
                <a:gd name="connsiteY496-4084" fmla="*/ 223837 h 2167322"/>
                <a:gd name="connsiteX497-4085" fmla="*/ 159542 w 3336130"/>
                <a:gd name="connsiteY497-4086" fmla="*/ 228600 h 2167322"/>
                <a:gd name="connsiteX498-4087" fmla="*/ 130967 w 3336130"/>
                <a:gd name="connsiteY498-4088" fmla="*/ 223837 h 2167322"/>
                <a:gd name="connsiteX499-4089" fmla="*/ 116680 w 3336130"/>
                <a:gd name="connsiteY499-4090" fmla="*/ 219075 h 2167322"/>
                <a:gd name="connsiteX500-4091" fmla="*/ 69055 w 3336130"/>
                <a:gd name="connsiteY500-4092" fmla="*/ 228600 h 2167322"/>
                <a:gd name="connsiteX501-4093" fmla="*/ 35717 w 3336130"/>
                <a:gd name="connsiteY501-4094" fmla="*/ 214312 h 2167322"/>
                <a:gd name="connsiteX502-4095" fmla="*/ 16667 w 3336130"/>
                <a:gd name="connsiteY502-4096" fmla="*/ 195262 h 2167322"/>
                <a:gd name="connsiteX503-4097" fmla="*/ 2380 w 3336130"/>
                <a:gd name="connsiteY503-4098" fmla="*/ 204787 h 2167322"/>
                <a:gd name="connsiteX504-4099" fmla="*/ 7142 w 3336130"/>
                <a:gd name="connsiteY504-4100" fmla="*/ 180975 h 2167322"/>
                <a:gd name="connsiteX505-4101" fmla="*/ 59530 w 3336130"/>
                <a:gd name="connsiteY505-4102" fmla="*/ 176212 h 2167322"/>
                <a:gd name="connsiteX506-4103" fmla="*/ 88105 w 3336130"/>
                <a:gd name="connsiteY506-4104" fmla="*/ 166687 h 2167322"/>
                <a:gd name="connsiteX507-4105" fmla="*/ 145255 w 3336130"/>
                <a:gd name="connsiteY507-4106" fmla="*/ 176212 h 2167322"/>
                <a:gd name="connsiteX508-4107" fmla="*/ 178592 w 3336130"/>
                <a:gd name="connsiteY508-4108" fmla="*/ 166687 h 2167322"/>
                <a:gd name="connsiteX509-4109" fmla="*/ 192880 w 3336130"/>
                <a:gd name="connsiteY509-4110" fmla="*/ 157162 h 2167322"/>
                <a:gd name="connsiteX510-4111" fmla="*/ 116680 w 3336130"/>
                <a:gd name="connsiteY510-4112" fmla="*/ 138112 h 2167322"/>
                <a:gd name="connsiteX511-4113" fmla="*/ 107155 w 3336130"/>
                <a:gd name="connsiteY511-4114" fmla="*/ 123825 h 2167322"/>
                <a:gd name="connsiteX512-4115" fmla="*/ 73817 w 3336130"/>
                <a:gd name="connsiteY512-4116" fmla="*/ 104775 h 2167322"/>
                <a:gd name="connsiteX513-4117" fmla="*/ 54767 w 3336130"/>
                <a:gd name="connsiteY513-4118" fmla="*/ 80962 h 2167322"/>
                <a:gd name="connsiteX514-4119" fmla="*/ 45242 w 3336130"/>
                <a:gd name="connsiteY514-4120" fmla="*/ 85725 h 2167322"/>
                <a:gd name="connsiteX0-4121" fmla="*/ 45242 w 3336130"/>
                <a:gd name="connsiteY0-4122" fmla="*/ 85725 h 2176606"/>
                <a:gd name="connsiteX1-4123" fmla="*/ 45242 w 3336130"/>
                <a:gd name="connsiteY1-4124" fmla="*/ 85725 h 2176606"/>
                <a:gd name="connsiteX2-4125" fmla="*/ 88105 w 3336130"/>
                <a:gd name="connsiteY2-4126" fmla="*/ 80962 h 2176606"/>
                <a:gd name="connsiteX3-4127" fmla="*/ 116680 w 3336130"/>
                <a:gd name="connsiteY3-4128" fmla="*/ 71437 h 2176606"/>
                <a:gd name="connsiteX4-4129" fmla="*/ 130967 w 3336130"/>
                <a:gd name="connsiteY4-4130" fmla="*/ 66675 h 2176606"/>
                <a:gd name="connsiteX5-4131" fmla="*/ 140492 w 3336130"/>
                <a:gd name="connsiteY5-4132" fmla="*/ 52387 h 2176606"/>
                <a:gd name="connsiteX6-4133" fmla="*/ 197642 w 3336130"/>
                <a:gd name="connsiteY6-4134" fmla="*/ 23812 h 2176606"/>
                <a:gd name="connsiteX7-4135" fmla="*/ 230980 w 3336130"/>
                <a:gd name="connsiteY7-4136" fmla="*/ 19050 h 2176606"/>
                <a:gd name="connsiteX8-4137" fmla="*/ 245267 w 3336130"/>
                <a:gd name="connsiteY8-4138" fmla="*/ 14287 h 2176606"/>
                <a:gd name="connsiteX9-4139" fmla="*/ 335755 w 3336130"/>
                <a:gd name="connsiteY9-4140" fmla="*/ 4762 h 2176606"/>
                <a:gd name="connsiteX10-4141" fmla="*/ 350042 w 3336130"/>
                <a:gd name="connsiteY10-4142" fmla="*/ 0 h 2176606"/>
                <a:gd name="connsiteX11-4143" fmla="*/ 402430 w 3336130"/>
                <a:gd name="connsiteY11-4144" fmla="*/ 14287 h 2176606"/>
                <a:gd name="connsiteX12-4145" fmla="*/ 421480 w 3336130"/>
                <a:gd name="connsiteY12-4146" fmla="*/ 19050 h 2176606"/>
                <a:gd name="connsiteX13-4147" fmla="*/ 454817 w 3336130"/>
                <a:gd name="connsiteY13-4148" fmla="*/ 28575 h 2176606"/>
                <a:gd name="connsiteX14-4149" fmla="*/ 545305 w 3336130"/>
                <a:gd name="connsiteY14-4150" fmla="*/ 28575 h 2176606"/>
                <a:gd name="connsiteX15-4151" fmla="*/ 564355 w 3336130"/>
                <a:gd name="connsiteY15-4152" fmla="*/ 33337 h 2176606"/>
                <a:gd name="connsiteX16-4153" fmla="*/ 650080 w 3336130"/>
                <a:gd name="connsiteY16-4154" fmla="*/ 38100 h 2176606"/>
                <a:gd name="connsiteX17-4155" fmla="*/ 664367 w 3336130"/>
                <a:gd name="connsiteY17-4156" fmla="*/ 42862 h 2176606"/>
                <a:gd name="connsiteX18-4157" fmla="*/ 702467 w 3336130"/>
                <a:gd name="connsiteY18-4158" fmla="*/ 52387 h 2176606"/>
                <a:gd name="connsiteX19-4159" fmla="*/ 750092 w 3336130"/>
                <a:gd name="connsiteY19-4160" fmla="*/ 47625 h 2176606"/>
                <a:gd name="connsiteX20-4161" fmla="*/ 792955 w 3336130"/>
                <a:gd name="connsiteY20-4162" fmla="*/ 52387 h 2176606"/>
                <a:gd name="connsiteX21-4163" fmla="*/ 888205 w 3336130"/>
                <a:gd name="connsiteY21-4164" fmla="*/ 61912 h 2176606"/>
                <a:gd name="connsiteX22-4165" fmla="*/ 959642 w 3336130"/>
                <a:gd name="connsiteY22-4166" fmla="*/ 66675 h 2176606"/>
                <a:gd name="connsiteX23-4167" fmla="*/ 978692 w 3336130"/>
                <a:gd name="connsiteY23-4168" fmla="*/ 61912 h 2176606"/>
                <a:gd name="connsiteX24-4169" fmla="*/ 1007267 w 3336130"/>
                <a:gd name="connsiteY24-4170" fmla="*/ 52387 h 2176606"/>
                <a:gd name="connsiteX25-4171" fmla="*/ 1073942 w 3336130"/>
                <a:gd name="connsiteY25-4172" fmla="*/ 47625 h 2176606"/>
                <a:gd name="connsiteX26-4173" fmla="*/ 1121567 w 3336130"/>
                <a:gd name="connsiteY26-4174" fmla="*/ 33337 h 2176606"/>
                <a:gd name="connsiteX27-4175" fmla="*/ 1135855 w 3336130"/>
                <a:gd name="connsiteY27-4176" fmla="*/ 28575 h 2176606"/>
                <a:gd name="connsiteX28-4177" fmla="*/ 1131092 w 3336130"/>
                <a:gd name="connsiteY28-4178" fmla="*/ 42862 h 2176606"/>
                <a:gd name="connsiteX29-4179" fmla="*/ 1169192 w 3336130"/>
                <a:gd name="connsiteY29-4180" fmla="*/ 52387 h 2176606"/>
                <a:gd name="connsiteX30-4181" fmla="*/ 1188242 w 3336130"/>
                <a:gd name="connsiteY30-4182" fmla="*/ 28575 h 2176606"/>
                <a:gd name="connsiteX31-4183" fmla="*/ 1216817 w 3336130"/>
                <a:gd name="connsiteY31-4184" fmla="*/ 38100 h 2176606"/>
                <a:gd name="connsiteX32-4185" fmla="*/ 1245392 w 3336130"/>
                <a:gd name="connsiteY32-4186" fmla="*/ 47625 h 2176606"/>
                <a:gd name="connsiteX33-4187" fmla="*/ 1259680 w 3336130"/>
                <a:gd name="connsiteY33-4188" fmla="*/ 57150 h 2176606"/>
                <a:gd name="connsiteX34-4189" fmla="*/ 1316830 w 3336130"/>
                <a:gd name="connsiteY34-4190" fmla="*/ 52387 h 2176606"/>
                <a:gd name="connsiteX35-4191" fmla="*/ 1331117 w 3336130"/>
                <a:gd name="connsiteY35-4192" fmla="*/ 47625 h 2176606"/>
                <a:gd name="connsiteX36-4193" fmla="*/ 1388267 w 3336130"/>
                <a:gd name="connsiteY36-4194" fmla="*/ 52387 h 2176606"/>
                <a:gd name="connsiteX37-4195" fmla="*/ 1412080 w 3336130"/>
                <a:gd name="connsiteY37-4196" fmla="*/ 57150 h 2176606"/>
                <a:gd name="connsiteX38-4197" fmla="*/ 1426367 w 3336130"/>
                <a:gd name="connsiteY38-4198" fmla="*/ 61912 h 2176606"/>
                <a:gd name="connsiteX39-4199" fmla="*/ 1473992 w 3336130"/>
                <a:gd name="connsiteY39-4200" fmla="*/ 66675 h 2176606"/>
                <a:gd name="connsiteX40-4201" fmla="*/ 1559717 w 3336130"/>
                <a:gd name="connsiteY40-4202" fmla="*/ 80962 h 2176606"/>
                <a:gd name="connsiteX41-4203" fmla="*/ 1583530 w 3336130"/>
                <a:gd name="connsiteY41-4204" fmla="*/ 100012 h 2176606"/>
                <a:gd name="connsiteX42-4205" fmla="*/ 1569242 w 3336130"/>
                <a:gd name="connsiteY42-4206" fmla="*/ 104775 h 2176606"/>
                <a:gd name="connsiteX43-4207" fmla="*/ 1650205 w 3336130"/>
                <a:gd name="connsiteY43-4208" fmla="*/ 114300 h 2176606"/>
                <a:gd name="connsiteX44-4209" fmla="*/ 1688305 w 3336130"/>
                <a:gd name="connsiteY44-4210" fmla="*/ 109537 h 2176606"/>
                <a:gd name="connsiteX45-4211" fmla="*/ 1754980 w 3336130"/>
                <a:gd name="connsiteY45-4212" fmla="*/ 114300 h 2176606"/>
                <a:gd name="connsiteX46-4213" fmla="*/ 1783555 w 3336130"/>
                <a:gd name="connsiteY46-4214" fmla="*/ 133350 h 2176606"/>
                <a:gd name="connsiteX47-4215" fmla="*/ 1778792 w 3336130"/>
                <a:gd name="connsiteY47-4216" fmla="*/ 95250 h 2176606"/>
                <a:gd name="connsiteX48-4217" fmla="*/ 1807367 w 3336130"/>
                <a:gd name="connsiteY48-4218" fmla="*/ 85725 h 2176606"/>
                <a:gd name="connsiteX49-4219" fmla="*/ 1821655 w 3336130"/>
                <a:gd name="connsiteY49-4220" fmla="*/ 76200 h 2176606"/>
                <a:gd name="connsiteX50-4221" fmla="*/ 1854992 w 3336130"/>
                <a:gd name="connsiteY50-4222" fmla="*/ 90487 h 2176606"/>
                <a:gd name="connsiteX51-4223" fmla="*/ 1883567 w 3336130"/>
                <a:gd name="connsiteY51-4224" fmla="*/ 100012 h 2176606"/>
                <a:gd name="connsiteX52-4225" fmla="*/ 1926430 w 3336130"/>
                <a:gd name="connsiteY52-4226" fmla="*/ 104775 h 2176606"/>
                <a:gd name="connsiteX53-4227" fmla="*/ 1950242 w 3336130"/>
                <a:gd name="connsiteY53-4228" fmla="*/ 109537 h 2176606"/>
                <a:gd name="connsiteX54-4229" fmla="*/ 1978817 w 3336130"/>
                <a:gd name="connsiteY54-4230" fmla="*/ 114300 h 2176606"/>
                <a:gd name="connsiteX55-4231" fmla="*/ 2078830 w 3336130"/>
                <a:gd name="connsiteY55-4232" fmla="*/ 109537 h 2176606"/>
                <a:gd name="connsiteX56-4233" fmla="*/ 2083592 w 3336130"/>
                <a:gd name="connsiteY56-4234" fmla="*/ 95250 h 2176606"/>
                <a:gd name="connsiteX57-4235" fmla="*/ 2064542 w 3336130"/>
                <a:gd name="connsiteY57-4236" fmla="*/ 71437 h 2176606"/>
                <a:gd name="connsiteX58-4237" fmla="*/ 2050255 w 3336130"/>
                <a:gd name="connsiteY58-4238" fmla="*/ 76200 h 2176606"/>
                <a:gd name="connsiteX59-4239" fmla="*/ 2055017 w 3336130"/>
                <a:gd name="connsiteY59-4240" fmla="*/ 47625 h 2176606"/>
                <a:gd name="connsiteX60-4241" fmla="*/ 2093117 w 3336130"/>
                <a:gd name="connsiteY60-4242" fmla="*/ 42862 h 2176606"/>
                <a:gd name="connsiteX61-4243" fmla="*/ 2107405 w 3336130"/>
                <a:gd name="connsiteY61-4244" fmla="*/ 38100 h 2176606"/>
                <a:gd name="connsiteX62-4245" fmla="*/ 2116930 w 3336130"/>
                <a:gd name="connsiteY62-4246" fmla="*/ 52387 h 2176606"/>
                <a:gd name="connsiteX63-4247" fmla="*/ 2131217 w 3336130"/>
                <a:gd name="connsiteY63-4248" fmla="*/ 61912 h 2176606"/>
                <a:gd name="connsiteX64-4249" fmla="*/ 2140742 w 3336130"/>
                <a:gd name="connsiteY64-4250" fmla="*/ 76200 h 2176606"/>
                <a:gd name="connsiteX65-4251" fmla="*/ 2140742 w 3336130"/>
                <a:gd name="connsiteY65-4252" fmla="*/ 119062 h 2176606"/>
                <a:gd name="connsiteX66-4253" fmla="*/ 2155030 w 3336130"/>
                <a:gd name="connsiteY66-4254" fmla="*/ 123825 h 2176606"/>
                <a:gd name="connsiteX67-4255" fmla="*/ 2178842 w 3336130"/>
                <a:gd name="connsiteY67-4256" fmla="*/ 104775 h 2176606"/>
                <a:gd name="connsiteX68-4257" fmla="*/ 2183605 w 3336130"/>
                <a:gd name="connsiteY68-4258" fmla="*/ 90487 h 2176606"/>
                <a:gd name="connsiteX69-4259" fmla="*/ 2197892 w 3336130"/>
                <a:gd name="connsiteY69-4260" fmla="*/ 85725 h 2176606"/>
                <a:gd name="connsiteX70-4261" fmla="*/ 2202655 w 3336130"/>
                <a:gd name="connsiteY70-4262" fmla="*/ 71437 h 2176606"/>
                <a:gd name="connsiteX71-4263" fmla="*/ 2216942 w 3336130"/>
                <a:gd name="connsiteY71-4264" fmla="*/ 66675 h 2176606"/>
                <a:gd name="connsiteX72-4265" fmla="*/ 2231230 w 3336130"/>
                <a:gd name="connsiteY72-4266" fmla="*/ 57150 h 2176606"/>
                <a:gd name="connsiteX73-4267" fmla="*/ 2259805 w 3336130"/>
                <a:gd name="connsiteY73-4268" fmla="*/ 47625 h 2176606"/>
                <a:gd name="connsiteX74-4269" fmla="*/ 2274092 w 3336130"/>
                <a:gd name="connsiteY74-4270" fmla="*/ 52387 h 2176606"/>
                <a:gd name="connsiteX75-4271" fmla="*/ 2283617 w 3336130"/>
                <a:gd name="connsiteY75-4272" fmla="*/ 66675 h 2176606"/>
                <a:gd name="connsiteX76-4273" fmla="*/ 2297905 w 3336130"/>
                <a:gd name="connsiteY76-4274" fmla="*/ 76200 h 2176606"/>
                <a:gd name="connsiteX77-4275" fmla="*/ 2321717 w 3336130"/>
                <a:gd name="connsiteY77-4276" fmla="*/ 95250 h 2176606"/>
                <a:gd name="connsiteX78-4277" fmla="*/ 2340767 w 3336130"/>
                <a:gd name="connsiteY78-4278" fmla="*/ 66675 h 2176606"/>
                <a:gd name="connsiteX79-4279" fmla="*/ 2369342 w 3336130"/>
                <a:gd name="connsiteY79-4280" fmla="*/ 71437 h 2176606"/>
                <a:gd name="connsiteX80-4281" fmla="*/ 2374105 w 3336130"/>
                <a:gd name="connsiteY80-4282" fmla="*/ 85725 h 2176606"/>
                <a:gd name="connsiteX81-4283" fmla="*/ 2359817 w 3336130"/>
                <a:gd name="connsiteY81-4284" fmla="*/ 119062 h 2176606"/>
                <a:gd name="connsiteX82-4285" fmla="*/ 2402680 w 3336130"/>
                <a:gd name="connsiteY82-4286" fmla="*/ 123825 h 2176606"/>
                <a:gd name="connsiteX83-4287" fmla="*/ 2416967 w 3336130"/>
                <a:gd name="connsiteY83-4288" fmla="*/ 133350 h 2176606"/>
                <a:gd name="connsiteX84-4289" fmla="*/ 2421730 w 3336130"/>
                <a:gd name="connsiteY84-4290" fmla="*/ 119062 h 2176606"/>
                <a:gd name="connsiteX85-4291" fmla="*/ 2445542 w 3336130"/>
                <a:gd name="connsiteY85-4292" fmla="*/ 95250 h 2176606"/>
                <a:gd name="connsiteX86-4293" fmla="*/ 2459830 w 3336130"/>
                <a:gd name="connsiteY86-4294" fmla="*/ 66675 h 2176606"/>
                <a:gd name="connsiteX87-4295" fmla="*/ 2464592 w 3336130"/>
                <a:gd name="connsiteY87-4296" fmla="*/ 52387 h 2176606"/>
                <a:gd name="connsiteX88-4297" fmla="*/ 2545555 w 3336130"/>
                <a:gd name="connsiteY88-4298" fmla="*/ 57150 h 2176606"/>
                <a:gd name="connsiteX89-4299" fmla="*/ 2559842 w 3336130"/>
                <a:gd name="connsiteY89-4300" fmla="*/ 61912 h 2176606"/>
                <a:gd name="connsiteX90-4301" fmla="*/ 2569367 w 3336130"/>
                <a:gd name="connsiteY90-4302" fmla="*/ 76200 h 2176606"/>
                <a:gd name="connsiteX91-4303" fmla="*/ 2555080 w 3336130"/>
                <a:gd name="connsiteY91-4304" fmla="*/ 85725 h 2176606"/>
                <a:gd name="connsiteX92-4305" fmla="*/ 2569367 w 3336130"/>
                <a:gd name="connsiteY92-4306" fmla="*/ 123825 h 2176606"/>
                <a:gd name="connsiteX93-4307" fmla="*/ 2583655 w 3336130"/>
                <a:gd name="connsiteY93-4308" fmla="*/ 133350 h 2176606"/>
                <a:gd name="connsiteX94-4309" fmla="*/ 2550317 w 3336130"/>
                <a:gd name="connsiteY94-4310" fmla="*/ 142875 h 2176606"/>
                <a:gd name="connsiteX95-4311" fmla="*/ 2521742 w 3336130"/>
                <a:gd name="connsiteY95-4312" fmla="*/ 152400 h 2176606"/>
                <a:gd name="connsiteX96-4313" fmla="*/ 2507455 w 3336130"/>
                <a:gd name="connsiteY96-4314" fmla="*/ 157162 h 2176606"/>
                <a:gd name="connsiteX97-4315" fmla="*/ 2493167 w 3336130"/>
                <a:gd name="connsiteY97-4316" fmla="*/ 166687 h 2176606"/>
                <a:gd name="connsiteX98-4317" fmla="*/ 2436017 w 3336130"/>
                <a:gd name="connsiteY98-4318" fmla="*/ 157162 h 2176606"/>
                <a:gd name="connsiteX99-4319" fmla="*/ 2416967 w 3336130"/>
                <a:gd name="connsiteY99-4320" fmla="*/ 185737 h 2176606"/>
                <a:gd name="connsiteX100-4321" fmla="*/ 2402680 w 3336130"/>
                <a:gd name="connsiteY100-4322" fmla="*/ 195262 h 2176606"/>
                <a:gd name="connsiteX101-4323" fmla="*/ 2393155 w 3336130"/>
                <a:gd name="connsiteY101-4324" fmla="*/ 223837 h 2176606"/>
                <a:gd name="connsiteX102-4325" fmla="*/ 2364580 w 3336130"/>
                <a:gd name="connsiteY102-4326" fmla="*/ 238125 h 2176606"/>
                <a:gd name="connsiteX103-4327" fmla="*/ 2293142 w 3336130"/>
                <a:gd name="connsiteY103-4328" fmla="*/ 252412 h 2176606"/>
                <a:gd name="connsiteX104-4329" fmla="*/ 2288380 w 3336130"/>
                <a:gd name="connsiteY104-4330" fmla="*/ 266700 h 2176606"/>
                <a:gd name="connsiteX105-4331" fmla="*/ 2259805 w 3336130"/>
                <a:gd name="connsiteY105-4332" fmla="*/ 280987 h 2176606"/>
                <a:gd name="connsiteX106-4333" fmla="*/ 2231230 w 3336130"/>
                <a:gd name="connsiteY106-4334" fmla="*/ 300037 h 2176606"/>
                <a:gd name="connsiteX107-4335" fmla="*/ 2212180 w 3336130"/>
                <a:gd name="connsiteY107-4336" fmla="*/ 309562 h 2176606"/>
                <a:gd name="connsiteX108-4337" fmla="*/ 2197892 w 3336130"/>
                <a:gd name="connsiteY108-4338" fmla="*/ 323850 h 2176606"/>
                <a:gd name="connsiteX109-4339" fmla="*/ 2193130 w 3336130"/>
                <a:gd name="connsiteY109-4340" fmla="*/ 338137 h 2176606"/>
                <a:gd name="connsiteX110-4341" fmla="*/ 2183605 w 3336130"/>
                <a:gd name="connsiteY110-4342" fmla="*/ 371475 h 2176606"/>
                <a:gd name="connsiteX111-4343" fmla="*/ 2174080 w 3336130"/>
                <a:gd name="connsiteY111-4344" fmla="*/ 385762 h 2176606"/>
                <a:gd name="connsiteX112-4345" fmla="*/ 2178842 w 3336130"/>
                <a:gd name="connsiteY112-4346" fmla="*/ 419100 h 2176606"/>
                <a:gd name="connsiteX113-4347" fmla="*/ 2207417 w 3336130"/>
                <a:gd name="connsiteY113-4348" fmla="*/ 428625 h 2176606"/>
                <a:gd name="connsiteX114-4349" fmla="*/ 2216942 w 3336130"/>
                <a:gd name="connsiteY114-4350" fmla="*/ 442912 h 2176606"/>
                <a:gd name="connsiteX115-4351" fmla="*/ 2231230 w 3336130"/>
                <a:gd name="connsiteY115-4352" fmla="*/ 447675 h 2176606"/>
                <a:gd name="connsiteX116-4353" fmla="*/ 2264567 w 3336130"/>
                <a:gd name="connsiteY116-4354" fmla="*/ 481012 h 2176606"/>
                <a:gd name="connsiteX117-4355" fmla="*/ 2297905 w 3336130"/>
                <a:gd name="connsiteY117-4356" fmla="*/ 476250 h 2176606"/>
                <a:gd name="connsiteX118-4357" fmla="*/ 2345530 w 3336130"/>
                <a:gd name="connsiteY118-4358" fmla="*/ 485775 h 2176606"/>
                <a:gd name="connsiteX119-4359" fmla="*/ 2355055 w 3336130"/>
                <a:gd name="connsiteY119-4360" fmla="*/ 500062 h 2176606"/>
                <a:gd name="connsiteX120-4361" fmla="*/ 2383630 w 3336130"/>
                <a:gd name="connsiteY120-4362" fmla="*/ 509587 h 2176606"/>
                <a:gd name="connsiteX121-4363" fmla="*/ 2440780 w 3336130"/>
                <a:gd name="connsiteY121-4364" fmla="*/ 523875 h 2176606"/>
                <a:gd name="connsiteX122-4365" fmla="*/ 2469355 w 3336130"/>
                <a:gd name="connsiteY122-4366" fmla="*/ 533400 h 2176606"/>
                <a:gd name="connsiteX123-4367" fmla="*/ 2483642 w 3336130"/>
                <a:gd name="connsiteY123-4368" fmla="*/ 538162 h 2176606"/>
                <a:gd name="connsiteX124-4369" fmla="*/ 2540792 w 3336130"/>
                <a:gd name="connsiteY124-4370" fmla="*/ 542925 h 2176606"/>
                <a:gd name="connsiteX125-4371" fmla="*/ 2550317 w 3336130"/>
                <a:gd name="connsiteY125-4372" fmla="*/ 571500 h 2176606"/>
                <a:gd name="connsiteX126-4373" fmla="*/ 2559842 w 3336130"/>
                <a:gd name="connsiteY126-4374" fmla="*/ 604837 h 2176606"/>
                <a:gd name="connsiteX127-4375" fmla="*/ 2578892 w 3336130"/>
                <a:gd name="connsiteY127-4376" fmla="*/ 609600 h 2176606"/>
                <a:gd name="connsiteX128-4377" fmla="*/ 2578892 w 3336130"/>
                <a:gd name="connsiteY128-4378" fmla="*/ 628650 h 2176606"/>
                <a:gd name="connsiteX129-4379" fmla="*/ 2588417 w 3336130"/>
                <a:gd name="connsiteY129-4380" fmla="*/ 642937 h 2176606"/>
                <a:gd name="connsiteX130-4381" fmla="*/ 2616992 w 3336130"/>
                <a:gd name="connsiteY130-4382" fmla="*/ 661987 h 2176606"/>
                <a:gd name="connsiteX131-4383" fmla="*/ 2650330 w 3336130"/>
                <a:gd name="connsiteY131-4384" fmla="*/ 642937 h 2176606"/>
                <a:gd name="connsiteX132-4385" fmla="*/ 2640805 w 3336130"/>
                <a:gd name="connsiteY132-4386" fmla="*/ 590550 h 2176606"/>
                <a:gd name="connsiteX133-4387" fmla="*/ 2631280 w 3336130"/>
                <a:gd name="connsiteY133-4388" fmla="*/ 561975 h 2176606"/>
                <a:gd name="connsiteX134-4389" fmla="*/ 2674142 w 3336130"/>
                <a:gd name="connsiteY134-4390" fmla="*/ 547687 h 2176606"/>
                <a:gd name="connsiteX135-4391" fmla="*/ 2688430 w 3336130"/>
                <a:gd name="connsiteY135-4392" fmla="*/ 542925 h 2176606"/>
                <a:gd name="connsiteX136-4393" fmla="*/ 2702717 w 3336130"/>
                <a:gd name="connsiteY136-4394" fmla="*/ 533400 h 2176606"/>
                <a:gd name="connsiteX137-4395" fmla="*/ 2717005 w 3336130"/>
                <a:gd name="connsiteY137-4396" fmla="*/ 504825 h 2176606"/>
                <a:gd name="connsiteX138-4397" fmla="*/ 2726530 w 3336130"/>
                <a:gd name="connsiteY138-4398" fmla="*/ 490537 h 2176606"/>
                <a:gd name="connsiteX139-4399" fmla="*/ 2712242 w 3336130"/>
                <a:gd name="connsiteY139-4400" fmla="*/ 461962 h 2176606"/>
                <a:gd name="connsiteX140-4401" fmla="*/ 2697955 w 3336130"/>
                <a:gd name="connsiteY140-4402" fmla="*/ 452437 h 2176606"/>
                <a:gd name="connsiteX141-4403" fmla="*/ 2693192 w 3336130"/>
                <a:gd name="connsiteY141-4404" fmla="*/ 438150 h 2176606"/>
                <a:gd name="connsiteX142-4405" fmla="*/ 2664617 w 3336130"/>
                <a:gd name="connsiteY142-4406" fmla="*/ 428625 h 2176606"/>
                <a:gd name="connsiteX143-4407" fmla="*/ 2678905 w 3336130"/>
                <a:gd name="connsiteY143-4408" fmla="*/ 395287 h 2176606"/>
                <a:gd name="connsiteX144-4409" fmla="*/ 2688430 w 3336130"/>
                <a:gd name="connsiteY144-4410" fmla="*/ 366712 h 2176606"/>
                <a:gd name="connsiteX145-4411" fmla="*/ 2683667 w 3336130"/>
                <a:gd name="connsiteY145-4412" fmla="*/ 352425 h 2176606"/>
                <a:gd name="connsiteX146-4413" fmla="*/ 2693192 w 3336130"/>
                <a:gd name="connsiteY146-4414" fmla="*/ 323850 h 2176606"/>
                <a:gd name="connsiteX147-4415" fmla="*/ 2688430 w 3336130"/>
                <a:gd name="connsiteY147-4416" fmla="*/ 304800 h 2176606"/>
                <a:gd name="connsiteX148-4417" fmla="*/ 2688430 w 3336130"/>
                <a:gd name="connsiteY148-4418" fmla="*/ 295275 h 2176606"/>
                <a:gd name="connsiteX149-4419" fmla="*/ 2769392 w 3336130"/>
                <a:gd name="connsiteY149-4420" fmla="*/ 300037 h 2176606"/>
                <a:gd name="connsiteX150-4421" fmla="*/ 2797967 w 3336130"/>
                <a:gd name="connsiteY150-4422" fmla="*/ 309562 h 2176606"/>
                <a:gd name="connsiteX151-4423" fmla="*/ 2812255 w 3336130"/>
                <a:gd name="connsiteY151-4424" fmla="*/ 300037 h 2176606"/>
                <a:gd name="connsiteX152-4425" fmla="*/ 2840830 w 3336130"/>
                <a:gd name="connsiteY152-4426" fmla="*/ 323850 h 2176606"/>
                <a:gd name="connsiteX153-4427" fmla="*/ 2869405 w 3336130"/>
                <a:gd name="connsiteY153-4428" fmla="*/ 338137 h 2176606"/>
                <a:gd name="connsiteX154-4429" fmla="*/ 2883692 w 3336130"/>
                <a:gd name="connsiteY154-4430" fmla="*/ 347662 h 2176606"/>
                <a:gd name="connsiteX155-4431" fmla="*/ 2902742 w 3336130"/>
                <a:gd name="connsiteY155-4432" fmla="*/ 342900 h 2176606"/>
                <a:gd name="connsiteX156-4433" fmla="*/ 2921792 w 3336130"/>
                <a:gd name="connsiteY156-4434" fmla="*/ 347662 h 2176606"/>
                <a:gd name="connsiteX157-4435" fmla="*/ 2931317 w 3336130"/>
                <a:gd name="connsiteY157-4436" fmla="*/ 361950 h 2176606"/>
                <a:gd name="connsiteX158-4437" fmla="*/ 2921792 w 3336130"/>
                <a:gd name="connsiteY158-4438" fmla="*/ 395287 h 2176606"/>
                <a:gd name="connsiteX159-4439" fmla="*/ 2926555 w 3336130"/>
                <a:gd name="connsiteY159-4440" fmla="*/ 414337 h 2176606"/>
                <a:gd name="connsiteX160-4441" fmla="*/ 2955130 w 3336130"/>
                <a:gd name="connsiteY160-4442" fmla="*/ 423862 h 2176606"/>
                <a:gd name="connsiteX161-4443" fmla="*/ 2978942 w 3336130"/>
                <a:gd name="connsiteY161-4444" fmla="*/ 447675 h 2176606"/>
                <a:gd name="connsiteX162-4445" fmla="*/ 3002755 w 3336130"/>
                <a:gd name="connsiteY162-4446" fmla="*/ 442912 h 2176606"/>
                <a:gd name="connsiteX163-4447" fmla="*/ 3031330 w 3336130"/>
                <a:gd name="connsiteY163-4448" fmla="*/ 433387 h 2176606"/>
                <a:gd name="connsiteX164-4449" fmla="*/ 3050380 w 3336130"/>
                <a:gd name="connsiteY164-4450" fmla="*/ 404812 h 2176606"/>
                <a:gd name="connsiteX165-4451" fmla="*/ 3059905 w 3336130"/>
                <a:gd name="connsiteY165-4452" fmla="*/ 390525 h 2176606"/>
                <a:gd name="connsiteX166-4453" fmla="*/ 3074192 w 3336130"/>
                <a:gd name="connsiteY166-4454" fmla="*/ 381000 h 2176606"/>
                <a:gd name="connsiteX167-4455" fmla="*/ 3098005 w 3336130"/>
                <a:gd name="connsiteY167-4456" fmla="*/ 400050 h 2176606"/>
                <a:gd name="connsiteX168-4457" fmla="*/ 3126580 w 3336130"/>
                <a:gd name="connsiteY168-4458" fmla="*/ 419100 h 2176606"/>
                <a:gd name="connsiteX169-4459" fmla="*/ 3140867 w 3336130"/>
                <a:gd name="connsiteY169-4460" fmla="*/ 428625 h 2176606"/>
                <a:gd name="connsiteX170-4461" fmla="*/ 3159917 w 3336130"/>
                <a:gd name="connsiteY170-4462" fmla="*/ 457200 h 2176606"/>
                <a:gd name="connsiteX171-4463" fmla="*/ 3174205 w 3336130"/>
                <a:gd name="connsiteY171-4464" fmla="*/ 504825 h 2176606"/>
                <a:gd name="connsiteX172-4465" fmla="*/ 3178967 w 3336130"/>
                <a:gd name="connsiteY172-4466" fmla="*/ 519112 h 2176606"/>
                <a:gd name="connsiteX173-4467" fmla="*/ 3193255 w 3336130"/>
                <a:gd name="connsiteY173-4468" fmla="*/ 528637 h 2176606"/>
                <a:gd name="connsiteX174-4469" fmla="*/ 3221830 w 3336130"/>
                <a:gd name="connsiteY174-4470" fmla="*/ 538162 h 2176606"/>
                <a:gd name="connsiteX175-4471" fmla="*/ 3250405 w 3336130"/>
                <a:gd name="connsiteY175-4472" fmla="*/ 547687 h 2176606"/>
                <a:gd name="connsiteX176-4473" fmla="*/ 3264692 w 3336130"/>
                <a:gd name="connsiteY176-4474" fmla="*/ 552450 h 2176606"/>
                <a:gd name="connsiteX177-4475" fmla="*/ 3307555 w 3336130"/>
                <a:gd name="connsiteY177-4476" fmla="*/ 581025 h 2176606"/>
                <a:gd name="connsiteX178-4477" fmla="*/ 3321842 w 3336130"/>
                <a:gd name="connsiteY178-4478" fmla="*/ 590550 h 2176606"/>
                <a:gd name="connsiteX179-4479" fmla="*/ 3336130 w 3336130"/>
                <a:gd name="connsiteY179-4480" fmla="*/ 642937 h 2176606"/>
                <a:gd name="connsiteX180-4481" fmla="*/ 3331367 w 3336130"/>
                <a:gd name="connsiteY180-4482" fmla="*/ 657225 h 2176606"/>
                <a:gd name="connsiteX181-4483" fmla="*/ 3298030 w 3336130"/>
                <a:gd name="connsiteY181-4484" fmla="*/ 661987 h 2176606"/>
                <a:gd name="connsiteX182-4485" fmla="*/ 3283742 w 3336130"/>
                <a:gd name="connsiteY182-4486" fmla="*/ 671512 h 2176606"/>
                <a:gd name="connsiteX183-4487" fmla="*/ 3240880 w 3336130"/>
                <a:gd name="connsiteY183-4488" fmla="*/ 681037 h 2176606"/>
                <a:gd name="connsiteX184-4489" fmla="*/ 3226592 w 3336130"/>
                <a:gd name="connsiteY184-4490" fmla="*/ 695325 h 2176606"/>
                <a:gd name="connsiteX185-4491" fmla="*/ 3198017 w 3336130"/>
                <a:gd name="connsiteY185-4492" fmla="*/ 704850 h 2176606"/>
                <a:gd name="connsiteX186-4493" fmla="*/ 3183730 w 3336130"/>
                <a:gd name="connsiteY186-4494" fmla="*/ 714375 h 2176606"/>
                <a:gd name="connsiteX187-4495" fmla="*/ 3031330 w 3336130"/>
                <a:gd name="connsiteY187-4496" fmla="*/ 700087 h 2176606"/>
                <a:gd name="connsiteX188-4497" fmla="*/ 3002755 w 3336130"/>
                <a:gd name="connsiteY188-4498" fmla="*/ 709612 h 2176606"/>
                <a:gd name="connsiteX189-4499" fmla="*/ 2988467 w 3336130"/>
                <a:gd name="connsiteY189-4500" fmla="*/ 714375 h 2176606"/>
                <a:gd name="connsiteX190-4501" fmla="*/ 2978942 w 3336130"/>
                <a:gd name="connsiteY190-4502" fmla="*/ 742950 h 2176606"/>
                <a:gd name="connsiteX191-4503" fmla="*/ 2936080 w 3336130"/>
                <a:gd name="connsiteY191-4504" fmla="*/ 762000 h 2176606"/>
                <a:gd name="connsiteX192-4505" fmla="*/ 2926555 w 3336130"/>
                <a:gd name="connsiteY192-4506" fmla="*/ 776287 h 2176606"/>
                <a:gd name="connsiteX193-4507" fmla="*/ 2921792 w 3336130"/>
                <a:gd name="connsiteY193-4508" fmla="*/ 790575 h 2176606"/>
                <a:gd name="connsiteX194-4509" fmla="*/ 2902742 w 3336130"/>
                <a:gd name="connsiteY194-4510" fmla="*/ 819150 h 2176606"/>
                <a:gd name="connsiteX195-4511" fmla="*/ 2912267 w 3336130"/>
                <a:gd name="connsiteY195-4512" fmla="*/ 804862 h 2176606"/>
                <a:gd name="connsiteX196-4513" fmla="*/ 2926555 w 3336130"/>
                <a:gd name="connsiteY196-4514" fmla="*/ 795337 h 2176606"/>
                <a:gd name="connsiteX197-4515" fmla="*/ 2945605 w 3336130"/>
                <a:gd name="connsiteY197-4516" fmla="*/ 776287 h 2176606"/>
                <a:gd name="connsiteX198-4517" fmla="*/ 2974180 w 3336130"/>
                <a:gd name="connsiteY198-4518" fmla="*/ 757237 h 2176606"/>
                <a:gd name="connsiteX199-4519" fmla="*/ 3021805 w 3336130"/>
                <a:gd name="connsiteY199-4520" fmla="*/ 742950 h 2176606"/>
                <a:gd name="connsiteX200-4521" fmla="*/ 3045617 w 3336130"/>
                <a:gd name="connsiteY200-4522" fmla="*/ 747712 h 2176606"/>
                <a:gd name="connsiteX201-4523" fmla="*/ 3074192 w 3336130"/>
                <a:gd name="connsiteY201-4524" fmla="*/ 757237 h 2176606"/>
                <a:gd name="connsiteX202-4525" fmla="*/ 3074192 w 3336130"/>
                <a:gd name="connsiteY202-4526" fmla="*/ 823912 h 2176606"/>
                <a:gd name="connsiteX203-4527" fmla="*/ 3121817 w 3336130"/>
                <a:gd name="connsiteY203-4528" fmla="*/ 838200 h 2176606"/>
                <a:gd name="connsiteX204-4529" fmla="*/ 3155155 w 3336130"/>
                <a:gd name="connsiteY204-4530" fmla="*/ 842962 h 2176606"/>
                <a:gd name="connsiteX205-4531" fmla="*/ 3164680 w 3336130"/>
                <a:gd name="connsiteY205-4532" fmla="*/ 828675 h 2176606"/>
                <a:gd name="connsiteX206-4533" fmla="*/ 3183730 w 3336130"/>
                <a:gd name="connsiteY206-4534" fmla="*/ 823912 h 2176606"/>
                <a:gd name="connsiteX207-4535" fmla="*/ 3202780 w 3336130"/>
                <a:gd name="connsiteY207-4536" fmla="*/ 828675 h 2176606"/>
                <a:gd name="connsiteX208-4537" fmla="*/ 3198017 w 3336130"/>
                <a:gd name="connsiteY208-4538" fmla="*/ 852487 h 2176606"/>
                <a:gd name="connsiteX209-4539" fmla="*/ 3193255 w 3336130"/>
                <a:gd name="connsiteY209-4540" fmla="*/ 866775 h 2176606"/>
                <a:gd name="connsiteX210-4541" fmla="*/ 3178967 w 3336130"/>
                <a:gd name="connsiteY210-4542" fmla="*/ 871537 h 2176606"/>
                <a:gd name="connsiteX211-4543" fmla="*/ 3150392 w 3336130"/>
                <a:gd name="connsiteY211-4544" fmla="*/ 876300 h 2176606"/>
                <a:gd name="connsiteX212-4545" fmla="*/ 3136105 w 3336130"/>
                <a:gd name="connsiteY212-4546" fmla="*/ 885825 h 2176606"/>
                <a:gd name="connsiteX213-4547" fmla="*/ 3093242 w 3336130"/>
                <a:gd name="connsiteY213-4548" fmla="*/ 900112 h 2176606"/>
                <a:gd name="connsiteX214-4549" fmla="*/ 3078955 w 3336130"/>
                <a:gd name="connsiteY214-4550" fmla="*/ 904875 h 2176606"/>
                <a:gd name="connsiteX215-4551" fmla="*/ 3064667 w 3336130"/>
                <a:gd name="connsiteY215-4552" fmla="*/ 909637 h 2176606"/>
                <a:gd name="connsiteX216-4553" fmla="*/ 3036092 w 3336130"/>
                <a:gd name="connsiteY216-4554" fmla="*/ 928687 h 2176606"/>
                <a:gd name="connsiteX217-4555" fmla="*/ 3021805 w 3336130"/>
                <a:gd name="connsiteY217-4556" fmla="*/ 923925 h 2176606"/>
                <a:gd name="connsiteX218-4557" fmla="*/ 3045617 w 3336130"/>
                <a:gd name="connsiteY218-4558" fmla="*/ 890587 h 2176606"/>
                <a:gd name="connsiteX219-4559" fmla="*/ 3050380 w 3336130"/>
                <a:gd name="connsiteY219-4560" fmla="*/ 876300 h 2176606"/>
                <a:gd name="connsiteX220-4561" fmla="*/ 3012280 w 3336130"/>
                <a:gd name="connsiteY220-4562" fmla="*/ 876300 h 2176606"/>
                <a:gd name="connsiteX221-4563" fmla="*/ 3002755 w 3336130"/>
                <a:gd name="connsiteY221-4564" fmla="*/ 890587 h 2176606"/>
                <a:gd name="connsiteX222-4565" fmla="*/ 2959892 w 3336130"/>
                <a:gd name="connsiteY222-4566" fmla="*/ 909637 h 2176606"/>
                <a:gd name="connsiteX223-4567" fmla="*/ 2945605 w 3336130"/>
                <a:gd name="connsiteY223-4568" fmla="*/ 914400 h 2176606"/>
                <a:gd name="connsiteX224-4569" fmla="*/ 2917030 w 3336130"/>
                <a:gd name="connsiteY224-4570" fmla="*/ 923925 h 2176606"/>
                <a:gd name="connsiteX225-4571" fmla="*/ 2902742 w 3336130"/>
                <a:gd name="connsiteY225-4572" fmla="*/ 928687 h 2176606"/>
                <a:gd name="connsiteX226-4573" fmla="*/ 2888455 w 3336130"/>
                <a:gd name="connsiteY226-4574" fmla="*/ 981075 h 2176606"/>
                <a:gd name="connsiteX227-4575" fmla="*/ 2902742 w 3336130"/>
                <a:gd name="connsiteY227-4576" fmla="*/ 990600 h 2176606"/>
                <a:gd name="connsiteX228-4577" fmla="*/ 2888455 w 3336130"/>
                <a:gd name="connsiteY228-4578" fmla="*/ 1000125 h 2176606"/>
                <a:gd name="connsiteX229-4579" fmla="*/ 2859880 w 3336130"/>
                <a:gd name="connsiteY229-4580" fmla="*/ 1009650 h 2176606"/>
                <a:gd name="connsiteX230-4581" fmla="*/ 2831305 w 3336130"/>
                <a:gd name="connsiteY230-4582" fmla="*/ 1019175 h 2176606"/>
                <a:gd name="connsiteX231-4583" fmla="*/ 2817017 w 3336130"/>
                <a:gd name="connsiteY231-4584" fmla="*/ 1023937 h 2176606"/>
                <a:gd name="connsiteX232-4585" fmla="*/ 2802730 w 3336130"/>
                <a:gd name="connsiteY232-4586" fmla="*/ 1028700 h 2176606"/>
                <a:gd name="connsiteX233-4587" fmla="*/ 2778917 w 3336130"/>
                <a:gd name="connsiteY233-4588" fmla="*/ 1066800 h 2176606"/>
                <a:gd name="connsiteX234-4589" fmla="*/ 2755105 w 3336130"/>
                <a:gd name="connsiteY234-4590" fmla="*/ 1138237 h 2176606"/>
                <a:gd name="connsiteX235-4591" fmla="*/ 2750342 w 3336130"/>
                <a:gd name="connsiteY235-4592" fmla="*/ 1152525 h 2176606"/>
                <a:gd name="connsiteX236-4593" fmla="*/ 2745580 w 3336130"/>
                <a:gd name="connsiteY236-4594" fmla="*/ 1166812 h 2176606"/>
                <a:gd name="connsiteX237-4595" fmla="*/ 2731292 w 3336130"/>
                <a:gd name="connsiteY237-4596" fmla="*/ 1228725 h 2176606"/>
                <a:gd name="connsiteX238-4597" fmla="*/ 2721767 w 3336130"/>
                <a:gd name="connsiteY238-4598" fmla="*/ 1243012 h 2176606"/>
                <a:gd name="connsiteX239-4599" fmla="*/ 2688430 w 3336130"/>
                <a:gd name="connsiteY239-4600" fmla="*/ 1252537 h 2176606"/>
                <a:gd name="connsiteX240-4601" fmla="*/ 2659855 w 3336130"/>
                <a:gd name="connsiteY240-4602" fmla="*/ 1266825 h 2176606"/>
                <a:gd name="connsiteX241-4603" fmla="*/ 2645567 w 3336130"/>
                <a:gd name="connsiteY241-4604" fmla="*/ 1271587 h 2176606"/>
                <a:gd name="connsiteX242-4605" fmla="*/ 2640805 w 3336130"/>
                <a:gd name="connsiteY242-4606" fmla="*/ 1285875 h 2176606"/>
                <a:gd name="connsiteX243-4607" fmla="*/ 2597942 w 3336130"/>
                <a:gd name="connsiteY243-4608" fmla="*/ 1309687 h 2176606"/>
                <a:gd name="connsiteX244-4609" fmla="*/ 2588417 w 3336130"/>
                <a:gd name="connsiteY244-4610" fmla="*/ 1323975 h 2176606"/>
                <a:gd name="connsiteX245-4611" fmla="*/ 2569367 w 3336130"/>
                <a:gd name="connsiteY245-4612" fmla="*/ 1343025 h 2176606"/>
                <a:gd name="connsiteX246-4613" fmla="*/ 2583655 w 3336130"/>
                <a:gd name="connsiteY246-4614" fmla="*/ 1390650 h 2176606"/>
                <a:gd name="connsiteX247-4615" fmla="*/ 2588417 w 3336130"/>
                <a:gd name="connsiteY247-4616" fmla="*/ 1404937 h 2176606"/>
                <a:gd name="connsiteX248-4617" fmla="*/ 2593180 w 3336130"/>
                <a:gd name="connsiteY248-4618" fmla="*/ 1419225 h 2176606"/>
                <a:gd name="connsiteX249-4619" fmla="*/ 2602705 w 3336130"/>
                <a:gd name="connsiteY249-4620" fmla="*/ 1452562 h 2176606"/>
                <a:gd name="connsiteX250-4621" fmla="*/ 2612230 w 3336130"/>
                <a:gd name="connsiteY250-4622" fmla="*/ 1500187 h 2176606"/>
                <a:gd name="connsiteX251-4623" fmla="*/ 2621755 w 3336130"/>
                <a:gd name="connsiteY251-4624" fmla="*/ 1514475 h 2176606"/>
                <a:gd name="connsiteX252-4625" fmla="*/ 2616992 w 3336130"/>
                <a:gd name="connsiteY252-4626" fmla="*/ 1538287 h 2176606"/>
                <a:gd name="connsiteX253-4627" fmla="*/ 2612230 w 3336130"/>
                <a:gd name="connsiteY253-4628" fmla="*/ 1552575 h 2176606"/>
                <a:gd name="connsiteX254-4629" fmla="*/ 2597942 w 3336130"/>
                <a:gd name="connsiteY254-4630" fmla="*/ 1557337 h 2176606"/>
                <a:gd name="connsiteX255-4631" fmla="*/ 2583655 w 3336130"/>
                <a:gd name="connsiteY255-4632" fmla="*/ 1552575 h 2176606"/>
                <a:gd name="connsiteX256-4633" fmla="*/ 2555080 w 3336130"/>
                <a:gd name="connsiteY256-4634" fmla="*/ 1495425 h 2176606"/>
                <a:gd name="connsiteX257-4635" fmla="*/ 2550317 w 3336130"/>
                <a:gd name="connsiteY257-4636" fmla="*/ 1481137 h 2176606"/>
                <a:gd name="connsiteX258-4637" fmla="*/ 2540792 w 3336130"/>
                <a:gd name="connsiteY258-4638" fmla="*/ 1466850 h 2176606"/>
                <a:gd name="connsiteX259-4639" fmla="*/ 2526505 w 3336130"/>
                <a:gd name="connsiteY259-4640" fmla="*/ 1404937 h 2176606"/>
                <a:gd name="connsiteX260-4641" fmla="*/ 2497930 w 3336130"/>
                <a:gd name="connsiteY260-4642" fmla="*/ 1395412 h 2176606"/>
                <a:gd name="connsiteX261-4643" fmla="*/ 2459830 w 3336130"/>
                <a:gd name="connsiteY261-4644" fmla="*/ 1400175 h 2176606"/>
                <a:gd name="connsiteX262-4645" fmla="*/ 2450305 w 3336130"/>
                <a:gd name="connsiteY262-4646" fmla="*/ 1385887 h 2176606"/>
                <a:gd name="connsiteX263-4647" fmla="*/ 2416967 w 3336130"/>
                <a:gd name="connsiteY263-4648" fmla="*/ 1376362 h 2176606"/>
                <a:gd name="connsiteX264-4649" fmla="*/ 2350292 w 3336130"/>
                <a:gd name="connsiteY264-4650" fmla="*/ 1381125 h 2176606"/>
                <a:gd name="connsiteX265-4651" fmla="*/ 2331242 w 3336130"/>
                <a:gd name="connsiteY265-4652" fmla="*/ 1409700 h 2176606"/>
                <a:gd name="connsiteX266-4653" fmla="*/ 2345530 w 3336130"/>
                <a:gd name="connsiteY266-4654" fmla="*/ 1419225 h 2176606"/>
                <a:gd name="connsiteX267-4655" fmla="*/ 2326480 w 3336130"/>
                <a:gd name="connsiteY267-4656" fmla="*/ 1423987 h 2176606"/>
                <a:gd name="connsiteX268-4657" fmla="*/ 2283617 w 3336130"/>
                <a:gd name="connsiteY268-4658" fmla="*/ 1414462 h 2176606"/>
                <a:gd name="connsiteX269-4659" fmla="*/ 2255042 w 3336130"/>
                <a:gd name="connsiteY269-4660" fmla="*/ 1404937 h 2176606"/>
                <a:gd name="connsiteX270-4661" fmla="*/ 2183605 w 3336130"/>
                <a:gd name="connsiteY270-4662" fmla="*/ 1419225 h 2176606"/>
                <a:gd name="connsiteX271-4663" fmla="*/ 2169317 w 3336130"/>
                <a:gd name="connsiteY271-4664" fmla="*/ 1433512 h 2176606"/>
                <a:gd name="connsiteX272-4665" fmla="*/ 2140742 w 3336130"/>
                <a:gd name="connsiteY272-4666" fmla="*/ 1443037 h 2176606"/>
                <a:gd name="connsiteX273-4667" fmla="*/ 2112167 w 3336130"/>
                <a:gd name="connsiteY273-4668" fmla="*/ 1462087 h 2176606"/>
                <a:gd name="connsiteX274-4669" fmla="*/ 2097880 w 3336130"/>
                <a:gd name="connsiteY274-4670" fmla="*/ 1471612 h 2176606"/>
                <a:gd name="connsiteX275-4671" fmla="*/ 2093117 w 3336130"/>
                <a:gd name="connsiteY275-4672" fmla="*/ 1552575 h 2176606"/>
                <a:gd name="connsiteX276-4673" fmla="*/ 2083592 w 3336130"/>
                <a:gd name="connsiteY276-4674" fmla="*/ 1566862 h 2176606"/>
                <a:gd name="connsiteX277-4675" fmla="*/ 2097880 w 3336130"/>
                <a:gd name="connsiteY277-4676" fmla="*/ 1695450 h 2176606"/>
                <a:gd name="connsiteX278-4677" fmla="*/ 2107405 w 3336130"/>
                <a:gd name="connsiteY278-4678" fmla="*/ 1709737 h 2176606"/>
                <a:gd name="connsiteX279-4679" fmla="*/ 2116930 w 3336130"/>
                <a:gd name="connsiteY279-4680" fmla="*/ 1738312 h 2176606"/>
                <a:gd name="connsiteX280-4681" fmla="*/ 2131217 w 3336130"/>
                <a:gd name="connsiteY280-4682" fmla="*/ 1766887 h 2176606"/>
                <a:gd name="connsiteX281-4683" fmla="*/ 2145505 w 3336130"/>
                <a:gd name="connsiteY281-4684" fmla="*/ 1771650 h 2176606"/>
                <a:gd name="connsiteX282-4685" fmla="*/ 2150267 w 3336130"/>
                <a:gd name="connsiteY282-4686" fmla="*/ 1785937 h 2176606"/>
                <a:gd name="connsiteX283-4687" fmla="*/ 2164555 w 3336130"/>
                <a:gd name="connsiteY283-4688" fmla="*/ 1790700 h 2176606"/>
                <a:gd name="connsiteX284-4689" fmla="*/ 2207417 w 3336130"/>
                <a:gd name="connsiteY284-4690" fmla="*/ 1781175 h 2176606"/>
                <a:gd name="connsiteX285-4691" fmla="*/ 2221705 w 3336130"/>
                <a:gd name="connsiteY285-4692" fmla="*/ 1771650 h 2176606"/>
                <a:gd name="connsiteX286-4693" fmla="*/ 2274092 w 3336130"/>
                <a:gd name="connsiteY286-4694" fmla="*/ 1766887 h 2176606"/>
                <a:gd name="connsiteX287-4695" fmla="*/ 2288380 w 3336130"/>
                <a:gd name="connsiteY287-4696" fmla="*/ 1762125 h 2176606"/>
                <a:gd name="connsiteX288-4697" fmla="*/ 2302667 w 3336130"/>
                <a:gd name="connsiteY288-4698" fmla="*/ 1752600 h 2176606"/>
                <a:gd name="connsiteX289-4699" fmla="*/ 2307430 w 3336130"/>
                <a:gd name="connsiteY289-4700" fmla="*/ 1733550 h 2176606"/>
                <a:gd name="connsiteX290-4701" fmla="*/ 2312192 w 3336130"/>
                <a:gd name="connsiteY290-4702" fmla="*/ 1719262 h 2176606"/>
                <a:gd name="connsiteX291-4703" fmla="*/ 2316955 w 3336130"/>
                <a:gd name="connsiteY291-4704" fmla="*/ 1700212 h 2176606"/>
                <a:gd name="connsiteX292-4705" fmla="*/ 2345530 w 3336130"/>
                <a:gd name="connsiteY292-4706" fmla="*/ 1690687 h 2176606"/>
                <a:gd name="connsiteX293-4707" fmla="*/ 2359817 w 3336130"/>
                <a:gd name="connsiteY293-4708" fmla="*/ 1685925 h 2176606"/>
                <a:gd name="connsiteX294-4709" fmla="*/ 2402680 w 3336130"/>
                <a:gd name="connsiteY294-4710" fmla="*/ 1690687 h 2176606"/>
                <a:gd name="connsiteX295-4711" fmla="*/ 2402680 w 3336130"/>
                <a:gd name="connsiteY295-4712" fmla="*/ 1728787 h 2176606"/>
                <a:gd name="connsiteX296-4713" fmla="*/ 2393155 w 3336130"/>
                <a:gd name="connsiteY296-4714" fmla="*/ 1743075 h 2176606"/>
                <a:gd name="connsiteX297-4715" fmla="*/ 2369342 w 3336130"/>
                <a:gd name="connsiteY297-4716" fmla="*/ 1781175 h 2176606"/>
                <a:gd name="connsiteX298-4717" fmla="*/ 2364580 w 3336130"/>
                <a:gd name="connsiteY298-4718" fmla="*/ 1843087 h 2176606"/>
                <a:gd name="connsiteX299-4719" fmla="*/ 2355055 w 3336130"/>
                <a:gd name="connsiteY299-4720" fmla="*/ 1857375 h 2176606"/>
                <a:gd name="connsiteX300-4721" fmla="*/ 2350292 w 3336130"/>
                <a:gd name="connsiteY300-4722" fmla="*/ 1871662 h 2176606"/>
                <a:gd name="connsiteX301-4723" fmla="*/ 2378867 w 3336130"/>
                <a:gd name="connsiteY301-4724" fmla="*/ 1866900 h 2176606"/>
                <a:gd name="connsiteX302-4725" fmla="*/ 2459830 w 3336130"/>
                <a:gd name="connsiteY302-4726" fmla="*/ 1871662 h 2176606"/>
                <a:gd name="connsiteX303-4727" fmla="*/ 2488405 w 3336130"/>
                <a:gd name="connsiteY303-4728" fmla="*/ 1885950 h 2176606"/>
                <a:gd name="connsiteX304-4729" fmla="*/ 2512217 w 3336130"/>
                <a:gd name="connsiteY304-4730" fmla="*/ 1905000 h 2176606"/>
                <a:gd name="connsiteX305-4731" fmla="*/ 2516980 w 3336130"/>
                <a:gd name="connsiteY305-4732" fmla="*/ 1943100 h 2176606"/>
                <a:gd name="connsiteX306-4733" fmla="*/ 2507455 w 3336130"/>
                <a:gd name="connsiteY306-4734" fmla="*/ 1971675 h 2176606"/>
                <a:gd name="connsiteX307-4735" fmla="*/ 2512217 w 3336130"/>
                <a:gd name="connsiteY307-4736" fmla="*/ 2005012 h 2176606"/>
                <a:gd name="connsiteX308-4737" fmla="*/ 2516980 w 3336130"/>
                <a:gd name="connsiteY308-4738" fmla="*/ 2019300 h 2176606"/>
                <a:gd name="connsiteX309-4739" fmla="*/ 2512217 w 3336130"/>
                <a:gd name="connsiteY309-4740" fmla="*/ 2033587 h 2176606"/>
                <a:gd name="connsiteX310-4741" fmla="*/ 2521742 w 3336130"/>
                <a:gd name="connsiteY310-4742" fmla="*/ 2071687 h 2176606"/>
                <a:gd name="connsiteX311-4743" fmla="*/ 2531267 w 3336130"/>
                <a:gd name="connsiteY311-4744" fmla="*/ 2085975 h 2176606"/>
                <a:gd name="connsiteX312-4745" fmla="*/ 2559842 w 3336130"/>
                <a:gd name="connsiteY312-4746" fmla="*/ 2095500 h 2176606"/>
                <a:gd name="connsiteX313-4747" fmla="*/ 2574130 w 3336130"/>
                <a:gd name="connsiteY313-4748" fmla="*/ 2100262 h 2176606"/>
                <a:gd name="connsiteX314-4749" fmla="*/ 2607467 w 3336130"/>
                <a:gd name="connsiteY314-4750" fmla="*/ 2095500 h 2176606"/>
                <a:gd name="connsiteX315-4751" fmla="*/ 2636042 w 3336130"/>
                <a:gd name="connsiteY315-4752" fmla="*/ 2085975 h 2176606"/>
                <a:gd name="connsiteX316-4753" fmla="*/ 2655092 w 3336130"/>
                <a:gd name="connsiteY316-4754" fmla="*/ 2090737 h 2176606"/>
                <a:gd name="connsiteX317-4755" fmla="*/ 2664617 w 3336130"/>
                <a:gd name="connsiteY317-4756" fmla="*/ 2105025 h 2176606"/>
                <a:gd name="connsiteX318-4757" fmla="*/ 2693192 w 3336130"/>
                <a:gd name="connsiteY318-4758" fmla="*/ 2143167 h 2176606"/>
                <a:gd name="connsiteX319-4759" fmla="*/ 2669554 w 3336130"/>
                <a:gd name="connsiteY319-4760" fmla="*/ 2166992 h 2176606"/>
                <a:gd name="connsiteX320-4761" fmla="*/ 2647919 w 3336130"/>
                <a:gd name="connsiteY320-4762" fmla="*/ 2125997 h 2176606"/>
                <a:gd name="connsiteX321-4763" fmla="*/ 2612230 w 3336130"/>
                <a:gd name="connsiteY321-4764" fmla="*/ 2138362 h 2176606"/>
                <a:gd name="connsiteX322-4765" fmla="*/ 2619404 w 3336130"/>
                <a:gd name="connsiteY322-4766" fmla="*/ 2158373 h 2176606"/>
                <a:gd name="connsiteX323-4767" fmla="*/ 2579009 w 3336130"/>
                <a:gd name="connsiteY323-4768" fmla="*/ 2176490 h 2176606"/>
                <a:gd name="connsiteX324-4769" fmla="*/ 2574130 w 3336130"/>
                <a:gd name="connsiteY324-4770" fmla="*/ 2128837 h 2176606"/>
                <a:gd name="connsiteX325-4771" fmla="*/ 2545555 w 3336130"/>
                <a:gd name="connsiteY325-4772" fmla="*/ 2124075 h 2176606"/>
                <a:gd name="connsiteX326-4773" fmla="*/ 2516980 w 3336130"/>
                <a:gd name="connsiteY326-4774" fmla="*/ 2109787 h 2176606"/>
                <a:gd name="connsiteX327-4775" fmla="*/ 2502692 w 3336130"/>
                <a:gd name="connsiteY327-4776" fmla="*/ 2105025 h 2176606"/>
                <a:gd name="connsiteX328-4777" fmla="*/ 2483642 w 3336130"/>
                <a:gd name="connsiteY328-4778" fmla="*/ 2081212 h 2176606"/>
                <a:gd name="connsiteX329-4779" fmla="*/ 2455067 w 3336130"/>
                <a:gd name="connsiteY329-4780" fmla="*/ 2066925 h 2176606"/>
                <a:gd name="connsiteX330-4781" fmla="*/ 2440780 w 3336130"/>
                <a:gd name="connsiteY330-4782" fmla="*/ 2038350 h 2176606"/>
                <a:gd name="connsiteX331-4783" fmla="*/ 2431255 w 3336130"/>
                <a:gd name="connsiteY331-4784" fmla="*/ 2009775 h 2176606"/>
                <a:gd name="connsiteX332-4785" fmla="*/ 2412205 w 3336130"/>
                <a:gd name="connsiteY332-4786" fmla="*/ 1981200 h 2176606"/>
                <a:gd name="connsiteX333-4787" fmla="*/ 2407442 w 3336130"/>
                <a:gd name="connsiteY333-4788" fmla="*/ 1966912 h 2176606"/>
                <a:gd name="connsiteX334-4789" fmla="*/ 2355055 w 3336130"/>
                <a:gd name="connsiteY334-4790" fmla="*/ 1943100 h 2176606"/>
                <a:gd name="connsiteX335-4791" fmla="*/ 2293142 w 3336130"/>
                <a:gd name="connsiteY335-4792" fmla="*/ 1928812 h 2176606"/>
                <a:gd name="connsiteX336-4793" fmla="*/ 2269330 w 3336130"/>
                <a:gd name="connsiteY336-4794" fmla="*/ 1905000 h 2176606"/>
                <a:gd name="connsiteX337-4795" fmla="*/ 2255042 w 3336130"/>
                <a:gd name="connsiteY337-4796" fmla="*/ 1895475 h 2176606"/>
                <a:gd name="connsiteX338-4797" fmla="*/ 2240755 w 3336130"/>
                <a:gd name="connsiteY338-4798" fmla="*/ 1881187 h 2176606"/>
                <a:gd name="connsiteX339-4799" fmla="*/ 2212180 w 3336130"/>
                <a:gd name="connsiteY339-4800" fmla="*/ 1871662 h 2176606"/>
                <a:gd name="connsiteX340-4801" fmla="*/ 2169317 w 3336130"/>
                <a:gd name="connsiteY340-4802" fmla="*/ 1852612 h 2176606"/>
                <a:gd name="connsiteX341-4803" fmla="*/ 2155030 w 3336130"/>
                <a:gd name="connsiteY341-4804" fmla="*/ 1847850 h 2176606"/>
                <a:gd name="connsiteX342-4805" fmla="*/ 2145505 w 3336130"/>
                <a:gd name="connsiteY342-4806" fmla="*/ 1862137 h 2176606"/>
                <a:gd name="connsiteX343-4807" fmla="*/ 2112167 w 3336130"/>
                <a:gd name="connsiteY343-4808" fmla="*/ 1876425 h 2176606"/>
                <a:gd name="connsiteX344-4809" fmla="*/ 2069305 w 3336130"/>
                <a:gd name="connsiteY344-4810" fmla="*/ 1857375 h 2176606"/>
                <a:gd name="connsiteX345-4811" fmla="*/ 2026442 w 3336130"/>
                <a:gd name="connsiteY345-4812" fmla="*/ 1824037 h 2176606"/>
                <a:gd name="connsiteX346-4813" fmla="*/ 1997867 w 3336130"/>
                <a:gd name="connsiteY346-4814" fmla="*/ 1814512 h 2176606"/>
                <a:gd name="connsiteX347-4815" fmla="*/ 1978817 w 3336130"/>
                <a:gd name="connsiteY347-4816" fmla="*/ 1809750 h 2176606"/>
                <a:gd name="connsiteX348-4817" fmla="*/ 1950242 w 3336130"/>
                <a:gd name="connsiteY348-4818" fmla="*/ 1800225 h 2176606"/>
                <a:gd name="connsiteX349-4819" fmla="*/ 1935955 w 3336130"/>
                <a:gd name="connsiteY349-4820" fmla="*/ 1795462 h 2176606"/>
                <a:gd name="connsiteX350-4821" fmla="*/ 1902617 w 3336130"/>
                <a:gd name="connsiteY350-4822" fmla="*/ 1785937 h 2176606"/>
                <a:gd name="connsiteX351-4823" fmla="*/ 1893092 w 3336130"/>
                <a:gd name="connsiteY351-4824" fmla="*/ 1771650 h 2176606"/>
                <a:gd name="connsiteX352-4825" fmla="*/ 1878805 w 3336130"/>
                <a:gd name="connsiteY352-4826" fmla="*/ 1766887 h 2176606"/>
                <a:gd name="connsiteX353-4827" fmla="*/ 1864517 w 3336130"/>
                <a:gd name="connsiteY353-4828" fmla="*/ 1757362 h 2176606"/>
                <a:gd name="connsiteX354-4829" fmla="*/ 1859755 w 3336130"/>
                <a:gd name="connsiteY354-4830" fmla="*/ 1700212 h 2176606"/>
                <a:gd name="connsiteX355-4831" fmla="*/ 1869280 w 3336130"/>
                <a:gd name="connsiteY355-4832" fmla="*/ 1671637 h 2176606"/>
                <a:gd name="connsiteX356-4833" fmla="*/ 1850230 w 3336130"/>
                <a:gd name="connsiteY356-4834" fmla="*/ 1624012 h 2176606"/>
                <a:gd name="connsiteX357-4835" fmla="*/ 1835942 w 3336130"/>
                <a:gd name="connsiteY357-4836" fmla="*/ 1619250 h 2176606"/>
                <a:gd name="connsiteX358-4837" fmla="*/ 1812130 w 3336130"/>
                <a:gd name="connsiteY358-4838" fmla="*/ 1590675 h 2176606"/>
                <a:gd name="connsiteX359-4839" fmla="*/ 1797842 w 3336130"/>
                <a:gd name="connsiteY359-4840" fmla="*/ 1585912 h 2176606"/>
                <a:gd name="connsiteX360-4841" fmla="*/ 1783555 w 3336130"/>
                <a:gd name="connsiteY360-4842" fmla="*/ 1571625 h 2176606"/>
                <a:gd name="connsiteX361-4843" fmla="*/ 1769267 w 3336130"/>
                <a:gd name="connsiteY361-4844" fmla="*/ 1566862 h 2176606"/>
                <a:gd name="connsiteX362-4845" fmla="*/ 1754980 w 3336130"/>
                <a:gd name="connsiteY362-4846" fmla="*/ 1557337 h 2176606"/>
                <a:gd name="connsiteX363-4847" fmla="*/ 1745455 w 3336130"/>
                <a:gd name="connsiteY363-4848" fmla="*/ 1528762 h 2176606"/>
                <a:gd name="connsiteX364-4849" fmla="*/ 1740692 w 3336130"/>
                <a:gd name="connsiteY364-4850" fmla="*/ 1490662 h 2176606"/>
                <a:gd name="connsiteX365-4851" fmla="*/ 1712117 w 3336130"/>
                <a:gd name="connsiteY365-4852" fmla="*/ 1481137 h 2176606"/>
                <a:gd name="connsiteX366-4853" fmla="*/ 1702592 w 3336130"/>
                <a:gd name="connsiteY366-4854" fmla="*/ 1466850 h 2176606"/>
                <a:gd name="connsiteX367-4855" fmla="*/ 1683542 w 3336130"/>
                <a:gd name="connsiteY367-4856" fmla="*/ 1462087 h 2176606"/>
                <a:gd name="connsiteX368-4857" fmla="*/ 1669255 w 3336130"/>
                <a:gd name="connsiteY368-4858" fmla="*/ 1452562 h 2176606"/>
                <a:gd name="connsiteX369-4859" fmla="*/ 1659730 w 3336130"/>
                <a:gd name="connsiteY369-4860" fmla="*/ 1423987 h 2176606"/>
                <a:gd name="connsiteX370-4861" fmla="*/ 1654967 w 3336130"/>
                <a:gd name="connsiteY370-4862" fmla="*/ 1409700 h 2176606"/>
                <a:gd name="connsiteX371-4863" fmla="*/ 1645442 w 3336130"/>
                <a:gd name="connsiteY371-4864" fmla="*/ 1395412 h 2176606"/>
                <a:gd name="connsiteX372-4865" fmla="*/ 1621630 w 3336130"/>
                <a:gd name="connsiteY372-4866" fmla="*/ 1352550 h 2176606"/>
                <a:gd name="connsiteX373-4867" fmla="*/ 1607342 w 3336130"/>
                <a:gd name="connsiteY373-4868" fmla="*/ 1343025 h 2176606"/>
                <a:gd name="connsiteX374-4869" fmla="*/ 1564480 w 3336130"/>
                <a:gd name="connsiteY374-4870" fmla="*/ 1347787 h 2176606"/>
                <a:gd name="connsiteX375-4871" fmla="*/ 1569242 w 3336130"/>
                <a:gd name="connsiteY375-4872" fmla="*/ 1371600 h 2176606"/>
                <a:gd name="connsiteX376-4873" fmla="*/ 1597817 w 3336130"/>
                <a:gd name="connsiteY376-4874" fmla="*/ 1390650 h 2176606"/>
                <a:gd name="connsiteX377-4875" fmla="*/ 1635917 w 3336130"/>
                <a:gd name="connsiteY377-4876" fmla="*/ 1447800 h 2176606"/>
                <a:gd name="connsiteX378-4877" fmla="*/ 1645442 w 3336130"/>
                <a:gd name="connsiteY378-4878" fmla="*/ 1462087 h 2176606"/>
                <a:gd name="connsiteX379-4879" fmla="*/ 1654967 w 3336130"/>
                <a:gd name="connsiteY379-4880" fmla="*/ 1490662 h 2176606"/>
                <a:gd name="connsiteX380-4881" fmla="*/ 1688305 w 3336130"/>
                <a:gd name="connsiteY380-4882" fmla="*/ 1533525 h 2176606"/>
                <a:gd name="connsiteX381-4883" fmla="*/ 1707355 w 3336130"/>
                <a:gd name="connsiteY381-4884" fmla="*/ 1562100 h 2176606"/>
                <a:gd name="connsiteX382-4885" fmla="*/ 1726405 w 3336130"/>
                <a:gd name="connsiteY382-4886" fmla="*/ 1590675 h 2176606"/>
                <a:gd name="connsiteX383-4887" fmla="*/ 1731167 w 3336130"/>
                <a:gd name="connsiteY383-4888" fmla="*/ 1604962 h 2176606"/>
                <a:gd name="connsiteX384-4889" fmla="*/ 1707355 w 3336130"/>
                <a:gd name="connsiteY384-4890" fmla="*/ 1614487 h 2176606"/>
                <a:gd name="connsiteX385-4891" fmla="*/ 1702592 w 3336130"/>
                <a:gd name="connsiteY385-4892" fmla="*/ 1600200 h 2176606"/>
                <a:gd name="connsiteX386-4893" fmla="*/ 1688305 w 3336130"/>
                <a:gd name="connsiteY386-4894" fmla="*/ 1590675 h 2176606"/>
                <a:gd name="connsiteX387-4895" fmla="*/ 1645442 w 3336130"/>
                <a:gd name="connsiteY387-4896" fmla="*/ 1576387 h 2176606"/>
                <a:gd name="connsiteX388-4897" fmla="*/ 1650205 w 3336130"/>
                <a:gd name="connsiteY388-4898" fmla="*/ 1528762 h 2176606"/>
                <a:gd name="connsiteX389-4899" fmla="*/ 1645442 w 3336130"/>
                <a:gd name="connsiteY389-4900" fmla="*/ 1514475 h 2176606"/>
                <a:gd name="connsiteX390-4901" fmla="*/ 1616867 w 3336130"/>
                <a:gd name="connsiteY390-4902" fmla="*/ 1504950 h 2176606"/>
                <a:gd name="connsiteX391-4903" fmla="*/ 1574005 w 3336130"/>
                <a:gd name="connsiteY391-4904" fmla="*/ 1471612 h 2176606"/>
                <a:gd name="connsiteX392-4905" fmla="*/ 1588292 w 3336130"/>
                <a:gd name="connsiteY392-4906" fmla="*/ 1466850 h 2176606"/>
                <a:gd name="connsiteX393-4907" fmla="*/ 1593055 w 3336130"/>
                <a:gd name="connsiteY393-4908" fmla="*/ 1419225 h 2176606"/>
                <a:gd name="connsiteX394-4909" fmla="*/ 1559717 w 3336130"/>
                <a:gd name="connsiteY394-4910" fmla="*/ 1404937 h 2176606"/>
                <a:gd name="connsiteX395-4911" fmla="*/ 1545430 w 3336130"/>
                <a:gd name="connsiteY395-4912" fmla="*/ 1376362 h 2176606"/>
                <a:gd name="connsiteX396-4913" fmla="*/ 1535905 w 3336130"/>
                <a:gd name="connsiteY396-4914" fmla="*/ 1347787 h 2176606"/>
                <a:gd name="connsiteX397-4915" fmla="*/ 1516855 w 3336130"/>
                <a:gd name="connsiteY397-4916" fmla="*/ 1319212 h 2176606"/>
                <a:gd name="connsiteX398-4917" fmla="*/ 1493042 w 3336130"/>
                <a:gd name="connsiteY398-4918" fmla="*/ 1276350 h 2176606"/>
                <a:gd name="connsiteX399-4919" fmla="*/ 1473992 w 3336130"/>
                <a:gd name="connsiteY399-4920" fmla="*/ 1266825 h 2176606"/>
                <a:gd name="connsiteX400-4921" fmla="*/ 1445417 w 3336130"/>
                <a:gd name="connsiteY400-4922" fmla="*/ 1257300 h 2176606"/>
                <a:gd name="connsiteX401-4923" fmla="*/ 1431130 w 3336130"/>
                <a:gd name="connsiteY401-4924" fmla="*/ 1247775 h 2176606"/>
                <a:gd name="connsiteX402-4925" fmla="*/ 1416842 w 3336130"/>
                <a:gd name="connsiteY402-4926" fmla="*/ 1243012 h 2176606"/>
                <a:gd name="connsiteX403-4927" fmla="*/ 1393030 w 3336130"/>
                <a:gd name="connsiteY403-4928" fmla="*/ 1223962 h 2176606"/>
                <a:gd name="connsiteX404-4929" fmla="*/ 1378742 w 3336130"/>
                <a:gd name="connsiteY404-4930" fmla="*/ 1209675 h 2176606"/>
                <a:gd name="connsiteX405-4931" fmla="*/ 1369217 w 3336130"/>
                <a:gd name="connsiteY405-4932" fmla="*/ 1181100 h 2176606"/>
                <a:gd name="connsiteX406-4933" fmla="*/ 1359692 w 3336130"/>
                <a:gd name="connsiteY406-4934" fmla="*/ 1166812 h 2176606"/>
                <a:gd name="connsiteX407-4935" fmla="*/ 1350167 w 3336130"/>
                <a:gd name="connsiteY407-4936" fmla="*/ 1138237 h 2176606"/>
                <a:gd name="connsiteX408-4937" fmla="*/ 1331117 w 3336130"/>
                <a:gd name="connsiteY408-4938" fmla="*/ 1085850 h 2176606"/>
                <a:gd name="connsiteX409-4939" fmla="*/ 1316830 w 3336130"/>
                <a:gd name="connsiteY409-4940" fmla="*/ 1076325 h 2176606"/>
                <a:gd name="connsiteX410-4941" fmla="*/ 1302542 w 3336130"/>
                <a:gd name="connsiteY410-4942" fmla="*/ 1062037 h 2176606"/>
                <a:gd name="connsiteX411-4943" fmla="*/ 1293017 w 3336130"/>
                <a:gd name="connsiteY411-4944" fmla="*/ 995362 h 2176606"/>
                <a:gd name="connsiteX412-4945" fmla="*/ 1288255 w 3336130"/>
                <a:gd name="connsiteY412-4946" fmla="*/ 976312 h 2176606"/>
                <a:gd name="connsiteX413-4947" fmla="*/ 1297780 w 3336130"/>
                <a:gd name="connsiteY413-4948" fmla="*/ 919162 h 2176606"/>
                <a:gd name="connsiteX414-4949" fmla="*/ 1307305 w 3336130"/>
                <a:gd name="connsiteY414-4950" fmla="*/ 890587 h 2176606"/>
                <a:gd name="connsiteX415-4951" fmla="*/ 1302542 w 3336130"/>
                <a:gd name="connsiteY415-4952" fmla="*/ 814387 h 2176606"/>
                <a:gd name="connsiteX416-4953" fmla="*/ 1293017 w 3336130"/>
                <a:gd name="connsiteY416-4954" fmla="*/ 785812 h 2176606"/>
                <a:gd name="connsiteX417-4955" fmla="*/ 1288255 w 3336130"/>
                <a:gd name="connsiteY417-4956" fmla="*/ 771525 h 2176606"/>
                <a:gd name="connsiteX418-4957" fmla="*/ 1293017 w 3336130"/>
                <a:gd name="connsiteY418-4958" fmla="*/ 752475 h 2176606"/>
                <a:gd name="connsiteX419-4959" fmla="*/ 1245392 w 3336130"/>
                <a:gd name="connsiteY419-4960" fmla="*/ 733425 h 2176606"/>
                <a:gd name="connsiteX420-4961" fmla="*/ 1207292 w 3336130"/>
                <a:gd name="connsiteY420-4962" fmla="*/ 714375 h 2176606"/>
                <a:gd name="connsiteX421-4963" fmla="*/ 1188242 w 3336130"/>
                <a:gd name="connsiteY421-4964" fmla="*/ 690562 h 2176606"/>
                <a:gd name="connsiteX422-4965" fmla="*/ 1221580 w 3336130"/>
                <a:gd name="connsiteY422-4966" fmla="*/ 671512 h 2176606"/>
                <a:gd name="connsiteX423-4967" fmla="*/ 1216817 w 3336130"/>
                <a:gd name="connsiteY423-4968" fmla="*/ 657225 h 2176606"/>
                <a:gd name="connsiteX424-4969" fmla="*/ 1183480 w 3336130"/>
                <a:gd name="connsiteY424-4970" fmla="*/ 619125 h 2176606"/>
                <a:gd name="connsiteX425-4971" fmla="*/ 1169192 w 3336130"/>
                <a:gd name="connsiteY425-4972" fmla="*/ 614362 h 2176606"/>
                <a:gd name="connsiteX426-4973" fmla="*/ 1135855 w 3336130"/>
                <a:gd name="connsiteY426-4974" fmla="*/ 600075 h 2176606"/>
                <a:gd name="connsiteX427-4975" fmla="*/ 1112042 w 3336130"/>
                <a:gd name="connsiteY427-4976" fmla="*/ 576262 h 2176606"/>
                <a:gd name="connsiteX428-4977" fmla="*/ 1102517 w 3336130"/>
                <a:gd name="connsiteY428-4978" fmla="*/ 547687 h 2176606"/>
                <a:gd name="connsiteX429-4979" fmla="*/ 1073942 w 3336130"/>
                <a:gd name="connsiteY429-4980" fmla="*/ 538162 h 2176606"/>
                <a:gd name="connsiteX430-4981" fmla="*/ 1040605 w 3336130"/>
                <a:gd name="connsiteY430-4982" fmla="*/ 547687 h 2176606"/>
                <a:gd name="connsiteX431-4983" fmla="*/ 1031080 w 3336130"/>
                <a:gd name="connsiteY431-4984" fmla="*/ 533400 h 2176606"/>
                <a:gd name="connsiteX432-4985" fmla="*/ 1002505 w 3336130"/>
                <a:gd name="connsiteY432-4986" fmla="*/ 514350 h 2176606"/>
                <a:gd name="connsiteX433-4987" fmla="*/ 992980 w 3336130"/>
                <a:gd name="connsiteY433-4988" fmla="*/ 500062 h 2176606"/>
                <a:gd name="connsiteX434-4989" fmla="*/ 945355 w 3336130"/>
                <a:gd name="connsiteY434-4990" fmla="*/ 490537 h 2176606"/>
                <a:gd name="connsiteX435-4991" fmla="*/ 931067 w 3336130"/>
                <a:gd name="connsiteY435-4992" fmla="*/ 447675 h 2176606"/>
                <a:gd name="connsiteX436-4993" fmla="*/ 926305 w 3336130"/>
                <a:gd name="connsiteY436-4994" fmla="*/ 433387 h 2176606"/>
                <a:gd name="connsiteX437-4995" fmla="*/ 878680 w 3336130"/>
                <a:gd name="connsiteY437-4996" fmla="*/ 409575 h 2176606"/>
                <a:gd name="connsiteX438-4997" fmla="*/ 859630 w 3336130"/>
                <a:gd name="connsiteY438-4998" fmla="*/ 395287 h 2176606"/>
                <a:gd name="connsiteX439-4999" fmla="*/ 845342 w 3336130"/>
                <a:gd name="connsiteY439-5000" fmla="*/ 390525 h 2176606"/>
                <a:gd name="connsiteX440-5001" fmla="*/ 764380 w 3336130"/>
                <a:gd name="connsiteY440-5002" fmla="*/ 385762 h 2176606"/>
                <a:gd name="connsiteX441-5003" fmla="*/ 707230 w 3336130"/>
                <a:gd name="connsiteY441-5004" fmla="*/ 371475 h 2176606"/>
                <a:gd name="connsiteX442-5005" fmla="*/ 688180 w 3336130"/>
                <a:gd name="connsiteY442-5006" fmla="*/ 366712 h 2176606"/>
                <a:gd name="connsiteX443-5007" fmla="*/ 673892 w 3336130"/>
                <a:gd name="connsiteY443-5008" fmla="*/ 361950 h 2176606"/>
                <a:gd name="connsiteX444-5009" fmla="*/ 645317 w 3336130"/>
                <a:gd name="connsiteY444-5010" fmla="*/ 357187 h 2176606"/>
                <a:gd name="connsiteX445-5011" fmla="*/ 626267 w 3336130"/>
                <a:gd name="connsiteY445-5012" fmla="*/ 347662 h 2176606"/>
                <a:gd name="connsiteX446-5013" fmla="*/ 569117 w 3336130"/>
                <a:gd name="connsiteY446-5014" fmla="*/ 361950 h 2176606"/>
                <a:gd name="connsiteX447-5015" fmla="*/ 573880 w 3336130"/>
                <a:gd name="connsiteY447-5016" fmla="*/ 376237 h 2176606"/>
                <a:gd name="connsiteX448-5017" fmla="*/ 588167 w 3336130"/>
                <a:gd name="connsiteY448-5018" fmla="*/ 381000 h 2176606"/>
                <a:gd name="connsiteX449-5019" fmla="*/ 573880 w 3336130"/>
                <a:gd name="connsiteY449-5020" fmla="*/ 385762 h 2176606"/>
                <a:gd name="connsiteX450-5021" fmla="*/ 535780 w 3336130"/>
                <a:gd name="connsiteY450-5022" fmla="*/ 390525 h 2176606"/>
                <a:gd name="connsiteX451-5023" fmla="*/ 521492 w 3336130"/>
                <a:gd name="connsiteY451-5024" fmla="*/ 385762 h 2176606"/>
                <a:gd name="connsiteX452-5025" fmla="*/ 488155 w 3336130"/>
                <a:gd name="connsiteY452-5026" fmla="*/ 400050 h 2176606"/>
                <a:gd name="connsiteX453-5027" fmla="*/ 473867 w 3336130"/>
                <a:gd name="connsiteY453-5028" fmla="*/ 390525 h 2176606"/>
                <a:gd name="connsiteX454-5029" fmla="*/ 488155 w 3336130"/>
                <a:gd name="connsiteY454-5030" fmla="*/ 342900 h 2176606"/>
                <a:gd name="connsiteX455-5031" fmla="*/ 502442 w 3336130"/>
                <a:gd name="connsiteY455-5032" fmla="*/ 338137 h 2176606"/>
                <a:gd name="connsiteX456-5033" fmla="*/ 483392 w 3336130"/>
                <a:gd name="connsiteY456-5034" fmla="*/ 328612 h 2176606"/>
                <a:gd name="connsiteX457-5035" fmla="*/ 454817 w 3336130"/>
                <a:gd name="connsiteY457-5036" fmla="*/ 352425 h 2176606"/>
                <a:gd name="connsiteX458-5037" fmla="*/ 426242 w 3336130"/>
                <a:gd name="connsiteY458-5038" fmla="*/ 371475 h 2176606"/>
                <a:gd name="connsiteX459-5039" fmla="*/ 411955 w 3336130"/>
                <a:gd name="connsiteY459-5040" fmla="*/ 381000 h 2176606"/>
                <a:gd name="connsiteX460-5041" fmla="*/ 397667 w 3336130"/>
                <a:gd name="connsiteY460-5042" fmla="*/ 395287 h 2176606"/>
                <a:gd name="connsiteX461-5043" fmla="*/ 416717 w 3336130"/>
                <a:gd name="connsiteY461-5044" fmla="*/ 419100 h 2176606"/>
                <a:gd name="connsiteX462-5045" fmla="*/ 359567 w 3336130"/>
                <a:gd name="connsiteY462-5046" fmla="*/ 447675 h 2176606"/>
                <a:gd name="connsiteX463-5047" fmla="*/ 330992 w 3336130"/>
                <a:gd name="connsiteY463-5048" fmla="*/ 466725 h 2176606"/>
                <a:gd name="connsiteX464-5049" fmla="*/ 297655 w 3336130"/>
                <a:gd name="connsiteY464-5050" fmla="*/ 485775 h 2176606"/>
                <a:gd name="connsiteX465-5051" fmla="*/ 283367 w 3336130"/>
                <a:gd name="connsiteY465-5052" fmla="*/ 490537 h 2176606"/>
                <a:gd name="connsiteX466-5053" fmla="*/ 245267 w 3336130"/>
                <a:gd name="connsiteY466-5054" fmla="*/ 514350 h 2176606"/>
                <a:gd name="connsiteX467-5055" fmla="*/ 230980 w 3336130"/>
                <a:gd name="connsiteY467-5056" fmla="*/ 519112 h 2176606"/>
                <a:gd name="connsiteX468-5057" fmla="*/ 216692 w 3336130"/>
                <a:gd name="connsiteY468-5058" fmla="*/ 523875 h 2176606"/>
                <a:gd name="connsiteX469-5059" fmla="*/ 221455 w 3336130"/>
                <a:gd name="connsiteY469-5060" fmla="*/ 495300 h 2176606"/>
                <a:gd name="connsiteX470-5061" fmla="*/ 250030 w 3336130"/>
                <a:gd name="connsiteY470-5062" fmla="*/ 476250 h 2176606"/>
                <a:gd name="connsiteX471-5063" fmla="*/ 259555 w 3336130"/>
                <a:gd name="connsiteY471-5064" fmla="*/ 461962 h 2176606"/>
                <a:gd name="connsiteX472-5065" fmla="*/ 288130 w 3336130"/>
                <a:gd name="connsiteY472-5066" fmla="*/ 452437 h 2176606"/>
                <a:gd name="connsiteX473-5067" fmla="*/ 297655 w 3336130"/>
                <a:gd name="connsiteY473-5068" fmla="*/ 438150 h 2176606"/>
                <a:gd name="connsiteX474-5069" fmla="*/ 307180 w 3336130"/>
                <a:gd name="connsiteY474-5070" fmla="*/ 414337 h 2176606"/>
                <a:gd name="connsiteX475-5071" fmla="*/ 269080 w 3336130"/>
                <a:gd name="connsiteY475-5072" fmla="*/ 419100 h 2176606"/>
                <a:gd name="connsiteX476-5073" fmla="*/ 254792 w 3336130"/>
                <a:gd name="connsiteY476-5074" fmla="*/ 423862 h 2176606"/>
                <a:gd name="connsiteX477-5075" fmla="*/ 235742 w 3336130"/>
                <a:gd name="connsiteY477-5076" fmla="*/ 419100 h 2176606"/>
                <a:gd name="connsiteX478-5077" fmla="*/ 221455 w 3336130"/>
                <a:gd name="connsiteY478-5078" fmla="*/ 409575 h 2176606"/>
                <a:gd name="connsiteX479-5079" fmla="*/ 164305 w 3336130"/>
                <a:gd name="connsiteY479-5080" fmla="*/ 400050 h 2176606"/>
                <a:gd name="connsiteX480-5081" fmla="*/ 159542 w 3336130"/>
                <a:gd name="connsiteY480-5082" fmla="*/ 376237 h 2176606"/>
                <a:gd name="connsiteX481-5083" fmla="*/ 116680 w 3336130"/>
                <a:gd name="connsiteY481-5084" fmla="*/ 381000 h 2176606"/>
                <a:gd name="connsiteX482-5085" fmla="*/ 102392 w 3336130"/>
                <a:gd name="connsiteY482-5086" fmla="*/ 376237 h 2176606"/>
                <a:gd name="connsiteX483-5087" fmla="*/ 92867 w 3336130"/>
                <a:gd name="connsiteY483-5088" fmla="*/ 361950 h 2176606"/>
                <a:gd name="connsiteX484-5089" fmla="*/ 78580 w 3336130"/>
                <a:gd name="connsiteY484-5090" fmla="*/ 357187 h 2176606"/>
                <a:gd name="connsiteX485-5091" fmla="*/ 73817 w 3336130"/>
                <a:gd name="connsiteY485-5092" fmla="*/ 342900 h 2176606"/>
                <a:gd name="connsiteX486-5093" fmla="*/ 59530 w 3336130"/>
                <a:gd name="connsiteY486-5094" fmla="*/ 333375 h 2176606"/>
                <a:gd name="connsiteX487-5095" fmla="*/ 50005 w 3336130"/>
                <a:gd name="connsiteY487-5096" fmla="*/ 319087 h 2176606"/>
                <a:gd name="connsiteX488-5097" fmla="*/ 54767 w 3336130"/>
                <a:gd name="connsiteY488-5098" fmla="*/ 304800 h 2176606"/>
                <a:gd name="connsiteX489-5099" fmla="*/ 111917 w 3336130"/>
                <a:gd name="connsiteY489-5100" fmla="*/ 276225 h 2176606"/>
                <a:gd name="connsiteX490-5101" fmla="*/ 130967 w 3336130"/>
                <a:gd name="connsiteY490-5102" fmla="*/ 271462 h 2176606"/>
                <a:gd name="connsiteX491-5103" fmla="*/ 164305 w 3336130"/>
                <a:gd name="connsiteY491-5104" fmla="*/ 266700 h 2176606"/>
                <a:gd name="connsiteX492-5105" fmla="*/ 192880 w 3336130"/>
                <a:gd name="connsiteY492-5106" fmla="*/ 257175 h 2176606"/>
                <a:gd name="connsiteX493-5107" fmla="*/ 207167 w 3336130"/>
                <a:gd name="connsiteY493-5108" fmla="*/ 252412 h 2176606"/>
                <a:gd name="connsiteX494-5109" fmla="*/ 197642 w 3336130"/>
                <a:gd name="connsiteY494-5110" fmla="*/ 214312 h 2176606"/>
                <a:gd name="connsiteX495-5111" fmla="*/ 183355 w 3336130"/>
                <a:gd name="connsiteY495-5112" fmla="*/ 209550 h 2176606"/>
                <a:gd name="connsiteX496-5113" fmla="*/ 173830 w 3336130"/>
                <a:gd name="connsiteY496-5114" fmla="*/ 223837 h 2176606"/>
                <a:gd name="connsiteX497-5115" fmla="*/ 159542 w 3336130"/>
                <a:gd name="connsiteY497-5116" fmla="*/ 228600 h 2176606"/>
                <a:gd name="connsiteX498-5117" fmla="*/ 130967 w 3336130"/>
                <a:gd name="connsiteY498-5118" fmla="*/ 223837 h 2176606"/>
                <a:gd name="connsiteX499-5119" fmla="*/ 116680 w 3336130"/>
                <a:gd name="connsiteY499-5120" fmla="*/ 219075 h 2176606"/>
                <a:gd name="connsiteX500-5121" fmla="*/ 69055 w 3336130"/>
                <a:gd name="connsiteY500-5122" fmla="*/ 228600 h 2176606"/>
                <a:gd name="connsiteX501-5123" fmla="*/ 35717 w 3336130"/>
                <a:gd name="connsiteY501-5124" fmla="*/ 214312 h 2176606"/>
                <a:gd name="connsiteX502-5125" fmla="*/ 16667 w 3336130"/>
                <a:gd name="connsiteY502-5126" fmla="*/ 195262 h 2176606"/>
                <a:gd name="connsiteX503-5127" fmla="*/ 2380 w 3336130"/>
                <a:gd name="connsiteY503-5128" fmla="*/ 204787 h 2176606"/>
                <a:gd name="connsiteX504-5129" fmla="*/ 7142 w 3336130"/>
                <a:gd name="connsiteY504-5130" fmla="*/ 180975 h 2176606"/>
                <a:gd name="connsiteX505-5131" fmla="*/ 59530 w 3336130"/>
                <a:gd name="connsiteY505-5132" fmla="*/ 176212 h 2176606"/>
                <a:gd name="connsiteX506-5133" fmla="*/ 88105 w 3336130"/>
                <a:gd name="connsiteY506-5134" fmla="*/ 166687 h 2176606"/>
                <a:gd name="connsiteX507-5135" fmla="*/ 145255 w 3336130"/>
                <a:gd name="connsiteY507-5136" fmla="*/ 176212 h 2176606"/>
                <a:gd name="connsiteX508-5137" fmla="*/ 178592 w 3336130"/>
                <a:gd name="connsiteY508-5138" fmla="*/ 166687 h 2176606"/>
                <a:gd name="connsiteX509-5139" fmla="*/ 192880 w 3336130"/>
                <a:gd name="connsiteY509-5140" fmla="*/ 157162 h 2176606"/>
                <a:gd name="connsiteX510-5141" fmla="*/ 116680 w 3336130"/>
                <a:gd name="connsiteY510-5142" fmla="*/ 138112 h 2176606"/>
                <a:gd name="connsiteX511-5143" fmla="*/ 107155 w 3336130"/>
                <a:gd name="connsiteY511-5144" fmla="*/ 123825 h 2176606"/>
                <a:gd name="connsiteX512-5145" fmla="*/ 73817 w 3336130"/>
                <a:gd name="connsiteY512-5146" fmla="*/ 104775 h 2176606"/>
                <a:gd name="connsiteX513-5147" fmla="*/ 54767 w 3336130"/>
                <a:gd name="connsiteY513-5148" fmla="*/ 80962 h 2176606"/>
                <a:gd name="connsiteX514-5149" fmla="*/ 45242 w 3336130"/>
                <a:gd name="connsiteY514-5150" fmla="*/ 85725 h 2176606"/>
                <a:gd name="connsiteX0-5151" fmla="*/ 45242 w 3336130"/>
                <a:gd name="connsiteY0-5152" fmla="*/ 85725 h 2176819"/>
                <a:gd name="connsiteX1-5153" fmla="*/ 45242 w 3336130"/>
                <a:gd name="connsiteY1-5154" fmla="*/ 85725 h 2176819"/>
                <a:gd name="connsiteX2-5155" fmla="*/ 88105 w 3336130"/>
                <a:gd name="connsiteY2-5156" fmla="*/ 80962 h 2176819"/>
                <a:gd name="connsiteX3-5157" fmla="*/ 116680 w 3336130"/>
                <a:gd name="connsiteY3-5158" fmla="*/ 71437 h 2176819"/>
                <a:gd name="connsiteX4-5159" fmla="*/ 130967 w 3336130"/>
                <a:gd name="connsiteY4-5160" fmla="*/ 66675 h 2176819"/>
                <a:gd name="connsiteX5-5161" fmla="*/ 140492 w 3336130"/>
                <a:gd name="connsiteY5-5162" fmla="*/ 52387 h 2176819"/>
                <a:gd name="connsiteX6-5163" fmla="*/ 197642 w 3336130"/>
                <a:gd name="connsiteY6-5164" fmla="*/ 23812 h 2176819"/>
                <a:gd name="connsiteX7-5165" fmla="*/ 230980 w 3336130"/>
                <a:gd name="connsiteY7-5166" fmla="*/ 19050 h 2176819"/>
                <a:gd name="connsiteX8-5167" fmla="*/ 245267 w 3336130"/>
                <a:gd name="connsiteY8-5168" fmla="*/ 14287 h 2176819"/>
                <a:gd name="connsiteX9-5169" fmla="*/ 335755 w 3336130"/>
                <a:gd name="connsiteY9-5170" fmla="*/ 4762 h 2176819"/>
                <a:gd name="connsiteX10-5171" fmla="*/ 350042 w 3336130"/>
                <a:gd name="connsiteY10-5172" fmla="*/ 0 h 2176819"/>
                <a:gd name="connsiteX11-5173" fmla="*/ 402430 w 3336130"/>
                <a:gd name="connsiteY11-5174" fmla="*/ 14287 h 2176819"/>
                <a:gd name="connsiteX12-5175" fmla="*/ 421480 w 3336130"/>
                <a:gd name="connsiteY12-5176" fmla="*/ 19050 h 2176819"/>
                <a:gd name="connsiteX13-5177" fmla="*/ 454817 w 3336130"/>
                <a:gd name="connsiteY13-5178" fmla="*/ 28575 h 2176819"/>
                <a:gd name="connsiteX14-5179" fmla="*/ 545305 w 3336130"/>
                <a:gd name="connsiteY14-5180" fmla="*/ 28575 h 2176819"/>
                <a:gd name="connsiteX15-5181" fmla="*/ 564355 w 3336130"/>
                <a:gd name="connsiteY15-5182" fmla="*/ 33337 h 2176819"/>
                <a:gd name="connsiteX16-5183" fmla="*/ 650080 w 3336130"/>
                <a:gd name="connsiteY16-5184" fmla="*/ 38100 h 2176819"/>
                <a:gd name="connsiteX17-5185" fmla="*/ 664367 w 3336130"/>
                <a:gd name="connsiteY17-5186" fmla="*/ 42862 h 2176819"/>
                <a:gd name="connsiteX18-5187" fmla="*/ 702467 w 3336130"/>
                <a:gd name="connsiteY18-5188" fmla="*/ 52387 h 2176819"/>
                <a:gd name="connsiteX19-5189" fmla="*/ 750092 w 3336130"/>
                <a:gd name="connsiteY19-5190" fmla="*/ 47625 h 2176819"/>
                <a:gd name="connsiteX20-5191" fmla="*/ 792955 w 3336130"/>
                <a:gd name="connsiteY20-5192" fmla="*/ 52387 h 2176819"/>
                <a:gd name="connsiteX21-5193" fmla="*/ 888205 w 3336130"/>
                <a:gd name="connsiteY21-5194" fmla="*/ 61912 h 2176819"/>
                <a:gd name="connsiteX22-5195" fmla="*/ 959642 w 3336130"/>
                <a:gd name="connsiteY22-5196" fmla="*/ 66675 h 2176819"/>
                <a:gd name="connsiteX23-5197" fmla="*/ 978692 w 3336130"/>
                <a:gd name="connsiteY23-5198" fmla="*/ 61912 h 2176819"/>
                <a:gd name="connsiteX24-5199" fmla="*/ 1007267 w 3336130"/>
                <a:gd name="connsiteY24-5200" fmla="*/ 52387 h 2176819"/>
                <a:gd name="connsiteX25-5201" fmla="*/ 1073942 w 3336130"/>
                <a:gd name="connsiteY25-5202" fmla="*/ 47625 h 2176819"/>
                <a:gd name="connsiteX26-5203" fmla="*/ 1121567 w 3336130"/>
                <a:gd name="connsiteY26-5204" fmla="*/ 33337 h 2176819"/>
                <a:gd name="connsiteX27-5205" fmla="*/ 1135855 w 3336130"/>
                <a:gd name="connsiteY27-5206" fmla="*/ 28575 h 2176819"/>
                <a:gd name="connsiteX28-5207" fmla="*/ 1131092 w 3336130"/>
                <a:gd name="connsiteY28-5208" fmla="*/ 42862 h 2176819"/>
                <a:gd name="connsiteX29-5209" fmla="*/ 1169192 w 3336130"/>
                <a:gd name="connsiteY29-5210" fmla="*/ 52387 h 2176819"/>
                <a:gd name="connsiteX30-5211" fmla="*/ 1188242 w 3336130"/>
                <a:gd name="connsiteY30-5212" fmla="*/ 28575 h 2176819"/>
                <a:gd name="connsiteX31-5213" fmla="*/ 1216817 w 3336130"/>
                <a:gd name="connsiteY31-5214" fmla="*/ 38100 h 2176819"/>
                <a:gd name="connsiteX32-5215" fmla="*/ 1245392 w 3336130"/>
                <a:gd name="connsiteY32-5216" fmla="*/ 47625 h 2176819"/>
                <a:gd name="connsiteX33-5217" fmla="*/ 1259680 w 3336130"/>
                <a:gd name="connsiteY33-5218" fmla="*/ 57150 h 2176819"/>
                <a:gd name="connsiteX34-5219" fmla="*/ 1316830 w 3336130"/>
                <a:gd name="connsiteY34-5220" fmla="*/ 52387 h 2176819"/>
                <a:gd name="connsiteX35-5221" fmla="*/ 1331117 w 3336130"/>
                <a:gd name="connsiteY35-5222" fmla="*/ 47625 h 2176819"/>
                <a:gd name="connsiteX36-5223" fmla="*/ 1388267 w 3336130"/>
                <a:gd name="connsiteY36-5224" fmla="*/ 52387 h 2176819"/>
                <a:gd name="connsiteX37-5225" fmla="*/ 1412080 w 3336130"/>
                <a:gd name="connsiteY37-5226" fmla="*/ 57150 h 2176819"/>
                <a:gd name="connsiteX38-5227" fmla="*/ 1426367 w 3336130"/>
                <a:gd name="connsiteY38-5228" fmla="*/ 61912 h 2176819"/>
                <a:gd name="connsiteX39-5229" fmla="*/ 1473992 w 3336130"/>
                <a:gd name="connsiteY39-5230" fmla="*/ 66675 h 2176819"/>
                <a:gd name="connsiteX40-5231" fmla="*/ 1559717 w 3336130"/>
                <a:gd name="connsiteY40-5232" fmla="*/ 80962 h 2176819"/>
                <a:gd name="connsiteX41-5233" fmla="*/ 1583530 w 3336130"/>
                <a:gd name="connsiteY41-5234" fmla="*/ 100012 h 2176819"/>
                <a:gd name="connsiteX42-5235" fmla="*/ 1569242 w 3336130"/>
                <a:gd name="connsiteY42-5236" fmla="*/ 104775 h 2176819"/>
                <a:gd name="connsiteX43-5237" fmla="*/ 1650205 w 3336130"/>
                <a:gd name="connsiteY43-5238" fmla="*/ 114300 h 2176819"/>
                <a:gd name="connsiteX44-5239" fmla="*/ 1688305 w 3336130"/>
                <a:gd name="connsiteY44-5240" fmla="*/ 109537 h 2176819"/>
                <a:gd name="connsiteX45-5241" fmla="*/ 1754980 w 3336130"/>
                <a:gd name="connsiteY45-5242" fmla="*/ 114300 h 2176819"/>
                <a:gd name="connsiteX46-5243" fmla="*/ 1783555 w 3336130"/>
                <a:gd name="connsiteY46-5244" fmla="*/ 133350 h 2176819"/>
                <a:gd name="connsiteX47-5245" fmla="*/ 1778792 w 3336130"/>
                <a:gd name="connsiteY47-5246" fmla="*/ 95250 h 2176819"/>
                <a:gd name="connsiteX48-5247" fmla="*/ 1807367 w 3336130"/>
                <a:gd name="connsiteY48-5248" fmla="*/ 85725 h 2176819"/>
                <a:gd name="connsiteX49-5249" fmla="*/ 1821655 w 3336130"/>
                <a:gd name="connsiteY49-5250" fmla="*/ 76200 h 2176819"/>
                <a:gd name="connsiteX50-5251" fmla="*/ 1854992 w 3336130"/>
                <a:gd name="connsiteY50-5252" fmla="*/ 90487 h 2176819"/>
                <a:gd name="connsiteX51-5253" fmla="*/ 1883567 w 3336130"/>
                <a:gd name="connsiteY51-5254" fmla="*/ 100012 h 2176819"/>
                <a:gd name="connsiteX52-5255" fmla="*/ 1926430 w 3336130"/>
                <a:gd name="connsiteY52-5256" fmla="*/ 104775 h 2176819"/>
                <a:gd name="connsiteX53-5257" fmla="*/ 1950242 w 3336130"/>
                <a:gd name="connsiteY53-5258" fmla="*/ 109537 h 2176819"/>
                <a:gd name="connsiteX54-5259" fmla="*/ 1978817 w 3336130"/>
                <a:gd name="connsiteY54-5260" fmla="*/ 114300 h 2176819"/>
                <a:gd name="connsiteX55-5261" fmla="*/ 2078830 w 3336130"/>
                <a:gd name="connsiteY55-5262" fmla="*/ 109537 h 2176819"/>
                <a:gd name="connsiteX56-5263" fmla="*/ 2083592 w 3336130"/>
                <a:gd name="connsiteY56-5264" fmla="*/ 95250 h 2176819"/>
                <a:gd name="connsiteX57-5265" fmla="*/ 2064542 w 3336130"/>
                <a:gd name="connsiteY57-5266" fmla="*/ 71437 h 2176819"/>
                <a:gd name="connsiteX58-5267" fmla="*/ 2050255 w 3336130"/>
                <a:gd name="connsiteY58-5268" fmla="*/ 76200 h 2176819"/>
                <a:gd name="connsiteX59-5269" fmla="*/ 2055017 w 3336130"/>
                <a:gd name="connsiteY59-5270" fmla="*/ 47625 h 2176819"/>
                <a:gd name="connsiteX60-5271" fmla="*/ 2093117 w 3336130"/>
                <a:gd name="connsiteY60-5272" fmla="*/ 42862 h 2176819"/>
                <a:gd name="connsiteX61-5273" fmla="*/ 2107405 w 3336130"/>
                <a:gd name="connsiteY61-5274" fmla="*/ 38100 h 2176819"/>
                <a:gd name="connsiteX62-5275" fmla="*/ 2116930 w 3336130"/>
                <a:gd name="connsiteY62-5276" fmla="*/ 52387 h 2176819"/>
                <a:gd name="connsiteX63-5277" fmla="*/ 2131217 w 3336130"/>
                <a:gd name="connsiteY63-5278" fmla="*/ 61912 h 2176819"/>
                <a:gd name="connsiteX64-5279" fmla="*/ 2140742 w 3336130"/>
                <a:gd name="connsiteY64-5280" fmla="*/ 76200 h 2176819"/>
                <a:gd name="connsiteX65-5281" fmla="*/ 2140742 w 3336130"/>
                <a:gd name="connsiteY65-5282" fmla="*/ 119062 h 2176819"/>
                <a:gd name="connsiteX66-5283" fmla="*/ 2155030 w 3336130"/>
                <a:gd name="connsiteY66-5284" fmla="*/ 123825 h 2176819"/>
                <a:gd name="connsiteX67-5285" fmla="*/ 2178842 w 3336130"/>
                <a:gd name="connsiteY67-5286" fmla="*/ 104775 h 2176819"/>
                <a:gd name="connsiteX68-5287" fmla="*/ 2183605 w 3336130"/>
                <a:gd name="connsiteY68-5288" fmla="*/ 90487 h 2176819"/>
                <a:gd name="connsiteX69-5289" fmla="*/ 2197892 w 3336130"/>
                <a:gd name="connsiteY69-5290" fmla="*/ 85725 h 2176819"/>
                <a:gd name="connsiteX70-5291" fmla="*/ 2202655 w 3336130"/>
                <a:gd name="connsiteY70-5292" fmla="*/ 71437 h 2176819"/>
                <a:gd name="connsiteX71-5293" fmla="*/ 2216942 w 3336130"/>
                <a:gd name="connsiteY71-5294" fmla="*/ 66675 h 2176819"/>
                <a:gd name="connsiteX72-5295" fmla="*/ 2231230 w 3336130"/>
                <a:gd name="connsiteY72-5296" fmla="*/ 57150 h 2176819"/>
                <a:gd name="connsiteX73-5297" fmla="*/ 2259805 w 3336130"/>
                <a:gd name="connsiteY73-5298" fmla="*/ 47625 h 2176819"/>
                <a:gd name="connsiteX74-5299" fmla="*/ 2274092 w 3336130"/>
                <a:gd name="connsiteY74-5300" fmla="*/ 52387 h 2176819"/>
                <a:gd name="connsiteX75-5301" fmla="*/ 2283617 w 3336130"/>
                <a:gd name="connsiteY75-5302" fmla="*/ 66675 h 2176819"/>
                <a:gd name="connsiteX76-5303" fmla="*/ 2297905 w 3336130"/>
                <a:gd name="connsiteY76-5304" fmla="*/ 76200 h 2176819"/>
                <a:gd name="connsiteX77-5305" fmla="*/ 2321717 w 3336130"/>
                <a:gd name="connsiteY77-5306" fmla="*/ 95250 h 2176819"/>
                <a:gd name="connsiteX78-5307" fmla="*/ 2340767 w 3336130"/>
                <a:gd name="connsiteY78-5308" fmla="*/ 66675 h 2176819"/>
                <a:gd name="connsiteX79-5309" fmla="*/ 2369342 w 3336130"/>
                <a:gd name="connsiteY79-5310" fmla="*/ 71437 h 2176819"/>
                <a:gd name="connsiteX80-5311" fmla="*/ 2374105 w 3336130"/>
                <a:gd name="connsiteY80-5312" fmla="*/ 85725 h 2176819"/>
                <a:gd name="connsiteX81-5313" fmla="*/ 2359817 w 3336130"/>
                <a:gd name="connsiteY81-5314" fmla="*/ 119062 h 2176819"/>
                <a:gd name="connsiteX82-5315" fmla="*/ 2402680 w 3336130"/>
                <a:gd name="connsiteY82-5316" fmla="*/ 123825 h 2176819"/>
                <a:gd name="connsiteX83-5317" fmla="*/ 2416967 w 3336130"/>
                <a:gd name="connsiteY83-5318" fmla="*/ 133350 h 2176819"/>
                <a:gd name="connsiteX84-5319" fmla="*/ 2421730 w 3336130"/>
                <a:gd name="connsiteY84-5320" fmla="*/ 119062 h 2176819"/>
                <a:gd name="connsiteX85-5321" fmla="*/ 2445542 w 3336130"/>
                <a:gd name="connsiteY85-5322" fmla="*/ 95250 h 2176819"/>
                <a:gd name="connsiteX86-5323" fmla="*/ 2459830 w 3336130"/>
                <a:gd name="connsiteY86-5324" fmla="*/ 66675 h 2176819"/>
                <a:gd name="connsiteX87-5325" fmla="*/ 2464592 w 3336130"/>
                <a:gd name="connsiteY87-5326" fmla="*/ 52387 h 2176819"/>
                <a:gd name="connsiteX88-5327" fmla="*/ 2545555 w 3336130"/>
                <a:gd name="connsiteY88-5328" fmla="*/ 57150 h 2176819"/>
                <a:gd name="connsiteX89-5329" fmla="*/ 2559842 w 3336130"/>
                <a:gd name="connsiteY89-5330" fmla="*/ 61912 h 2176819"/>
                <a:gd name="connsiteX90-5331" fmla="*/ 2569367 w 3336130"/>
                <a:gd name="connsiteY90-5332" fmla="*/ 76200 h 2176819"/>
                <a:gd name="connsiteX91-5333" fmla="*/ 2555080 w 3336130"/>
                <a:gd name="connsiteY91-5334" fmla="*/ 85725 h 2176819"/>
                <a:gd name="connsiteX92-5335" fmla="*/ 2569367 w 3336130"/>
                <a:gd name="connsiteY92-5336" fmla="*/ 123825 h 2176819"/>
                <a:gd name="connsiteX93-5337" fmla="*/ 2583655 w 3336130"/>
                <a:gd name="connsiteY93-5338" fmla="*/ 133350 h 2176819"/>
                <a:gd name="connsiteX94-5339" fmla="*/ 2550317 w 3336130"/>
                <a:gd name="connsiteY94-5340" fmla="*/ 142875 h 2176819"/>
                <a:gd name="connsiteX95-5341" fmla="*/ 2521742 w 3336130"/>
                <a:gd name="connsiteY95-5342" fmla="*/ 152400 h 2176819"/>
                <a:gd name="connsiteX96-5343" fmla="*/ 2507455 w 3336130"/>
                <a:gd name="connsiteY96-5344" fmla="*/ 157162 h 2176819"/>
                <a:gd name="connsiteX97-5345" fmla="*/ 2493167 w 3336130"/>
                <a:gd name="connsiteY97-5346" fmla="*/ 166687 h 2176819"/>
                <a:gd name="connsiteX98-5347" fmla="*/ 2436017 w 3336130"/>
                <a:gd name="connsiteY98-5348" fmla="*/ 157162 h 2176819"/>
                <a:gd name="connsiteX99-5349" fmla="*/ 2416967 w 3336130"/>
                <a:gd name="connsiteY99-5350" fmla="*/ 185737 h 2176819"/>
                <a:gd name="connsiteX100-5351" fmla="*/ 2402680 w 3336130"/>
                <a:gd name="connsiteY100-5352" fmla="*/ 195262 h 2176819"/>
                <a:gd name="connsiteX101-5353" fmla="*/ 2393155 w 3336130"/>
                <a:gd name="connsiteY101-5354" fmla="*/ 223837 h 2176819"/>
                <a:gd name="connsiteX102-5355" fmla="*/ 2364580 w 3336130"/>
                <a:gd name="connsiteY102-5356" fmla="*/ 238125 h 2176819"/>
                <a:gd name="connsiteX103-5357" fmla="*/ 2293142 w 3336130"/>
                <a:gd name="connsiteY103-5358" fmla="*/ 252412 h 2176819"/>
                <a:gd name="connsiteX104-5359" fmla="*/ 2288380 w 3336130"/>
                <a:gd name="connsiteY104-5360" fmla="*/ 266700 h 2176819"/>
                <a:gd name="connsiteX105-5361" fmla="*/ 2259805 w 3336130"/>
                <a:gd name="connsiteY105-5362" fmla="*/ 280987 h 2176819"/>
                <a:gd name="connsiteX106-5363" fmla="*/ 2231230 w 3336130"/>
                <a:gd name="connsiteY106-5364" fmla="*/ 300037 h 2176819"/>
                <a:gd name="connsiteX107-5365" fmla="*/ 2212180 w 3336130"/>
                <a:gd name="connsiteY107-5366" fmla="*/ 309562 h 2176819"/>
                <a:gd name="connsiteX108-5367" fmla="*/ 2197892 w 3336130"/>
                <a:gd name="connsiteY108-5368" fmla="*/ 323850 h 2176819"/>
                <a:gd name="connsiteX109-5369" fmla="*/ 2193130 w 3336130"/>
                <a:gd name="connsiteY109-5370" fmla="*/ 338137 h 2176819"/>
                <a:gd name="connsiteX110-5371" fmla="*/ 2183605 w 3336130"/>
                <a:gd name="connsiteY110-5372" fmla="*/ 371475 h 2176819"/>
                <a:gd name="connsiteX111-5373" fmla="*/ 2174080 w 3336130"/>
                <a:gd name="connsiteY111-5374" fmla="*/ 385762 h 2176819"/>
                <a:gd name="connsiteX112-5375" fmla="*/ 2178842 w 3336130"/>
                <a:gd name="connsiteY112-5376" fmla="*/ 419100 h 2176819"/>
                <a:gd name="connsiteX113-5377" fmla="*/ 2207417 w 3336130"/>
                <a:gd name="connsiteY113-5378" fmla="*/ 428625 h 2176819"/>
                <a:gd name="connsiteX114-5379" fmla="*/ 2216942 w 3336130"/>
                <a:gd name="connsiteY114-5380" fmla="*/ 442912 h 2176819"/>
                <a:gd name="connsiteX115-5381" fmla="*/ 2231230 w 3336130"/>
                <a:gd name="connsiteY115-5382" fmla="*/ 447675 h 2176819"/>
                <a:gd name="connsiteX116-5383" fmla="*/ 2264567 w 3336130"/>
                <a:gd name="connsiteY116-5384" fmla="*/ 481012 h 2176819"/>
                <a:gd name="connsiteX117-5385" fmla="*/ 2297905 w 3336130"/>
                <a:gd name="connsiteY117-5386" fmla="*/ 476250 h 2176819"/>
                <a:gd name="connsiteX118-5387" fmla="*/ 2345530 w 3336130"/>
                <a:gd name="connsiteY118-5388" fmla="*/ 485775 h 2176819"/>
                <a:gd name="connsiteX119-5389" fmla="*/ 2355055 w 3336130"/>
                <a:gd name="connsiteY119-5390" fmla="*/ 500062 h 2176819"/>
                <a:gd name="connsiteX120-5391" fmla="*/ 2383630 w 3336130"/>
                <a:gd name="connsiteY120-5392" fmla="*/ 509587 h 2176819"/>
                <a:gd name="connsiteX121-5393" fmla="*/ 2440780 w 3336130"/>
                <a:gd name="connsiteY121-5394" fmla="*/ 523875 h 2176819"/>
                <a:gd name="connsiteX122-5395" fmla="*/ 2469355 w 3336130"/>
                <a:gd name="connsiteY122-5396" fmla="*/ 533400 h 2176819"/>
                <a:gd name="connsiteX123-5397" fmla="*/ 2483642 w 3336130"/>
                <a:gd name="connsiteY123-5398" fmla="*/ 538162 h 2176819"/>
                <a:gd name="connsiteX124-5399" fmla="*/ 2540792 w 3336130"/>
                <a:gd name="connsiteY124-5400" fmla="*/ 542925 h 2176819"/>
                <a:gd name="connsiteX125-5401" fmla="*/ 2550317 w 3336130"/>
                <a:gd name="connsiteY125-5402" fmla="*/ 571500 h 2176819"/>
                <a:gd name="connsiteX126-5403" fmla="*/ 2559842 w 3336130"/>
                <a:gd name="connsiteY126-5404" fmla="*/ 604837 h 2176819"/>
                <a:gd name="connsiteX127-5405" fmla="*/ 2578892 w 3336130"/>
                <a:gd name="connsiteY127-5406" fmla="*/ 609600 h 2176819"/>
                <a:gd name="connsiteX128-5407" fmla="*/ 2578892 w 3336130"/>
                <a:gd name="connsiteY128-5408" fmla="*/ 628650 h 2176819"/>
                <a:gd name="connsiteX129-5409" fmla="*/ 2588417 w 3336130"/>
                <a:gd name="connsiteY129-5410" fmla="*/ 642937 h 2176819"/>
                <a:gd name="connsiteX130-5411" fmla="*/ 2616992 w 3336130"/>
                <a:gd name="connsiteY130-5412" fmla="*/ 661987 h 2176819"/>
                <a:gd name="connsiteX131-5413" fmla="*/ 2650330 w 3336130"/>
                <a:gd name="connsiteY131-5414" fmla="*/ 642937 h 2176819"/>
                <a:gd name="connsiteX132-5415" fmla="*/ 2640805 w 3336130"/>
                <a:gd name="connsiteY132-5416" fmla="*/ 590550 h 2176819"/>
                <a:gd name="connsiteX133-5417" fmla="*/ 2631280 w 3336130"/>
                <a:gd name="connsiteY133-5418" fmla="*/ 561975 h 2176819"/>
                <a:gd name="connsiteX134-5419" fmla="*/ 2674142 w 3336130"/>
                <a:gd name="connsiteY134-5420" fmla="*/ 547687 h 2176819"/>
                <a:gd name="connsiteX135-5421" fmla="*/ 2688430 w 3336130"/>
                <a:gd name="connsiteY135-5422" fmla="*/ 542925 h 2176819"/>
                <a:gd name="connsiteX136-5423" fmla="*/ 2702717 w 3336130"/>
                <a:gd name="connsiteY136-5424" fmla="*/ 533400 h 2176819"/>
                <a:gd name="connsiteX137-5425" fmla="*/ 2717005 w 3336130"/>
                <a:gd name="connsiteY137-5426" fmla="*/ 504825 h 2176819"/>
                <a:gd name="connsiteX138-5427" fmla="*/ 2726530 w 3336130"/>
                <a:gd name="connsiteY138-5428" fmla="*/ 490537 h 2176819"/>
                <a:gd name="connsiteX139-5429" fmla="*/ 2712242 w 3336130"/>
                <a:gd name="connsiteY139-5430" fmla="*/ 461962 h 2176819"/>
                <a:gd name="connsiteX140-5431" fmla="*/ 2697955 w 3336130"/>
                <a:gd name="connsiteY140-5432" fmla="*/ 452437 h 2176819"/>
                <a:gd name="connsiteX141-5433" fmla="*/ 2693192 w 3336130"/>
                <a:gd name="connsiteY141-5434" fmla="*/ 438150 h 2176819"/>
                <a:gd name="connsiteX142-5435" fmla="*/ 2664617 w 3336130"/>
                <a:gd name="connsiteY142-5436" fmla="*/ 428625 h 2176819"/>
                <a:gd name="connsiteX143-5437" fmla="*/ 2678905 w 3336130"/>
                <a:gd name="connsiteY143-5438" fmla="*/ 395287 h 2176819"/>
                <a:gd name="connsiteX144-5439" fmla="*/ 2688430 w 3336130"/>
                <a:gd name="connsiteY144-5440" fmla="*/ 366712 h 2176819"/>
                <a:gd name="connsiteX145-5441" fmla="*/ 2683667 w 3336130"/>
                <a:gd name="connsiteY145-5442" fmla="*/ 352425 h 2176819"/>
                <a:gd name="connsiteX146-5443" fmla="*/ 2693192 w 3336130"/>
                <a:gd name="connsiteY146-5444" fmla="*/ 323850 h 2176819"/>
                <a:gd name="connsiteX147-5445" fmla="*/ 2688430 w 3336130"/>
                <a:gd name="connsiteY147-5446" fmla="*/ 304800 h 2176819"/>
                <a:gd name="connsiteX148-5447" fmla="*/ 2688430 w 3336130"/>
                <a:gd name="connsiteY148-5448" fmla="*/ 295275 h 2176819"/>
                <a:gd name="connsiteX149-5449" fmla="*/ 2769392 w 3336130"/>
                <a:gd name="connsiteY149-5450" fmla="*/ 300037 h 2176819"/>
                <a:gd name="connsiteX150-5451" fmla="*/ 2797967 w 3336130"/>
                <a:gd name="connsiteY150-5452" fmla="*/ 309562 h 2176819"/>
                <a:gd name="connsiteX151-5453" fmla="*/ 2812255 w 3336130"/>
                <a:gd name="connsiteY151-5454" fmla="*/ 300037 h 2176819"/>
                <a:gd name="connsiteX152-5455" fmla="*/ 2840830 w 3336130"/>
                <a:gd name="connsiteY152-5456" fmla="*/ 323850 h 2176819"/>
                <a:gd name="connsiteX153-5457" fmla="*/ 2869405 w 3336130"/>
                <a:gd name="connsiteY153-5458" fmla="*/ 338137 h 2176819"/>
                <a:gd name="connsiteX154-5459" fmla="*/ 2883692 w 3336130"/>
                <a:gd name="connsiteY154-5460" fmla="*/ 347662 h 2176819"/>
                <a:gd name="connsiteX155-5461" fmla="*/ 2902742 w 3336130"/>
                <a:gd name="connsiteY155-5462" fmla="*/ 342900 h 2176819"/>
                <a:gd name="connsiteX156-5463" fmla="*/ 2921792 w 3336130"/>
                <a:gd name="connsiteY156-5464" fmla="*/ 347662 h 2176819"/>
                <a:gd name="connsiteX157-5465" fmla="*/ 2931317 w 3336130"/>
                <a:gd name="connsiteY157-5466" fmla="*/ 361950 h 2176819"/>
                <a:gd name="connsiteX158-5467" fmla="*/ 2921792 w 3336130"/>
                <a:gd name="connsiteY158-5468" fmla="*/ 395287 h 2176819"/>
                <a:gd name="connsiteX159-5469" fmla="*/ 2926555 w 3336130"/>
                <a:gd name="connsiteY159-5470" fmla="*/ 414337 h 2176819"/>
                <a:gd name="connsiteX160-5471" fmla="*/ 2955130 w 3336130"/>
                <a:gd name="connsiteY160-5472" fmla="*/ 423862 h 2176819"/>
                <a:gd name="connsiteX161-5473" fmla="*/ 2978942 w 3336130"/>
                <a:gd name="connsiteY161-5474" fmla="*/ 447675 h 2176819"/>
                <a:gd name="connsiteX162-5475" fmla="*/ 3002755 w 3336130"/>
                <a:gd name="connsiteY162-5476" fmla="*/ 442912 h 2176819"/>
                <a:gd name="connsiteX163-5477" fmla="*/ 3031330 w 3336130"/>
                <a:gd name="connsiteY163-5478" fmla="*/ 433387 h 2176819"/>
                <a:gd name="connsiteX164-5479" fmla="*/ 3050380 w 3336130"/>
                <a:gd name="connsiteY164-5480" fmla="*/ 404812 h 2176819"/>
                <a:gd name="connsiteX165-5481" fmla="*/ 3059905 w 3336130"/>
                <a:gd name="connsiteY165-5482" fmla="*/ 390525 h 2176819"/>
                <a:gd name="connsiteX166-5483" fmla="*/ 3074192 w 3336130"/>
                <a:gd name="connsiteY166-5484" fmla="*/ 381000 h 2176819"/>
                <a:gd name="connsiteX167-5485" fmla="*/ 3098005 w 3336130"/>
                <a:gd name="connsiteY167-5486" fmla="*/ 400050 h 2176819"/>
                <a:gd name="connsiteX168-5487" fmla="*/ 3126580 w 3336130"/>
                <a:gd name="connsiteY168-5488" fmla="*/ 419100 h 2176819"/>
                <a:gd name="connsiteX169-5489" fmla="*/ 3140867 w 3336130"/>
                <a:gd name="connsiteY169-5490" fmla="*/ 428625 h 2176819"/>
                <a:gd name="connsiteX170-5491" fmla="*/ 3159917 w 3336130"/>
                <a:gd name="connsiteY170-5492" fmla="*/ 457200 h 2176819"/>
                <a:gd name="connsiteX171-5493" fmla="*/ 3174205 w 3336130"/>
                <a:gd name="connsiteY171-5494" fmla="*/ 504825 h 2176819"/>
                <a:gd name="connsiteX172-5495" fmla="*/ 3178967 w 3336130"/>
                <a:gd name="connsiteY172-5496" fmla="*/ 519112 h 2176819"/>
                <a:gd name="connsiteX173-5497" fmla="*/ 3193255 w 3336130"/>
                <a:gd name="connsiteY173-5498" fmla="*/ 528637 h 2176819"/>
                <a:gd name="connsiteX174-5499" fmla="*/ 3221830 w 3336130"/>
                <a:gd name="connsiteY174-5500" fmla="*/ 538162 h 2176819"/>
                <a:gd name="connsiteX175-5501" fmla="*/ 3250405 w 3336130"/>
                <a:gd name="connsiteY175-5502" fmla="*/ 547687 h 2176819"/>
                <a:gd name="connsiteX176-5503" fmla="*/ 3264692 w 3336130"/>
                <a:gd name="connsiteY176-5504" fmla="*/ 552450 h 2176819"/>
                <a:gd name="connsiteX177-5505" fmla="*/ 3307555 w 3336130"/>
                <a:gd name="connsiteY177-5506" fmla="*/ 581025 h 2176819"/>
                <a:gd name="connsiteX178-5507" fmla="*/ 3321842 w 3336130"/>
                <a:gd name="connsiteY178-5508" fmla="*/ 590550 h 2176819"/>
                <a:gd name="connsiteX179-5509" fmla="*/ 3336130 w 3336130"/>
                <a:gd name="connsiteY179-5510" fmla="*/ 642937 h 2176819"/>
                <a:gd name="connsiteX180-5511" fmla="*/ 3331367 w 3336130"/>
                <a:gd name="connsiteY180-5512" fmla="*/ 657225 h 2176819"/>
                <a:gd name="connsiteX181-5513" fmla="*/ 3298030 w 3336130"/>
                <a:gd name="connsiteY181-5514" fmla="*/ 661987 h 2176819"/>
                <a:gd name="connsiteX182-5515" fmla="*/ 3283742 w 3336130"/>
                <a:gd name="connsiteY182-5516" fmla="*/ 671512 h 2176819"/>
                <a:gd name="connsiteX183-5517" fmla="*/ 3240880 w 3336130"/>
                <a:gd name="connsiteY183-5518" fmla="*/ 681037 h 2176819"/>
                <a:gd name="connsiteX184-5519" fmla="*/ 3226592 w 3336130"/>
                <a:gd name="connsiteY184-5520" fmla="*/ 695325 h 2176819"/>
                <a:gd name="connsiteX185-5521" fmla="*/ 3198017 w 3336130"/>
                <a:gd name="connsiteY185-5522" fmla="*/ 704850 h 2176819"/>
                <a:gd name="connsiteX186-5523" fmla="*/ 3183730 w 3336130"/>
                <a:gd name="connsiteY186-5524" fmla="*/ 714375 h 2176819"/>
                <a:gd name="connsiteX187-5525" fmla="*/ 3031330 w 3336130"/>
                <a:gd name="connsiteY187-5526" fmla="*/ 700087 h 2176819"/>
                <a:gd name="connsiteX188-5527" fmla="*/ 3002755 w 3336130"/>
                <a:gd name="connsiteY188-5528" fmla="*/ 709612 h 2176819"/>
                <a:gd name="connsiteX189-5529" fmla="*/ 2988467 w 3336130"/>
                <a:gd name="connsiteY189-5530" fmla="*/ 714375 h 2176819"/>
                <a:gd name="connsiteX190-5531" fmla="*/ 2978942 w 3336130"/>
                <a:gd name="connsiteY190-5532" fmla="*/ 742950 h 2176819"/>
                <a:gd name="connsiteX191-5533" fmla="*/ 2936080 w 3336130"/>
                <a:gd name="connsiteY191-5534" fmla="*/ 762000 h 2176819"/>
                <a:gd name="connsiteX192-5535" fmla="*/ 2926555 w 3336130"/>
                <a:gd name="connsiteY192-5536" fmla="*/ 776287 h 2176819"/>
                <a:gd name="connsiteX193-5537" fmla="*/ 2921792 w 3336130"/>
                <a:gd name="connsiteY193-5538" fmla="*/ 790575 h 2176819"/>
                <a:gd name="connsiteX194-5539" fmla="*/ 2902742 w 3336130"/>
                <a:gd name="connsiteY194-5540" fmla="*/ 819150 h 2176819"/>
                <a:gd name="connsiteX195-5541" fmla="*/ 2912267 w 3336130"/>
                <a:gd name="connsiteY195-5542" fmla="*/ 804862 h 2176819"/>
                <a:gd name="connsiteX196-5543" fmla="*/ 2926555 w 3336130"/>
                <a:gd name="connsiteY196-5544" fmla="*/ 795337 h 2176819"/>
                <a:gd name="connsiteX197-5545" fmla="*/ 2945605 w 3336130"/>
                <a:gd name="connsiteY197-5546" fmla="*/ 776287 h 2176819"/>
                <a:gd name="connsiteX198-5547" fmla="*/ 2974180 w 3336130"/>
                <a:gd name="connsiteY198-5548" fmla="*/ 757237 h 2176819"/>
                <a:gd name="connsiteX199-5549" fmla="*/ 3021805 w 3336130"/>
                <a:gd name="connsiteY199-5550" fmla="*/ 742950 h 2176819"/>
                <a:gd name="connsiteX200-5551" fmla="*/ 3045617 w 3336130"/>
                <a:gd name="connsiteY200-5552" fmla="*/ 747712 h 2176819"/>
                <a:gd name="connsiteX201-5553" fmla="*/ 3074192 w 3336130"/>
                <a:gd name="connsiteY201-5554" fmla="*/ 757237 h 2176819"/>
                <a:gd name="connsiteX202-5555" fmla="*/ 3074192 w 3336130"/>
                <a:gd name="connsiteY202-5556" fmla="*/ 823912 h 2176819"/>
                <a:gd name="connsiteX203-5557" fmla="*/ 3121817 w 3336130"/>
                <a:gd name="connsiteY203-5558" fmla="*/ 838200 h 2176819"/>
                <a:gd name="connsiteX204-5559" fmla="*/ 3155155 w 3336130"/>
                <a:gd name="connsiteY204-5560" fmla="*/ 842962 h 2176819"/>
                <a:gd name="connsiteX205-5561" fmla="*/ 3164680 w 3336130"/>
                <a:gd name="connsiteY205-5562" fmla="*/ 828675 h 2176819"/>
                <a:gd name="connsiteX206-5563" fmla="*/ 3183730 w 3336130"/>
                <a:gd name="connsiteY206-5564" fmla="*/ 823912 h 2176819"/>
                <a:gd name="connsiteX207-5565" fmla="*/ 3202780 w 3336130"/>
                <a:gd name="connsiteY207-5566" fmla="*/ 828675 h 2176819"/>
                <a:gd name="connsiteX208-5567" fmla="*/ 3198017 w 3336130"/>
                <a:gd name="connsiteY208-5568" fmla="*/ 852487 h 2176819"/>
                <a:gd name="connsiteX209-5569" fmla="*/ 3193255 w 3336130"/>
                <a:gd name="connsiteY209-5570" fmla="*/ 866775 h 2176819"/>
                <a:gd name="connsiteX210-5571" fmla="*/ 3178967 w 3336130"/>
                <a:gd name="connsiteY210-5572" fmla="*/ 871537 h 2176819"/>
                <a:gd name="connsiteX211-5573" fmla="*/ 3150392 w 3336130"/>
                <a:gd name="connsiteY211-5574" fmla="*/ 876300 h 2176819"/>
                <a:gd name="connsiteX212-5575" fmla="*/ 3136105 w 3336130"/>
                <a:gd name="connsiteY212-5576" fmla="*/ 885825 h 2176819"/>
                <a:gd name="connsiteX213-5577" fmla="*/ 3093242 w 3336130"/>
                <a:gd name="connsiteY213-5578" fmla="*/ 900112 h 2176819"/>
                <a:gd name="connsiteX214-5579" fmla="*/ 3078955 w 3336130"/>
                <a:gd name="connsiteY214-5580" fmla="*/ 904875 h 2176819"/>
                <a:gd name="connsiteX215-5581" fmla="*/ 3064667 w 3336130"/>
                <a:gd name="connsiteY215-5582" fmla="*/ 909637 h 2176819"/>
                <a:gd name="connsiteX216-5583" fmla="*/ 3036092 w 3336130"/>
                <a:gd name="connsiteY216-5584" fmla="*/ 928687 h 2176819"/>
                <a:gd name="connsiteX217-5585" fmla="*/ 3021805 w 3336130"/>
                <a:gd name="connsiteY217-5586" fmla="*/ 923925 h 2176819"/>
                <a:gd name="connsiteX218-5587" fmla="*/ 3045617 w 3336130"/>
                <a:gd name="connsiteY218-5588" fmla="*/ 890587 h 2176819"/>
                <a:gd name="connsiteX219-5589" fmla="*/ 3050380 w 3336130"/>
                <a:gd name="connsiteY219-5590" fmla="*/ 876300 h 2176819"/>
                <a:gd name="connsiteX220-5591" fmla="*/ 3012280 w 3336130"/>
                <a:gd name="connsiteY220-5592" fmla="*/ 876300 h 2176819"/>
                <a:gd name="connsiteX221-5593" fmla="*/ 3002755 w 3336130"/>
                <a:gd name="connsiteY221-5594" fmla="*/ 890587 h 2176819"/>
                <a:gd name="connsiteX222-5595" fmla="*/ 2959892 w 3336130"/>
                <a:gd name="connsiteY222-5596" fmla="*/ 909637 h 2176819"/>
                <a:gd name="connsiteX223-5597" fmla="*/ 2945605 w 3336130"/>
                <a:gd name="connsiteY223-5598" fmla="*/ 914400 h 2176819"/>
                <a:gd name="connsiteX224-5599" fmla="*/ 2917030 w 3336130"/>
                <a:gd name="connsiteY224-5600" fmla="*/ 923925 h 2176819"/>
                <a:gd name="connsiteX225-5601" fmla="*/ 2902742 w 3336130"/>
                <a:gd name="connsiteY225-5602" fmla="*/ 928687 h 2176819"/>
                <a:gd name="connsiteX226-5603" fmla="*/ 2888455 w 3336130"/>
                <a:gd name="connsiteY226-5604" fmla="*/ 981075 h 2176819"/>
                <a:gd name="connsiteX227-5605" fmla="*/ 2902742 w 3336130"/>
                <a:gd name="connsiteY227-5606" fmla="*/ 990600 h 2176819"/>
                <a:gd name="connsiteX228-5607" fmla="*/ 2888455 w 3336130"/>
                <a:gd name="connsiteY228-5608" fmla="*/ 1000125 h 2176819"/>
                <a:gd name="connsiteX229-5609" fmla="*/ 2859880 w 3336130"/>
                <a:gd name="connsiteY229-5610" fmla="*/ 1009650 h 2176819"/>
                <a:gd name="connsiteX230-5611" fmla="*/ 2831305 w 3336130"/>
                <a:gd name="connsiteY230-5612" fmla="*/ 1019175 h 2176819"/>
                <a:gd name="connsiteX231-5613" fmla="*/ 2817017 w 3336130"/>
                <a:gd name="connsiteY231-5614" fmla="*/ 1023937 h 2176819"/>
                <a:gd name="connsiteX232-5615" fmla="*/ 2802730 w 3336130"/>
                <a:gd name="connsiteY232-5616" fmla="*/ 1028700 h 2176819"/>
                <a:gd name="connsiteX233-5617" fmla="*/ 2778917 w 3336130"/>
                <a:gd name="connsiteY233-5618" fmla="*/ 1066800 h 2176819"/>
                <a:gd name="connsiteX234-5619" fmla="*/ 2755105 w 3336130"/>
                <a:gd name="connsiteY234-5620" fmla="*/ 1138237 h 2176819"/>
                <a:gd name="connsiteX235-5621" fmla="*/ 2750342 w 3336130"/>
                <a:gd name="connsiteY235-5622" fmla="*/ 1152525 h 2176819"/>
                <a:gd name="connsiteX236-5623" fmla="*/ 2745580 w 3336130"/>
                <a:gd name="connsiteY236-5624" fmla="*/ 1166812 h 2176819"/>
                <a:gd name="connsiteX237-5625" fmla="*/ 2731292 w 3336130"/>
                <a:gd name="connsiteY237-5626" fmla="*/ 1228725 h 2176819"/>
                <a:gd name="connsiteX238-5627" fmla="*/ 2721767 w 3336130"/>
                <a:gd name="connsiteY238-5628" fmla="*/ 1243012 h 2176819"/>
                <a:gd name="connsiteX239-5629" fmla="*/ 2688430 w 3336130"/>
                <a:gd name="connsiteY239-5630" fmla="*/ 1252537 h 2176819"/>
                <a:gd name="connsiteX240-5631" fmla="*/ 2659855 w 3336130"/>
                <a:gd name="connsiteY240-5632" fmla="*/ 1266825 h 2176819"/>
                <a:gd name="connsiteX241-5633" fmla="*/ 2645567 w 3336130"/>
                <a:gd name="connsiteY241-5634" fmla="*/ 1271587 h 2176819"/>
                <a:gd name="connsiteX242-5635" fmla="*/ 2640805 w 3336130"/>
                <a:gd name="connsiteY242-5636" fmla="*/ 1285875 h 2176819"/>
                <a:gd name="connsiteX243-5637" fmla="*/ 2597942 w 3336130"/>
                <a:gd name="connsiteY243-5638" fmla="*/ 1309687 h 2176819"/>
                <a:gd name="connsiteX244-5639" fmla="*/ 2588417 w 3336130"/>
                <a:gd name="connsiteY244-5640" fmla="*/ 1323975 h 2176819"/>
                <a:gd name="connsiteX245-5641" fmla="*/ 2569367 w 3336130"/>
                <a:gd name="connsiteY245-5642" fmla="*/ 1343025 h 2176819"/>
                <a:gd name="connsiteX246-5643" fmla="*/ 2583655 w 3336130"/>
                <a:gd name="connsiteY246-5644" fmla="*/ 1390650 h 2176819"/>
                <a:gd name="connsiteX247-5645" fmla="*/ 2588417 w 3336130"/>
                <a:gd name="connsiteY247-5646" fmla="*/ 1404937 h 2176819"/>
                <a:gd name="connsiteX248-5647" fmla="*/ 2593180 w 3336130"/>
                <a:gd name="connsiteY248-5648" fmla="*/ 1419225 h 2176819"/>
                <a:gd name="connsiteX249-5649" fmla="*/ 2602705 w 3336130"/>
                <a:gd name="connsiteY249-5650" fmla="*/ 1452562 h 2176819"/>
                <a:gd name="connsiteX250-5651" fmla="*/ 2612230 w 3336130"/>
                <a:gd name="connsiteY250-5652" fmla="*/ 1500187 h 2176819"/>
                <a:gd name="connsiteX251-5653" fmla="*/ 2621755 w 3336130"/>
                <a:gd name="connsiteY251-5654" fmla="*/ 1514475 h 2176819"/>
                <a:gd name="connsiteX252-5655" fmla="*/ 2616992 w 3336130"/>
                <a:gd name="connsiteY252-5656" fmla="*/ 1538287 h 2176819"/>
                <a:gd name="connsiteX253-5657" fmla="*/ 2612230 w 3336130"/>
                <a:gd name="connsiteY253-5658" fmla="*/ 1552575 h 2176819"/>
                <a:gd name="connsiteX254-5659" fmla="*/ 2597942 w 3336130"/>
                <a:gd name="connsiteY254-5660" fmla="*/ 1557337 h 2176819"/>
                <a:gd name="connsiteX255-5661" fmla="*/ 2583655 w 3336130"/>
                <a:gd name="connsiteY255-5662" fmla="*/ 1552575 h 2176819"/>
                <a:gd name="connsiteX256-5663" fmla="*/ 2555080 w 3336130"/>
                <a:gd name="connsiteY256-5664" fmla="*/ 1495425 h 2176819"/>
                <a:gd name="connsiteX257-5665" fmla="*/ 2550317 w 3336130"/>
                <a:gd name="connsiteY257-5666" fmla="*/ 1481137 h 2176819"/>
                <a:gd name="connsiteX258-5667" fmla="*/ 2540792 w 3336130"/>
                <a:gd name="connsiteY258-5668" fmla="*/ 1466850 h 2176819"/>
                <a:gd name="connsiteX259-5669" fmla="*/ 2526505 w 3336130"/>
                <a:gd name="connsiteY259-5670" fmla="*/ 1404937 h 2176819"/>
                <a:gd name="connsiteX260-5671" fmla="*/ 2497930 w 3336130"/>
                <a:gd name="connsiteY260-5672" fmla="*/ 1395412 h 2176819"/>
                <a:gd name="connsiteX261-5673" fmla="*/ 2459830 w 3336130"/>
                <a:gd name="connsiteY261-5674" fmla="*/ 1400175 h 2176819"/>
                <a:gd name="connsiteX262-5675" fmla="*/ 2450305 w 3336130"/>
                <a:gd name="connsiteY262-5676" fmla="*/ 1385887 h 2176819"/>
                <a:gd name="connsiteX263-5677" fmla="*/ 2416967 w 3336130"/>
                <a:gd name="connsiteY263-5678" fmla="*/ 1376362 h 2176819"/>
                <a:gd name="connsiteX264-5679" fmla="*/ 2350292 w 3336130"/>
                <a:gd name="connsiteY264-5680" fmla="*/ 1381125 h 2176819"/>
                <a:gd name="connsiteX265-5681" fmla="*/ 2331242 w 3336130"/>
                <a:gd name="connsiteY265-5682" fmla="*/ 1409700 h 2176819"/>
                <a:gd name="connsiteX266-5683" fmla="*/ 2345530 w 3336130"/>
                <a:gd name="connsiteY266-5684" fmla="*/ 1419225 h 2176819"/>
                <a:gd name="connsiteX267-5685" fmla="*/ 2326480 w 3336130"/>
                <a:gd name="connsiteY267-5686" fmla="*/ 1423987 h 2176819"/>
                <a:gd name="connsiteX268-5687" fmla="*/ 2283617 w 3336130"/>
                <a:gd name="connsiteY268-5688" fmla="*/ 1414462 h 2176819"/>
                <a:gd name="connsiteX269-5689" fmla="*/ 2255042 w 3336130"/>
                <a:gd name="connsiteY269-5690" fmla="*/ 1404937 h 2176819"/>
                <a:gd name="connsiteX270-5691" fmla="*/ 2183605 w 3336130"/>
                <a:gd name="connsiteY270-5692" fmla="*/ 1419225 h 2176819"/>
                <a:gd name="connsiteX271-5693" fmla="*/ 2169317 w 3336130"/>
                <a:gd name="connsiteY271-5694" fmla="*/ 1433512 h 2176819"/>
                <a:gd name="connsiteX272-5695" fmla="*/ 2140742 w 3336130"/>
                <a:gd name="connsiteY272-5696" fmla="*/ 1443037 h 2176819"/>
                <a:gd name="connsiteX273-5697" fmla="*/ 2112167 w 3336130"/>
                <a:gd name="connsiteY273-5698" fmla="*/ 1462087 h 2176819"/>
                <a:gd name="connsiteX274-5699" fmla="*/ 2097880 w 3336130"/>
                <a:gd name="connsiteY274-5700" fmla="*/ 1471612 h 2176819"/>
                <a:gd name="connsiteX275-5701" fmla="*/ 2093117 w 3336130"/>
                <a:gd name="connsiteY275-5702" fmla="*/ 1552575 h 2176819"/>
                <a:gd name="connsiteX276-5703" fmla="*/ 2083592 w 3336130"/>
                <a:gd name="connsiteY276-5704" fmla="*/ 1566862 h 2176819"/>
                <a:gd name="connsiteX277-5705" fmla="*/ 2097880 w 3336130"/>
                <a:gd name="connsiteY277-5706" fmla="*/ 1695450 h 2176819"/>
                <a:gd name="connsiteX278-5707" fmla="*/ 2107405 w 3336130"/>
                <a:gd name="connsiteY278-5708" fmla="*/ 1709737 h 2176819"/>
                <a:gd name="connsiteX279-5709" fmla="*/ 2116930 w 3336130"/>
                <a:gd name="connsiteY279-5710" fmla="*/ 1738312 h 2176819"/>
                <a:gd name="connsiteX280-5711" fmla="*/ 2131217 w 3336130"/>
                <a:gd name="connsiteY280-5712" fmla="*/ 1766887 h 2176819"/>
                <a:gd name="connsiteX281-5713" fmla="*/ 2145505 w 3336130"/>
                <a:gd name="connsiteY281-5714" fmla="*/ 1771650 h 2176819"/>
                <a:gd name="connsiteX282-5715" fmla="*/ 2150267 w 3336130"/>
                <a:gd name="connsiteY282-5716" fmla="*/ 1785937 h 2176819"/>
                <a:gd name="connsiteX283-5717" fmla="*/ 2164555 w 3336130"/>
                <a:gd name="connsiteY283-5718" fmla="*/ 1790700 h 2176819"/>
                <a:gd name="connsiteX284-5719" fmla="*/ 2207417 w 3336130"/>
                <a:gd name="connsiteY284-5720" fmla="*/ 1781175 h 2176819"/>
                <a:gd name="connsiteX285-5721" fmla="*/ 2221705 w 3336130"/>
                <a:gd name="connsiteY285-5722" fmla="*/ 1771650 h 2176819"/>
                <a:gd name="connsiteX286-5723" fmla="*/ 2274092 w 3336130"/>
                <a:gd name="connsiteY286-5724" fmla="*/ 1766887 h 2176819"/>
                <a:gd name="connsiteX287-5725" fmla="*/ 2288380 w 3336130"/>
                <a:gd name="connsiteY287-5726" fmla="*/ 1762125 h 2176819"/>
                <a:gd name="connsiteX288-5727" fmla="*/ 2302667 w 3336130"/>
                <a:gd name="connsiteY288-5728" fmla="*/ 1752600 h 2176819"/>
                <a:gd name="connsiteX289-5729" fmla="*/ 2307430 w 3336130"/>
                <a:gd name="connsiteY289-5730" fmla="*/ 1733550 h 2176819"/>
                <a:gd name="connsiteX290-5731" fmla="*/ 2312192 w 3336130"/>
                <a:gd name="connsiteY290-5732" fmla="*/ 1719262 h 2176819"/>
                <a:gd name="connsiteX291-5733" fmla="*/ 2316955 w 3336130"/>
                <a:gd name="connsiteY291-5734" fmla="*/ 1700212 h 2176819"/>
                <a:gd name="connsiteX292-5735" fmla="*/ 2345530 w 3336130"/>
                <a:gd name="connsiteY292-5736" fmla="*/ 1690687 h 2176819"/>
                <a:gd name="connsiteX293-5737" fmla="*/ 2359817 w 3336130"/>
                <a:gd name="connsiteY293-5738" fmla="*/ 1685925 h 2176819"/>
                <a:gd name="connsiteX294-5739" fmla="*/ 2402680 w 3336130"/>
                <a:gd name="connsiteY294-5740" fmla="*/ 1690687 h 2176819"/>
                <a:gd name="connsiteX295-5741" fmla="*/ 2402680 w 3336130"/>
                <a:gd name="connsiteY295-5742" fmla="*/ 1728787 h 2176819"/>
                <a:gd name="connsiteX296-5743" fmla="*/ 2393155 w 3336130"/>
                <a:gd name="connsiteY296-5744" fmla="*/ 1743075 h 2176819"/>
                <a:gd name="connsiteX297-5745" fmla="*/ 2369342 w 3336130"/>
                <a:gd name="connsiteY297-5746" fmla="*/ 1781175 h 2176819"/>
                <a:gd name="connsiteX298-5747" fmla="*/ 2364580 w 3336130"/>
                <a:gd name="connsiteY298-5748" fmla="*/ 1843087 h 2176819"/>
                <a:gd name="connsiteX299-5749" fmla="*/ 2355055 w 3336130"/>
                <a:gd name="connsiteY299-5750" fmla="*/ 1857375 h 2176819"/>
                <a:gd name="connsiteX300-5751" fmla="*/ 2350292 w 3336130"/>
                <a:gd name="connsiteY300-5752" fmla="*/ 1871662 h 2176819"/>
                <a:gd name="connsiteX301-5753" fmla="*/ 2378867 w 3336130"/>
                <a:gd name="connsiteY301-5754" fmla="*/ 1866900 h 2176819"/>
                <a:gd name="connsiteX302-5755" fmla="*/ 2459830 w 3336130"/>
                <a:gd name="connsiteY302-5756" fmla="*/ 1871662 h 2176819"/>
                <a:gd name="connsiteX303-5757" fmla="*/ 2488405 w 3336130"/>
                <a:gd name="connsiteY303-5758" fmla="*/ 1885950 h 2176819"/>
                <a:gd name="connsiteX304-5759" fmla="*/ 2512217 w 3336130"/>
                <a:gd name="connsiteY304-5760" fmla="*/ 1905000 h 2176819"/>
                <a:gd name="connsiteX305-5761" fmla="*/ 2516980 w 3336130"/>
                <a:gd name="connsiteY305-5762" fmla="*/ 1943100 h 2176819"/>
                <a:gd name="connsiteX306-5763" fmla="*/ 2507455 w 3336130"/>
                <a:gd name="connsiteY306-5764" fmla="*/ 1971675 h 2176819"/>
                <a:gd name="connsiteX307-5765" fmla="*/ 2512217 w 3336130"/>
                <a:gd name="connsiteY307-5766" fmla="*/ 2005012 h 2176819"/>
                <a:gd name="connsiteX308-5767" fmla="*/ 2516980 w 3336130"/>
                <a:gd name="connsiteY308-5768" fmla="*/ 2019300 h 2176819"/>
                <a:gd name="connsiteX309-5769" fmla="*/ 2512217 w 3336130"/>
                <a:gd name="connsiteY309-5770" fmla="*/ 2033587 h 2176819"/>
                <a:gd name="connsiteX310-5771" fmla="*/ 2521742 w 3336130"/>
                <a:gd name="connsiteY310-5772" fmla="*/ 2071687 h 2176819"/>
                <a:gd name="connsiteX311-5773" fmla="*/ 2531267 w 3336130"/>
                <a:gd name="connsiteY311-5774" fmla="*/ 2085975 h 2176819"/>
                <a:gd name="connsiteX312-5775" fmla="*/ 2559842 w 3336130"/>
                <a:gd name="connsiteY312-5776" fmla="*/ 2095500 h 2176819"/>
                <a:gd name="connsiteX313-5777" fmla="*/ 2574130 w 3336130"/>
                <a:gd name="connsiteY313-5778" fmla="*/ 2100262 h 2176819"/>
                <a:gd name="connsiteX314-5779" fmla="*/ 2607467 w 3336130"/>
                <a:gd name="connsiteY314-5780" fmla="*/ 2095500 h 2176819"/>
                <a:gd name="connsiteX315-5781" fmla="*/ 2636042 w 3336130"/>
                <a:gd name="connsiteY315-5782" fmla="*/ 2085975 h 2176819"/>
                <a:gd name="connsiteX316-5783" fmla="*/ 2655092 w 3336130"/>
                <a:gd name="connsiteY316-5784" fmla="*/ 2090737 h 2176819"/>
                <a:gd name="connsiteX317-5785" fmla="*/ 2664617 w 3336130"/>
                <a:gd name="connsiteY317-5786" fmla="*/ 2105025 h 2176819"/>
                <a:gd name="connsiteX318-5787" fmla="*/ 2693192 w 3336130"/>
                <a:gd name="connsiteY318-5788" fmla="*/ 2143167 h 2176819"/>
                <a:gd name="connsiteX319-5789" fmla="*/ 2669554 w 3336130"/>
                <a:gd name="connsiteY319-5790" fmla="*/ 2166992 h 2176819"/>
                <a:gd name="connsiteX320-5791" fmla="*/ 2647919 w 3336130"/>
                <a:gd name="connsiteY320-5792" fmla="*/ 2125997 h 2176819"/>
                <a:gd name="connsiteX321-5793" fmla="*/ 2612230 w 3336130"/>
                <a:gd name="connsiteY321-5794" fmla="*/ 2138362 h 2176819"/>
                <a:gd name="connsiteX322-5795" fmla="*/ 2614699 w 3336130"/>
                <a:gd name="connsiteY322-5796" fmla="*/ 2167912 h 2176819"/>
                <a:gd name="connsiteX323-5797" fmla="*/ 2579009 w 3336130"/>
                <a:gd name="connsiteY323-5798" fmla="*/ 2176490 h 2176819"/>
                <a:gd name="connsiteX324-5799" fmla="*/ 2574130 w 3336130"/>
                <a:gd name="connsiteY324-5800" fmla="*/ 2128837 h 2176819"/>
                <a:gd name="connsiteX325-5801" fmla="*/ 2545555 w 3336130"/>
                <a:gd name="connsiteY325-5802" fmla="*/ 2124075 h 2176819"/>
                <a:gd name="connsiteX326-5803" fmla="*/ 2516980 w 3336130"/>
                <a:gd name="connsiteY326-5804" fmla="*/ 2109787 h 2176819"/>
                <a:gd name="connsiteX327-5805" fmla="*/ 2502692 w 3336130"/>
                <a:gd name="connsiteY327-5806" fmla="*/ 2105025 h 2176819"/>
                <a:gd name="connsiteX328-5807" fmla="*/ 2483642 w 3336130"/>
                <a:gd name="connsiteY328-5808" fmla="*/ 2081212 h 2176819"/>
                <a:gd name="connsiteX329-5809" fmla="*/ 2455067 w 3336130"/>
                <a:gd name="connsiteY329-5810" fmla="*/ 2066925 h 2176819"/>
                <a:gd name="connsiteX330-5811" fmla="*/ 2440780 w 3336130"/>
                <a:gd name="connsiteY330-5812" fmla="*/ 2038350 h 2176819"/>
                <a:gd name="connsiteX331-5813" fmla="*/ 2431255 w 3336130"/>
                <a:gd name="connsiteY331-5814" fmla="*/ 2009775 h 2176819"/>
                <a:gd name="connsiteX332-5815" fmla="*/ 2412205 w 3336130"/>
                <a:gd name="connsiteY332-5816" fmla="*/ 1981200 h 2176819"/>
                <a:gd name="connsiteX333-5817" fmla="*/ 2407442 w 3336130"/>
                <a:gd name="connsiteY333-5818" fmla="*/ 1966912 h 2176819"/>
                <a:gd name="connsiteX334-5819" fmla="*/ 2355055 w 3336130"/>
                <a:gd name="connsiteY334-5820" fmla="*/ 1943100 h 2176819"/>
                <a:gd name="connsiteX335-5821" fmla="*/ 2293142 w 3336130"/>
                <a:gd name="connsiteY335-5822" fmla="*/ 1928812 h 2176819"/>
                <a:gd name="connsiteX336-5823" fmla="*/ 2269330 w 3336130"/>
                <a:gd name="connsiteY336-5824" fmla="*/ 1905000 h 2176819"/>
                <a:gd name="connsiteX337-5825" fmla="*/ 2255042 w 3336130"/>
                <a:gd name="connsiteY337-5826" fmla="*/ 1895475 h 2176819"/>
                <a:gd name="connsiteX338-5827" fmla="*/ 2240755 w 3336130"/>
                <a:gd name="connsiteY338-5828" fmla="*/ 1881187 h 2176819"/>
                <a:gd name="connsiteX339-5829" fmla="*/ 2212180 w 3336130"/>
                <a:gd name="connsiteY339-5830" fmla="*/ 1871662 h 2176819"/>
                <a:gd name="connsiteX340-5831" fmla="*/ 2169317 w 3336130"/>
                <a:gd name="connsiteY340-5832" fmla="*/ 1852612 h 2176819"/>
                <a:gd name="connsiteX341-5833" fmla="*/ 2155030 w 3336130"/>
                <a:gd name="connsiteY341-5834" fmla="*/ 1847850 h 2176819"/>
                <a:gd name="connsiteX342-5835" fmla="*/ 2145505 w 3336130"/>
                <a:gd name="connsiteY342-5836" fmla="*/ 1862137 h 2176819"/>
                <a:gd name="connsiteX343-5837" fmla="*/ 2112167 w 3336130"/>
                <a:gd name="connsiteY343-5838" fmla="*/ 1876425 h 2176819"/>
                <a:gd name="connsiteX344-5839" fmla="*/ 2069305 w 3336130"/>
                <a:gd name="connsiteY344-5840" fmla="*/ 1857375 h 2176819"/>
                <a:gd name="connsiteX345-5841" fmla="*/ 2026442 w 3336130"/>
                <a:gd name="connsiteY345-5842" fmla="*/ 1824037 h 2176819"/>
                <a:gd name="connsiteX346-5843" fmla="*/ 1997867 w 3336130"/>
                <a:gd name="connsiteY346-5844" fmla="*/ 1814512 h 2176819"/>
                <a:gd name="connsiteX347-5845" fmla="*/ 1978817 w 3336130"/>
                <a:gd name="connsiteY347-5846" fmla="*/ 1809750 h 2176819"/>
                <a:gd name="connsiteX348-5847" fmla="*/ 1950242 w 3336130"/>
                <a:gd name="connsiteY348-5848" fmla="*/ 1800225 h 2176819"/>
                <a:gd name="connsiteX349-5849" fmla="*/ 1935955 w 3336130"/>
                <a:gd name="connsiteY349-5850" fmla="*/ 1795462 h 2176819"/>
                <a:gd name="connsiteX350-5851" fmla="*/ 1902617 w 3336130"/>
                <a:gd name="connsiteY350-5852" fmla="*/ 1785937 h 2176819"/>
                <a:gd name="connsiteX351-5853" fmla="*/ 1893092 w 3336130"/>
                <a:gd name="connsiteY351-5854" fmla="*/ 1771650 h 2176819"/>
                <a:gd name="connsiteX352-5855" fmla="*/ 1878805 w 3336130"/>
                <a:gd name="connsiteY352-5856" fmla="*/ 1766887 h 2176819"/>
                <a:gd name="connsiteX353-5857" fmla="*/ 1864517 w 3336130"/>
                <a:gd name="connsiteY353-5858" fmla="*/ 1757362 h 2176819"/>
                <a:gd name="connsiteX354-5859" fmla="*/ 1859755 w 3336130"/>
                <a:gd name="connsiteY354-5860" fmla="*/ 1700212 h 2176819"/>
                <a:gd name="connsiteX355-5861" fmla="*/ 1869280 w 3336130"/>
                <a:gd name="connsiteY355-5862" fmla="*/ 1671637 h 2176819"/>
                <a:gd name="connsiteX356-5863" fmla="*/ 1850230 w 3336130"/>
                <a:gd name="connsiteY356-5864" fmla="*/ 1624012 h 2176819"/>
                <a:gd name="connsiteX357-5865" fmla="*/ 1835942 w 3336130"/>
                <a:gd name="connsiteY357-5866" fmla="*/ 1619250 h 2176819"/>
                <a:gd name="connsiteX358-5867" fmla="*/ 1812130 w 3336130"/>
                <a:gd name="connsiteY358-5868" fmla="*/ 1590675 h 2176819"/>
                <a:gd name="connsiteX359-5869" fmla="*/ 1797842 w 3336130"/>
                <a:gd name="connsiteY359-5870" fmla="*/ 1585912 h 2176819"/>
                <a:gd name="connsiteX360-5871" fmla="*/ 1783555 w 3336130"/>
                <a:gd name="connsiteY360-5872" fmla="*/ 1571625 h 2176819"/>
                <a:gd name="connsiteX361-5873" fmla="*/ 1769267 w 3336130"/>
                <a:gd name="connsiteY361-5874" fmla="*/ 1566862 h 2176819"/>
                <a:gd name="connsiteX362-5875" fmla="*/ 1754980 w 3336130"/>
                <a:gd name="connsiteY362-5876" fmla="*/ 1557337 h 2176819"/>
                <a:gd name="connsiteX363-5877" fmla="*/ 1745455 w 3336130"/>
                <a:gd name="connsiteY363-5878" fmla="*/ 1528762 h 2176819"/>
                <a:gd name="connsiteX364-5879" fmla="*/ 1740692 w 3336130"/>
                <a:gd name="connsiteY364-5880" fmla="*/ 1490662 h 2176819"/>
                <a:gd name="connsiteX365-5881" fmla="*/ 1712117 w 3336130"/>
                <a:gd name="connsiteY365-5882" fmla="*/ 1481137 h 2176819"/>
                <a:gd name="connsiteX366-5883" fmla="*/ 1702592 w 3336130"/>
                <a:gd name="connsiteY366-5884" fmla="*/ 1466850 h 2176819"/>
                <a:gd name="connsiteX367-5885" fmla="*/ 1683542 w 3336130"/>
                <a:gd name="connsiteY367-5886" fmla="*/ 1462087 h 2176819"/>
                <a:gd name="connsiteX368-5887" fmla="*/ 1669255 w 3336130"/>
                <a:gd name="connsiteY368-5888" fmla="*/ 1452562 h 2176819"/>
                <a:gd name="connsiteX369-5889" fmla="*/ 1659730 w 3336130"/>
                <a:gd name="connsiteY369-5890" fmla="*/ 1423987 h 2176819"/>
                <a:gd name="connsiteX370-5891" fmla="*/ 1654967 w 3336130"/>
                <a:gd name="connsiteY370-5892" fmla="*/ 1409700 h 2176819"/>
                <a:gd name="connsiteX371-5893" fmla="*/ 1645442 w 3336130"/>
                <a:gd name="connsiteY371-5894" fmla="*/ 1395412 h 2176819"/>
                <a:gd name="connsiteX372-5895" fmla="*/ 1621630 w 3336130"/>
                <a:gd name="connsiteY372-5896" fmla="*/ 1352550 h 2176819"/>
                <a:gd name="connsiteX373-5897" fmla="*/ 1607342 w 3336130"/>
                <a:gd name="connsiteY373-5898" fmla="*/ 1343025 h 2176819"/>
                <a:gd name="connsiteX374-5899" fmla="*/ 1564480 w 3336130"/>
                <a:gd name="connsiteY374-5900" fmla="*/ 1347787 h 2176819"/>
                <a:gd name="connsiteX375-5901" fmla="*/ 1569242 w 3336130"/>
                <a:gd name="connsiteY375-5902" fmla="*/ 1371600 h 2176819"/>
                <a:gd name="connsiteX376-5903" fmla="*/ 1597817 w 3336130"/>
                <a:gd name="connsiteY376-5904" fmla="*/ 1390650 h 2176819"/>
                <a:gd name="connsiteX377-5905" fmla="*/ 1635917 w 3336130"/>
                <a:gd name="connsiteY377-5906" fmla="*/ 1447800 h 2176819"/>
                <a:gd name="connsiteX378-5907" fmla="*/ 1645442 w 3336130"/>
                <a:gd name="connsiteY378-5908" fmla="*/ 1462087 h 2176819"/>
                <a:gd name="connsiteX379-5909" fmla="*/ 1654967 w 3336130"/>
                <a:gd name="connsiteY379-5910" fmla="*/ 1490662 h 2176819"/>
                <a:gd name="connsiteX380-5911" fmla="*/ 1688305 w 3336130"/>
                <a:gd name="connsiteY380-5912" fmla="*/ 1533525 h 2176819"/>
                <a:gd name="connsiteX381-5913" fmla="*/ 1707355 w 3336130"/>
                <a:gd name="connsiteY381-5914" fmla="*/ 1562100 h 2176819"/>
                <a:gd name="connsiteX382-5915" fmla="*/ 1726405 w 3336130"/>
                <a:gd name="connsiteY382-5916" fmla="*/ 1590675 h 2176819"/>
                <a:gd name="connsiteX383-5917" fmla="*/ 1731167 w 3336130"/>
                <a:gd name="connsiteY383-5918" fmla="*/ 1604962 h 2176819"/>
                <a:gd name="connsiteX384-5919" fmla="*/ 1707355 w 3336130"/>
                <a:gd name="connsiteY384-5920" fmla="*/ 1614487 h 2176819"/>
                <a:gd name="connsiteX385-5921" fmla="*/ 1702592 w 3336130"/>
                <a:gd name="connsiteY385-5922" fmla="*/ 1600200 h 2176819"/>
                <a:gd name="connsiteX386-5923" fmla="*/ 1688305 w 3336130"/>
                <a:gd name="connsiteY386-5924" fmla="*/ 1590675 h 2176819"/>
                <a:gd name="connsiteX387-5925" fmla="*/ 1645442 w 3336130"/>
                <a:gd name="connsiteY387-5926" fmla="*/ 1576387 h 2176819"/>
                <a:gd name="connsiteX388-5927" fmla="*/ 1650205 w 3336130"/>
                <a:gd name="connsiteY388-5928" fmla="*/ 1528762 h 2176819"/>
                <a:gd name="connsiteX389-5929" fmla="*/ 1645442 w 3336130"/>
                <a:gd name="connsiteY389-5930" fmla="*/ 1514475 h 2176819"/>
                <a:gd name="connsiteX390-5931" fmla="*/ 1616867 w 3336130"/>
                <a:gd name="connsiteY390-5932" fmla="*/ 1504950 h 2176819"/>
                <a:gd name="connsiteX391-5933" fmla="*/ 1574005 w 3336130"/>
                <a:gd name="connsiteY391-5934" fmla="*/ 1471612 h 2176819"/>
                <a:gd name="connsiteX392-5935" fmla="*/ 1588292 w 3336130"/>
                <a:gd name="connsiteY392-5936" fmla="*/ 1466850 h 2176819"/>
                <a:gd name="connsiteX393-5937" fmla="*/ 1593055 w 3336130"/>
                <a:gd name="connsiteY393-5938" fmla="*/ 1419225 h 2176819"/>
                <a:gd name="connsiteX394-5939" fmla="*/ 1559717 w 3336130"/>
                <a:gd name="connsiteY394-5940" fmla="*/ 1404937 h 2176819"/>
                <a:gd name="connsiteX395-5941" fmla="*/ 1545430 w 3336130"/>
                <a:gd name="connsiteY395-5942" fmla="*/ 1376362 h 2176819"/>
                <a:gd name="connsiteX396-5943" fmla="*/ 1535905 w 3336130"/>
                <a:gd name="connsiteY396-5944" fmla="*/ 1347787 h 2176819"/>
                <a:gd name="connsiteX397-5945" fmla="*/ 1516855 w 3336130"/>
                <a:gd name="connsiteY397-5946" fmla="*/ 1319212 h 2176819"/>
                <a:gd name="connsiteX398-5947" fmla="*/ 1493042 w 3336130"/>
                <a:gd name="connsiteY398-5948" fmla="*/ 1276350 h 2176819"/>
                <a:gd name="connsiteX399-5949" fmla="*/ 1473992 w 3336130"/>
                <a:gd name="connsiteY399-5950" fmla="*/ 1266825 h 2176819"/>
                <a:gd name="connsiteX400-5951" fmla="*/ 1445417 w 3336130"/>
                <a:gd name="connsiteY400-5952" fmla="*/ 1257300 h 2176819"/>
                <a:gd name="connsiteX401-5953" fmla="*/ 1431130 w 3336130"/>
                <a:gd name="connsiteY401-5954" fmla="*/ 1247775 h 2176819"/>
                <a:gd name="connsiteX402-5955" fmla="*/ 1416842 w 3336130"/>
                <a:gd name="connsiteY402-5956" fmla="*/ 1243012 h 2176819"/>
                <a:gd name="connsiteX403-5957" fmla="*/ 1393030 w 3336130"/>
                <a:gd name="connsiteY403-5958" fmla="*/ 1223962 h 2176819"/>
                <a:gd name="connsiteX404-5959" fmla="*/ 1378742 w 3336130"/>
                <a:gd name="connsiteY404-5960" fmla="*/ 1209675 h 2176819"/>
                <a:gd name="connsiteX405-5961" fmla="*/ 1369217 w 3336130"/>
                <a:gd name="connsiteY405-5962" fmla="*/ 1181100 h 2176819"/>
                <a:gd name="connsiteX406-5963" fmla="*/ 1359692 w 3336130"/>
                <a:gd name="connsiteY406-5964" fmla="*/ 1166812 h 2176819"/>
                <a:gd name="connsiteX407-5965" fmla="*/ 1350167 w 3336130"/>
                <a:gd name="connsiteY407-5966" fmla="*/ 1138237 h 2176819"/>
                <a:gd name="connsiteX408-5967" fmla="*/ 1331117 w 3336130"/>
                <a:gd name="connsiteY408-5968" fmla="*/ 1085850 h 2176819"/>
                <a:gd name="connsiteX409-5969" fmla="*/ 1316830 w 3336130"/>
                <a:gd name="connsiteY409-5970" fmla="*/ 1076325 h 2176819"/>
                <a:gd name="connsiteX410-5971" fmla="*/ 1302542 w 3336130"/>
                <a:gd name="connsiteY410-5972" fmla="*/ 1062037 h 2176819"/>
                <a:gd name="connsiteX411-5973" fmla="*/ 1293017 w 3336130"/>
                <a:gd name="connsiteY411-5974" fmla="*/ 995362 h 2176819"/>
                <a:gd name="connsiteX412-5975" fmla="*/ 1288255 w 3336130"/>
                <a:gd name="connsiteY412-5976" fmla="*/ 976312 h 2176819"/>
                <a:gd name="connsiteX413-5977" fmla="*/ 1297780 w 3336130"/>
                <a:gd name="connsiteY413-5978" fmla="*/ 919162 h 2176819"/>
                <a:gd name="connsiteX414-5979" fmla="*/ 1307305 w 3336130"/>
                <a:gd name="connsiteY414-5980" fmla="*/ 890587 h 2176819"/>
                <a:gd name="connsiteX415-5981" fmla="*/ 1302542 w 3336130"/>
                <a:gd name="connsiteY415-5982" fmla="*/ 814387 h 2176819"/>
                <a:gd name="connsiteX416-5983" fmla="*/ 1293017 w 3336130"/>
                <a:gd name="connsiteY416-5984" fmla="*/ 785812 h 2176819"/>
                <a:gd name="connsiteX417-5985" fmla="*/ 1288255 w 3336130"/>
                <a:gd name="connsiteY417-5986" fmla="*/ 771525 h 2176819"/>
                <a:gd name="connsiteX418-5987" fmla="*/ 1293017 w 3336130"/>
                <a:gd name="connsiteY418-5988" fmla="*/ 752475 h 2176819"/>
                <a:gd name="connsiteX419-5989" fmla="*/ 1245392 w 3336130"/>
                <a:gd name="connsiteY419-5990" fmla="*/ 733425 h 2176819"/>
                <a:gd name="connsiteX420-5991" fmla="*/ 1207292 w 3336130"/>
                <a:gd name="connsiteY420-5992" fmla="*/ 714375 h 2176819"/>
                <a:gd name="connsiteX421-5993" fmla="*/ 1188242 w 3336130"/>
                <a:gd name="connsiteY421-5994" fmla="*/ 690562 h 2176819"/>
                <a:gd name="connsiteX422-5995" fmla="*/ 1221580 w 3336130"/>
                <a:gd name="connsiteY422-5996" fmla="*/ 671512 h 2176819"/>
                <a:gd name="connsiteX423-5997" fmla="*/ 1216817 w 3336130"/>
                <a:gd name="connsiteY423-5998" fmla="*/ 657225 h 2176819"/>
                <a:gd name="connsiteX424-5999" fmla="*/ 1183480 w 3336130"/>
                <a:gd name="connsiteY424-6000" fmla="*/ 619125 h 2176819"/>
                <a:gd name="connsiteX425-6001" fmla="*/ 1169192 w 3336130"/>
                <a:gd name="connsiteY425-6002" fmla="*/ 614362 h 2176819"/>
                <a:gd name="connsiteX426-6003" fmla="*/ 1135855 w 3336130"/>
                <a:gd name="connsiteY426-6004" fmla="*/ 600075 h 2176819"/>
                <a:gd name="connsiteX427-6005" fmla="*/ 1112042 w 3336130"/>
                <a:gd name="connsiteY427-6006" fmla="*/ 576262 h 2176819"/>
                <a:gd name="connsiteX428-6007" fmla="*/ 1102517 w 3336130"/>
                <a:gd name="connsiteY428-6008" fmla="*/ 547687 h 2176819"/>
                <a:gd name="connsiteX429-6009" fmla="*/ 1073942 w 3336130"/>
                <a:gd name="connsiteY429-6010" fmla="*/ 538162 h 2176819"/>
                <a:gd name="connsiteX430-6011" fmla="*/ 1040605 w 3336130"/>
                <a:gd name="connsiteY430-6012" fmla="*/ 547687 h 2176819"/>
                <a:gd name="connsiteX431-6013" fmla="*/ 1031080 w 3336130"/>
                <a:gd name="connsiteY431-6014" fmla="*/ 533400 h 2176819"/>
                <a:gd name="connsiteX432-6015" fmla="*/ 1002505 w 3336130"/>
                <a:gd name="connsiteY432-6016" fmla="*/ 514350 h 2176819"/>
                <a:gd name="connsiteX433-6017" fmla="*/ 992980 w 3336130"/>
                <a:gd name="connsiteY433-6018" fmla="*/ 500062 h 2176819"/>
                <a:gd name="connsiteX434-6019" fmla="*/ 945355 w 3336130"/>
                <a:gd name="connsiteY434-6020" fmla="*/ 490537 h 2176819"/>
                <a:gd name="connsiteX435-6021" fmla="*/ 931067 w 3336130"/>
                <a:gd name="connsiteY435-6022" fmla="*/ 447675 h 2176819"/>
                <a:gd name="connsiteX436-6023" fmla="*/ 926305 w 3336130"/>
                <a:gd name="connsiteY436-6024" fmla="*/ 433387 h 2176819"/>
                <a:gd name="connsiteX437-6025" fmla="*/ 878680 w 3336130"/>
                <a:gd name="connsiteY437-6026" fmla="*/ 409575 h 2176819"/>
                <a:gd name="connsiteX438-6027" fmla="*/ 859630 w 3336130"/>
                <a:gd name="connsiteY438-6028" fmla="*/ 395287 h 2176819"/>
                <a:gd name="connsiteX439-6029" fmla="*/ 845342 w 3336130"/>
                <a:gd name="connsiteY439-6030" fmla="*/ 390525 h 2176819"/>
                <a:gd name="connsiteX440-6031" fmla="*/ 764380 w 3336130"/>
                <a:gd name="connsiteY440-6032" fmla="*/ 385762 h 2176819"/>
                <a:gd name="connsiteX441-6033" fmla="*/ 707230 w 3336130"/>
                <a:gd name="connsiteY441-6034" fmla="*/ 371475 h 2176819"/>
                <a:gd name="connsiteX442-6035" fmla="*/ 688180 w 3336130"/>
                <a:gd name="connsiteY442-6036" fmla="*/ 366712 h 2176819"/>
                <a:gd name="connsiteX443-6037" fmla="*/ 673892 w 3336130"/>
                <a:gd name="connsiteY443-6038" fmla="*/ 361950 h 2176819"/>
                <a:gd name="connsiteX444-6039" fmla="*/ 645317 w 3336130"/>
                <a:gd name="connsiteY444-6040" fmla="*/ 357187 h 2176819"/>
                <a:gd name="connsiteX445-6041" fmla="*/ 626267 w 3336130"/>
                <a:gd name="connsiteY445-6042" fmla="*/ 347662 h 2176819"/>
                <a:gd name="connsiteX446-6043" fmla="*/ 569117 w 3336130"/>
                <a:gd name="connsiteY446-6044" fmla="*/ 361950 h 2176819"/>
                <a:gd name="connsiteX447-6045" fmla="*/ 573880 w 3336130"/>
                <a:gd name="connsiteY447-6046" fmla="*/ 376237 h 2176819"/>
                <a:gd name="connsiteX448-6047" fmla="*/ 588167 w 3336130"/>
                <a:gd name="connsiteY448-6048" fmla="*/ 381000 h 2176819"/>
                <a:gd name="connsiteX449-6049" fmla="*/ 573880 w 3336130"/>
                <a:gd name="connsiteY449-6050" fmla="*/ 385762 h 2176819"/>
                <a:gd name="connsiteX450-6051" fmla="*/ 535780 w 3336130"/>
                <a:gd name="connsiteY450-6052" fmla="*/ 390525 h 2176819"/>
                <a:gd name="connsiteX451-6053" fmla="*/ 521492 w 3336130"/>
                <a:gd name="connsiteY451-6054" fmla="*/ 385762 h 2176819"/>
                <a:gd name="connsiteX452-6055" fmla="*/ 488155 w 3336130"/>
                <a:gd name="connsiteY452-6056" fmla="*/ 400050 h 2176819"/>
                <a:gd name="connsiteX453-6057" fmla="*/ 473867 w 3336130"/>
                <a:gd name="connsiteY453-6058" fmla="*/ 390525 h 2176819"/>
                <a:gd name="connsiteX454-6059" fmla="*/ 488155 w 3336130"/>
                <a:gd name="connsiteY454-6060" fmla="*/ 342900 h 2176819"/>
                <a:gd name="connsiteX455-6061" fmla="*/ 502442 w 3336130"/>
                <a:gd name="connsiteY455-6062" fmla="*/ 338137 h 2176819"/>
                <a:gd name="connsiteX456-6063" fmla="*/ 483392 w 3336130"/>
                <a:gd name="connsiteY456-6064" fmla="*/ 328612 h 2176819"/>
                <a:gd name="connsiteX457-6065" fmla="*/ 454817 w 3336130"/>
                <a:gd name="connsiteY457-6066" fmla="*/ 352425 h 2176819"/>
                <a:gd name="connsiteX458-6067" fmla="*/ 426242 w 3336130"/>
                <a:gd name="connsiteY458-6068" fmla="*/ 371475 h 2176819"/>
                <a:gd name="connsiteX459-6069" fmla="*/ 411955 w 3336130"/>
                <a:gd name="connsiteY459-6070" fmla="*/ 381000 h 2176819"/>
                <a:gd name="connsiteX460-6071" fmla="*/ 397667 w 3336130"/>
                <a:gd name="connsiteY460-6072" fmla="*/ 395287 h 2176819"/>
                <a:gd name="connsiteX461-6073" fmla="*/ 416717 w 3336130"/>
                <a:gd name="connsiteY461-6074" fmla="*/ 419100 h 2176819"/>
                <a:gd name="connsiteX462-6075" fmla="*/ 359567 w 3336130"/>
                <a:gd name="connsiteY462-6076" fmla="*/ 447675 h 2176819"/>
                <a:gd name="connsiteX463-6077" fmla="*/ 330992 w 3336130"/>
                <a:gd name="connsiteY463-6078" fmla="*/ 466725 h 2176819"/>
                <a:gd name="connsiteX464-6079" fmla="*/ 297655 w 3336130"/>
                <a:gd name="connsiteY464-6080" fmla="*/ 485775 h 2176819"/>
                <a:gd name="connsiteX465-6081" fmla="*/ 283367 w 3336130"/>
                <a:gd name="connsiteY465-6082" fmla="*/ 490537 h 2176819"/>
                <a:gd name="connsiteX466-6083" fmla="*/ 245267 w 3336130"/>
                <a:gd name="connsiteY466-6084" fmla="*/ 514350 h 2176819"/>
                <a:gd name="connsiteX467-6085" fmla="*/ 230980 w 3336130"/>
                <a:gd name="connsiteY467-6086" fmla="*/ 519112 h 2176819"/>
                <a:gd name="connsiteX468-6087" fmla="*/ 216692 w 3336130"/>
                <a:gd name="connsiteY468-6088" fmla="*/ 523875 h 2176819"/>
                <a:gd name="connsiteX469-6089" fmla="*/ 221455 w 3336130"/>
                <a:gd name="connsiteY469-6090" fmla="*/ 495300 h 2176819"/>
                <a:gd name="connsiteX470-6091" fmla="*/ 250030 w 3336130"/>
                <a:gd name="connsiteY470-6092" fmla="*/ 476250 h 2176819"/>
                <a:gd name="connsiteX471-6093" fmla="*/ 259555 w 3336130"/>
                <a:gd name="connsiteY471-6094" fmla="*/ 461962 h 2176819"/>
                <a:gd name="connsiteX472-6095" fmla="*/ 288130 w 3336130"/>
                <a:gd name="connsiteY472-6096" fmla="*/ 452437 h 2176819"/>
                <a:gd name="connsiteX473-6097" fmla="*/ 297655 w 3336130"/>
                <a:gd name="connsiteY473-6098" fmla="*/ 438150 h 2176819"/>
                <a:gd name="connsiteX474-6099" fmla="*/ 307180 w 3336130"/>
                <a:gd name="connsiteY474-6100" fmla="*/ 414337 h 2176819"/>
                <a:gd name="connsiteX475-6101" fmla="*/ 269080 w 3336130"/>
                <a:gd name="connsiteY475-6102" fmla="*/ 419100 h 2176819"/>
                <a:gd name="connsiteX476-6103" fmla="*/ 254792 w 3336130"/>
                <a:gd name="connsiteY476-6104" fmla="*/ 423862 h 2176819"/>
                <a:gd name="connsiteX477-6105" fmla="*/ 235742 w 3336130"/>
                <a:gd name="connsiteY477-6106" fmla="*/ 419100 h 2176819"/>
                <a:gd name="connsiteX478-6107" fmla="*/ 221455 w 3336130"/>
                <a:gd name="connsiteY478-6108" fmla="*/ 409575 h 2176819"/>
                <a:gd name="connsiteX479-6109" fmla="*/ 164305 w 3336130"/>
                <a:gd name="connsiteY479-6110" fmla="*/ 400050 h 2176819"/>
                <a:gd name="connsiteX480-6111" fmla="*/ 159542 w 3336130"/>
                <a:gd name="connsiteY480-6112" fmla="*/ 376237 h 2176819"/>
                <a:gd name="connsiteX481-6113" fmla="*/ 116680 w 3336130"/>
                <a:gd name="connsiteY481-6114" fmla="*/ 381000 h 2176819"/>
                <a:gd name="connsiteX482-6115" fmla="*/ 102392 w 3336130"/>
                <a:gd name="connsiteY482-6116" fmla="*/ 376237 h 2176819"/>
                <a:gd name="connsiteX483-6117" fmla="*/ 92867 w 3336130"/>
                <a:gd name="connsiteY483-6118" fmla="*/ 361950 h 2176819"/>
                <a:gd name="connsiteX484-6119" fmla="*/ 78580 w 3336130"/>
                <a:gd name="connsiteY484-6120" fmla="*/ 357187 h 2176819"/>
                <a:gd name="connsiteX485-6121" fmla="*/ 73817 w 3336130"/>
                <a:gd name="connsiteY485-6122" fmla="*/ 342900 h 2176819"/>
                <a:gd name="connsiteX486-6123" fmla="*/ 59530 w 3336130"/>
                <a:gd name="connsiteY486-6124" fmla="*/ 333375 h 2176819"/>
                <a:gd name="connsiteX487-6125" fmla="*/ 50005 w 3336130"/>
                <a:gd name="connsiteY487-6126" fmla="*/ 319087 h 2176819"/>
                <a:gd name="connsiteX488-6127" fmla="*/ 54767 w 3336130"/>
                <a:gd name="connsiteY488-6128" fmla="*/ 304800 h 2176819"/>
                <a:gd name="connsiteX489-6129" fmla="*/ 111917 w 3336130"/>
                <a:gd name="connsiteY489-6130" fmla="*/ 276225 h 2176819"/>
                <a:gd name="connsiteX490-6131" fmla="*/ 130967 w 3336130"/>
                <a:gd name="connsiteY490-6132" fmla="*/ 271462 h 2176819"/>
                <a:gd name="connsiteX491-6133" fmla="*/ 164305 w 3336130"/>
                <a:gd name="connsiteY491-6134" fmla="*/ 266700 h 2176819"/>
                <a:gd name="connsiteX492-6135" fmla="*/ 192880 w 3336130"/>
                <a:gd name="connsiteY492-6136" fmla="*/ 257175 h 2176819"/>
                <a:gd name="connsiteX493-6137" fmla="*/ 207167 w 3336130"/>
                <a:gd name="connsiteY493-6138" fmla="*/ 252412 h 2176819"/>
                <a:gd name="connsiteX494-6139" fmla="*/ 197642 w 3336130"/>
                <a:gd name="connsiteY494-6140" fmla="*/ 214312 h 2176819"/>
                <a:gd name="connsiteX495-6141" fmla="*/ 183355 w 3336130"/>
                <a:gd name="connsiteY495-6142" fmla="*/ 209550 h 2176819"/>
                <a:gd name="connsiteX496-6143" fmla="*/ 173830 w 3336130"/>
                <a:gd name="connsiteY496-6144" fmla="*/ 223837 h 2176819"/>
                <a:gd name="connsiteX497-6145" fmla="*/ 159542 w 3336130"/>
                <a:gd name="connsiteY497-6146" fmla="*/ 228600 h 2176819"/>
                <a:gd name="connsiteX498-6147" fmla="*/ 130967 w 3336130"/>
                <a:gd name="connsiteY498-6148" fmla="*/ 223837 h 2176819"/>
                <a:gd name="connsiteX499-6149" fmla="*/ 116680 w 3336130"/>
                <a:gd name="connsiteY499-6150" fmla="*/ 219075 h 2176819"/>
                <a:gd name="connsiteX500-6151" fmla="*/ 69055 w 3336130"/>
                <a:gd name="connsiteY500-6152" fmla="*/ 228600 h 2176819"/>
                <a:gd name="connsiteX501-6153" fmla="*/ 35717 w 3336130"/>
                <a:gd name="connsiteY501-6154" fmla="*/ 214312 h 2176819"/>
                <a:gd name="connsiteX502-6155" fmla="*/ 16667 w 3336130"/>
                <a:gd name="connsiteY502-6156" fmla="*/ 195262 h 2176819"/>
                <a:gd name="connsiteX503-6157" fmla="*/ 2380 w 3336130"/>
                <a:gd name="connsiteY503-6158" fmla="*/ 204787 h 2176819"/>
                <a:gd name="connsiteX504-6159" fmla="*/ 7142 w 3336130"/>
                <a:gd name="connsiteY504-6160" fmla="*/ 180975 h 2176819"/>
                <a:gd name="connsiteX505-6161" fmla="*/ 59530 w 3336130"/>
                <a:gd name="connsiteY505-6162" fmla="*/ 176212 h 2176819"/>
                <a:gd name="connsiteX506-6163" fmla="*/ 88105 w 3336130"/>
                <a:gd name="connsiteY506-6164" fmla="*/ 166687 h 2176819"/>
                <a:gd name="connsiteX507-6165" fmla="*/ 145255 w 3336130"/>
                <a:gd name="connsiteY507-6166" fmla="*/ 176212 h 2176819"/>
                <a:gd name="connsiteX508-6167" fmla="*/ 178592 w 3336130"/>
                <a:gd name="connsiteY508-6168" fmla="*/ 166687 h 2176819"/>
                <a:gd name="connsiteX509-6169" fmla="*/ 192880 w 3336130"/>
                <a:gd name="connsiteY509-6170" fmla="*/ 157162 h 2176819"/>
                <a:gd name="connsiteX510-6171" fmla="*/ 116680 w 3336130"/>
                <a:gd name="connsiteY510-6172" fmla="*/ 138112 h 2176819"/>
                <a:gd name="connsiteX511-6173" fmla="*/ 107155 w 3336130"/>
                <a:gd name="connsiteY511-6174" fmla="*/ 123825 h 2176819"/>
                <a:gd name="connsiteX512-6175" fmla="*/ 73817 w 3336130"/>
                <a:gd name="connsiteY512-6176" fmla="*/ 104775 h 2176819"/>
                <a:gd name="connsiteX513-6177" fmla="*/ 54767 w 3336130"/>
                <a:gd name="connsiteY513-6178" fmla="*/ 80962 h 2176819"/>
                <a:gd name="connsiteX514-6179" fmla="*/ 45242 w 3336130"/>
                <a:gd name="connsiteY514-6180" fmla="*/ 85725 h 21768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103" y="connsiteY51-104"/>
                </a:cxn>
                <a:cxn ang="0">
                  <a:pos x="connsiteX52-105" y="connsiteY52-106"/>
                </a:cxn>
                <a:cxn ang="0">
                  <a:pos x="connsiteX53-107" y="connsiteY53-108"/>
                </a:cxn>
                <a:cxn ang="0">
                  <a:pos x="connsiteX54-109" y="connsiteY54-110"/>
                </a:cxn>
                <a:cxn ang="0">
                  <a:pos x="connsiteX55-111" y="connsiteY55-112"/>
                </a:cxn>
                <a:cxn ang="0">
                  <a:pos x="connsiteX56-113" y="connsiteY56-114"/>
                </a:cxn>
                <a:cxn ang="0">
                  <a:pos x="connsiteX57-115" y="connsiteY57-116"/>
                </a:cxn>
                <a:cxn ang="0">
                  <a:pos x="connsiteX58-117" y="connsiteY58-118"/>
                </a:cxn>
                <a:cxn ang="0">
                  <a:pos x="connsiteX59-119" y="connsiteY59-120"/>
                </a:cxn>
                <a:cxn ang="0">
                  <a:pos x="connsiteX60-121" y="connsiteY60-122"/>
                </a:cxn>
                <a:cxn ang="0">
                  <a:pos x="connsiteX61-123" y="connsiteY61-124"/>
                </a:cxn>
                <a:cxn ang="0">
                  <a:pos x="connsiteX62-125" y="connsiteY62-126"/>
                </a:cxn>
                <a:cxn ang="0">
                  <a:pos x="connsiteX63-127" y="connsiteY63-128"/>
                </a:cxn>
                <a:cxn ang="0">
                  <a:pos x="connsiteX64-129" y="connsiteY64-130"/>
                </a:cxn>
                <a:cxn ang="0">
                  <a:pos x="connsiteX65-131" y="connsiteY65-132"/>
                </a:cxn>
                <a:cxn ang="0">
                  <a:pos x="connsiteX66-133" y="connsiteY66-134"/>
                </a:cxn>
                <a:cxn ang="0">
                  <a:pos x="connsiteX67-135" y="connsiteY67-136"/>
                </a:cxn>
                <a:cxn ang="0">
                  <a:pos x="connsiteX68-137" y="connsiteY68-138"/>
                </a:cxn>
                <a:cxn ang="0">
                  <a:pos x="connsiteX69-139" y="connsiteY69-140"/>
                </a:cxn>
                <a:cxn ang="0">
                  <a:pos x="connsiteX70-141" y="connsiteY70-142"/>
                </a:cxn>
                <a:cxn ang="0">
                  <a:pos x="connsiteX71-143" y="connsiteY71-144"/>
                </a:cxn>
                <a:cxn ang="0">
                  <a:pos x="connsiteX72-145" y="connsiteY72-146"/>
                </a:cxn>
                <a:cxn ang="0">
                  <a:pos x="connsiteX73-147" y="connsiteY73-148"/>
                </a:cxn>
                <a:cxn ang="0">
                  <a:pos x="connsiteX74-149" y="connsiteY74-150"/>
                </a:cxn>
                <a:cxn ang="0">
                  <a:pos x="connsiteX75-151" y="connsiteY75-152"/>
                </a:cxn>
                <a:cxn ang="0">
                  <a:pos x="connsiteX76-153" y="connsiteY76-154"/>
                </a:cxn>
                <a:cxn ang="0">
                  <a:pos x="connsiteX77-155" y="connsiteY77-156"/>
                </a:cxn>
                <a:cxn ang="0">
                  <a:pos x="connsiteX78-157" y="connsiteY78-158"/>
                </a:cxn>
                <a:cxn ang="0">
                  <a:pos x="connsiteX79-159" y="connsiteY79-160"/>
                </a:cxn>
                <a:cxn ang="0">
                  <a:pos x="connsiteX80-161" y="connsiteY80-162"/>
                </a:cxn>
                <a:cxn ang="0">
                  <a:pos x="connsiteX81-163" y="connsiteY81-164"/>
                </a:cxn>
                <a:cxn ang="0">
                  <a:pos x="connsiteX82-165" y="connsiteY82-166"/>
                </a:cxn>
                <a:cxn ang="0">
                  <a:pos x="connsiteX83-167" y="connsiteY83-168"/>
                </a:cxn>
                <a:cxn ang="0">
                  <a:pos x="connsiteX84-169" y="connsiteY84-170"/>
                </a:cxn>
                <a:cxn ang="0">
                  <a:pos x="connsiteX85-171" y="connsiteY85-172"/>
                </a:cxn>
                <a:cxn ang="0">
                  <a:pos x="connsiteX86-173" y="connsiteY86-174"/>
                </a:cxn>
                <a:cxn ang="0">
                  <a:pos x="connsiteX87-175" y="connsiteY87-176"/>
                </a:cxn>
                <a:cxn ang="0">
                  <a:pos x="connsiteX88-177" y="connsiteY88-178"/>
                </a:cxn>
                <a:cxn ang="0">
                  <a:pos x="connsiteX89-179" y="connsiteY89-180"/>
                </a:cxn>
                <a:cxn ang="0">
                  <a:pos x="connsiteX90-181" y="connsiteY90-182"/>
                </a:cxn>
                <a:cxn ang="0">
                  <a:pos x="connsiteX91-183" y="connsiteY91-184"/>
                </a:cxn>
                <a:cxn ang="0">
                  <a:pos x="connsiteX92-185" y="connsiteY92-186"/>
                </a:cxn>
                <a:cxn ang="0">
                  <a:pos x="connsiteX93-187" y="connsiteY93-188"/>
                </a:cxn>
                <a:cxn ang="0">
                  <a:pos x="connsiteX94-189" y="connsiteY94-190"/>
                </a:cxn>
                <a:cxn ang="0">
                  <a:pos x="connsiteX95-191" y="connsiteY95-192"/>
                </a:cxn>
                <a:cxn ang="0">
                  <a:pos x="connsiteX96-193" y="connsiteY96-194"/>
                </a:cxn>
                <a:cxn ang="0">
                  <a:pos x="connsiteX97-195" y="connsiteY97-196"/>
                </a:cxn>
                <a:cxn ang="0">
                  <a:pos x="connsiteX98-197" y="connsiteY98-198"/>
                </a:cxn>
                <a:cxn ang="0">
                  <a:pos x="connsiteX99-199" y="connsiteY99-200"/>
                </a:cxn>
                <a:cxn ang="0">
                  <a:pos x="connsiteX100-201" y="connsiteY100-202"/>
                </a:cxn>
                <a:cxn ang="0">
                  <a:pos x="connsiteX101-203" y="connsiteY101-204"/>
                </a:cxn>
                <a:cxn ang="0">
                  <a:pos x="connsiteX102-205" y="connsiteY102-206"/>
                </a:cxn>
                <a:cxn ang="0">
                  <a:pos x="connsiteX103-207" y="connsiteY103-208"/>
                </a:cxn>
                <a:cxn ang="0">
                  <a:pos x="connsiteX104-209" y="connsiteY104-210"/>
                </a:cxn>
                <a:cxn ang="0">
                  <a:pos x="connsiteX105-211" y="connsiteY105-212"/>
                </a:cxn>
                <a:cxn ang="0">
                  <a:pos x="connsiteX106-213" y="connsiteY106-214"/>
                </a:cxn>
                <a:cxn ang="0">
                  <a:pos x="connsiteX107-215" y="connsiteY107-216"/>
                </a:cxn>
                <a:cxn ang="0">
                  <a:pos x="connsiteX108-217" y="connsiteY108-218"/>
                </a:cxn>
                <a:cxn ang="0">
                  <a:pos x="connsiteX109-219" y="connsiteY109-220"/>
                </a:cxn>
                <a:cxn ang="0">
                  <a:pos x="connsiteX110-221" y="connsiteY110-222"/>
                </a:cxn>
                <a:cxn ang="0">
                  <a:pos x="connsiteX111-223" y="connsiteY111-224"/>
                </a:cxn>
                <a:cxn ang="0">
                  <a:pos x="connsiteX112-225" y="connsiteY112-226"/>
                </a:cxn>
                <a:cxn ang="0">
                  <a:pos x="connsiteX113-227" y="connsiteY113-228"/>
                </a:cxn>
                <a:cxn ang="0">
                  <a:pos x="connsiteX114-229" y="connsiteY114-230"/>
                </a:cxn>
                <a:cxn ang="0">
                  <a:pos x="connsiteX115-231" y="connsiteY115-232"/>
                </a:cxn>
                <a:cxn ang="0">
                  <a:pos x="connsiteX116-233" y="connsiteY116-234"/>
                </a:cxn>
                <a:cxn ang="0">
                  <a:pos x="connsiteX117-235" y="connsiteY117-236"/>
                </a:cxn>
                <a:cxn ang="0">
                  <a:pos x="connsiteX118-237" y="connsiteY118-238"/>
                </a:cxn>
                <a:cxn ang="0">
                  <a:pos x="connsiteX119-239" y="connsiteY119-240"/>
                </a:cxn>
                <a:cxn ang="0">
                  <a:pos x="connsiteX120-241" y="connsiteY120-242"/>
                </a:cxn>
                <a:cxn ang="0">
                  <a:pos x="connsiteX121-243" y="connsiteY121-244"/>
                </a:cxn>
                <a:cxn ang="0">
                  <a:pos x="connsiteX122-245" y="connsiteY122-246"/>
                </a:cxn>
                <a:cxn ang="0">
                  <a:pos x="connsiteX123-247" y="connsiteY123-248"/>
                </a:cxn>
                <a:cxn ang="0">
                  <a:pos x="connsiteX124-249" y="connsiteY124-250"/>
                </a:cxn>
                <a:cxn ang="0">
                  <a:pos x="connsiteX125-251" y="connsiteY125-252"/>
                </a:cxn>
                <a:cxn ang="0">
                  <a:pos x="connsiteX126-253" y="connsiteY126-254"/>
                </a:cxn>
                <a:cxn ang="0">
                  <a:pos x="connsiteX127-255" y="connsiteY127-256"/>
                </a:cxn>
                <a:cxn ang="0">
                  <a:pos x="connsiteX128-257" y="connsiteY128-258"/>
                </a:cxn>
                <a:cxn ang="0">
                  <a:pos x="connsiteX129-259" y="connsiteY129-260"/>
                </a:cxn>
                <a:cxn ang="0">
                  <a:pos x="connsiteX130-261" y="connsiteY130-262"/>
                </a:cxn>
                <a:cxn ang="0">
                  <a:pos x="connsiteX131-263" y="connsiteY131-264"/>
                </a:cxn>
                <a:cxn ang="0">
                  <a:pos x="connsiteX132-265" y="connsiteY132-266"/>
                </a:cxn>
                <a:cxn ang="0">
                  <a:pos x="connsiteX133-267" y="connsiteY133-268"/>
                </a:cxn>
                <a:cxn ang="0">
                  <a:pos x="connsiteX134-269" y="connsiteY134-270"/>
                </a:cxn>
                <a:cxn ang="0">
                  <a:pos x="connsiteX135-271" y="connsiteY135-272"/>
                </a:cxn>
                <a:cxn ang="0">
                  <a:pos x="connsiteX136-273" y="connsiteY136-274"/>
                </a:cxn>
                <a:cxn ang="0">
                  <a:pos x="connsiteX137-275" y="connsiteY137-276"/>
                </a:cxn>
                <a:cxn ang="0">
                  <a:pos x="connsiteX138-277" y="connsiteY138-278"/>
                </a:cxn>
                <a:cxn ang="0">
                  <a:pos x="connsiteX139-279" y="connsiteY139-280"/>
                </a:cxn>
                <a:cxn ang="0">
                  <a:pos x="connsiteX140-281" y="connsiteY140-282"/>
                </a:cxn>
                <a:cxn ang="0">
                  <a:pos x="connsiteX141-283" y="connsiteY141-284"/>
                </a:cxn>
                <a:cxn ang="0">
                  <a:pos x="connsiteX142-285" y="connsiteY142-286"/>
                </a:cxn>
                <a:cxn ang="0">
                  <a:pos x="connsiteX143-287" y="connsiteY143-288"/>
                </a:cxn>
                <a:cxn ang="0">
                  <a:pos x="connsiteX144-289" y="connsiteY144-290"/>
                </a:cxn>
                <a:cxn ang="0">
                  <a:pos x="connsiteX145-291" y="connsiteY145-292"/>
                </a:cxn>
                <a:cxn ang="0">
                  <a:pos x="connsiteX146-293" y="connsiteY146-294"/>
                </a:cxn>
                <a:cxn ang="0">
                  <a:pos x="connsiteX147-295" y="connsiteY147-296"/>
                </a:cxn>
                <a:cxn ang="0">
                  <a:pos x="connsiteX148-297" y="connsiteY148-298"/>
                </a:cxn>
                <a:cxn ang="0">
                  <a:pos x="connsiteX149-299" y="connsiteY149-300"/>
                </a:cxn>
                <a:cxn ang="0">
                  <a:pos x="connsiteX150-301" y="connsiteY150-302"/>
                </a:cxn>
                <a:cxn ang="0">
                  <a:pos x="connsiteX151-303" y="connsiteY151-304"/>
                </a:cxn>
                <a:cxn ang="0">
                  <a:pos x="connsiteX152-305" y="connsiteY152-306"/>
                </a:cxn>
                <a:cxn ang="0">
                  <a:pos x="connsiteX153-307" y="connsiteY153-308"/>
                </a:cxn>
                <a:cxn ang="0">
                  <a:pos x="connsiteX154-309" y="connsiteY154-310"/>
                </a:cxn>
                <a:cxn ang="0">
                  <a:pos x="connsiteX155-311" y="connsiteY155-312"/>
                </a:cxn>
                <a:cxn ang="0">
                  <a:pos x="connsiteX156-313" y="connsiteY156-314"/>
                </a:cxn>
                <a:cxn ang="0">
                  <a:pos x="connsiteX157-315" y="connsiteY157-316"/>
                </a:cxn>
                <a:cxn ang="0">
                  <a:pos x="connsiteX158-317" y="connsiteY158-318"/>
                </a:cxn>
                <a:cxn ang="0">
                  <a:pos x="connsiteX159-319" y="connsiteY159-320"/>
                </a:cxn>
                <a:cxn ang="0">
                  <a:pos x="connsiteX160-321" y="connsiteY160-322"/>
                </a:cxn>
                <a:cxn ang="0">
                  <a:pos x="connsiteX161-323" y="connsiteY161-324"/>
                </a:cxn>
                <a:cxn ang="0">
                  <a:pos x="connsiteX162-325" y="connsiteY162-326"/>
                </a:cxn>
                <a:cxn ang="0">
                  <a:pos x="connsiteX163-327" y="connsiteY163-328"/>
                </a:cxn>
                <a:cxn ang="0">
                  <a:pos x="connsiteX164-329" y="connsiteY164-330"/>
                </a:cxn>
                <a:cxn ang="0">
                  <a:pos x="connsiteX165-331" y="connsiteY165-332"/>
                </a:cxn>
                <a:cxn ang="0">
                  <a:pos x="connsiteX166-333" y="connsiteY166-334"/>
                </a:cxn>
                <a:cxn ang="0">
                  <a:pos x="connsiteX167-335" y="connsiteY167-336"/>
                </a:cxn>
                <a:cxn ang="0">
                  <a:pos x="connsiteX168-337" y="connsiteY168-338"/>
                </a:cxn>
                <a:cxn ang="0">
                  <a:pos x="connsiteX169-339" y="connsiteY169-340"/>
                </a:cxn>
                <a:cxn ang="0">
                  <a:pos x="connsiteX170-341" y="connsiteY170-342"/>
                </a:cxn>
                <a:cxn ang="0">
                  <a:pos x="connsiteX171-343" y="connsiteY171-344"/>
                </a:cxn>
                <a:cxn ang="0">
                  <a:pos x="connsiteX172-345" y="connsiteY172-346"/>
                </a:cxn>
                <a:cxn ang="0">
                  <a:pos x="connsiteX173-347" y="connsiteY173-348"/>
                </a:cxn>
                <a:cxn ang="0">
                  <a:pos x="connsiteX174-349" y="connsiteY174-350"/>
                </a:cxn>
                <a:cxn ang="0">
                  <a:pos x="connsiteX175-351" y="connsiteY175-352"/>
                </a:cxn>
                <a:cxn ang="0">
                  <a:pos x="connsiteX176-353" y="connsiteY176-354"/>
                </a:cxn>
                <a:cxn ang="0">
                  <a:pos x="connsiteX177-355" y="connsiteY177-356"/>
                </a:cxn>
                <a:cxn ang="0">
                  <a:pos x="connsiteX178-357" y="connsiteY178-358"/>
                </a:cxn>
                <a:cxn ang="0">
                  <a:pos x="connsiteX179-359" y="connsiteY179-360"/>
                </a:cxn>
                <a:cxn ang="0">
                  <a:pos x="connsiteX180-361" y="connsiteY180-362"/>
                </a:cxn>
                <a:cxn ang="0">
                  <a:pos x="connsiteX181-363" y="connsiteY181-364"/>
                </a:cxn>
                <a:cxn ang="0">
                  <a:pos x="connsiteX182-365" y="connsiteY182-366"/>
                </a:cxn>
                <a:cxn ang="0">
                  <a:pos x="connsiteX183-367" y="connsiteY183-368"/>
                </a:cxn>
                <a:cxn ang="0">
                  <a:pos x="connsiteX184-369" y="connsiteY184-370"/>
                </a:cxn>
                <a:cxn ang="0">
                  <a:pos x="connsiteX185-371" y="connsiteY185-372"/>
                </a:cxn>
                <a:cxn ang="0">
                  <a:pos x="connsiteX186-373" y="connsiteY186-374"/>
                </a:cxn>
                <a:cxn ang="0">
                  <a:pos x="connsiteX187-375" y="connsiteY187-376"/>
                </a:cxn>
                <a:cxn ang="0">
                  <a:pos x="connsiteX188-377" y="connsiteY188-378"/>
                </a:cxn>
                <a:cxn ang="0">
                  <a:pos x="connsiteX189-379" y="connsiteY189-380"/>
                </a:cxn>
                <a:cxn ang="0">
                  <a:pos x="connsiteX190-381" y="connsiteY190-382"/>
                </a:cxn>
                <a:cxn ang="0">
                  <a:pos x="connsiteX191-383" y="connsiteY191-384"/>
                </a:cxn>
                <a:cxn ang="0">
                  <a:pos x="connsiteX192-385" y="connsiteY192-386"/>
                </a:cxn>
                <a:cxn ang="0">
                  <a:pos x="connsiteX193-387" y="connsiteY193-388"/>
                </a:cxn>
                <a:cxn ang="0">
                  <a:pos x="connsiteX194-389" y="connsiteY194-390"/>
                </a:cxn>
                <a:cxn ang="0">
                  <a:pos x="connsiteX195-391" y="connsiteY195-392"/>
                </a:cxn>
                <a:cxn ang="0">
                  <a:pos x="connsiteX196-393" y="connsiteY196-394"/>
                </a:cxn>
                <a:cxn ang="0">
                  <a:pos x="connsiteX197-395" y="connsiteY197-396"/>
                </a:cxn>
                <a:cxn ang="0">
                  <a:pos x="connsiteX198-397" y="connsiteY198-398"/>
                </a:cxn>
                <a:cxn ang="0">
                  <a:pos x="connsiteX199-399" y="connsiteY199-400"/>
                </a:cxn>
                <a:cxn ang="0">
                  <a:pos x="connsiteX200-401" y="connsiteY200-402"/>
                </a:cxn>
                <a:cxn ang="0">
                  <a:pos x="connsiteX201-403" y="connsiteY201-404"/>
                </a:cxn>
                <a:cxn ang="0">
                  <a:pos x="connsiteX202-405" y="connsiteY202-406"/>
                </a:cxn>
                <a:cxn ang="0">
                  <a:pos x="connsiteX203-407" y="connsiteY203-408"/>
                </a:cxn>
                <a:cxn ang="0">
                  <a:pos x="connsiteX204-409" y="connsiteY204-410"/>
                </a:cxn>
                <a:cxn ang="0">
                  <a:pos x="connsiteX205-411" y="connsiteY205-412"/>
                </a:cxn>
                <a:cxn ang="0">
                  <a:pos x="connsiteX206-413" y="connsiteY206-414"/>
                </a:cxn>
                <a:cxn ang="0">
                  <a:pos x="connsiteX207-415" y="connsiteY207-416"/>
                </a:cxn>
                <a:cxn ang="0">
                  <a:pos x="connsiteX208-417" y="connsiteY208-418"/>
                </a:cxn>
                <a:cxn ang="0">
                  <a:pos x="connsiteX209-419" y="connsiteY209-420"/>
                </a:cxn>
                <a:cxn ang="0">
                  <a:pos x="connsiteX210-421" y="connsiteY210-422"/>
                </a:cxn>
                <a:cxn ang="0">
                  <a:pos x="connsiteX211-423" y="connsiteY211-424"/>
                </a:cxn>
                <a:cxn ang="0">
                  <a:pos x="connsiteX212-425" y="connsiteY212-426"/>
                </a:cxn>
                <a:cxn ang="0">
                  <a:pos x="connsiteX213-427" y="connsiteY213-428"/>
                </a:cxn>
                <a:cxn ang="0">
                  <a:pos x="connsiteX214-429" y="connsiteY214-430"/>
                </a:cxn>
                <a:cxn ang="0">
                  <a:pos x="connsiteX215-431" y="connsiteY215-432"/>
                </a:cxn>
                <a:cxn ang="0">
                  <a:pos x="connsiteX216-433" y="connsiteY216-434"/>
                </a:cxn>
                <a:cxn ang="0">
                  <a:pos x="connsiteX217-435" y="connsiteY217-436"/>
                </a:cxn>
                <a:cxn ang="0">
                  <a:pos x="connsiteX218-437" y="connsiteY218-438"/>
                </a:cxn>
                <a:cxn ang="0">
                  <a:pos x="connsiteX219-439" y="connsiteY219-440"/>
                </a:cxn>
                <a:cxn ang="0">
                  <a:pos x="connsiteX220-441" y="connsiteY220-442"/>
                </a:cxn>
                <a:cxn ang="0">
                  <a:pos x="connsiteX221-443" y="connsiteY221-444"/>
                </a:cxn>
                <a:cxn ang="0">
                  <a:pos x="connsiteX222-445" y="connsiteY222-446"/>
                </a:cxn>
                <a:cxn ang="0">
                  <a:pos x="connsiteX223-447" y="connsiteY223-448"/>
                </a:cxn>
                <a:cxn ang="0">
                  <a:pos x="connsiteX224-449" y="connsiteY224-450"/>
                </a:cxn>
                <a:cxn ang="0">
                  <a:pos x="connsiteX225-451" y="connsiteY225-452"/>
                </a:cxn>
                <a:cxn ang="0">
                  <a:pos x="connsiteX226-453" y="connsiteY226-454"/>
                </a:cxn>
                <a:cxn ang="0">
                  <a:pos x="connsiteX227-455" y="connsiteY227-456"/>
                </a:cxn>
                <a:cxn ang="0">
                  <a:pos x="connsiteX228-457" y="connsiteY228-458"/>
                </a:cxn>
                <a:cxn ang="0">
                  <a:pos x="connsiteX229-459" y="connsiteY229-460"/>
                </a:cxn>
                <a:cxn ang="0">
                  <a:pos x="connsiteX230-461" y="connsiteY230-462"/>
                </a:cxn>
                <a:cxn ang="0">
                  <a:pos x="connsiteX231-463" y="connsiteY231-464"/>
                </a:cxn>
                <a:cxn ang="0">
                  <a:pos x="connsiteX232-465" y="connsiteY232-466"/>
                </a:cxn>
                <a:cxn ang="0">
                  <a:pos x="connsiteX233-467" y="connsiteY233-468"/>
                </a:cxn>
                <a:cxn ang="0">
                  <a:pos x="connsiteX234-469" y="connsiteY234-470"/>
                </a:cxn>
                <a:cxn ang="0">
                  <a:pos x="connsiteX235-471" y="connsiteY235-472"/>
                </a:cxn>
                <a:cxn ang="0">
                  <a:pos x="connsiteX236-473" y="connsiteY236-474"/>
                </a:cxn>
                <a:cxn ang="0">
                  <a:pos x="connsiteX237-475" y="connsiteY237-476"/>
                </a:cxn>
                <a:cxn ang="0">
                  <a:pos x="connsiteX238-477" y="connsiteY238-478"/>
                </a:cxn>
                <a:cxn ang="0">
                  <a:pos x="connsiteX239-479" y="connsiteY239-480"/>
                </a:cxn>
                <a:cxn ang="0">
                  <a:pos x="connsiteX240-481" y="connsiteY240-482"/>
                </a:cxn>
                <a:cxn ang="0">
                  <a:pos x="connsiteX241-483" y="connsiteY241-484"/>
                </a:cxn>
                <a:cxn ang="0">
                  <a:pos x="connsiteX242-485" y="connsiteY242-486"/>
                </a:cxn>
                <a:cxn ang="0">
                  <a:pos x="connsiteX243-487" y="connsiteY243-488"/>
                </a:cxn>
                <a:cxn ang="0">
                  <a:pos x="connsiteX244-489" y="connsiteY244-490"/>
                </a:cxn>
                <a:cxn ang="0">
                  <a:pos x="connsiteX245-491" y="connsiteY245-492"/>
                </a:cxn>
                <a:cxn ang="0">
                  <a:pos x="connsiteX246-493" y="connsiteY246-494"/>
                </a:cxn>
                <a:cxn ang="0">
                  <a:pos x="connsiteX247-495" y="connsiteY247-496"/>
                </a:cxn>
                <a:cxn ang="0">
                  <a:pos x="connsiteX248-497" y="connsiteY248-498"/>
                </a:cxn>
                <a:cxn ang="0">
                  <a:pos x="connsiteX249-499" y="connsiteY249-500"/>
                </a:cxn>
                <a:cxn ang="0">
                  <a:pos x="connsiteX250-501" y="connsiteY250-502"/>
                </a:cxn>
                <a:cxn ang="0">
                  <a:pos x="connsiteX251-503" y="connsiteY251-504"/>
                </a:cxn>
                <a:cxn ang="0">
                  <a:pos x="connsiteX252-505" y="connsiteY252-506"/>
                </a:cxn>
                <a:cxn ang="0">
                  <a:pos x="connsiteX253-507" y="connsiteY253-508"/>
                </a:cxn>
                <a:cxn ang="0">
                  <a:pos x="connsiteX254-509" y="connsiteY254-510"/>
                </a:cxn>
                <a:cxn ang="0">
                  <a:pos x="connsiteX255-511" y="connsiteY255-512"/>
                </a:cxn>
                <a:cxn ang="0">
                  <a:pos x="connsiteX256-513" y="connsiteY256-514"/>
                </a:cxn>
                <a:cxn ang="0">
                  <a:pos x="connsiteX257-515" y="connsiteY257-516"/>
                </a:cxn>
                <a:cxn ang="0">
                  <a:pos x="connsiteX258-517" y="connsiteY258-518"/>
                </a:cxn>
                <a:cxn ang="0">
                  <a:pos x="connsiteX259-519" y="connsiteY259-520"/>
                </a:cxn>
                <a:cxn ang="0">
                  <a:pos x="connsiteX260-521" y="connsiteY260-522"/>
                </a:cxn>
                <a:cxn ang="0">
                  <a:pos x="connsiteX261-523" y="connsiteY261-524"/>
                </a:cxn>
                <a:cxn ang="0">
                  <a:pos x="connsiteX262-525" y="connsiteY262-526"/>
                </a:cxn>
                <a:cxn ang="0">
                  <a:pos x="connsiteX263-527" y="connsiteY263-528"/>
                </a:cxn>
                <a:cxn ang="0">
                  <a:pos x="connsiteX264-529" y="connsiteY264-530"/>
                </a:cxn>
                <a:cxn ang="0">
                  <a:pos x="connsiteX265-531" y="connsiteY265-532"/>
                </a:cxn>
                <a:cxn ang="0">
                  <a:pos x="connsiteX266-533" y="connsiteY266-534"/>
                </a:cxn>
                <a:cxn ang="0">
                  <a:pos x="connsiteX267-535" y="connsiteY267-536"/>
                </a:cxn>
                <a:cxn ang="0">
                  <a:pos x="connsiteX268-537" y="connsiteY268-538"/>
                </a:cxn>
                <a:cxn ang="0">
                  <a:pos x="connsiteX269-539" y="connsiteY269-540"/>
                </a:cxn>
                <a:cxn ang="0">
                  <a:pos x="connsiteX270-541" y="connsiteY270-542"/>
                </a:cxn>
                <a:cxn ang="0">
                  <a:pos x="connsiteX271-543" y="connsiteY271-544"/>
                </a:cxn>
                <a:cxn ang="0">
                  <a:pos x="connsiteX272-545" y="connsiteY272-546"/>
                </a:cxn>
                <a:cxn ang="0">
                  <a:pos x="connsiteX273-547" y="connsiteY273-548"/>
                </a:cxn>
                <a:cxn ang="0">
                  <a:pos x="connsiteX274-549" y="connsiteY274-550"/>
                </a:cxn>
                <a:cxn ang="0">
                  <a:pos x="connsiteX275-551" y="connsiteY275-552"/>
                </a:cxn>
                <a:cxn ang="0">
                  <a:pos x="connsiteX276-553" y="connsiteY276-554"/>
                </a:cxn>
                <a:cxn ang="0">
                  <a:pos x="connsiteX277-555" y="connsiteY277-556"/>
                </a:cxn>
                <a:cxn ang="0">
                  <a:pos x="connsiteX278-557" y="connsiteY278-558"/>
                </a:cxn>
                <a:cxn ang="0">
                  <a:pos x="connsiteX279-559" y="connsiteY279-560"/>
                </a:cxn>
                <a:cxn ang="0">
                  <a:pos x="connsiteX280-561" y="connsiteY280-562"/>
                </a:cxn>
                <a:cxn ang="0">
                  <a:pos x="connsiteX281-563" y="connsiteY281-564"/>
                </a:cxn>
                <a:cxn ang="0">
                  <a:pos x="connsiteX282-565" y="connsiteY282-566"/>
                </a:cxn>
                <a:cxn ang="0">
                  <a:pos x="connsiteX283-567" y="connsiteY283-568"/>
                </a:cxn>
                <a:cxn ang="0">
                  <a:pos x="connsiteX284-569" y="connsiteY284-570"/>
                </a:cxn>
                <a:cxn ang="0">
                  <a:pos x="connsiteX285-571" y="connsiteY285-572"/>
                </a:cxn>
                <a:cxn ang="0">
                  <a:pos x="connsiteX286-573" y="connsiteY286-574"/>
                </a:cxn>
                <a:cxn ang="0">
                  <a:pos x="connsiteX287-575" y="connsiteY287-576"/>
                </a:cxn>
                <a:cxn ang="0">
                  <a:pos x="connsiteX288-577" y="connsiteY288-578"/>
                </a:cxn>
                <a:cxn ang="0">
                  <a:pos x="connsiteX289-579" y="connsiteY289-580"/>
                </a:cxn>
                <a:cxn ang="0">
                  <a:pos x="connsiteX290-581" y="connsiteY290-582"/>
                </a:cxn>
                <a:cxn ang="0">
                  <a:pos x="connsiteX291-583" y="connsiteY291-584"/>
                </a:cxn>
                <a:cxn ang="0">
                  <a:pos x="connsiteX292-585" y="connsiteY292-586"/>
                </a:cxn>
                <a:cxn ang="0">
                  <a:pos x="connsiteX293-587" y="connsiteY293-588"/>
                </a:cxn>
                <a:cxn ang="0">
                  <a:pos x="connsiteX294-589" y="connsiteY294-590"/>
                </a:cxn>
                <a:cxn ang="0">
                  <a:pos x="connsiteX295-591" y="connsiteY295-592"/>
                </a:cxn>
                <a:cxn ang="0">
                  <a:pos x="connsiteX296-593" y="connsiteY296-594"/>
                </a:cxn>
                <a:cxn ang="0">
                  <a:pos x="connsiteX297-595" y="connsiteY297-596"/>
                </a:cxn>
                <a:cxn ang="0">
                  <a:pos x="connsiteX298-597" y="connsiteY298-598"/>
                </a:cxn>
                <a:cxn ang="0">
                  <a:pos x="connsiteX299-599" y="connsiteY299-600"/>
                </a:cxn>
                <a:cxn ang="0">
                  <a:pos x="connsiteX300-601" y="connsiteY300-602"/>
                </a:cxn>
                <a:cxn ang="0">
                  <a:pos x="connsiteX301-603" y="connsiteY301-604"/>
                </a:cxn>
                <a:cxn ang="0">
                  <a:pos x="connsiteX302-605" y="connsiteY302-606"/>
                </a:cxn>
                <a:cxn ang="0">
                  <a:pos x="connsiteX303-607" y="connsiteY303-608"/>
                </a:cxn>
                <a:cxn ang="0">
                  <a:pos x="connsiteX304-609" y="connsiteY304-610"/>
                </a:cxn>
                <a:cxn ang="0">
                  <a:pos x="connsiteX305-611" y="connsiteY305-612"/>
                </a:cxn>
                <a:cxn ang="0">
                  <a:pos x="connsiteX306-613" y="connsiteY306-614"/>
                </a:cxn>
                <a:cxn ang="0">
                  <a:pos x="connsiteX307-615" y="connsiteY307-616"/>
                </a:cxn>
                <a:cxn ang="0">
                  <a:pos x="connsiteX308-617" y="connsiteY308-618"/>
                </a:cxn>
                <a:cxn ang="0">
                  <a:pos x="connsiteX309-619" y="connsiteY309-620"/>
                </a:cxn>
                <a:cxn ang="0">
                  <a:pos x="connsiteX310-621" y="connsiteY310-622"/>
                </a:cxn>
                <a:cxn ang="0">
                  <a:pos x="connsiteX311-623" y="connsiteY311-624"/>
                </a:cxn>
                <a:cxn ang="0">
                  <a:pos x="connsiteX312-625" y="connsiteY312-626"/>
                </a:cxn>
                <a:cxn ang="0">
                  <a:pos x="connsiteX313-627" y="connsiteY313-628"/>
                </a:cxn>
                <a:cxn ang="0">
                  <a:pos x="connsiteX314-629" y="connsiteY314-630"/>
                </a:cxn>
                <a:cxn ang="0">
                  <a:pos x="connsiteX315-631" y="connsiteY315-632"/>
                </a:cxn>
                <a:cxn ang="0">
                  <a:pos x="connsiteX316-633" y="connsiteY316-634"/>
                </a:cxn>
                <a:cxn ang="0">
                  <a:pos x="connsiteX317-635" y="connsiteY317-636"/>
                </a:cxn>
                <a:cxn ang="0">
                  <a:pos x="connsiteX318-637" y="connsiteY318-638"/>
                </a:cxn>
                <a:cxn ang="0">
                  <a:pos x="connsiteX319-639" y="connsiteY319-640"/>
                </a:cxn>
                <a:cxn ang="0">
                  <a:pos x="connsiteX320-641" y="connsiteY320-642"/>
                </a:cxn>
                <a:cxn ang="0">
                  <a:pos x="connsiteX321-643" y="connsiteY321-644"/>
                </a:cxn>
                <a:cxn ang="0">
                  <a:pos x="connsiteX322-645" y="connsiteY322-646"/>
                </a:cxn>
                <a:cxn ang="0">
                  <a:pos x="connsiteX323-647" y="connsiteY323-648"/>
                </a:cxn>
                <a:cxn ang="0">
                  <a:pos x="connsiteX324-649" y="connsiteY324-650"/>
                </a:cxn>
                <a:cxn ang="0">
                  <a:pos x="connsiteX325-651" y="connsiteY325-652"/>
                </a:cxn>
                <a:cxn ang="0">
                  <a:pos x="connsiteX326-653" y="connsiteY326-654"/>
                </a:cxn>
                <a:cxn ang="0">
                  <a:pos x="connsiteX327-655" y="connsiteY327-656"/>
                </a:cxn>
                <a:cxn ang="0">
                  <a:pos x="connsiteX328-657" y="connsiteY328-658"/>
                </a:cxn>
                <a:cxn ang="0">
                  <a:pos x="connsiteX329-659" y="connsiteY329-660"/>
                </a:cxn>
                <a:cxn ang="0">
                  <a:pos x="connsiteX330-661" y="connsiteY330-662"/>
                </a:cxn>
                <a:cxn ang="0">
                  <a:pos x="connsiteX331-663" y="connsiteY331-664"/>
                </a:cxn>
                <a:cxn ang="0">
                  <a:pos x="connsiteX332-665" y="connsiteY332-666"/>
                </a:cxn>
                <a:cxn ang="0">
                  <a:pos x="connsiteX333-667" y="connsiteY333-668"/>
                </a:cxn>
                <a:cxn ang="0">
                  <a:pos x="connsiteX334-669" y="connsiteY334-670"/>
                </a:cxn>
                <a:cxn ang="0">
                  <a:pos x="connsiteX335-671" y="connsiteY335-672"/>
                </a:cxn>
                <a:cxn ang="0">
                  <a:pos x="connsiteX336-673" y="connsiteY336-674"/>
                </a:cxn>
                <a:cxn ang="0">
                  <a:pos x="connsiteX337-675" y="connsiteY337-676"/>
                </a:cxn>
                <a:cxn ang="0">
                  <a:pos x="connsiteX338-677" y="connsiteY338-678"/>
                </a:cxn>
                <a:cxn ang="0">
                  <a:pos x="connsiteX339-679" y="connsiteY339-680"/>
                </a:cxn>
                <a:cxn ang="0">
                  <a:pos x="connsiteX340-681" y="connsiteY340-682"/>
                </a:cxn>
                <a:cxn ang="0">
                  <a:pos x="connsiteX341-683" y="connsiteY341-684"/>
                </a:cxn>
                <a:cxn ang="0">
                  <a:pos x="connsiteX342-685" y="connsiteY342-686"/>
                </a:cxn>
                <a:cxn ang="0">
                  <a:pos x="connsiteX343-687" y="connsiteY343-688"/>
                </a:cxn>
                <a:cxn ang="0">
                  <a:pos x="connsiteX344-689" y="connsiteY344-690"/>
                </a:cxn>
                <a:cxn ang="0">
                  <a:pos x="connsiteX345-691" y="connsiteY345-692"/>
                </a:cxn>
                <a:cxn ang="0">
                  <a:pos x="connsiteX346-693" y="connsiteY346-694"/>
                </a:cxn>
                <a:cxn ang="0">
                  <a:pos x="connsiteX347-695" y="connsiteY347-696"/>
                </a:cxn>
                <a:cxn ang="0">
                  <a:pos x="connsiteX348-697" y="connsiteY348-698"/>
                </a:cxn>
                <a:cxn ang="0">
                  <a:pos x="connsiteX349-699" y="connsiteY349-700"/>
                </a:cxn>
                <a:cxn ang="0">
                  <a:pos x="connsiteX350-701" y="connsiteY350-702"/>
                </a:cxn>
                <a:cxn ang="0">
                  <a:pos x="connsiteX351-703" y="connsiteY351-704"/>
                </a:cxn>
                <a:cxn ang="0">
                  <a:pos x="connsiteX352-705" y="connsiteY352-706"/>
                </a:cxn>
                <a:cxn ang="0">
                  <a:pos x="connsiteX353-707" y="connsiteY353-708"/>
                </a:cxn>
                <a:cxn ang="0">
                  <a:pos x="connsiteX354-709" y="connsiteY354-710"/>
                </a:cxn>
                <a:cxn ang="0">
                  <a:pos x="connsiteX355-711" y="connsiteY355-712"/>
                </a:cxn>
                <a:cxn ang="0">
                  <a:pos x="connsiteX356-713" y="connsiteY356-714"/>
                </a:cxn>
                <a:cxn ang="0">
                  <a:pos x="connsiteX357-715" y="connsiteY357-716"/>
                </a:cxn>
                <a:cxn ang="0">
                  <a:pos x="connsiteX358-717" y="connsiteY358-718"/>
                </a:cxn>
                <a:cxn ang="0">
                  <a:pos x="connsiteX359-719" y="connsiteY359-720"/>
                </a:cxn>
                <a:cxn ang="0">
                  <a:pos x="connsiteX360-721" y="connsiteY360-722"/>
                </a:cxn>
                <a:cxn ang="0">
                  <a:pos x="connsiteX361-723" y="connsiteY361-724"/>
                </a:cxn>
                <a:cxn ang="0">
                  <a:pos x="connsiteX362-725" y="connsiteY362-726"/>
                </a:cxn>
                <a:cxn ang="0">
                  <a:pos x="connsiteX363-727" y="connsiteY363-728"/>
                </a:cxn>
                <a:cxn ang="0">
                  <a:pos x="connsiteX364-729" y="connsiteY364-730"/>
                </a:cxn>
                <a:cxn ang="0">
                  <a:pos x="connsiteX365-731" y="connsiteY365-732"/>
                </a:cxn>
                <a:cxn ang="0">
                  <a:pos x="connsiteX366-733" y="connsiteY366-734"/>
                </a:cxn>
                <a:cxn ang="0">
                  <a:pos x="connsiteX367-735" y="connsiteY367-736"/>
                </a:cxn>
                <a:cxn ang="0">
                  <a:pos x="connsiteX368-737" y="connsiteY368-738"/>
                </a:cxn>
                <a:cxn ang="0">
                  <a:pos x="connsiteX369-739" y="connsiteY369-740"/>
                </a:cxn>
                <a:cxn ang="0">
                  <a:pos x="connsiteX370-741" y="connsiteY370-742"/>
                </a:cxn>
                <a:cxn ang="0">
                  <a:pos x="connsiteX371-743" y="connsiteY371-744"/>
                </a:cxn>
                <a:cxn ang="0">
                  <a:pos x="connsiteX372-745" y="connsiteY372-746"/>
                </a:cxn>
                <a:cxn ang="0">
                  <a:pos x="connsiteX373-747" y="connsiteY373-748"/>
                </a:cxn>
                <a:cxn ang="0">
                  <a:pos x="connsiteX374-749" y="connsiteY374-750"/>
                </a:cxn>
                <a:cxn ang="0">
                  <a:pos x="connsiteX375-751" y="connsiteY375-752"/>
                </a:cxn>
                <a:cxn ang="0">
                  <a:pos x="connsiteX376-753" y="connsiteY376-754"/>
                </a:cxn>
                <a:cxn ang="0">
                  <a:pos x="connsiteX377-755" y="connsiteY377-756"/>
                </a:cxn>
                <a:cxn ang="0">
                  <a:pos x="connsiteX378-757" y="connsiteY378-758"/>
                </a:cxn>
                <a:cxn ang="0">
                  <a:pos x="connsiteX379-759" y="connsiteY379-760"/>
                </a:cxn>
                <a:cxn ang="0">
                  <a:pos x="connsiteX380-761" y="connsiteY380-762"/>
                </a:cxn>
                <a:cxn ang="0">
                  <a:pos x="connsiteX381-763" y="connsiteY381-764"/>
                </a:cxn>
                <a:cxn ang="0">
                  <a:pos x="connsiteX382-765" y="connsiteY382-766"/>
                </a:cxn>
                <a:cxn ang="0">
                  <a:pos x="connsiteX383-767" y="connsiteY383-768"/>
                </a:cxn>
                <a:cxn ang="0">
                  <a:pos x="connsiteX384-769" y="connsiteY384-770"/>
                </a:cxn>
                <a:cxn ang="0">
                  <a:pos x="connsiteX385-771" y="connsiteY385-772"/>
                </a:cxn>
                <a:cxn ang="0">
                  <a:pos x="connsiteX386-773" y="connsiteY386-774"/>
                </a:cxn>
                <a:cxn ang="0">
                  <a:pos x="connsiteX387-775" y="connsiteY387-776"/>
                </a:cxn>
                <a:cxn ang="0">
                  <a:pos x="connsiteX388-777" y="connsiteY388-778"/>
                </a:cxn>
                <a:cxn ang="0">
                  <a:pos x="connsiteX389-779" y="connsiteY389-780"/>
                </a:cxn>
                <a:cxn ang="0">
                  <a:pos x="connsiteX390-781" y="connsiteY390-782"/>
                </a:cxn>
                <a:cxn ang="0">
                  <a:pos x="connsiteX391-783" y="connsiteY391-784"/>
                </a:cxn>
                <a:cxn ang="0">
                  <a:pos x="connsiteX392-785" y="connsiteY392-786"/>
                </a:cxn>
                <a:cxn ang="0">
                  <a:pos x="connsiteX393-787" y="connsiteY393-788"/>
                </a:cxn>
                <a:cxn ang="0">
                  <a:pos x="connsiteX394-789" y="connsiteY394-790"/>
                </a:cxn>
                <a:cxn ang="0">
                  <a:pos x="connsiteX395-791" y="connsiteY395-792"/>
                </a:cxn>
                <a:cxn ang="0">
                  <a:pos x="connsiteX396-793" y="connsiteY396-794"/>
                </a:cxn>
                <a:cxn ang="0">
                  <a:pos x="connsiteX397-795" y="connsiteY397-796"/>
                </a:cxn>
                <a:cxn ang="0">
                  <a:pos x="connsiteX398-797" y="connsiteY398-798"/>
                </a:cxn>
                <a:cxn ang="0">
                  <a:pos x="connsiteX399-799" y="connsiteY399-800"/>
                </a:cxn>
                <a:cxn ang="0">
                  <a:pos x="connsiteX400-801" y="connsiteY400-802"/>
                </a:cxn>
                <a:cxn ang="0">
                  <a:pos x="connsiteX401-803" y="connsiteY401-804"/>
                </a:cxn>
                <a:cxn ang="0">
                  <a:pos x="connsiteX402-805" y="connsiteY402-806"/>
                </a:cxn>
                <a:cxn ang="0">
                  <a:pos x="connsiteX403-807" y="connsiteY403-808"/>
                </a:cxn>
                <a:cxn ang="0">
                  <a:pos x="connsiteX404-809" y="connsiteY404-810"/>
                </a:cxn>
                <a:cxn ang="0">
                  <a:pos x="connsiteX405-811" y="connsiteY405-812"/>
                </a:cxn>
                <a:cxn ang="0">
                  <a:pos x="connsiteX406-813" y="connsiteY406-814"/>
                </a:cxn>
                <a:cxn ang="0">
                  <a:pos x="connsiteX407-815" y="connsiteY407-816"/>
                </a:cxn>
                <a:cxn ang="0">
                  <a:pos x="connsiteX408-817" y="connsiteY408-818"/>
                </a:cxn>
                <a:cxn ang="0">
                  <a:pos x="connsiteX409-819" y="connsiteY409-820"/>
                </a:cxn>
                <a:cxn ang="0">
                  <a:pos x="connsiteX410-821" y="connsiteY410-822"/>
                </a:cxn>
                <a:cxn ang="0">
                  <a:pos x="connsiteX411-823" y="connsiteY411-824"/>
                </a:cxn>
                <a:cxn ang="0">
                  <a:pos x="connsiteX412-825" y="connsiteY412-826"/>
                </a:cxn>
                <a:cxn ang="0">
                  <a:pos x="connsiteX413-827" y="connsiteY413-828"/>
                </a:cxn>
                <a:cxn ang="0">
                  <a:pos x="connsiteX414-829" y="connsiteY414-830"/>
                </a:cxn>
                <a:cxn ang="0">
                  <a:pos x="connsiteX415-831" y="connsiteY415-832"/>
                </a:cxn>
                <a:cxn ang="0">
                  <a:pos x="connsiteX416-833" y="connsiteY416-834"/>
                </a:cxn>
                <a:cxn ang="0">
                  <a:pos x="connsiteX417-835" y="connsiteY417-836"/>
                </a:cxn>
                <a:cxn ang="0">
                  <a:pos x="connsiteX418-837" y="connsiteY418-838"/>
                </a:cxn>
                <a:cxn ang="0">
                  <a:pos x="connsiteX419-839" y="connsiteY419-840"/>
                </a:cxn>
                <a:cxn ang="0">
                  <a:pos x="connsiteX420-841" y="connsiteY420-842"/>
                </a:cxn>
                <a:cxn ang="0">
                  <a:pos x="connsiteX421-843" y="connsiteY421-844"/>
                </a:cxn>
                <a:cxn ang="0">
                  <a:pos x="connsiteX422-845" y="connsiteY422-846"/>
                </a:cxn>
                <a:cxn ang="0">
                  <a:pos x="connsiteX423-847" y="connsiteY423-848"/>
                </a:cxn>
                <a:cxn ang="0">
                  <a:pos x="connsiteX424-849" y="connsiteY424-850"/>
                </a:cxn>
                <a:cxn ang="0">
                  <a:pos x="connsiteX425-851" y="connsiteY425-852"/>
                </a:cxn>
                <a:cxn ang="0">
                  <a:pos x="connsiteX426-853" y="connsiteY426-854"/>
                </a:cxn>
                <a:cxn ang="0">
                  <a:pos x="connsiteX427-855" y="connsiteY427-856"/>
                </a:cxn>
                <a:cxn ang="0">
                  <a:pos x="connsiteX428-857" y="connsiteY428-858"/>
                </a:cxn>
                <a:cxn ang="0">
                  <a:pos x="connsiteX429-859" y="connsiteY429-860"/>
                </a:cxn>
                <a:cxn ang="0">
                  <a:pos x="connsiteX430-861" y="connsiteY430-862"/>
                </a:cxn>
                <a:cxn ang="0">
                  <a:pos x="connsiteX431-863" y="connsiteY431-864"/>
                </a:cxn>
                <a:cxn ang="0">
                  <a:pos x="connsiteX432-865" y="connsiteY432-866"/>
                </a:cxn>
                <a:cxn ang="0">
                  <a:pos x="connsiteX433-867" y="connsiteY433-868"/>
                </a:cxn>
                <a:cxn ang="0">
                  <a:pos x="connsiteX434-869" y="connsiteY434-870"/>
                </a:cxn>
                <a:cxn ang="0">
                  <a:pos x="connsiteX435-871" y="connsiteY435-872"/>
                </a:cxn>
                <a:cxn ang="0">
                  <a:pos x="connsiteX436-873" y="connsiteY436-874"/>
                </a:cxn>
                <a:cxn ang="0">
                  <a:pos x="connsiteX437-875" y="connsiteY437-876"/>
                </a:cxn>
                <a:cxn ang="0">
                  <a:pos x="connsiteX438-877" y="connsiteY438-878"/>
                </a:cxn>
                <a:cxn ang="0">
                  <a:pos x="connsiteX439-879" y="connsiteY439-880"/>
                </a:cxn>
                <a:cxn ang="0">
                  <a:pos x="connsiteX440-881" y="connsiteY440-882"/>
                </a:cxn>
                <a:cxn ang="0">
                  <a:pos x="connsiteX441-883" y="connsiteY441-884"/>
                </a:cxn>
                <a:cxn ang="0">
                  <a:pos x="connsiteX442-885" y="connsiteY442-886"/>
                </a:cxn>
                <a:cxn ang="0">
                  <a:pos x="connsiteX443-887" y="connsiteY443-888"/>
                </a:cxn>
                <a:cxn ang="0">
                  <a:pos x="connsiteX444-889" y="connsiteY444-890"/>
                </a:cxn>
                <a:cxn ang="0">
                  <a:pos x="connsiteX445-891" y="connsiteY445-892"/>
                </a:cxn>
                <a:cxn ang="0">
                  <a:pos x="connsiteX446-893" y="connsiteY446-894"/>
                </a:cxn>
                <a:cxn ang="0">
                  <a:pos x="connsiteX447-895" y="connsiteY447-896"/>
                </a:cxn>
                <a:cxn ang="0">
                  <a:pos x="connsiteX448-897" y="connsiteY448-898"/>
                </a:cxn>
                <a:cxn ang="0">
                  <a:pos x="connsiteX449-899" y="connsiteY449-900"/>
                </a:cxn>
                <a:cxn ang="0">
                  <a:pos x="connsiteX450-901" y="connsiteY450-902"/>
                </a:cxn>
                <a:cxn ang="0">
                  <a:pos x="connsiteX451-903" y="connsiteY451-904"/>
                </a:cxn>
                <a:cxn ang="0">
                  <a:pos x="connsiteX452-905" y="connsiteY452-906"/>
                </a:cxn>
                <a:cxn ang="0">
                  <a:pos x="connsiteX453-907" y="connsiteY453-908"/>
                </a:cxn>
                <a:cxn ang="0">
                  <a:pos x="connsiteX454-909" y="connsiteY454-910"/>
                </a:cxn>
                <a:cxn ang="0">
                  <a:pos x="connsiteX455-911" y="connsiteY455-912"/>
                </a:cxn>
                <a:cxn ang="0">
                  <a:pos x="connsiteX456-913" y="connsiteY456-914"/>
                </a:cxn>
                <a:cxn ang="0">
                  <a:pos x="connsiteX457-915" y="connsiteY457-916"/>
                </a:cxn>
                <a:cxn ang="0">
                  <a:pos x="connsiteX458-917" y="connsiteY458-918"/>
                </a:cxn>
                <a:cxn ang="0">
                  <a:pos x="connsiteX459-919" y="connsiteY459-920"/>
                </a:cxn>
                <a:cxn ang="0">
                  <a:pos x="connsiteX460-921" y="connsiteY460-922"/>
                </a:cxn>
                <a:cxn ang="0">
                  <a:pos x="connsiteX461-923" y="connsiteY461-924"/>
                </a:cxn>
                <a:cxn ang="0">
                  <a:pos x="connsiteX462-925" y="connsiteY462-926"/>
                </a:cxn>
                <a:cxn ang="0">
                  <a:pos x="connsiteX463-927" y="connsiteY463-928"/>
                </a:cxn>
                <a:cxn ang="0">
                  <a:pos x="connsiteX464-929" y="connsiteY464-930"/>
                </a:cxn>
                <a:cxn ang="0">
                  <a:pos x="connsiteX465-931" y="connsiteY465-932"/>
                </a:cxn>
                <a:cxn ang="0">
                  <a:pos x="connsiteX466-933" y="connsiteY466-934"/>
                </a:cxn>
                <a:cxn ang="0">
                  <a:pos x="connsiteX467-935" y="connsiteY467-936"/>
                </a:cxn>
                <a:cxn ang="0">
                  <a:pos x="connsiteX468-937" y="connsiteY468-938"/>
                </a:cxn>
                <a:cxn ang="0">
                  <a:pos x="connsiteX469-939" y="connsiteY469-940"/>
                </a:cxn>
                <a:cxn ang="0">
                  <a:pos x="connsiteX470-941" y="connsiteY470-942"/>
                </a:cxn>
                <a:cxn ang="0">
                  <a:pos x="connsiteX471-943" y="connsiteY471-944"/>
                </a:cxn>
                <a:cxn ang="0">
                  <a:pos x="connsiteX472-945" y="connsiteY472-946"/>
                </a:cxn>
                <a:cxn ang="0">
                  <a:pos x="connsiteX473-947" y="connsiteY473-948"/>
                </a:cxn>
                <a:cxn ang="0">
                  <a:pos x="connsiteX474-949" y="connsiteY474-950"/>
                </a:cxn>
                <a:cxn ang="0">
                  <a:pos x="connsiteX475-951" y="connsiteY475-952"/>
                </a:cxn>
                <a:cxn ang="0">
                  <a:pos x="connsiteX476-953" y="connsiteY476-954"/>
                </a:cxn>
                <a:cxn ang="0">
                  <a:pos x="connsiteX477-955" y="connsiteY477-956"/>
                </a:cxn>
                <a:cxn ang="0">
                  <a:pos x="connsiteX478-957" y="connsiteY478-958"/>
                </a:cxn>
                <a:cxn ang="0">
                  <a:pos x="connsiteX479-959" y="connsiteY479-960"/>
                </a:cxn>
                <a:cxn ang="0">
                  <a:pos x="connsiteX480-961" y="connsiteY480-962"/>
                </a:cxn>
                <a:cxn ang="0">
                  <a:pos x="connsiteX481-963" y="connsiteY481-964"/>
                </a:cxn>
                <a:cxn ang="0">
                  <a:pos x="connsiteX482-965" y="connsiteY482-966"/>
                </a:cxn>
                <a:cxn ang="0">
                  <a:pos x="connsiteX483-967" y="connsiteY483-968"/>
                </a:cxn>
                <a:cxn ang="0">
                  <a:pos x="connsiteX484-969" y="connsiteY484-970"/>
                </a:cxn>
                <a:cxn ang="0">
                  <a:pos x="connsiteX485-971" y="connsiteY485-972"/>
                </a:cxn>
                <a:cxn ang="0">
                  <a:pos x="connsiteX486-973" y="connsiteY486-974"/>
                </a:cxn>
                <a:cxn ang="0">
                  <a:pos x="connsiteX487-975" y="connsiteY487-976"/>
                </a:cxn>
                <a:cxn ang="0">
                  <a:pos x="connsiteX488-977" y="connsiteY488-978"/>
                </a:cxn>
                <a:cxn ang="0">
                  <a:pos x="connsiteX489-979" y="connsiteY489-980"/>
                </a:cxn>
                <a:cxn ang="0">
                  <a:pos x="connsiteX490-981" y="connsiteY490-982"/>
                </a:cxn>
                <a:cxn ang="0">
                  <a:pos x="connsiteX491-983" y="connsiteY491-984"/>
                </a:cxn>
                <a:cxn ang="0">
                  <a:pos x="connsiteX492-985" y="connsiteY492-986"/>
                </a:cxn>
                <a:cxn ang="0">
                  <a:pos x="connsiteX493-987" y="connsiteY493-988"/>
                </a:cxn>
                <a:cxn ang="0">
                  <a:pos x="connsiteX494-989" y="connsiteY494-990"/>
                </a:cxn>
                <a:cxn ang="0">
                  <a:pos x="connsiteX495-991" y="connsiteY495-992"/>
                </a:cxn>
                <a:cxn ang="0">
                  <a:pos x="connsiteX496-993" y="connsiteY496-994"/>
                </a:cxn>
                <a:cxn ang="0">
                  <a:pos x="connsiteX497-995" y="connsiteY497-996"/>
                </a:cxn>
                <a:cxn ang="0">
                  <a:pos x="connsiteX498-997" y="connsiteY498-998"/>
                </a:cxn>
                <a:cxn ang="0">
                  <a:pos x="connsiteX499-999" y="connsiteY499-1000"/>
                </a:cxn>
                <a:cxn ang="0">
                  <a:pos x="connsiteX500-1001" y="connsiteY500-1002"/>
                </a:cxn>
                <a:cxn ang="0">
                  <a:pos x="connsiteX501-1003" y="connsiteY501-1004"/>
                </a:cxn>
                <a:cxn ang="0">
                  <a:pos x="connsiteX502-1005" y="connsiteY502-1006"/>
                </a:cxn>
                <a:cxn ang="0">
                  <a:pos x="connsiteX503-1007" y="connsiteY503-1008"/>
                </a:cxn>
                <a:cxn ang="0">
                  <a:pos x="connsiteX504-1009" y="connsiteY504-1010"/>
                </a:cxn>
                <a:cxn ang="0">
                  <a:pos x="connsiteX505-1011" y="connsiteY505-1012"/>
                </a:cxn>
                <a:cxn ang="0">
                  <a:pos x="connsiteX506-1013" y="connsiteY506-1014"/>
                </a:cxn>
                <a:cxn ang="0">
                  <a:pos x="connsiteX507-1015" y="connsiteY507-1016"/>
                </a:cxn>
                <a:cxn ang="0">
                  <a:pos x="connsiteX508-1017" y="connsiteY508-1018"/>
                </a:cxn>
                <a:cxn ang="0">
                  <a:pos x="connsiteX509-1019" y="connsiteY509-1020"/>
                </a:cxn>
                <a:cxn ang="0">
                  <a:pos x="connsiteX510-1021" y="connsiteY510-1022"/>
                </a:cxn>
                <a:cxn ang="0">
                  <a:pos x="connsiteX511-1023" y="connsiteY511-1024"/>
                </a:cxn>
                <a:cxn ang="0">
                  <a:pos x="connsiteX512-1025" y="connsiteY512-1026"/>
                </a:cxn>
                <a:cxn ang="0">
                  <a:pos x="connsiteX513-1027" y="connsiteY513-1028"/>
                </a:cxn>
                <a:cxn ang="0">
                  <a:pos x="connsiteX514-1029" y="connsiteY514-1030"/>
                </a:cxn>
              </a:cxnLst>
              <a:rect l="l" t="t" r="r" b="b"/>
              <a:pathLst>
                <a:path w="3336130" h="2176819">
                  <a:moveTo>
                    <a:pt x="45242" y="85725"/>
                  </a:moveTo>
                  <a:lnTo>
                    <a:pt x="45242" y="85725"/>
                  </a:lnTo>
                  <a:cubicBezTo>
                    <a:pt x="59530" y="84137"/>
                    <a:pt x="74009" y="83781"/>
                    <a:pt x="88105" y="80962"/>
                  </a:cubicBezTo>
                  <a:cubicBezTo>
                    <a:pt x="97950" y="78993"/>
                    <a:pt x="107155" y="74612"/>
                    <a:pt x="116680" y="71437"/>
                  </a:cubicBezTo>
                  <a:lnTo>
                    <a:pt x="130967" y="66675"/>
                  </a:lnTo>
                  <a:cubicBezTo>
                    <a:pt x="134142" y="61912"/>
                    <a:pt x="136184" y="56156"/>
                    <a:pt x="140492" y="52387"/>
                  </a:cubicBezTo>
                  <a:cubicBezTo>
                    <a:pt x="155214" y="39505"/>
                    <a:pt x="177683" y="26663"/>
                    <a:pt x="197642" y="23812"/>
                  </a:cubicBezTo>
                  <a:lnTo>
                    <a:pt x="230980" y="19050"/>
                  </a:lnTo>
                  <a:cubicBezTo>
                    <a:pt x="235742" y="17462"/>
                    <a:pt x="240367" y="15376"/>
                    <a:pt x="245267" y="14287"/>
                  </a:cubicBezTo>
                  <a:cubicBezTo>
                    <a:pt x="275519" y="7564"/>
                    <a:pt x="304383" y="7175"/>
                    <a:pt x="335755" y="4762"/>
                  </a:cubicBezTo>
                  <a:cubicBezTo>
                    <a:pt x="340517" y="3175"/>
                    <a:pt x="345022" y="0"/>
                    <a:pt x="350042" y="0"/>
                  </a:cubicBezTo>
                  <a:cubicBezTo>
                    <a:pt x="366519" y="0"/>
                    <a:pt x="387486" y="10551"/>
                    <a:pt x="402430" y="14287"/>
                  </a:cubicBezTo>
                  <a:cubicBezTo>
                    <a:pt x="408780" y="15875"/>
                    <a:pt x="415186" y="17252"/>
                    <a:pt x="421480" y="19050"/>
                  </a:cubicBezTo>
                  <a:cubicBezTo>
                    <a:pt x="469306" y="32715"/>
                    <a:pt x="395262" y="13685"/>
                    <a:pt x="454817" y="28575"/>
                  </a:cubicBezTo>
                  <a:cubicBezTo>
                    <a:pt x="497016" y="20135"/>
                    <a:pt x="480088" y="21329"/>
                    <a:pt x="545305" y="28575"/>
                  </a:cubicBezTo>
                  <a:cubicBezTo>
                    <a:pt x="551810" y="29298"/>
                    <a:pt x="557836" y="32744"/>
                    <a:pt x="564355" y="33337"/>
                  </a:cubicBezTo>
                  <a:cubicBezTo>
                    <a:pt x="592857" y="35928"/>
                    <a:pt x="621505" y="36512"/>
                    <a:pt x="650080" y="38100"/>
                  </a:cubicBezTo>
                  <a:cubicBezTo>
                    <a:pt x="654842" y="39687"/>
                    <a:pt x="659524" y="41541"/>
                    <a:pt x="664367" y="42862"/>
                  </a:cubicBezTo>
                  <a:cubicBezTo>
                    <a:pt x="676997" y="46306"/>
                    <a:pt x="702467" y="52387"/>
                    <a:pt x="702467" y="52387"/>
                  </a:cubicBezTo>
                  <a:cubicBezTo>
                    <a:pt x="718342" y="50800"/>
                    <a:pt x="734138" y="47625"/>
                    <a:pt x="750092" y="47625"/>
                  </a:cubicBezTo>
                  <a:cubicBezTo>
                    <a:pt x="764468" y="47625"/>
                    <a:pt x="778651" y="50957"/>
                    <a:pt x="792955" y="52387"/>
                  </a:cubicBezTo>
                  <a:cubicBezTo>
                    <a:pt x="914235" y="64515"/>
                    <a:pt x="783170" y="50243"/>
                    <a:pt x="888205" y="61912"/>
                  </a:cubicBezTo>
                  <a:cubicBezTo>
                    <a:pt x="930418" y="75983"/>
                    <a:pt x="906801" y="72546"/>
                    <a:pt x="959642" y="66675"/>
                  </a:cubicBezTo>
                  <a:cubicBezTo>
                    <a:pt x="965992" y="65087"/>
                    <a:pt x="972423" y="63793"/>
                    <a:pt x="978692" y="61912"/>
                  </a:cubicBezTo>
                  <a:cubicBezTo>
                    <a:pt x="988309" y="59027"/>
                    <a:pt x="997252" y="53102"/>
                    <a:pt x="1007267" y="52387"/>
                  </a:cubicBezTo>
                  <a:lnTo>
                    <a:pt x="1073942" y="47625"/>
                  </a:lnTo>
                  <a:cubicBezTo>
                    <a:pt x="1102737" y="40426"/>
                    <a:pt x="1086776" y="44933"/>
                    <a:pt x="1121567" y="33337"/>
                  </a:cubicBezTo>
                  <a:lnTo>
                    <a:pt x="1135855" y="28575"/>
                  </a:lnTo>
                  <a:cubicBezTo>
                    <a:pt x="1134267" y="33337"/>
                    <a:pt x="1133337" y="38372"/>
                    <a:pt x="1131092" y="42862"/>
                  </a:cubicBezTo>
                  <a:cubicBezTo>
                    <a:pt x="1117552" y="69941"/>
                    <a:pt x="1102397" y="59067"/>
                    <a:pt x="1169192" y="52387"/>
                  </a:cubicBezTo>
                  <a:cubicBezTo>
                    <a:pt x="1172166" y="43466"/>
                    <a:pt x="1173882" y="28575"/>
                    <a:pt x="1188242" y="28575"/>
                  </a:cubicBezTo>
                  <a:cubicBezTo>
                    <a:pt x="1198282" y="28575"/>
                    <a:pt x="1207292" y="34925"/>
                    <a:pt x="1216817" y="38100"/>
                  </a:cubicBezTo>
                  <a:cubicBezTo>
                    <a:pt x="1216822" y="38102"/>
                    <a:pt x="1245387" y="47621"/>
                    <a:pt x="1245392" y="47625"/>
                  </a:cubicBezTo>
                  <a:lnTo>
                    <a:pt x="1259680" y="57150"/>
                  </a:lnTo>
                  <a:cubicBezTo>
                    <a:pt x="1278730" y="55562"/>
                    <a:pt x="1297882" y="54913"/>
                    <a:pt x="1316830" y="52387"/>
                  </a:cubicBezTo>
                  <a:cubicBezTo>
                    <a:pt x="1321806" y="51724"/>
                    <a:pt x="1326097" y="47625"/>
                    <a:pt x="1331117" y="47625"/>
                  </a:cubicBezTo>
                  <a:cubicBezTo>
                    <a:pt x="1350233" y="47625"/>
                    <a:pt x="1369217" y="50800"/>
                    <a:pt x="1388267" y="52387"/>
                  </a:cubicBezTo>
                  <a:cubicBezTo>
                    <a:pt x="1396205" y="53975"/>
                    <a:pt x="1404227" y="55187"/>
                    <a:pt x="1412080" y="57150"/>
                  </a:cubicBezTo>
                  <a:cubicBezTo>
                    <a:pt x="1416950" y="58368"/>
                    <a:pt x="1421405" y="61149"/>
                    <a:pt x="1426367" y="61912"/>
                  </a:cubicBezTo>
                  <a:cubicBezTo>
                    <a:pt x="1442136" y="64338"/>
                    <a:pt x="1458117" y="65087"/>
                    <a:pt x="1473992" y="66675"/>
                  </a:cubicBezTo>
                  <a:cubicBezTo>
                    <a:pt x="1520702" y="82245"/>
                    <a:pt x="1492561" y="75366"/>
                    <a:pt x="1559717" y="80962"/>
                  </a:cubicBezTo>
                  <a:cubicBezTo>
                    <a:pt x="1565731" y="82967"/>
                    <a:pt x="1586844" y="86756"/>
                    <a:pt x="1583530" y="100012"/>
                  </a:cubicBezTo>
                  <a:cubicBezTo>
                    <a:pt x="1582312" y="104882"/>
                    <a:pt x="1574005" y="103187"/>
                    <a:pt x="1569242" y="104775"/>
                  </a:cubicBezTo>
                  <a:cubicBezTo>
                    <a:pt x="1555547" y="145863"/>
                    <a:pt x="1558804" y="121331"/>
                    <a:pt x="1650205" y="114300"/>
                  </a:cubicBezTo>
                  <a:cubicBezTo>
                    <a:pt x="1662966" y="113318"/>
                    <a:pt x="1675605" y="111125"/>
                    <a:pt x="1688305" y="109537"/>
                  </a:cubicBezTo>
                  <a:cubicBezTo>
                    <a:pt x="1710530" y="111125"/>
                    <a:pt x="1733364" y="108896"/>
                    <a:pt x="1754980" y="114300"/>
                  </a:cubicBezTo>
                  <a:cubicBezTo>
                    <a:pt x="1766086" y="117077"/>
                    <a:pt x="1783555" y="133350"/>
                    <a:pt x="1783555" y="133350"/>
                  </a:cubicBezTo>
                  <a:cubicBezTo>
                    <a:pt x="1781967" y="120650"/>
                    <a:pt x="1773068" y="106698"/>
                    <a:pt x="1778792" y="95250"/>
                  </a:cubicBezTo>
                  <a:cubicBezTo>
                    <a:pt x="1783282" y="86270"/>
                    <a:pt x="1807367" y="85725"/>
                    <a:pt x="1807367" y="85725"/>
                  </a:cubicBezTo>
                  <a:cubicBezTo>
                    <a:pt x="1812130" y="82550"/>
                    <a:pt x="1815989" y="77010"/>
                    <a:pt x="1821655" y="76200"/>
                  </a:cubicBezTo>
                  <a:cubicBezTo>
                    <a:pt x="1838341" y="73816"/>
                    <a:pt x="1842182" y="84794"/>
                    <a:pt x="1854992" y="90487"/>
                  </a:cubicBezTo>
                  <a:cubicBezTo>
                    <a:pt x="1864167" y="94565"/>
                    <a:pt x="1873588" y="98903"/>
                    <a:pt x="1883567" y="100012"/>
                  </a:cubicBezTo>
                  <a:cubicBezTo>
                    <a:pt x="1897855" y="101600"/>
                    <a:pt x="1912199" y="102742"/>
                    <a:pt x="1926430" y="104775"/>
                  </a:cubicBezTo>
                  <a:cubicBezTo>
                    <a:pt x="1934443" y="105920"/>
                    <a:pt x="1942278" y="108089"/>
                    <a:pt x="1950242" y="109537"/>
                  </a:cubicBezTo>
                  <a:cubicBezTo>
                    <a:pt x="1959743" y="111264"/>
                    <a:pt x="1969292" y="112712"/>
                    <a:pt x="1978817" y="114300"/>
                  </a:cubicBezTo>
                  <a:cubicBezTo>
                    <a:pt x="2012155" y="112712"/>
                    <a:pt x="2045993" y="115507"/>
                    <a:pt x="2078830" y="109537"/>
                  </a:cubicBezTo>
                  <a:cubicBezTo>
                    <a:pt x="2083769" y="108639"/>
                    <a:pt x="2083592" y="100270"/>
                    <a:pt x="2083592" y="95250"/>
                  </a:cubicBezTo>
                  <a:cubicBezTo>
                    <a:pt x="2083592" y="79913"/>
                    <a:pt x="2075514" y="78751"/>
                    <a:pt x="2064542" y="71437"/>
                  </a:cubicBezTo>
                  <a:cubicBezTo>
                    <a:pt x="2059780" y="73025"/>
                    <a:pt x="2052119" y="80861"/>
                    <a:pt x="2050255" y="76200"/>
                  </a:cubicBezTo>
                  <a:cubicBezTo>
                    <a:pt x="2046669" y="67234"/>
                    <a:pt x="2047395" y="53554"/>
                    <a:pt x="2055017" y="47625"/>
                  </a:cubicBezTo>
                  <a:cubicBezTo>
                    <a:pt x="2065120" y="39767"/>
                    <a:pt x="2080417" y="44450"/>
                    <a:pt x="2093117" y="42862"/>
                  </a:cubicBezTo>
                  <a:cubicBezTo>
                    <a:pt x="2097880" y="41275"/>
                    <a:pt x="2102744" y="36236"/>
                    <a:pt x="2107405" y="38100"/>
                  </a:cubicBezTo>
                  <a:cubicBezTo>
                    <a:pt x="2112719" y="40226"/>
                    <a:pt x="2112883" y="48340"/>
                    <a:pt x="2116930" y="52387"/>
                  </a:cubicBezTo>
                  <a:cubicBezTo>
                    <a:pt x="2120977" y="56434"/>
                    <a:pt x="2126455" y="58737"/>
                    <a:pt x="2131217" y="61912"/>
                  </a:cubicBezTo>
                  <a:cubicBezTo>
                    <a:pt x="2134392" y="66675"/>
                    <a:pt x="2140110" y="70511"/>
                    <a:pt x="2140742" y="76200"/>
                  </a:cubicBezTo>
                  <a:cubicBezTo>
                    <a:pt x="2141872" y="86373"/>
                    <a:pt x="2129434" y="107754"/>
                    <a:pt x="2140742" y="119062"/>
                  </a:cubicBezTo>
                  <a:cubicBezTo>
                    <a:pt x="2144292" y="122612"/>
                    <a:pt x="2150267" y="122237"/>
                    <a:pt x="2155030" y="123825"/>
                  </a:cubicBezTo>
                  <a:cubicBezTo>
                    <a:pt x="2171508" y="118332"/>
                    <a:pt x="2170225" y="122008"/>
                    <a:pt x="2178842" y="104775"/>
                  </a:cubicBezTo>
                  <a:cubicBezTo>
                    <a:pt x="2181087" y="100285"/>
                    <a:pt x="2180055" y="94037"/>
                    <a:pt x="2183605" y="90487"/>
                  </a:cubicBezTo>
                  <a:cubicBezTo>
                    <a:pt x="2187155" y="86937"/>
                    <a:pt x="2193130" y="87312"/>
                    <a:pt x="2197892" y="85725"/>
                  </a:cubicBezTo>
                  <a:cubicBezTo>
                    <a:pt x="2199480" y="80962"/>
                    <a:pt x="2199105" y="74987"/>
                    <a:pt x="2202655" y="71437"/>
                  </a:cubicBezTo>
                  <a:cubicBezTo>
                    <a:pt x="2206205" y="67887"/>
                    <a:pt x="2212452" y="68920"/>
                    <a:pt x="2216942" y="66675"/>
                  </a:cubicBezTo>
                  <a:cubicBezTo>
                    <a:pt x="2222062" y="64115"/>
                    <a:pt x="2225999" y="59475"/>
                    <a:pt x="2231230" y="57150"/>
                  </a:cubicBezTo>
                  <a:cubicBezTo>
                    <a:pt x="2240405" y="53072"/>
                    <a:pt x="2259805" y="47625"/>
                    <a:pt x="2259805" y="47625"/>
                  </a:cubicBezTo>
                  <a:cubicBezTo>
                    <a:pt x="2264567" y="49212"/>
                    <a:pt x="2270172" y="49251"/>
                    <a:pt x="2274092" y="52387"/>
                  </a:cubicBezTo>
                  <a:cubicBezTo>
                    <a:pt x="2278562" y="55963"/>
                    <a:pt x="2279570" y="62628"/>
                    <a:pt x="2283617" y="66675"/>
                  </a:cubicBezTo>
                  <a:cubicBezTo>
                    <a:pt x="2287664" y="70722"/>
                    <a:pt x="2293142" y="73025"/>
                    <a:pt x="2297905" y="76200"/>
                  </a:cubicBezTo>
                  <a:cubicBezTo>
                    <a:pt x="2300309" y="83412"/>
                    <a:pt x="2303571" y="106591"/>
                    <a:pt x="2321717" y="95250"/>
                  </a:cubicBezTo>
                  <a:cubicBezTo>
                    <a:pt x="2331425" y="89183"/>
                    <a:pt x="2340767" y="66675"/>
                    <a:pt x="2340767" y="66675"/>
                  </a:cubicBezTo>
                  <a:cubicBezTo>
                    <a:pt x="2350292" y="68262"/>
                    <a:pt x="2360958" y="66646"/>
                    <a:pt x="2369342" y="71437"/>
                  </a:cubicBezTo>
                  <a:cubicBezTo>
                    <a:pt x="2373701" y="73928"/>
                    <a:pt x="2374105" y="80705"/>
                    <a:pt x="2374105" y="85725"/>
                  </a:cubicBezTo>
                  <a:cubicBezTo>
                    <a:pt x="2374105" y="101101"/>
                    <a:pt x="2367594" y="107397"/>
                    <a:pt x="2359817" y="119062"/>
                  </a:cubicBezTo>
                  <a:cubicBezTo>
                    <a:pt x="2374105" y="120650"/>
                    <a:pt x="2388734" y="120338"/>
                    <a:pt x="2402680" y="123825"/>
                  </a:cubicBezTo>
                  <a:cubicBezTo>
                    <a:pt x="2408233" y="125213"/>
                    <a:pt x="2411414" y="134738"/>
                    <a:pt x="2416967" y="133350"/>
                  </a:cubicBezTo>
                  <a:cubicBezTo>
                    <a:pt x="2421837" y="132132"/>
                    <a:pt x="2419485" y="123552"/>
                    <a:pt x="2421730" y="119062"/>
                  </a:cubicBezTo>
                  <a:cubicBezTo>
                    <a:pt x="2429667" y="103188"/>
                    <a:pt x="2431255" y="104775"/>
                    <a:pt x="2445542" y="95250"/>
                  </a:cubicBezTo>
                  <a:cubicBezTo>
                    <a:pt x="2457517" y="59329"/>
                    <a:pt x="2441362" y="103612"/>
                    <a:pt x="2459830" y="66675"/>
                  </a:cubicBezTo>
                  <a:cubicBezTo>
                    <a:pt x="2462075" y="62185"/>
                    <a:pt x="2463005" y="57150"/>
                    <a:pt x="2464592" y="52387"/>
                  </a:cubicBezTo>
                  <a:cubicBezTo>
                    <a:pt x="2491580" y="53975"/>
                    <a:pt x="2518655" y="54460"/>
                    <a:pt x="2545555" y="57150"/>
                  </a:cubicBezTo>
                  <a:cubicBezTo>
                    <a:pt x="2550550" y="57649"/>
                    <a:pt x="2555922" y="58776"/>
                    <a:pt x="2559842" y="61912"/>
                  </a:cubicBezTo>
                  <a:cubicBezTo>
                    <a:pt x="2564312" y="65488"/>
                    <a:pt x="2566192" y="71437"/>
                    <a:pt x="2569367" y="76200"/>
                  </a:cubicBezTo>
                  <a:cubicBezTo>
                    <a:pt x="2564605" y="79375"/>
                    <a:pt x="2556652" y="80222"/>
                    <a:pt x="2555080" y="85725"/>
                  </a:cubicBezTo>
                  <a:cubicBezTo>
                    <a:pt x="2552051" y="96326"/>
                    <a:pt x="2561655" y="116113"/>
                    <a:pt x="2569367" y="123825"/>
                  </a:cubicBezTo>
                  <a:cubicBezTo>
                    <a:pt x="2573414" y="127872"/>
                    <a:pt x="2578892" y="130175"/>
                    <a:pt x="2583655" y="133350"/>
                  </a:cubicBezTo>
                  <a:cubicBezTo>
                    <a:pt x="2535599" y="149366"/>
                    <a:pt x="2610168" y="124919"/>
                    <a:pt x="2550317" y="142875"/>
                  </a:cubicBezTo>
                  <a:cubicBezTo>
                    <a:pt x="2540700" y="145760"/>
                    <a:pt x="2531267" y="149225"/>
                    <a:pt x="2521742" y="152400"/>
                  </a:cubicBezTo>
                  <a:lnTo>
                    <a:pt x="2507455" y="157162"/>
                  </a:lnTo>
                  <a:cubicBezTo>
                    <a:pt x="2502692" y="160337"/>
                    <a:pt x="2498867" y="166169"/>
                    <a:pt x="2493167" y="166687"/>
                  </a:cubicBezTo>
                  <a:cubicBezTo>
                    <a:pt x="2476812" y="168174"/>
                    <a:pt x="2453041" y="161419"/>
                    <a:pt x="2436017" y="157162"/>
                  </a:cubicBezTo>
                  <a:cubicBezTo>
                    <a:pt x="2405875" y="167211"/>
                    <a:pt x="2435899" y="152607"/>
                    <a:pt x="2416967" y="185737"/>
                  </a:cubicBezTo>
                  <a:cubicBezTo>
                    <a:pt x="2414127" y="190707"/>
                    <a:pt x="2407442" y="192087"/>
                    <a:pt x="2402680" y="195262"/>
                  </a:cubicBezTo>
                  <a:cubicBezTo>
                    <a:pt x="2399505" y="204787"/>
                    <a:pt x="2402680" y="220662"/>
                    <a:pt x="2393155" y="223837"/>
                  </a:cubicBezTo>
                  <a:cubicBezTo>
                    <a:pt x="2341039" y="241210"/>
                    <a:pt x="2419981" y="213502"/>
                    <a:pt x="2364580" y="238125"/>
                  </a:cubicBezTo>
                  <a:cubicBezTo>
                    <a:pt x="2336438" y="250633"/>
                    <a:pt x="2325837" y="248780"/>
                    <a:pt x="2293142" y="252412"/>
                  </a:cubicBezTo>
                  <a:cubicBezTo>
                    <a:pt x="2291555" y="257175"/>
                    <a:pt x="2291516" y="262780"/>
                    <a:pt x="2288380" y="266700"/>
                  </a:cubicBezTo>
                  <a:cubicBezTo>
                    <a:pt x="2281666" y="275093"/>
                    <a:pt x="2269217" y="277850"/>
                    <a:pt x="2259805" y="280987"/>
                  </a:cubicBezTo>
                  <a:cubicBezTo>
                    <a:pt x="2250280" y="287337"/>
                    <a:pt x="2241469" y="294917"/>
                    <a:pt x="2231230" y="300037"/>
                  </a:cubicBezTo>
                  <a:cubicBezTo>
                    <a:pt x="2224880" y="303212"/>
                    <a:pt x="2217957" y="305435"/>
                    <a:pt x="2212180" y="309562"/>
                  </a:cubicBezTo>
                  <a:cubicBezTo>
                    <a:pt x="2206699" y="313477"/>
                    <a:pt x="2202655" y="319087"/>
                    <a:pt x="2197892" y="323850"/>
                  </a:cubicBezTo>
                  <a:cubicBezTo>
                    <a:pt x="2196305" y="328612"/>
                    <a:pt x="2194509" y="333310"/>
                    <a:pt x="2193130" y="338137"/>
                  </a:cubicBezTo>
                  <a:cubicBezTo>
                    <a:pt x="2191098" y="345250"/>
                    <a:pt x="2187408" y="363868"/>
                    <a:pt x="2183605" y="371475"/>
                  </a:cubicBezTo>
                  <a:cubicBezTo>
                    <a:pt x="2181045" y="376594"/>
                    <a:pt x="2177255" y="381000"/>
                    <a:pt x="2174080" y="385762"/>
                  </a:cubicBezTo>
                  <a:cubicBezTo>
                    <a:pt x="2175667" y="396875"/>
                    <a:pt x="2171950" y="410239"/>
                    <a:pt x="2178842" y="419100"/>
                  </a:cubicBezTo>
                  <a:cubicBezTo>
                    <a:pt x="2185006" y="427025"/>
                    <a:pt x="2207417" y="428625"/>
                    <a:pt x="2207417" y="428625"/>
                  </a:cubicBezTo>
                  <a:cubicBezTo>
                    <a:pt x="2210592" y="433387"/>
                    <a:pt x="2212473" y="439336"/>
                    <a:pt x="2216942" y="442912"/>
                  </a:cubicBezTo>
                  <a:cubicBezTo>
                    <a:pt x="2220862" y="446048"/>
                    <a:pt x="2227680" y="444125"/>
                    <a:pt x="2231230" y="447675"/>
                  </a:cubicBezTo>
                  <a:cubicBezTo>
                    <a:pt x="2269440" y="485885"/>
                    <a:pt x="2232239" y="470237"/>
                    <a:pt x="2264567" y="481012"/>
                  </a:cubicBezTo>
                  <a:cubicBezTo>
                    <a:pt x="2275680" y="479425"/>
                    <a:pt x="2286680" y="476250"/>
                    <a:pt x="2297905" y="476250"/>
                  </a:cubicBezTo>
                  <a:cubicBezTo>
                    <a:pt x="2319797" y="476250"/>
                    <a:pt x="2327934" y="479909"/>
                    <a:pt x="2345530" y="485775"/>
                  </a:cubicBezTo>
                  <a:cubicBezTo>
                    <a:pt x="2348705" y="490537"/>
                    <a:pt x="2350201" y="497029"/>
                    <a:pt x="2355055" y="500062"/>
                  </a:cubicBezTo>
                  <a:cubicBezTo>
                    <a:pt x="2363569" y="505383"/>
                    <a:pt x="2383630" y="509587"/>
                    <a:pt x="2383630" y="509587"/>
                  </a:cubicBezTo>
                  <a:cubicBezTo>
                    <a:pt x="2413560" y="529541"/>
                    <a:pt x="2382981" y="512315"/>
                    <a:pt x="2440780" y="523875"/>
                  </a:cubicBezTo>
                  <a:cubicBezTo>
                    <a:pt x="2450625" y="525844"/>
                    <a:pt x="2459830" y="530225"/>
                    <a:pt x="2469355" y="533400"/>
                  </a:cubicBezTo>
                  <a:cubicBezTo>
                    <a:pt x="2474117" y="534987"/>
                    <a:pt x="2478639" y="537745"/>
                    <a:pt x="2483642" y="538162"/>
                  </a:cubicBezTo>
                  <a:lnTo>
                    <a:pt x="2540792" y="542925"/>
                  </a:lnTo>
                  <a:cubicBezTo>
                    <a:pt x="2543967" y="552450"/>
                    <a:pt x="2547559" y="561846"/>
                    <a:pt x="2550317" y="571500"/>
                  </a:cubicBezTo>
                  <a:cubicBezTo>
                    <a:pt x="2553492" y="582612"/>
                    <a:pt x="2552908" y="595591"/>
                    <a:pt x="2559842" y="604837"/>
                  </a:cubicBezTo>
                  <a:cubicBezTo>
                    <a:pt x="2563769" y="610073"/>
                    <a:pt x="2572542" y="608012"/>
                    <a:pt x="2578892" y="609600"/>
                  </a:cubicBezTo>
                  <a:cubicBezTo>
                    <a:pt x="2612510" y="632012"/>
                    <a:pt x="2583375" y="606238"/>
                    <a:pt x="2578892" y="628650"/>
                  </a:cubicBezTo>
                  <a:cubicBezTo>
                    <a:pt x="2577769" y="634262"/>
                    <a:pt x="2584109" y="639168"/>
                    <a:pt x="2588417" y="642937"/>
                  </a:cubicBezTo>
                  <a:cubicBezTo>
                    <a:pt x="2597032" y="650475"/>
                    <a:pt x="2616992" y="661987"/>
                    <a:pt x="2616992" y="661987"/>
                  </a:cubicBezTo>
                  <a:cubicBezTo>
                    <a:pt x="2635484" y="658905"/>
                    <a:pt x="2650330" y="665083"/>
                    <a:pt x="2650330" y="642937"/>
                  </a:cubicBezTo>
                  <a:cubicBezTo>
                    <a:pt x="2650330" y="639312"/>
                    <a:pt x="2642352" y="596224"/>
                    <a:pt x="2640805" y="590550"/>
                  </a:cubicBezTo>
                  <a:cubicBezTo>
                    <a:pt x="2638163" y="580864"/>
                    <a:pt x="2631280" y="561975"/>
                    <a:pt x="2631280" y="561975"/>
                  </a:cubicBezTo>
                  <a:lnTo>
                    <a:pt x="2674142" y="547687"/>
                  </a:lnTo>
                  <a:lnTo>
                    <a:pt x="2688430" y="542925"/>
                  </a:lnTo>
                  <a:cubicBezTo>
                    <a:pt x="2693192" y="539750"/>
                    <a:pt x="2698670" y="537447"/>
                    <a:pt x="2702717" y="533400"/>
                  </a:cubicBezTo>
                  <a:cubicBezTo>
                    <a:pt x="2716364" y="519752"/>
                    <a:pt x="2709259" y="520317"/>
                    <a:pt x="2717005" y="504825"/>
                  </a:cubicBezTo>
                  <a:cubicBezTo>
                    <a:pt x="2719565" y="499705"/>
                    <a:pt x="2723355" y="495300"/>
                    <a:pt x="2726530" y="490537"/>
                  </a:cubicBezTo>
                  <a:cubicBezTo>
                    <a:pt x="2722656" y="478918"/>
                    <a:pt x="2721473" y="471194"/>
                    <a:pt x="2712242" y="461962"/>
                  </a:cubicBezTo>
                  <a:cubicBezTo>
                    <a:pt x="2708195" y="457915"/>
                    <a:pt x="2702717" y="455612"/>
                    <a:pt x="2697955" y="452437"/>
                  </a:cubicBezTo>
                  <a:cubicBezTo>
                    <a:pt x="2696367" y="447675"/>
                    <a:pt x="2697277" y="441068"/>
                    <a:pt x="2693192" y="438150"/>
                  </a:cubicBezTo>
                  <a:cubicBezTo>
                    <a:pt x="2685022" y="432314"/>
                    <a:pt x="2664617" y="428625"/>
                    <a:pt x="2664617" y="428625"/>
                  </a:cubicBezTo>
                  <a:cubicBezTo>
                    <a:pt x="2677217" y="378230"/>
                    <a:pt x="2660110" y="437576"/>
                    <a:pt x="2678905" y="395287"/>
                  </a:cubicBezTo>
                  <a:cubicBezTo>
                    <a:pt x="2682983" y="386112"/>
                    <a:pt x="2688430" y="366712"/>
                    <a:pt x="2688430" y="366712"/>
                  </a:cubicBezTo>
                  <a:cubicBezTo>
                    <a:pt x="2686842" y="361950"/>
                    <a:pt x="2683113" y="357414"/>
                    <a:pt x="2683667" y="352425"/>
                  </a:cubicBezTo>
                  <a:cubicBezTo>
                    <a:pt x="2684776" y="342446"/>
                    <a:pt x="2693192" y="323850"/>
                    <a:pt x="2693192" y="323850"/>
                  </a:cubicBezTo>
                  <a:cubicBezTo>
                    <a:pt x="2691605" y="317500"/>
                    <a:pt x="2692519" y="309911"/>
                    <a:pt x="2688430" y="304800"/>
                  </a:cubicBezTo>
                  <a:cubicBezTo>
                    <a:pt x="2680409" y="294773"/>
                    <a:pt x="2658350" y="305300"/>
                    <a:pt x="2688430" y="295275"/>
                  </a:cubicBezTo>
                  <a:cubicBezTo>
                    <a:pt x="2715417" y="296862"/>
                    <a:pt x="2742585" y="296541"/>
                    <a:pt x="2769392" y="300037"/>
                  </a:cubicBezTo>
                  <a:cubicBezTo>
                    <a:pt x="2779348" y="301336"/>
                    <a:pt x="2797967" y="309562"/>
                    <a:pt x="2797967" y="309562"/>
                  </a:cubicBezTo>
                  <a:cubicBezTo>
                    <a:pt x="2802730" y="306387"/>
                    <a:pt x="2806531" y="300037"/>
                    <a:pt x="2812255" y="300037"/>
                  </a:cubicBezTo>
                  <a:cubicBezTo>
                    <a:pt x="2832689" y="300037"/>
                    <a:pt x="2830379" y="313398"/>
                    <a:pt x="2840830" y="323850"/>
                  </a:cubicBezTo>
                  <a:cubicBezTo>
                    <a:pt x="2850063" y="333083"/>
                    <a:pt x="2857784" y="334264"/>
                    <a:pt x="2869405" y="338137"/>
                  </a:cubicBezTo>
                  <a:cubicBezTo>
                    <a:pt x="2874167" y="341312"/>
                    <a:pt x="2878026" y="346852"/>
                    <a:pt x="2883692" y="347662"/>
                  </a:cubicBezTo>
                  <a:cubicBezTo>
                    <a:pt x="2890172" y="348588"/>
                    <a:pt x="2896197" y="342900"/>
                    <a:pt x="2902742" y="342900"/>
                  </a:cubicBezTo>
                  <a:cubicBezTo>
                    <a:pt x="2909287" y="342900"/>
                    <a:pt x="2915442" y="346075"/>
                    <a:pt x="2921792" y="347662"/>
                  </a:cubicBezTo>
                  <a:cubicBezTo>
                    <a:pt x="2924967" y="352425"/>
                    <a:pt x="2930507" y="356284"/>
                    <a:pt x="2931317" y="361950"/>
                  </a:cubicBezTo>
                  <a:cubicBezTo>
                    <a:pt x="2931916" y="366139"/>
                    <a:pt x="2923580" y="389923"/>
                    <a:pt x="2921792" y="395287"/>
                  </a:cubicBezTo>
                  <a:cubicBezTo>
                    <a:pt x="2923380" y="401637"/>
                    <a:pt x="2921585" y="410077"/>
                    <a:pt x="2926555" y="414337"/>
                  </a:cubicBezTo>
                  <a:cubicBezTo>
                    <a:pt x="2934178" y="420871"/>
                    <a:pt x="2955130" y="423862"/>
                    <a:pt x="2955130" y="423862"/>
                  </a:cubicBezTo>
                  <a:cubicBezTo>
                    <a:pt x="2960325" y="431655"/>
                    <a:pt x="2967397" y="446232"/>
                    <a:pt x="2978942" y="447675"/>
                  </a:cubicBezTo>
                  <a:cubicBezTo>
                    <a:pt x="2986974" y="448679"/>
                    <a:pt x="2994945" y="445042"/>
                    <a:pt x="3002755" y="442912"/>
                  </a:cubicBezTo>
                  <a:cubicBezTo>
                    <a:pt x="3012441" y="440270"/>
                    <a:pt x="3031330" y="433387"/>
                    <a:pt x="3031330" y="433387"/>
                  </a:cubicBezTo>
                  <a:lnTo>
                    <a:pt x="3050380" y="404812"/>
                  </a:lnTo>
                  <a:cubicBezTo>
                    <a:pt x="3053555" y="400050"/>
                    <a:pt x="3055143" y="393700"/>
                    <a:pt x="3059905" y="390525"/>
                  </a:cubicBezTo>
                  <a:lnTo>
                    <a:pt x="3074192" y="381000"/>
                  </a:lnTo>
                  <a:cubicBezTo>
                    <a:pt x="3106367" y="391723"/>
                    <a:pt x="3071493" y="376851"/>
                    <a:pt x="3098005" y="400050"/>
                  </a:cubicBezTo>
                  <a:cubicBezTo>
                    <a:pt x="3106620" y="407588"/>
                    <a:pt x="3117055" y="412750"/>
                    <a:pt x="3126580" y="419100"/>
                  </a:cubicBezTo>
                  <a:lnTo>
                    <a:pt x="3140867" y="428625"/>
                  </a:lnTo>
                  <a:cubicBezTo>
                    <a:pt x="3147217" y="438150"/>
                    <a:pt x="3156297" y="446340"/>
                    <a:pt x="3159917" y="457200"/>
                  </a:cubicBezTo>
                  <a:cubicBezTo>
                    <a:pt x="3182547" y="525089"/>
                    <a:pt x="3159813" y="454453"/>
                    <a:pt x="3174205" y="504825"/>
                  </a:cubicBezTo>
                  <a:cubicBezTo>
                    <a:pt x="3175584" y="509652"/>
                    <a:pt x="3175831" y="515192"/>
                    <a:pt x="3178967" y="519112"/>
                  </a:cubicBezTo>
                  <a:cubicBezTo>
                    <a:pt x="3182543" y="523582"/>
                    <a:pt x="3188024" y="526312"/>
                    <a:pt x="3193255" y="528637"/>
                  </a:cubicBezTo>
                  <a:cubicBezTo>
                    <a:pt x="3202430" y="532715"/>
                    <a:pt x="3212305" y="534987"/>
                    <a:pt x="3221830" y="538162"/>
                  </a:cubicBezTo>
                  <a:lnTo>
                    <a:pt x="3250405" y="547687"/>
                  </a:lnTo>
                  <a:cubicBezTo>
                    <a:pt x="3255167" y="549274"/>
                    <a:pt x="3260515" y="549665"/>
                    <a:pt x="3264692" y="552450"/>
                  </a:cubicBezTo>
                  <a:lnTo>
                    <a:pt x="3307555" y="581025"/>
                  </a:lnTo>
                  <a:lnTo>
                    <a:pt x="3321842" y="590550"/>
                  </a:lnTo>
                  <a:cubicBezTo>
                    <a:pt x="3336019" y="611815"/>
                    <a:pt x="3336130" y="607367"/>
                    <a:pt x="3336130" y="642937"/>
                  </a:cubicBezTo>
                  <a:cubicBezTo>
                    <a:pt x="3336130" y="647957"/>
                    <a:pt x="3335857" y="654980"/>
                    <a:pt x="3331367" y="657225"/>
                  </a:cubicBezTo>
                  <a:cubicBezTo>
                    <a:pt x="3321327" y="662245"/>
                    <a:pt x="3309142" y="660400"/>
                    <a:pt x="3298030" y="661987"/>
                  </a:cubicBezTo>
                  <a:cubicBezTo>
                    <a:pt x="3293267" y="665162"/>
                    <a:pt x="3288862" y="668952"/>
                    <a:pt x="3283742" y="671512"/>
                  </a:cubicBezTo>
                  <a:cubicBezTo>
                    <a:pt x="3272015" y="677376"/>
                    <a:pt x="3251861" y="679207"/>
                    <a:pt x="3240880" y="681037"/>
                  </a:cubicBezTo>
                  <a:cubicBezTo>
                    <a:pt x="3236117" y="685800"/>
                    <a:pt x="3232480" y="692054"/>
                    <a:pt x="3226592" y="695325"/>
                  </a:cubicBezTo>
                  <a:cubicBezTo>
                    <a:pt x="3217815" y="700201"/>
                    <a:pt x="3206371" y="699281"/>
                    <a:pt x="3198017" y="704850"/>
                  </a:cubicBezTo>
                  <a:lnTo>
                    <a:pt x="3183730" y="714375"/>
                  </a:lnTo>
                  <a:cubicBezTo>
                    <a:pt x="3059871" y="703605"/>
                    <a:pt x="3110618" y="708898"/>
                    <a:pt x="3031330" y="700087"/>
                  </a:cubicBezTo>
                  <a:lnTo>
                    <a:pt x="3002755" y="709612"/>
                  </a:lnTo>
                  <a:lnTo>
                    <a:pt x="2988467" y="714375"/>
                  </a:lnTo>
                  <a:cubicBezTo>
                    <a:pt x="2985292" y="723900"/>
                    <a:pt x="2988467" y="739775"/>
                    <a:pt x="2978942" y="742950"/>
                  </a:cubicBezTo>
                  <a:cubicBezTo>
                    <a:pt x="2944937" y="754285"/>
                    <a:pt x="2958721" y="746906"/>
                    <a:pt x="2936080" y="762000"/>
                  </a:cubicBezTo>
                  <a:cubicBezTo>
                    <a:pt x="2932905" y="766762"/>
                    <a:pt x="2929115" y="771168"/>
                    <a:pt x="2926555" y="776287"/>
                  </a:cubicBezTo>
                  <a:cubicBezTo>
                    <a:pt x="2924310" y="780777"/>
                    <a:pt x="2924230" y="786186"/>
                    <a:pt x="2921792" y="790575"/>
                  </a:cubicBezTo>
                  <a:cubicBezTo>
                    <a:pt x="2916233" y="800582"/>
                    <a:pt x="2909092" y="809625"/>
                    <a:pt x="2902742" y="819150"/>
                  </a:cubicBezTo>
                  <a:cubicBezTo>
                    <a:pt x="2899567" y="823913"/>
                    <a:pt x="2907504" y="808037"/>
                    <a:pt x="2912267" y="804862"/>
                  </a:cubicBezTo>
                  <a:lnTo>
                    <a:pt x="2926555" y="795337"/>
                  </a:lnTo>
                  <a:cubicBezTo>
                    <a:pt x="2934636" y="771093"/>
                    <a:pt x="2924823" y="787833"/>
                    <a:pt x="2945605" y="776287"/>
                  </a:cubicBezTo>
                  <a:cubicBezTo>
                    <a:pt x="2955612" y="770728"/>
                    <a:pt x="2963320" y="760857"/>
                    <a:pt x="2974180" y="757237"/>
                  </a:cubicBezTo>
                  <a:cubicBezTo>
                    <a:pt x="3008965" y="745642"/>
                    <a:pt x="2993014" y="750147"/>
                    <a:pt x="3021805" y="742950"/>
                  </a:cubicBezTo>
                  <a:cubicBezTo>
                    <a:pt x="3029742" y="744537"/>
                    <a:pt x="3037808" y="745582"/>
                    <a:pt x="3045617" y="747712"/>
                  </a:cubicBezTo>
                  <a:cubicBezTo>
                    <a:pt x="3055303" y="750354"/>
                    <a:pt x="3074192" y="757237"/>
                    <a:pt x="3074192" y="757237"/>
                  </a:cubicBezTo>
                  <a:cubicBezTo>
                    <a:pt x="3071304" y="774568"/>
                    <a:pt x="3062960" y="807866"/>
                    <a:pt x="3074192" y="823912"/>
                  </a:cubicBezTo>
                  <a:cubicBezTo>
                    <a:pt x="3076651" y="827425"/>
                    <a:pt x="3114101" y="836271"/>
                    <a:pt x="3121817" y="838200"/>
                  </a:cubicBezTo>
                  <a:cubicBezTo>
                    <a:pt x="3134828" y="846874"/>
                    <a:pt x="3138240" y="854239"/>
                    <a:pt x="3155155" y="842962"/>
                  </a:cubicBezTo>
                  <a:cubicBezTo>
                    <a:pt x="3159917" y="839787"/>
                    <a:pt x="3159918" y="831850"/>
                    <a:pt x="3164680" y="828675"/>
                  </a:cubicBezTo>
                  <a:cubicBezTo>
                    <a:pt x="3170126" y="825044"/>
                    <a:pt x="3177380" y="825500"/>
                    <a:pt x="3183730" y="823912"/>
                  </a:cubicBezTo>
                  <a:cubicBezTo>
                    <a:pt x="3190080" y="825500"/>
                    <a:pt x="3199853" y="822821"/>
                    <a:pt x="3202780" y="828675"/>
                  </a:cubicBezTo>
                  <a:cubicBezTo>
                    <a:pt x="3206400" y="835915"/>
                    <a:pt x="3199980" y="844634"/>
                    <a:pt x="3198017" y="852487"/>
                  </a:cubicBezTo>
                  <a:cubicBezTo>
                    <a:pt x="3196799" y="857357"/>
                    <a:pt x="3196805" y="863225"/>
                    <a:pt x="3193255" y="866775"/>
                  </a:cubicBezTo>
                  <a:cubicBezTo>
                    <a:pt x="3189705" y="870325"/>
                    <a:pt x="3183868" y="870448"/>
                    <a:pt x="3178967" y="871537"/>
                  </a:cubicBezTo>
                  <a:cubicBezTo>
                    <a:pt x="3169541" y="873632"/>
                    <a:pt x="3159917" y="874712"/>
                    <a:pt x="3150392" y="876300"/>
                  </a:cubicBezTo>
                  <a:cubicBezTo>
                    <a:pt x="3145630" y="879475"/>
                    <a:pt x="3141335" y="883500"/>
                    <a:pt x="3136105" y="885825"/>
                  </a:cubicBezTo>
                  <a:cubicBezTo>
                    <a:pt x="3136085" y="885834"/>
                    <a:pt x="3100396" y="897727"/>
                    <a:pt x="3093242" y="900112"/>
                  </a:cubicBezTo>
                  <a:lnTo>
                    <a:pt x="3078955" y="904875"/>
                  </a:lnTo>
                  <a:lnTo>
                    <a:pt x="3064667" y="909637"/>
                  </a:lnTo>
                  <a:cubicBezTo>
                    <a:pt x="3056075" y="918229"/>
                    <a:pt x="3049879" y="928687"/>
                    <a:pt x="3036092" y="928687"/>
                  </a:cubicBezTo>
                  <a:cubicBezTo>
                    <a:pt x="3031072" y="928687"/>
                    <a:pt x="3026567" y="925512"/>
                    <a:pt x="3021805" y="923925"/>
                  </a:cubicBezTo>
                  <a:cubicBezTo>
                    <a:pt x="3032917" y="890588"/>
                    <a:pt x="3021805" y="898525"/>
                    <a:pt x="3045617" y="890587"/>
                  </a:cubicBezTo>
                  <a:cubicBezTo>
                    <a:pt x="3047205" y="885825"/>
                    <a:pt x="3052625" y="880790"/>
                    <a:pt x="3050380" y="876300"/>
                  </a:cubicBezTo>
                  <a:cubicBezTo>
                    <a:pt x="3045054" y="865648"/>
                    <a:pt x="3014183" y="875919"/>
                    <a:pt x="3012280" y="876300"/>
                  </a:cubicBezTo>
                  <a:cubicBezTo>
                    <a:pt x="3009105" y="881062"/>
                    <a:pt x="3006802" y="886540"/>
                    <a:pt x="3002755" y="890587"/>
                  </a:cubicBezTo>
                  <a:cubicBezTo>
                    <a:pt x="2991434" y="901908"/>
                    <a:pt x="2974039" y="904921"/>
                    <a:pt x="2959892" y="909637"/>
                  </a:cubicBezTo>
                  <a:lnTo>
                    <a:pt x="2945605" y="914400"/>
                  </a:lnTo>
                  <a:lnTo>
                    <a:pt x="2917030" y="923925"/>
                  </a:lnTo>
                  <a:lnTo>
                    <a:pt x="2902742" y="928687"/>
                  </a:lnTo>
                  <a:cubicBezTo>
                    <a:pt x="2890657" y="964941"/>
                    <a:pt x="2895186" y="947417"/>
                    <a:pt x="2888455" y="981075"/>
                  </a:cubicBezTo>
                  <a:cubicBezTo>
                    <a:pt x="2893217" y="984250"/>
                    <a:pt x="2902742" y="984876"/>
                    <a:pt x="2902742" y="990600"/>
                  </a:cubicBezTo>
                  <a:cubicBezTo>
                    <a:pt x="2902742" y="996324"/>
                    <a:pt x="2893685" y="997800"/>
                    <a:pt x="2888455" y="1000125"/>
                  </a:cubicBezTo>
                  <a:cubicBezTo>
                    <a:pt x="2879280" y="1004203"/>
                    <a:pt x="2869405" y="1006475"/>
                    <a:pt x="2859880" y="1009650"/>
                  </a:cubicBezTo>
                  <a:lnTo>
                    <a:pt x="2831305" y="1019175"/>
                  </a:lnTo>
                  <a:lnTo>
                    <a:pt x="2817017" y="1023937"/>
                  </a:lnTo>
                  <a:lnTo>
                    <a:pt x="2802730" y="1028700"/>
                  </a:lnTo>
                  <a:cubicBezTo>
                    <a:pt x="2791395" y="1062705"/>
                    <a:pt x="2801559" y="1051706"/>
                    <a:pt x="2778917" y="1066800"/>
                  </a:cubicBezTo>
                  <a:lnTo>
                    <a:pt x="2755105" y="1138237"/>
                  </a:lnTo>
                  <a:lnTo>
                    <a:pt x="2750342" y="1152525"/>
                  </a:lnTo>
                  <a:lnTo>
                    <a:pt x="2745580" y="1166812"/>
                  </a:lnTo>
                  <a:cubicBezTo>
                    <a:pt x="2743384" y="1182180"/>
                    <a:pt x="2740800" y="1214463"/>
                    <a:pt x="2731292" y="1228725"/>
                  </a:cubicBezTo>
                  <a:cubicBezTo>
                    <a:pt x="2728117" y="1233487"/>
                    <a:pt x="2726236" y="1239436"/>
                    <a:pt x="2721767" y="1243012"/>
                  </a:cubicBezTo>
                  <a:cubicBezTo>
                    <a:pt x="2718592" y="1245552"/>
                    <a:pt x="2689765" y="1252156"/>
                    <a:pt x="2688430" y="1252537"/>
                  </a:cubicBezTo>
                  <a:cubicBezTo>
                    <a:pt x="2660497" y="1260518"/>
                    <a:pt x="2687686" y="1252910"/>
                    <a:pt x="2659855" y="1266825"/>
                  </a:cubicBezTo>
                  <a:cubicBezTo>
                    <a:pt x="2655365" y="1269070"/>
                    <a:pt x="2650330" y="1270000"/>
                    <a:pt x="2645567" y="1271587"/>
                  </a:cubicBezTo>
                  <a:cubicBezTo>
                    <a:pt x="2643980" y="1276350"/>
                    <a:pt x="2644355" y="1282325"/>
                    <a:pt x="2640805" y="1285875"/>
                  </a:cubicBezTo>
                  <a:cubicBezTo>
                    <a:pt x="2624429" y="1302252"/>
                    <a:pt x="2615909" y="1303699"/>
                    <a:pt x="2597942" y="1309687"/>
                  </a:cubicBezTo>
                  <a:cubicBezTo>
                    <a:pt x="2594767" y="1314450"/>
                    <a:pt x="2592887" y="1320399"/>
                    <a:pt x="2588417" y="1323975"/>
                  </a:cubicBezTo>
                  <a:cubicBezTo>
                    <a:pt x="2565326" y="1342448"/>
                    <a:pt x="2579759" y="1311850"/>
                    <a:pt x="2569367" y="1343025"/>
                  </a:cubicBezTo>
                  <a:cubicBezTo>
                    <a:pt x="2576566" y="1371818"/>
                    <a:pt x="2572059" y="1355862"/>
                    <a:pt x="2583655" y="1390650"/>
                  </a:cubicBezTo>
                  <a:lnTo>
                    <a:pt x="2588417" y="1404937"/>
                  </a:lnTo>
                  <a:cubicBezTo>
                    <a:pt x="2590005" y="1409700"/>
                    <a:pt x="2591963" y="1414355"/>
                    <a:pt x="2593180" y="1419225"/>
                  </a:cubicBezTo>
                  <a:cubicBezTo>
                    <a:pt x="2599159" y="1443145"/>
                    <a:pt x="2595872" y="1432066"/>
                    <a:pt x="2602705" y="1452562"/>
                  </a:cubicBezTo>
                  <a:cubicBezTo>
                    <a:pt x="2604461" y="1464855"/>
                    <a:pt x="2605579" y="1486884"/>
                    <a:pt x="2612230" y="1500187"/>
                  </a:cubicBezTo>
                  <a:cubicBezTo>
                    <a:pt x="2614790" y="1505307"/>
                    <a:pt x="2618580" y="1509712"/>
                    <a:pt x="2621755" y="1514475"/>
                  </a:cubicBezTo>
                  <a:cubicBezTo>
                    <a:pt x="2620167" y="1522412"/>
                    <a:pt x="2618955" y="1530434"/>
                    <a:pt x="2616992" y="1538287"/>
                  </a:cubicBezTo>
                  <a:cubicBezTo>
                    <a:pt x="2615774" y="1543157"/>
                    <a:pt x="2615780" y="1549025"/>
                    <a:pt x="2612230" y="1552575"/>
                  </a:cubicBezTo>
                  <a:cubicBezTo>
                    <a:pt x="2608680" y="1556125"/>
                    <a:pt x="2602705" y="1555750"/>
                    <a:pt x="2597942" y="1557337"/>
                  </a:cubicBezTo>
                  <a:cubicBezTo>
                    <a:pt x="2593180" y="1555750"/>
                    <a:pt x="2587205" y="1556125"/>
                    <a:pt x="2583655" y="1552575"/>
                  </a:cubicBezTo>
                  <a:cubicBezTo>
                    <a:pt x="2565190" y="1534110"/>
                    <a:pt x="2562827" y="1518666"/>
                    <a:pt x="2555080" y="1495425"/>
                  </a:cubicBezTo>
                  <a:cubicBezTo>
                    <a:pt x="2553492" y="1490662"/>
                    <a:pt x="2553102" y="1485314"/>
                    <a:pt x="2550317" y="1481137"/>
                  </a:cubicBezTo>
                  <a:lnTo>
                    <a:pt x="2540792" y="1466850"/>
                  </a:lnTo>
                  <a:cubicBezTo>
                    <a:pt x="2540457" y="1464504"/>
                    <a:pt x="2534351" y="1407552"/>
                    <a:pt x="2526505" y="1404937"/>
                  </a:cubicBezTo>
                  <a:lnTo>
                    <a:pt x="2497930" y="1395412"/>
                  </a:lnTo>
                  <a:cubicBezTo>
                    <a:pt x="2485230" y="1397000"/>
                    <a:pt x="2472380" y="1402685"/>
                    <a:pt x="2459830" y="1400175"/>
                  </a:cubicBezTo>
                  <a:cubicBezTo>
                    <a:pt x="2454217" y="1399052"/>
                    <a:pt x="2454775" y="1389463"/>
                    <a:pt x="2450305" y="1385887"/>
                  </a:cubicBezTo>
                  <a:cubicBezTo>
                    <a:pt x="2447202" y="1383404"/>
                    <a:pt x="2418208" y="1376672"/>
                    <a:pt x="2416967" y="1376362"/>
                  </a:cubicBezTo>
                  <a:lnTo>
                    <a:pt x="2350292" y="1381125"/>
                  </a:lnTo>
                  <a:cubicBezTo>
                    <a:pt x="2339623" y="1385274"/>
                    <a:pt x="2331242" y="1409700"/>
                    <a:pt x="2331242" y="1409700"/>
                  </a:cubicBezTo>
                  <a:cubicBezTo>
                    <a:pt x="2336005" y="1412875"/>
                    <a:pt x="2347340" y="1413795"/>
                    <a:pt x="2345530" y="1419225"/>
                  </a:cubicBezTo>
                  <a:cubicBezTo>
                    <a:pt x="2343460" y="1425435"/>
                    <a:pt x="2333025" y="1423987"/>
                    <a:pt x="2326480" y="1423987"/>
                  </a:cubicBezTo>
                  <a:cubicBezTo>
                    <a:pt x="2321943" y="1423987"/>
                    <a:pt x="2289744" y="1416300"/>
                    <a:pt x="2283617" y="1414462"/>
                  </a:cubicBezTo>
                  <a:cubicBezTo>
                    <a:pt x="2274000" y="1411577"/>
                    <a:pt x="2255042" y="1404937"/>
                    <a:pt x="2255042" y="1404937"/>
                  </a:cubicBezTo>
                  <a:cubicBezTo>
                    <a:pt x="2214592" y="1408308"/>
                    <a:pt x="2207089" y="1399655"/>
                    <a:pt x="2183605" y="1419225"/>
                  </a:cubicBezTo>
                  <a:cubicBezTo>
                    <a:pt x="2178431" y="1423537"/>
                    <a:pt x="2175205" y="1430241"/>
                    <a:pt x="2169317" y="1433512"/>
                  </a:cubicBezTo>
                  <a:cubicBezTo>
                    <a:pt x="2160540" y="1438388"/>
                    <a:pt x="2140742" y="1443037"/>
                    <a:pt x="2140742" y="1443037"/>
                  </a:cubicBezTo>
                  <a:lnTo>
                    <a:pt x="2112167" y="1462087"/>
                  </a:lnTo>
                  <a:lnTo>
                    <a:pt x="2097880" y="1471612"/>
                  </a:lnTo>
                  <a:cubicBezTo>
                    <a:pt x="2096292" y="1498600"/>
                    <a:pt x="2097127" y="1525840"/>
                    <a:pt x="2093117" y="1552575"/>
                  </a:cubicBezTo>
                  <a:cubicBezTo>
                    <a:pt x="2092268" y="1558235"/>
                    <a:pt x="2083830" y="1561143"/>
                    <a:pt x="2083592" y="1566862"/>
                  </a:cubicBezTo>
                  <a:cubicBezTo>
                    <a:pt x="2083511" y="1568798"/>
                    <a:pt x="2079402" y="1667733"/>
                    <a:pt x="2097880" y="1695450"/>
                  </a:cubicBezTo>
                  <a:lnTo>
                    <a:pt x="2107405" y="1709737"/>
                  </a:lnTo>
                  <a:lnTo>
                    <a:pt x="2116930" y="1738312"/>
                  </a:lnTo>
                  <a:cubicBezTo>
                    <a:pt x="2120068" y="1747725"/>
                    <a:pt x="2122823" y="1760172"/>
                    <a:pt x="2131217" y="1766887"/>
                  </a:cubicBezTo>
                  <a:cubicBezTo>
                    <a:pt x="2135137" y="1770023"/>
                    <a:pt x="2140742" y="1770062"/>
                    <a:pt x="2145505" y="1771650"/>
                  </a:cubicBezTo>
                  <a:cubicBezTo>
                    <a:pt x="2147092" y="1776412"/>
                    <a:pt x="2146717" y="1782387"/>
                    <a:pt x="2150267" y="1785937"/>
                  </a:cubicBezTo>
                  <a:cubicBezTo>
                    <a:pt x="2153817" y="1789487"/>
                    <a:pt x="2159535" y="1790700"/>
                    <a:pt x="2164555" y="1790700"/>
                  </a:cubicBezTo>
                  <a:cubicBezTo>
                    <a:pt x="2181315" y="1790700"/>
                    <a:pt x="2192685" y="1786085"/>
                    <a:pt x="2207417" y="1781175"/>
                  </a:cubicBezTo>
                  <a:cubicBezTo>
                    <a:pt x="2212180" y="1778000"/>
                    <a:pt x="2216108" y="1772849"/>
                    <a:pt x="2221705" y="1771650"/>
                  </a:cubicBezTo>
                  <a:cubicBezTo>
                    <a:pt x="2238850" y="1767976"/>
                    <a:pt x="2256734" y="1769367"/>
                    <a:pt x="2274092" y="1766887"/>
                  </a:cubicBezTo>
                  <a:cubicBezTo>
                    <a:pt x="2279062" y="1766177"/>
                    <a:pt x="2283617" y="1763712"/>
                    <a:pt x="2288380" y="1762125"/>
                  </a:cubicBezTo>
                  <a:cubicBezTo>
                    <a:pt x="2293142" y="1758950"/>
                    <a:pt x="2299492" y="1757362"/>
                    <a:pt x="2302667" y="1752600"/>
                  </a:cubicBezTo>
                  <a:cubicBezTo>
                    <a:pt x="2306298" y="1747154"/>
                    <a:pt x="2305632" y="1739844"/>
                    <a:pt x="2307430" y="1733550"/>
                  </a:cubicBezTo>
                  <a:cubicBezTo>
                    <a:pt x="2308809" y="1728723"/>
                    <a:pt x="2310813" y="1724089"/>
                    <a:pt x="2312192" y="1719262"/>
                  </a:cubicBezTo>
                  <a:cubicBezTo>
                    <a:pt x="2313990" y="1712968"/>
                    <a:pt x="2311985" y="1704472"/>
                    <a:pt x="2316955" y="1700212"/>
                  </a:cubicBezTo>
                  <a:cubicBezTo>
                    <a:pt x="2324578" y="1693678"/>
                    <a:pt x="2336005" y="1693862"/>
                    <a:pt x="2345530" y="1690687"/>
                  </a:cubicBezTo>
                  <a:lnTo>
                    <a:pt x="2359817" y="1685925"/>
                  </a:lnTo>
                  <a:cubicBezTo>
                    <a:pt x="2374105" y="1687512"/>
                    <a:pt x="2389333" y="1685348"/>
                    <a:pt x="2402680" y="1690687"/>
                  </a:cubicBezTo>
                  <a:cubicBezTo>
                    <a:pt x="2413497" y="1695014"/>
                    <a:pt x="2402789" y="1728495"/>
                    <a:pt x="2402680" y="1728787"/>
                  </a:cubicBezTo>
                  <a:cubicBezTo>
                    <a:pt x="2400670" y="1734147"/>
                    <a:pt x="2395480" y="1737844"/>
                    <a:pt x="2393155" y="1743075"/>
                  </a:cubicBezTo>
                  <a:cubicBezTo>
                    <a:pt x="2376451" y="1780659"/>
                    <a:pt x="2395045" y="1764040"/>
                    <a:pt x="2369342" y="1781175"/>
                  </a:cubicBezTo>
                  <a:cubicBezTo>
                    <a:pt x="2367755" y="1801812"/>
                    <a:pt x="2368394" y="1822743"/>
                    <a:pt x="2364580" y="1843087"/>
                  </a:cubicBezTo>
                  <a:cubicBezTo>
                    <a:pt x="2363525" y="1848713"/>
                    <a:pt x="2357615" y="1852255"/>
                    <a:pt x="2355055" y="1857375"/>
                  </a:cubicBezTo>
                  <a:cubicBezTo>
                    <a:pt x="2352810" y="1861865"/>
                    <a:pt x="2351880" y="1866900"/>
                    <a:pt x="2350292" y="1871662"/>
                  </a:cubicBezTo>
                  <a:cubicBezTo>
                    <a:pt x="2396062" y="1886920"/>
                    <a:pt x="2330701" y="1869309"/>
                    <a:pt x="2378867" y="1866900"/>
                  </a:cubicBezTo>
                  <a:lnTo>
                    <a:pt x="2459830" y="1871662"/>
                  </a:lnTo>
                  <a:cubicBezTo>
                    <a:pt x="2471449" y="1875536"/>
                    <a:pt x="2479173" y="1876719"/>
                    <a:pt x="2488405" y="1885950"/>
                  </a:cubicBezTo>
                  <a:cubicBezTo>
                    <a:pt x="2509948" y="1907492"/>
                    <a:pt x="2484402" y="1895727"/>
                    <a:pt x="2512217" y="1905000"/>
                  </a:cubicBezTo>
                  <a:cubicBezTo>
                    <a:pt x="2525158" y="1924411"/>
                    <a:pt x="2524383" y="1915953"/>
                    <a:pt x="2516980" y="1943100"/>
                  </a:cubicBezTo>
                  <a:cubicBezTo>
                    <a:pt x="2514338" y="1952786"/>
                    <a:pt x="2507455" y="1971675"/>
                    <a:pt x="2507455" y="1971675"/>
                  </a:cubicBezTo>
                  <a:cubicBezTo>
                    <a:pt x="2509042" y="1982787"/>
                    <a:pt x="2510016" y="1994005"/>
                    <a:pt x="2512217" y="2005012"/>
                  </a:cubicBezTo>
                  <a:cubicBezTo>
                    <a:pt x="2513202" y="2009935"/>
                    <a:pt x="2516980" y="2014280"/>
                    <a:pt x="2516980" y="2019300"/>
                  </a:cubicBezTo>
                  <a:cubicBezTo>
                    <a:pt x="2516980" y="2024320"/>
                    <a:pt x="2513805" y="2028825"/>
                    <a:pt x="2512217" y="2033587"/>
                  </a:cubicBezTo>
                  <a:cubicBezTo>
                    <a:pt x="2514028" y="2042640"/>
                    <a:pt x="2516862" y="2061926"/>
                    <a:pt x="2521742" y="2071687"/>
                  </a:cubicBezTo>
                  <a:cubicBezTo>
                    <a:pt x="2524302" y="2076807"/>
                    <a:pt x="2526413" y="2082941"/>
                    <a:pt x="2531267" y="2085975"/>
                  </a:cubicBezTo>
                  <a:cubicBezTo>
                    <a:pt x="2539781" y="2091296"/>
                    <a:pt x="2550317" y="2092325"/>
                    <a:pt x="2559842" y="2095500"/>
                  </a:cubicBezTo>
                  <a:lnTo>
                    <a:pt x="2574130" y="2100262"/>
                  </a:lnTo>
                  <a:cubicBezTo>
                    <a:pt x="2585242" y="2098675"/>
                    <a:pt x="2596529" y="2098024"/>
                    <a:pt x="2607467" y="2095500"/>
                  </a:cubicBezTo>
                  <a:cubicBezTo>
                    <a:pt x="2617250" y="2093242"/>
                    <a:pt x="2636042" y="2085975"/>
                    <a:pt x="2636042" y="2085975"/>
                  </a:cubicBezTo>
                  <a:cubicBezTo>
                    <a:pt x="2642392" y="2087562"/>
                    <a:pt x="2649646" y="2087106"/>
                    <a:pt x="2655092" y="2090737"/>
                  </a:cubicBezTo>
                  <a:cubicBezTo>
                    <a:pt x="2659855" y="2093912"/>
                    <a:pt x="2658267" y="2096287"/>
                    <a:pt x="2664617" y="2105025"/>
                  </a:cubicBezTo>
                  <a:cubicBezTo>
                    <a:pt x="2670967" y="2113763"/>
                    <a:pt x="2692369" y="2132839"/>
                    <a:pt x="2693192" y="2143167"/>
                  </a:cubicBezTo>
                  <a:cubicBezTo>
                    <a:pt x="2694015" y="2153495"/>
                    <a:pt x="2677099" y="2169854"/>
                    <a:pt x="2669554" y="2166992"/>
                  </a:cubicBezTo>
                  <a:cubicBezTo>
                    <a:pt x="2662009" y="2164130"/>
                    <a:pt x="2658330" y="2132938"/>
                    <a:pt x="2647919" y="2125997"/>
                  </a:cubicBezTo>
                  <a:cubicBezTo>
                    <a:pt x="2614582" y="2137109"/>
                    <a:pt x="2620167" y="2114550"/>
                    <a:pt x="2612230" y="2138362"/>
                  </a:cubicBezTo>
                  <a:cubicBezTo>
                    <a:pt x="2615405" y="2143125"/>
                    <a:pt x="2620236" y="2161557"/>
                    <a:pt x="2614699" y="2167912"/>
                  </a:cubicBezTo>
                  <a:cubicBezTo>
                    <a:pt x="2609162" y="2174267"/>
                    <a:pt x="2584986" y="2177984"/>
                    <a:pt x="2579009" y="2176490"/>
                  </a:cubicBezTo>
                  <a:cubicBezTo>
                    <a:pt x="2576755" y="2169728"/>
                    <a:pt x="2579706" y="2137573"/>
                    <a:pt x="2574130" y="2128837"/>
                  </a:cubicBezTo>
                  <a:cubicBezTo>
                    <a:pt x="2568554" y="2120101"/>
                    <a:pt x="2555080" y="2125662"/>
                    <a:pt x="2545555" y="2124075"/>
                  </a:cubicBezTo>
                  <a:cubicBezTo>
                    <a:pt x="2509634" y="2112100"/>
                    <a:pt x="2553917" y="2128255"/>
                    <a:pt x="2516980" y="2109787"/>
                  </a:cubicBezTo>
                  <a:cubicBezTo>
                    <a:pt x="2512490" y="2107542"/>
                    <a:pt x="2507455" y="2106612"/>
                    <a:pt x="2502692" y="2105025"/>
                  </a:cubicBezTo>
                  <a:cubicBezTo>
                    <a:pt x="2461749" y="2077729"/>
                    <a:pt x="2509932" y="2114075"/>
                    <a:pt x="2483642" y="2081212"/>
                  </a:cubicBezTo>
                  <a:cubicBezTo>
                    <a:pt x="2476927" y="2072818"/>
                    <a:pt x="2464480" y="2070062"/>
                    <a:pt x="2455067" y="2066925"/>
                  </a:cubicBezTo>
                  <a:cubicBezTo>
                    <a:pt x="2437704" y="2014830"/>
                    <a:pt x="2465393" y="2093728"/>
                    <a:pt x="2440780" y="2038350"/>
                  </a:cubicBezTo>
                  <a:cubicBezTo>
                    <a:pt x="2436702" y="2029175"/>
                    <a:pt x="2436824" y="2018129"/>
                    <a:pt x="2431255" y="2009775"/>
                  </a:cubicBezTo>
                  <a:cubicBezTo>
                    <a:pt x="2424905" y="2000250"/>
                    <a:pt x="2415825" y="1992060"/>
                    <a:pt x="2412205" y="1981200"/>
                  </a:cubicBezTo>
                  <a:cubicBezTo>
                    <a:pt x="2410617" y="1976437"/>
                    <a:pt x="2410992" y="1970462"/>
                    <a:pt x="2407442" y="1966912"/>
                  </a:cubicBezTo>
                  <a:cubicBezTo>
                    <a:pt x="2383360" y="1942830"/>
                    <a:pt x="2382153" y="1950490"/>
                    <a:pt x="2355055" y="1943100"/>
                  </a:cubicBezTo>
                  <a:cubicBezTo>
                    <a:pt x="2297521" y="1927409"/>
                    <a:pt x="2356890" y="1937920"/>
                    <a:pt x="2293142" y="1928812"/>
                  </a:cubicBezTo>
                  <a:cubicBezTo>
                    <a:pt x="2255039" y="1903409"/>
                    <a:pt x="2301083" y="1936752"/>
                    <a:pt x="2269330" y="1905000"/>
                  </a:cubicBezTo>
                  <a:cubicBezTo>
                    <a:pt x="2265282" y="1900953"/>
                    <a:pt x="2259439" y="1899139"/>
                    <a:pt x="2255042" y="1895475"/>
                  </a:cubicBezTo>
                  <a:cubicBezTo>
                    <a:pt x="2249868" y="1891163"/>
                    <a:pt x="2246643" y="1884458"/>
                    <a:pt x="2240755" y="1881187"/>
                  </a:cubicBezTo>
                  <a:cubicBezTo>
                    <a:pt x="2231978" y="1876311"/>
                    <a:pt x="2220534" y="1877231"/>
                    <a:pt x="2212180" y="1871662"/>
                  </a:cubicBezTo>
                  <a:cubicBezTo>
                    <a:pt x="2189538" y="1856568"/>
                    <a:pt x="2203321" y="1863947"/>
                    <a:pt x="2169317" y="1852612"/>
                  </a:cubicBezTo>
                  <a:lnTo>
                    <a:pt x="2155030" y="1847850"/>
                  </a:lnTo>
                  <a:cubicBezTo>
                    <a:pt x="2151855" y="1852612"/>
                    <a:pt x="2149552" y="1858090"/>
                    <a:pt x="2145505" y="1862137"/>
                  </a:cubicBezTo>
                  <a:cubicBezTo>
                    <a:pt x="2134542" y="1873100"/>
                    <a:pt x="2126740" y="1872781"/>
                    <a:pt x="2112167" y="1876425"/>
                  </a:cubicBezTo>
                  <a:cubicBezTo>
                    <a:pt x="2091400" y="1869503"/>
                    <a:pt x="2084399" y="1869954"/>
                    <a:pt x="2069305" y="1857375"/>
                  </a:cubicBezTo>
                  <a:cubicBezTo>
                    <a:pt x="2052869" y="1843678"/>
                    <a:pt x="2050515" y="1832061"/>
                    <a:pt x="2026442" y="1824037"/>
                  </a:cubicBezTo>
                  <a:cubicBezTo>
                    <a:pt x="2016917" y="1820862"/>
                    <a:pt x="2007608" y="1816947"/>
                    <a:pt x="1997867" y="1814512"/>
                  </a:cubicBezTo>
                  <a:cubicBezTo>
                    <a:pt x="1991517" y="1812925"/>
                    <a:pt x="1985086" y="1811631"/>
                    <a:pt x="1978817" y="1809750"/>
                  </a:cubicBezTo>
                  <a:cubicBezTo>
                    <a:pt x="1969200" y="1806865"/>
                    <a:pt x="1959767" y="1803400"/>
                    <a:pt x="1950242" y="1800225"/>
                  </a:cubicBezTo>
                  <a:cubicBezTo>
                    <a:pt x="1945480" y="1798637"/>
                    <a:pt x="1940825" y="1796679"/>
                    <a:pt x="1935955" y="1795462"/>
                  </a:cubicBezTo>
                  <a:cubicBezTo>
                    <a:pt x="1912035" y="1789483"/>
                    <a:pt x="1923114" y="1792770"/>
                    <a:pt x="1902617" y="1785937"/>
                  </a:cubicBezTo>
                  <a:cubicBezTo>
                    <a:pt x="1899442" y="1781175"/>
                    <a:pt x="1897561" y="1775226"/>
                    <a:pt x="1893092" y="1771650"/>
                  </a:cubicBezTo>
                  <a:cubicBezTo>
                    <a:pt x="1889172" y="1768514"/>
                    <a:pt x="1883295" y="1769132"/>
                    <a:pt x="1878805" y="1766887"/>
                  </a:cubicBezTo>
                  <a:cubicBezTo>
                    <a:pt x="1873685" y="1764327"/>
                    <a:pt x="1869280" y="1760537"/>
                    <a:pt x="1864517" y="1757362"/>
                  </a:cubicBezTo>
                  <a:cubicBezTo>
                    <a:pt x="1848339" y="1733096"/>
                    <a:pt x="1851040" y="1743784"/>
                    <a:pt x="1859755" y="1700212"/>
                  </a:cubicBezTo>
                  <a:cubicBezTo>
                    <a:pt x="1861724" y="1690367"/>
                    <a:pt x="1869280" y="1671637"/>
                    <a:pt x="1869280" y="1671637"/>
                  </a:cubicBezTo>
                  <a:cubicBezTo>
                    <a:pt x="1865515" y="1645282"/>
                    <a:pt x="1871284" y="1638048"/>
                    <a:pt x="1850230" y="1624012"/>
                  </a:cubicBezTo>
                  <a:cubicBezTo>
                    <a:pt x="1846053" y="1621227"/>
                    <a:pt x="1840705" y="1620837"/>
                    <a:pt x="1835942" y="1619250"/>
                  </a:cubicBezTo>
                  <a:cubicBezTo>
                    <a:pt x="1828914" y="1608707"/>
                    <a:pt x="1823131" y="1598009"/>
                    <a:pt x="1812130" y="1590675"/>
                  </a:cubicBezTo>
                  <a:cubicBezTo>
                    <a:pt x="1807953" y="1587890"/>
                    <a:pt x="1802605" y="1587500"/>
                    <a:pt x="1797842" y="1585912"/>
                  </a:cubicBezTo>
                  <a:cubicBezTo>
                    <a:pt x="1793080" y="1581150"/>
                    <a:pt x="1789159" y="1575361"/>
                    <a:pt x="1783555" y="1571625"/>
                  </a:cubicBezTo>
                  <a:cubicBezTo>
                    <a:pt x="1779378" y="1568840"/>
                    <a:pt x="1773757" y="1569107"/>
                    <a:pt x="1769267" y="1566862"/>
                  </a:cubicBezTo>
                  <a:cubicBezTo>
                    <a:pt x="1764148" y="1564302"/>
                    <a:pt x="1759742" y="1560512"/>
                    <a:pt x="1754980" y="1557337"/>
                  </a:cubicBezTo>
                  <a:cubicBezTo>
                    <a:pt x="1751805" y="1547812"/>
                    <a:pt x="1746700" y="1538725"/>
                    <a:pt x="1745455" y="1528762"/>
                  </a:cubicBezTo>
                  <a:cubicBezTo>
                    <a:pt x="1743867" y="1516062"/>
                    <a:pt x="1748032" y="1501147"/>
                    <a:pt x="1740692" y="1490662"/>
                  </a:cubicBezTo>
                  <a:cubicBezTo>
                    <a:pt x="1734934" y="1482437"/>
                    <a:pt x="1712117" y="1481137"/>
                    <a:pt x="1712117" y="1481137"/>
                  </a:cubicBezTo>
                  <a:cubicBezTo>
                    <a:pt x="1708942" y="1476375"/>
                    <a:pt x="1707354" y="1470025"/>
                    <a:pt x="1702592" y="1466850"/>
                  </a:cubicBezTo>
                  <a:cubicBezTo>
                    <a:pt x="1697146" y="1463219"/>
                    <a:pt x="1689558" y="1464665"/>
                    <a:pt x="1683542" y="1462087"/>
                  </a:cubicBezTo>
                  <a:cubicBezTo>
                    <a:pt x="1678281" y="1459832"/>
                    <a:pt x="1674017" y="1455737"/>
                    <a:pt x="1669255" y="1452562"/>
                  </a:cubicBezTo>
                  <a:lnTo>
                    <a:pt x="1659730" y="1423987"/>
                  </a:lnTo>
                  <a:cubicBezTo>
                    <a:pt x="1658142" y="1419225"/>
                    <a:pt x="1657752" y="1413877"/>
                    <a:pt x="1654967" y="1409700"/>
                  </a:cubicBezTo>
                  <a:lnTo>
                    <a:pt x="1645442" y="1395412"/>
                  </a:lnTo>
                  <a:cubicBezTo>
                    <a:pt x="1640479" y="1380523"/>
                    <a:pt x="1635667" y="1361908"/>
                    <a:pt x="1621630" y="1352550"/>
                  </a:cubicBezTo>
                  <a:lnTo>
                    <a:pt x="1607342" y="1343025"/>
                  </a:lnTo>
                  <a:cubicBezTo>
                    <a:pt x="1593055" y="1344612"/>
                    <a:pt x="1575980" y="1339162"/>
                    <a:pt x="1564480" y="1347787"/>
                  </a:cubicBezTo>
                  <a:cubicBezTo>
                    <a:pt x="1558004" y="1352644"/>
                    <a:pt x="1564272" y="1365210"/>
                    <a:pt x="1569242" y="1371600"/>
                  </a:cubicBezTo>
                  <a:cubicBezTo>
                    <a:pt x="1576270" y="1380636"/>
                    <a:pt x="1597817" y="1390650"/>
                    <a:pt x="1597817" y="1390650"/>
                  </a:cubicBezTo>
                  <a:lnTo>
                    <a:pt x="1635917" y="1447800"/>
                  </a:lnTo>
                  <a:cubicBezTo>
                    <a:pt x="1639092" y="1452562"/>
                    <a:pt x="1643632" y="1456657"/>
                    <a:pt x="1645442" y="1462087"/>
                  </a:cubicBezTo>
                  <a:cubicBezTo>
                    <a:pt x="1648617" y="1471612"/>
                    <a:pt x="1649398" y="1482308"/>
                    <a:pt x="1654967" y="1490662"/>
                  </a:cubicBezTo>
                  <a:cubicBezTo>
                    <a:pt x="1677753" y="1524841"/>
                    <a:pt x="1665922" y="1511142"/>
                    <a:pt x="1688305" y="1533525"/>
                  </a:cubicBezTo>
                  <a:cubicBezTo>
                    <a:pt x="1699628" y="1567495"/>
                    <a:pt x="1683572" y="1526426"/>
                    <a:pt x="1707355" y="1562100"/>
                  </a:cubicBezTo>
                  <a:cubicBezTo>
                    <a:pt x="1734925" y="1603455"/>
                    <a:pt x="1680822" y="1545092"/>
                    <a:pt x="1726405" y="1590675"/>
                  </a:cubicBezTo>
                  <a:cubicBezTo>
                    <a:pt x="1727992" y="1595437"/>
                    <a:pt x="1728922" y="1600472"/>
                    <a:pt x="1731167" y="1604962"/>
                  </a:cubicBezTo>
                  <a:cubicBezTo>
                    <a:pt x="1742678" y="1627984"/>
                    <a:pt x="1754675" y="1621248"/>
                    <a:pt x="1707355" y="1614487"/>
                  </a:cubicBezTo>
                  <a:cubicBezTo>
                    <a:pt x="1705767" y="1609725"/>
                    <a:pt x="1705728" y="1604120"/>
                    <a:pt x="1702592" y="1600200"/>
                  </a:cubicBezTo>
                  <a:cubicBezTo>
                    <a:pt x="1699016" y="1595731"/>
                    <a:pt x="1693275" y="1593515"/>
                    <a:pt x="1688305" y="1590675"/>
                  </a:cubicBezTo>
                  <a:cubicBezTo>
                    <a:pt x="1667071" y="1578541"/>
                    <a:pt x="1670451" y="1581389"/>
                    <a:pt x="1645442" y="1576387"/>
                  </a:cubicBezTo>
                  <a:cubicBezTo>
                    <a:pt x="1660319" y="1554072"/>
                    <a:pt x="1657491" y="1565194"/>
                    <a:pt x="1650205" y="1528762"/>
                  </a:cubicBezTo>
                  <a:cubicBezTo>
                    <a:pt x="1649220" y="1523839"/>
                    <a:pt x="1649527" y="1517393"/>
                    <a:pt x="1645442" y="1514475"/>
                  </a:cubicBezTo>
                  <a:cubicBezTo>
                    <a:pt x="1637272" y="1508639"/>
                    <a:pt x="1616867" y="1504950"/>
                    <a:pt x="1616867" y="1504950"/>
                  </a:cubicBezTo>
                  <a:cubicBezTo>
                    <a:pt x="1582688" y="1482164"/>
                    <a:pt x="1596386" y="1493995"/>
                    <a:pt x="1574005" y="1471612"/>
                  </a:cubicBezTo>
                  <a:cubicBezTo>
                    <a:pt x="1578767" y="1470025"/>
                    <a:pt x="1584372" y="1469986"/>
                    <a:pt x="1588292" y="1466850"/>
                  </a:cubicBezTo>
                  <a:cubicBezTo>
                    <a:pt x="1602602" y="1455402"/>
                    <a:pt x="1601454" y="1434343"/>
                    <a:pt x="1593055" y="1419225"/>
                  </a:cubicBezTo>
                  <a:cubicBezTo>
                    <a:pt x="1590380" y="1414411"/>
                    <a:pt x="1565985" y="1407027"/>
                    <a:pt x="1559717" y="1404937"/>
                  </a:cubicBezTo>
                  <a:cubicBezTo>
                    <a:pt x="1542353" y="1352840"/>
                    <a:pt x="1570046" y="1431748"/>
                    <a:pt x="1545430" y="1376362"/>
                  </a:cubicBezTo>
                  <a:cubicBezTo>
                    <a:pt x="1541352" y="1367187"/>
                    <a:pt x="1541474" y="1356141"/>
                    <a:pt x="1535905" y="1347787"/>
                  </a:cubicBezTo>
                  <a:cubicBezTo>
                    <a:pt x="1529555" y="1338262"/>
                    <a:pt x="1520476" y="1330072"/>
                    <a:pt x="1516855" y="1319212"/>
                  </a:cubicBezTo>
                  <a:cubicBezTo>
                    <a:pt x="1512302" y="1305555"/>
                    <a:pt x="1506141" y="1282900"/>
                    <a:pt x="1493042" y="1276350"/>
                  </a:cubicBezTo>
                  <a:cubicBezTo>
                    <a:pt x="1486692" y="1273175"/>
                    <a:pt x="1480584" y="1269462"/>
                    <a:pt x="1473992" y="1266825"/>
                  </a:cubicBezTo>
                  <a:cubicBezTo>
                    <a:pt x="1464670" y="1263096"/>
                    <a:pt x="1445417" y="1257300"/>
                    <a:pt x="1445417" y="1257300"/>
                  </a:cubicBezTo>
                  <a:cubicBezTo>
                    <a:pt x="1440655" y="1254125"/>
                    <a:pt x="1436249" y="1250335"/>
                    <a:pt x="1431130" y="1247775"/>
                  </a:cubicBezTo>
                  <a:cubicBezTo>
                    <a:pt x="1426640" y="1245530"/>
                    <a:pt x="1420762" y="1246148"/>
                    <a:pt x="1416842" y="1243012"/>
                  </a:cubicBezTo>
                  <a:cubicBezTo>
                    <a:pt x="1386066" y="1218392"/>
                    <a:pt x="1428943" y="1235935"/>
                    <a:pt x="1393030" y="1223962"/>
                  </a:cubicBezTo>
                  <a:cubicBezTo>
                    <a:pt x="1388267" y="1219200"/>
                    <a:pt x="1382013" y="1215563"/>
                    <a:pt x="1378742" y="1209675"/>
                  </a:cubicBezTo>
                  <a:cubicBezTo>
                    <a:pt x="1373866" y="1200898"/>
                    <a:pt x="1374786" y="1189454"/>
                    <a:pt x="1369217" y="1181100"/>
                  </a:cubicBezTo>
                  <a:lnTo>
                    <a:pt x="1359692" y="1166812"/>
                  </a:lnTo>
                  <a:cubicBezTo>
                    <a:pt x="1356517" y="1157287"/>
                    <a:pt x="1352136" y="1148082"/>
                    <a:pt x="1350167" y="1138237"/>
                  </a:cubicBezTo>
                  <a:cubicBezTo>
                    <a:pt x="1346643" y="1120614"/>
                    <a:pt x="1344754" y="1099487"/>
                    <a:pt x="1331117" y="1085850"/>
                  </a:cubicBezTo>
                  <a:cubicBezTo>
                    <a:pt x="1327070" y="1081803"/>
                    <a:pt x="1321227" y="1079989"/>
                    <a:pt x="1316830" y="1076325"/>
                  </a:cubicBezTo>
                  <a:cubicBezTo>
                    <a:pt x="1311656" y="1072013"/>
                    <a:pt x="1307305" y="1066800"/>
                    <a:pt x="1302542" y="1062037"/>
                  </a:cubicBezTo>
                  <a:cubicBezTo>
                    <a:pt x="1291074" y="1027630"/>
                    <a:pt x="1302291" y="1064921"/>
                    <a:pt x="1293017" y="995362"/>
                  </a:cubicBezTo>
                  <a:cubicBezTo>
                    <a:pt x="1292152" y="988874"/>
                    <a:pt x="1289842" y="982662"/>
                    <a:pt x="1288255" y="976312"/>
                  </a:cubicBezTo>
                  <a:cubicBezTo>
                    <a:pt x="1291633" y="949289"/>
                    <a:pt x="1291036" y="941642"/>
                    <a:pt x="1297780" y="919162"/>
                  </a:cubicBezTo>
                  <a:cubicBezTo>
                    <a:pt x="1300665" y="909545"/>
                    <a:pt x="1307305" y="890587"/>
                    <a:pt x="1307305" y="890587"/>
                  </a:cubicBezTo>
                  <a:cubicBezTo>
                    <a:pt x="1305717" y="865187"/>
                    <a:pt x="1305981" y="839603"/>
                    <a:pt x="1302542" y="814387"/>
                  </a:cubicBezTo>
                  <a:cubicBezTo>
                    <a:pt x="1301185" y="804439"/>
                    <a:pt x="1296192" y="795337"/>
                    <a:pt x="1293017" y="785812"/>
                  </a:cubicBezTo>
                  <a:lnTo>
                    <a:pt x="1288255" y="771525"/>
                  </a:lnTo>
                  <a:cubicBezTo>
                    <a:pt x="1289842" y="765175"/>
                    <a:pt x="1293017" y="759020"/>
                    <a:pt x="1293017" y="752475"/>
                  </a:cubicBezTo>
                  <a:cubicBezTo>
                    <a:pt x="1293017" y="725583"/>
                    <a:pt x="1266593" y="735780"/>
                    <a:pt x="1245392" y="733425"/>
                  </a:cubicBezTo>
                  <a:cubicBezTo>
                    <a:pt x="1232692" y="727075"/>
                    <a:pt x="1211782" y="727846"/>
                    <a:pt x="1207292" y="714375"/>
                  </a:cubicBezTo>
                  <a:cubicBezTo>
                    <a:pt x="1200720" y="694657"/>
                    <a:pt x="1206707" y="702872"/>
                    <a:pt x="1188242" y="690562"/>
                  </a:cubicBezTo>
                  <a:cubicBezTo>
                    <a:pt x="1201078" y="652061"/>
                    <a:pt x="1178400" y="706057"/>
                    <a:pt x="1221580" y="671512"/>
                  </a:cubicBezTo>
                  <a:cubicBezTo>
                    <a:pt x="1225500" y="668376"/>
                    <a:pt x="1219255" y="661613"/>
                    <a:pt x="1216817" y="657225"/>
                  </a:cubicBezTo>
                  <a:cubicBezTo>
                    <a:pt x="1205827" y="637443"/>
                    <a:pt x="1201675" y="628223"/>
                    <a:pt x="1183480" y="619125"/>
                  </a:cubicBezTo>
                  <a:cubicBezTo>
                    <a:pt x="1178990" y="616880"/>
                    <a:pt x="1173682" y="616607"/>
                    <a:pt x="1169192" y="614362"/>
                  </a:cubicBezTo>
                  <a:cubicBezTo>
                    <a:pt x="1136305" y="597918"/>
                    <a:pt x="1175500" y="609985"/>
                    <a:pt x="1135855" y="600075"/>
                  </a:cubicBezTo>
                  <a:cubicBezTo>
                    <a:pt x="1122820" y="591385"/>
                    <a:pt x="1118727" y="591303"/>
                    <a:pt x="1112042" y="576262"/>
                  </a:cubicBezTo>
                  <a:cubicBezTo>
                    <a:pt x="1107964" y="567087"/>
                    <a:pt x="1112042" y="550862"/>
                    <a:pt x="1102517" y="547687"/>
                  </a:cubicBezTo>
                  <a:lnTo>
                    <a:pt x="1073942" y="538162"/>
                  </a:lnTo>
                  <a:cubicBezTo>
                    <a:pt x="1061608" y="550497"/>
                    <a:pt x="1059794" y="560479"/>
                    <a:pt x="1040605" y="547687"/>
                  </a:cubicBezTo>
                  <a:cubicBezTo>
                    <a:pt x="1035843" y="544512"/>
                    <a:pt x="1035388" y="537169"/>
                    <a:pt x="1031080" y="533400"/>
                  </a:cubicBezTo>
                  <a:cubicBezTo>
                    <a:pt x="1022465" y="525862"/>
                    <a:pt x="1002505" y="514350"/>
                    <a:pt x="1002505" y="514350"/>
                  </a:cubicBezTo>
                  <a:cubicBezTo>
                    <a:pt x="999330" y="509587"/>
                    <a:pt x="997743" y="503237"/>
                    <a:pt x="992980" y="500062"/>
                  </a:cubicBezTo>
                  <a:cubicBezTo>
                    <a:pt x="988246" y="496906"/>
                    <a:pt x="945445" y="490552"/>
                    <a:pt x="945355" y="490537"/>
                  </a:cubicBezTo>
                  <a:lnTo>
                    <a:pt x="931067" y="447675"/>
                  </a:lnTo>
                  <a:cubicBezTo>
                    <a:pt x="929479" y="442912"/>
                    <a:pt x="930482" y="436172"/>
                    <a:pt x="926305" y="433387"/>
                  </a:cubicBezTo>
                  <a:cubicBezTo>
                    <a:pt x="892284" y="410706"/>
                    <a:pt x="908836" y="417113"/>
                    <a:pt x="878680" y="409575"/>
                  </a:cubicBezTo>
                  <a:cubicBezTo>
                    <a:pt x="872330" y="404812"/>
                    <a:pt x="866522" y="399225"/>
                    <a:pt x="859630" y="395287"/>
                  </a:cubicBezTo>
                  <a:cubicBezTo>
                    <a:pt x="855271" y="392796"/>
                    <a:pt x="850337" y="391025"/>
                    <a:pt x="845342" y="390525"/>
                  </a:cubicBezTo>
                  <a:cubicBezTo>
                    <a:pt x="818442" y="387835"/>
                    <a:pt x="791367" y="387350"/>
                    <a:pt x="764380" y="385762"/>
                  </a:cubicBezTo>
                  <a:cubicBezTo>
                    <a:pt x="716637" y="369848"/>
                    <a:pt x="755333" y="381096"/>
                    <a:pt x="707230" y="371475"/>
                  </a:cubicBezTo>
                  <a:cubicBezTo>
                    <a:pt x="700812" y="370191"/>
                    <a:pt x="694474" y="368510"/>
                    <a:pt x="688180" y="366712"/>
                  </a:cubicBezTo>
                  <a:cubicBezTo>
                    <a:pt x="683353" y="365333"/>
                    <a:pt x="678793" y="363039"/>
                    <a:pt x="673892" y="361950"/>
                  </a:cubicBezTo>
                  <a:cubicBezTo>
                    <a:pt x="664466" y="359855"/>
                    <a:pt x="654842" y="358775"/>
                    <a:pt x="645317" y="357187"/>
                  </a:cubicBezTo>
                  <a:cubicBezTo>
                    <a:pt x="638967" y="354012"/>
                    <a:pt x="633367" y="347662"/>
                    <a:pt x="626267" y="347662"/>
                  </a:cubicBezTo>
                  <a:cubicBezTo>
                    <a:pt x="610344" y="347662"/>
                    <a:pt x="586368" y="356199"/>
                    <a:pt x="569117" y="361950"/>
                  </a:cubicBezTo>
                  <a:cubicBezTo>
                    <a:pt x="570705" y="366712"/>
                    <a:pt x="570330" y="372687"/>
                    <a:pt x="573880" y="376237"/>
                  </a:cubicBezTo>
                  <a:cubicBezTo>
                    <a:pt x="577430" y="379787"/>
                    <a:pt x="588167" y="375980"/>
                    <a:pt x="588167" y="381000"/>
                  </a:cubicBezTo>
                  <a:cubicBezTo>
                    <a:pt x="588167" y="386020"/>
                    <a:pt x="578819" y="384864"/>
                    <a:pt x="573880" y="385762"/>
                  </a:cubicBezTo>
                  <a:cubicBezTo>
                    <a:pt x="561288" y="388052"/>
                    <a:pt x="548480" y="388937"/>
                    <a:pt x="535780" y="390525"/>
                  </a:cubicBezTo>
                  <a:cubicBezTo>
                    <a:pt x="531017" y="388937"/>
                    <a:pt x="526512" y="385762"/>
                    <a:pt x="521492" y="385762"/>
                  </a:cubicBezTo>
                  <a:cubicBezTo>
                    <a:pt x="506116" y="385762"/>
                    <a:pt x="499820" y="392273"/>
                    <a:pt x="488155" y="400050"/>
                  </a:cubicBezTo>
                  <a:cubicBezTo>
                    <a:pt x="483392" y="396875"/>
                    <a:pt x="475255" y="396078"/>
                    <a:pt x="473867" y="390525"/>
                  </a:cubicBezTo>
                  <a:cubicBezTo>
                    <a:pt x="471703" y="381870"/>
                    <a:pt x="480262" y="350793"/>
                    <a:pt x="488155" y="342900"/>
                  </a:cubicBezTo>
                  <a:cubicBezTo>
                    <a:pt x="491705" y="339350"/>
                    <a:pt x="497680" y="339725"/>
                    <a:pt x="502442" y="338137"/>
                  </a:cubicBezTo>
                  <a:cubicBezTo>
                    <a:pt x="496092" y="334962"/>
                    <a:pt x="490492" y="328612"/>
                    <a:pt x="483392" y="328612"/>
                  </a:cubicBezTo>
                  <a:cubicBezTo>
                    <a:pt x="476099" y="328612"/>
                    <a:pt x="458327" y="349695"/>
                    <a:pt x="454817" y="352425"/>
                  </a:cubicBezTo>
                  <a:cubicBezTo>
                    <a:pt x="445781" y="359453"/>
                    <a:pt x="435767" y="365125"/>
                    <a:pt x="426242" y="371475"/>
                  </a:cubicBezTo>
                  <a:cubicBezTo>
                    <a:pt x="421480" y="374650"/>
                    <a:pt x="416002" y="376953"/>
                    <a:pt x="411955" y="381000"/>
                  </a:cubicBezTo>
                  <a:lnTo>
                    <a:pt x="397667" y="395287"/>
                  </a:lnTo>
                  <a:cubicBezTo>
                    <a:pt x="400177" y="396961"/>
                    <a:pt x="424138" y="408710"/>
                    <a:pt x="416717" y="419100"/>
                  </a:cubicBezTo>
                  <a:cubicBezTo>
                    <a:pt x="396279" y="447713"/>
                    <a:pt x="384539" y="431027"/>
                    <a:pt x="359567" y="447675"/>
                  </a:cubicBezTo>
                  <a:lnTo>
                    <a:pt x="330992" y="466725"/>
                  </a:lnTo>
                  <a:cubicBezTo>
                    <a:pt x="316643" y="476291"/>
                    <a:pt x="314574" y="478524"/>
                    <a:pt x="297655" y="485775"/>
                  </a:cubicBezTo>
                  <a:cubicBezTo>
                    <a:pt x="293041" y="487752"/>
                    <a:pt x="288130" y="488950"/>
                    <a:pt x="283367" y="490537"/>
                  </a:cubicBezTo>
                  <a:cubicBezTo>
                    <a:pt x="268273" y="513179"/>
                    <a:pt x="279272" y="503015"/>
                    <a:pt x="245267" y="514350"/>
                  </a:cubicBezTo>
                  <a:lnTo>
                    <a:pt x="230980" y="519112"/>
                  </a:lnTo>
                  <a:lnTo>
                    <a:pt x="216692" y="523875"/>
                  </a:lnTo>
                  <a:cubicBezTo>
                    <a:pt x="211861" y="509381"/>
                    <a:pt x="207160" y="507808"/>
                    <a:pt x="221455" y="495300"/>
                  </a:cubicBezTo>
                  <a:cubicBezTo>
                    <a:pt x="230070" y="487762"/>
                    <a:pt x="250030" y="476250"/>
                    <a:pt x="250030" y="476250"/>
                  </a:cubicBezTo>
                  <a:cubicBezTo>
                    <a:pt x="253205" y="471487"/>
                    <a:pt x="254701" y="464996"/>
                    <a:pt x="259555" y="461962"/>
                  </a:cubicBezTo>
                  <a:cubicBezTo>
                    <a:pt x="268069" y="456641"/>
                    <a:pt x="288130" y="452437"/>
                    <a:pt x="288130" y="452437"/>
                  </a:cubicBezTo>
                  <a:cubicBezTo>
                    <a:pt x="291305" y="447675"/>
                    <a:pt x="293186" y="441726"/>
                    <a:pt x="297655" y="438150"/>
                  </a:cubicBezTo>
                  <a:cubicBezTo>
                    <a:pt x="316159" y="423346"/>
                    <a:pt x="315757" y="448649"/>
                    <a:pt x="307180" y="414337"/>
                  </a:cubicBezTo>
                  <a:cubicBezTo>
                    <a:pt x="294480" y="415925"/>
                    <a:pt x="281672" y="416810"/>
                    <a:pt x="269080" y="419100"/>
                  </a:cubicBezTo>
                  <a:cubicBezTo>
                    <a:pt x="264141" y="419998"/>
                    <a:pt x="259812" y="423862"/>
                    <a:pt x="254792" y="423862"/>
                  </a:cubicBezTo>
                  <a:cubicBezTo>
                    <a:pt x="248247" y="423862"/>
                    <a:pt x="242092" y="420687"/>
                    <a:pt x="235742" y="419100"/>
                  </a:cubicBezTo>
                  <a:cubicBezTo>
                    <a:pt x="230980" y="415925"/>
                    <a:pt x="226574" y="412135"/>
                    <a:pt x="221455" y="409575"/>
                  </a:cubicBezTo>
                  <a:cubicBezTo>
                    <a:pt x="205496" y="401595"/>
                    <a:pt x="177891" y="401559"/>
                    <a:pt x="164305" y="400050"/>
                  </a:cubicBezTo>
                  <a:cubicBezTo>
                    <a:pt x="162717" y="392112"/>
                    <a:pt x="167058" y="379243"/>
                    <a:pt x="159542" y="376237"/>
                  </a:cubicBezTo>
                  <a:cubicBezTo>
                    <a:pt x="146195" y="370898"/>
                    <a:pt x="131055" y="381000"/>
                    <a:pt x="116680" y="381000"/>
                  </a:cubicBezTo>
                  <a:cubicBezTo>
                    <a:pt x="111660" y="381000"/>
                    <a:pt x="107155" y="377825"/>
                    <a:pt x="102392" y="376237"/>
                  </a:cubicBezTo>
                  <a:cubicBezTo>
                    <a:pt x="99217" y="371475"/>
                    <a:pt x="97336" y="365526"/>
                    <a:pt x="92867" y="361950"/>
                  </a:cubicBezTo>
                  <a:cubicBezTo>
                    <a:pt x="88947" y="358814"/>
                    <a:pt x="82130" y="360737"/>
                    <a:pt x="78580" y="357187"/>
                  </a:cubicBezTo>
                  <a:cubicBezTo>
                    <a:pt x="75030" y="353637"/>
                    <a:pt x="76953" y="346820"/>
                    <a:pt x="73817" y="342900"/>
                  </a:cubicBezTo>
                  <a:cubicBezTo>
                    <a:pt x="70241" y="338431"/>
                    <a:pt x="64292" y="336550"/>
                    <a:pt x="59530" y="333375"/>
                  </a:cubicBezTo>
                  <a:cubicBezTo>
                    <a:pt x="56355" y="328612"/>
                    <a:pt x="50946" y="324733"/>
                    <a:pt x="50005" y="319087"/>
                  </a:cubicBezTo>
                  <a:cubicBezTo>
                    <a:pt x="49180" y="314135"/>
                    <a:pt x="51217" y="308350"/>
                    <a:pt x="54767" y="304800"/>
                  </a:cubicBezTo>
                  <a:cubicBezTo>
                    <a:pt x="70288" y="289279"/>
                    <a:pt x="91258" y="281390"/>
                    <a:pt x="111917" y="276225"/>
                  </a:cubicBezTo>
                  <a:cubicBezTo>
                    <a:pt x="118267" y="274637"/>
                    <a:pt x="124527" y="272633"/>
                    <a:pt x="130967" y="271462"/>
                  </a:cubicBezTo>
                  <a:cubicBezTo>
                    <a:pt x="142011" y="269454"/>
                    <a:pt x="153192" y="268287"/>
                    <a:pt x="164305" y="266700"/>
                  </a:cubicBezTo>
                  <a:lnTo>
                    <a:pt x="192880" y="257175"/>
                  </a:lnTo>
                  <a:lnTo>
                    <a:pt x="207167" y="252412"/>
                  </a:lnTo>
                  <a:cubicBezTo>
                    <a:pt x="203992" y="239712"/>
                    <a:pt x="203999" y="225755"/>
                    <a:pt x="197642" y="214312"/>
                  </a:cubicBezTo>
                  <a:cubicBezTo>
                    <a:pt x="195204" y="209924"/>
                    <a:pt x="188016" y="207686"/>
                    <a:pt x="183355" y="209550"/>
                  </a:cubicBezTo>
                  <a:cubicBezTo>
                    <a:pt x="178041" y="211676"/>
                    <a:pt x="178299" y="220261"/>
                    <a:pt x="173830" y="223837"/>
                  </a:cubicBezTo>
                  <a:cubicBezTo>
                    <a:pt x="169910" y="226973"/>
                    <a:pt x="164305" y="227012"/>
                    <a:pt x="159542" y="228600"/>
                  </a:cubicBezTo>
                  <a:cubicBezTo>
                    <a:pt x="150017" y="227012"/>
                    <a:pt x="140393" y="225932"/>
                    <a:pt x="130967" y="223837"/>
                  </a:cubicBezTo>
                  <a:cubicBezTo>
                    <a:pt x="126067" y="222748"/>
                    <a:pt x="121700" y="219075"/>
                    <a:pt x="116680" y="219075"/>
                  </a:cubicBezTo>
                  <a:cubicBezTo>
                    <a:pt x="104998" y="219075"/>
                    <a:pt x="81646" y="225452"/>
                    <a:pt x="69055" y="228600"/>
                  </a:cubicBezTo>
                  <a:cubicBezTo>
                    <a:pt x="57616" y="225740"/>
                    <a:pt x="43939" y="224589"/>
                    <a:pt x="35717" y="214312"/>
                  </a:cubicBezTo>
                  <a:cubicBezTo>
                    <a:pt x="17244" y="191221"/>
                    <a:pt x="47842" y="205654"/>
                    <a:pt x="16667" y="195262"/>
                  </a:cubicBezTo>
                  <a:cubicBezTo>
                    <a:pt x="11905" y="198437"/>
                    <a:pt x="5555" y="209549"/>
                    <a:pt x="2380" y="204787"/>
                  </a:cubicBezTo>
                  <a:cubicBezTo>
                    <a:pt x="-2110" y="198052"/>
                    <a:pt x="-98" y="184595"/>
                    <a:pt x="7142" y="180975"/>
                  </a:cubicBezTo>
                  <a:cubicBezTo>
                    <a:pt x="22826" y="173133"/>
                    <a:pt x="42067" y="177800"/>
                    <a:pt x="59530" y="176212"/>
                  </a:cubicBezTo>
                  <a:cubicBezTo>
                    <a:pt x="69055" y="173037"/>
                    <a:pt x="78166" y="165267"/>
                    <a:pt x="88105" y="166687"/>
                  </a:cubicBezTo>
                  <a:cubicBezTo>
                    <a:pt x="129455" y="172595"/>
                    <a:pt x="110435" y="169249"/>
                    <a:pt x="145255" y="176212"/>
                  </a:cubicBezTo>
                  <a:cubicBezTo>
                    <a:pt x="151365" y="174685"/>
                    <a:pt x="171755" y="170106"/>
                    <a:pt x="178592" y="166687"/>
                  </a:cubicBezTo>
                  <a:cubicBezTo>
                    <a:pt x="183712" y="164127"/>
                    <a:pt x="188117" y="160337"/>
                    <a:pt x="192880" y="157162"/>
                  </a:cubicBezTo>
                  <a:cubicBezTo>
                    <a:pt x="179588" y="117293"/>
                    <a:pt x="197789" y="157197"/>
                    <a:pt x="116680" y="138112"/>
                  </a:cubicBezTo>
                  <a:cubicBezTo>
                    <a:pt x="111108" y="136801"/>
                    <a:pt x="111202" y="127872"/>
                    <a:pt x="107155" y="123825"/>
                  </a:cubicBezTo>
                  <a:cubicBezTo>
                    <a:pt x="92737" y="109407"/>
                    <a:pt x="90166" y="110224"/>
                    <a:pt x="73817" y="104775"/>
                  </a:cubicBezTo>
                  <a:cubicBezTo>
                    <a:pt x="57601" y="93964"/>
                    <a:pt x="59368" y="99365"/>
                    <a:pt x="54767" y="80962"/>
                  </a:cubicBezTo>
                  <a:cubicBezTo>
                    <a:pt x="54382" y="79422"/>
                    <a:pt x="46829" y="84931"/>
                    <a:pt x="45242" y="8572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256"/>
            <p:cNvSpPr/>
            <p:nvPr/>
          </p:nvSpPr>
          <p:spPr>
            <a:xfrm>
              <a:off x="8699253" y="1353064"/>
              <a:ext cx="22594" cy="29555"/>
            </a:xfrm>
            <a:custGeom>
              <a:avLst/>
              <a:gdLst>
                <a:gd name="connsiteX0" fmla="*/ 0 w 31750"/>
                <a:gd name="connsiteY0" fmla="*/ 29889 h 29889"/>
                <a:gd name="connsiteX1" fmla="*/ 0 w 31750"/>
                <a:gd name="connsiteY1" fmla="*/ 29889 h 29889"/>
                <a:gd name="connsiteX2" fmla="*/ 9525 w 31750"/>
                <a:gd name="connsiteY2" fmla="*/ 4489 h 29889"/>
                <a:gd name="connsiteX3" fmla="*/ 31750 w 31750"/>
                <a:gd name="connsiteY3" fmla="*/ 17189 h 29889"/>
                <a:gd name="connsiteX4" fmla="*/ 12700 w 31750"/>
                <a:gd name="connsiteY4" fmla="*/ 23539 h 29889"/>
                <a:gd name="connsiteX5" fmla="*/ 0 w 31750"/>
                <a:gd name="connsiteY5" fmla="*/ 29889 h 2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50" h="29889">
                  <a:moveTo>
                    <a:pt x="0" y="29889"/>
                  </a:moveTo>
                  <a:lnTo>
                    <a:pt x="0" y="29889"/>
                  </a:lnTo>
                  <a:cubicBezTo>
                    <a:pt x="3175" y="21422"/>
                    <a:pt x="2387" y="10040"/>
                    <a:pt x="9525" y="4489"/>
                  </a:cubicBezTo>
                  <a:cubicBezTo>
                    <a:pt x="26288" y="-8549"/>
                    <a:pt x="29444" y="10272"/>
                    <a:pt x="31750" y="17189"/>
                  </a:cubicBezTo>
                  <a:lnTo>
                    <a:pt x="12700" y="23539"/>
                  </a:lnTo>
                  <a:lnTo>
                    <a:pt x="0" y="29889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257"/>
            <p:cNvSpPr/>
            <p:nvPr/>
          </p:nvSpPr>
          <p:spPr>
            <a:xfrm>
              <a:off x="8617797" y="1266453"/>
              <a:ext cx="131521" cy="87920"/>
            </a:xfrm>
            <a:custGeom>
              <a:avLst/>
              <a:gdLst>
                <a:gd name="connsiteX0" fmla="*/ 66842 w 184819"/>
                <a:gd name="connsiteY0" fmla="*/ 76200 h 88911"/>
                <a:gd name="connsiteX1" fmla="*/ 66842 w 184819"/>
                <a:gd name="connsiteY1" fmla="*/ 76200 h 88911"/>
                <a:gd name="connsiteX2" fmla="*/ 25567 w 184819"/>
                <a:gd name="connsiteY2" fmla="*/ 82550 h 88911"/>
                <a:gd name="connsiteX3" fmla="*/ 28742 w 184819"/>
                <a:gd name="connsiteY3" fmla="*/ 73025 h 88911"/>
                <a:gd name="connsiteX4" fmla="*/ 16042 w 184819"/>
                <a:gd name="connsiteY4" fmla="*/ 66675 h 88911"/>
                <a:gd name="connsiteX5" fmla="*/ 167 w 184819"/>
                <a:gd name="connsiteY5" fmla="*/ 63500 h 88911"/>
                <a:gd name="connsiteX6" fmla="*/ 19217 w 184819"/>
                <a:gd name="connsiteY6" fmla="*/ 53975 h 88911"/>
                <a:gd name="connsiteX7" fmla="*/ 22392 w 184819"/>
                <a:gd name="connsiteY7" fmla="*/ 44450 h 88911"/>
                <a:gd name="connsiteX8" fmla="*/ 28742 w 184819"/>
                <a:gd name="connsiteY8" fmla="*/ 0 h 88911"/>
                <a:gd name="connsiteX9" fmla="*/ 50967 w 184819"/>
                <a:gd name="connsiteY9" fmla="*/ 3175 h 88911"/>
                <a:gd name="connsiteX10" fmla="*/ 60492 w 184819"/>
                <a:gd name="connsiteY10" fmla="*/ 9525 h 88911"/>
                <a:gd name="connsiteX11" fmla="*/ 92242 w 184819"/>
                <a:gd name="connsiteY11" fmla="*/ 19050 h 88911"/>
                <a:gd name="connsiteX12" fmla="*/ 133517 w 184819"/>
                <a:gd name="connsiteY12" fmla="*/ 31750 h 88911"/>
                <a:gd name="connsiteX13" fmla="*/ 152567 w 184819"/>
                <a:gd name="connsiteY13" fmla="*/ 38100 h 88911"/>
                <a:gd name="connsiteX14" fmla="*/ 171617 w 184819"/>
                <a:gd name="connsiteY14" fmla="*/ 47625 h 88911"/>
                <a:gd name="connsiteX15" fmla="*/ 174792 w 184819"/>
                <a:gd name="connsiteY15" fmla="*/ 57150 h 88911"/>
                <a:gd name="connsiteX16" fmla="*/ 171617 w 184819"/>
                <a:gd name="connsiteY16" fmla="*/ 69850 h 88911"/>
                <a:gd name="connsiteX17" fmla="*/ 127167 w 184819"/>
                <a:gd name="connsiteY17" fmla="*/ 66675 h 88911"/>
                <a:gd name="connsiteX18" fmla="*/ 117642 w 184819"/>
                <a:gd name="connsiteY18" fmla="*/ 60325 h 88911"/>
                <a:gd name="connsiteX19" fmla="*/ 98592 w 184819"/>
                <a:gd name="connsiteY19" fmla="*/ 53975 h 88911"/>
                <a:gd name="connsiteX20" fmla="*/ 85892 w 184819"/>
                <a:gd name="connsiteY20" fmla="*/ 73025 h 88911"/>
                <a:gd name="connsiteX21" fmla="*/ 66842 w 184819"/>
                <a:gd name="connsiteY21" fmla="*/ 79375 h 88911"/>
                <a:gd name="connsiteX22" fmla="*/ 47792 w 184819"/>
                <a:gd name="connsiteY22" fmla="*/ 88900 h 88911"/>
                <a:gd name="connsiteX23" fmla="*/ 66842 w 184819"/>
                <a:gd name="connsiteY23" fmla="*/ 76200 h 88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819" h="88911">
                  <a:moveTo>
                    <a:pt x="66842" y="76200"/>
                  </a:moveTo>
                  <a:lnTo>
                    <a:pt x="66842" y="76200"/>
                  </a:lnTo>
                  <a:cubicBezTo>
                    <a:pt x="60510" y="78574"/>
                    <a:pt x="35914" y="92897"/>
                    <a:pt x="25567" y="82550"/>
                  </a:cubicBezTo>
                  <a:cubicBezTo>
                    <a:pt x="23200" y="80183"/>
                    <a:pt x="27684" y="76200"/>
                    <a:pt x="28742" y="73025"/>
                  </a:cubicBezTo>
                  <a:cubicBezTo>
                    <a:pt x="24509" y="70908"/>
                    <a:pt x="20532" y="68172"/>
                    <a:pt x="16042" y="66675"/>
                  </a:cubicBezTo>
                  <a:cubicBezTo>
                    <a:pt x="10922" y="64968"/>
                    <a:pt x="3160" y="67990"/>
                    <a:pt x="167" y="63500"/>
                  </a:cubicBezTo>
                  <a:cubicBezTo>
                    <a:pt x="-2071" y="60143"/>
                    <a:pt x="18831" y="54104"/>
                    <a:pt x="19217" y="53975"/>
                  </a:cubicBezTo>
                  <a:cubicBezTo>
                    <a:pt x="20275" y="50800"/>
                    <a:pt x="21919" y="47763"/>
                    <a:pt x="22392" y="44450"/>
                  </a:cubicBezTo>
                  <a:cubicBezTo>
                    <a:pt x="29348" y="-4242"/>
                    <a:pt x="20875" y="23602"/>
                    <a:pt x="28742" y="0"/>
                  </a:cubicBezTo>
                  <a:cubicBezTo>
                    <a:pt x="36150" y="1058"/>
                    <a:pt x="43799" y="1025"/>
                    <a:pt x="50967" y="3175"/>
                  </a:cubicBezTo>
                  <a:cubicBezTo>
                    <a:pt x="54622" y="4271"/>
                    <a:pt x="57005" y="7975"/>
                    <a:pt x="60492" y="9525"/>
                  </a:cubicBezTo>
                  <a:cubicBezTo>
                    <a:pt x="70430" y="13942"/>
                    <a:pt x="81687" y="16411"/>
                    <a:pt x="92242" y="19050"/>
                  </a:cubicBezTo>
                  <a:cubicBezTo>
                    <a:pt x="115767" y="34733"/>
                    <a:pt x="83829" y="15187"/>
                    <a:pt x="133517" y="31750"/>
                  </a:cubicBezTo>
                  <a:cubicBezTo>
                    <a:pt x="139867" y="33867"/>
                    <a:pt x="146998" y="34387"/>
                    <a:pt x="152567" y="38100"/>
                  </a:cubicBezTo>
                  <a:cubicBezTo>
                    <a:pt x="164877" y="46306"/>
                    <a:pt x="158472" y="43243"/>
                    <a:pt x="171617" y="47625"/>
                  </a:cubicBezTo>
                  <a:cubicBezTo>
                    <a:pt x="172675" y="50800"/>
                    <a:pt x="172701" y="54537"/>
                    <a:pt x="174792" y="57150"/>
                  </a:cubicBezTo>
                  <a:cubicBezTo>
                    <a:pt x="183767" y="68369"/>
                    <a:pt x="193296" y="59010"/>
                    <a:pt x="171617" y="69850"/>
                  </a:cubicBezTo>
                  <a:cubicBezTo>
                    <a:pt x="156800" y="68792"/>
                    <a:pt x="141795" y="69256"/>
                    <a:pt x="127167" y="66675"/>
                  </a:cubicBezTo>
                  <a:cubicBezTo>
                    <a:pt x="123409" y="66012"/>
                    <a:pt x="121129" y="61875"/>
                    <a:pt x="117642" y="60325"/>
                  </a:cubicBezTo>
                  <a:cubicBezTo>
                    <a:pt x="111525" y="57607"/>
                    <a:pt x="98592" y="53975"/>
                    <a:pt x="98592" y="53975"/>
                  </a:cubicBezTo>
                  <a:cubicBezTo>
                    <a:pt x="94359" y="60325"/>
                    <a:pt x="93132" y="70612"/>
                    <a:pt x="85892" y="73025"/>
                  </a:cubicBezTo>
                  <a:cubicBezTo>
                    <a:pt x="79542" y="75142"/>
                    <a:pt x="72411" y="75662"/>
                    <a:pt x="66842" y="79375"/>
                  </a:cubicBezTo>
                  <a:cubicBezTo>
                    <a:pt x="58815" y="84727"/>
                    <a:pt x="57181" y="87022"/>
                    <a:pt x="47792" y="88900"/>
                  </a:cubicBezTo>
                  <a:cubicBezTo>
                    <a:pt x="45716" y="89315"/>
                    <a:pt x="63667" y="78317"/>
                    <a:pt x="66842" y="7620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258"/>
            <p:cNvSpPr/>
            <p:nvPr/>
          </p:nvSpPr>
          <p:spPr>
            <a:xfrm>
              <a:off x="9198463" y="1743675"/>
              <a:ext cx="141481" cy="153841"/>
            </a:xfrm>
            <a:custGeom>
              <a:avLst/>
              <a:gdLst>
                <a:gd name="connsiteX0" fmla="*/ 12862 w 198815"/>
                <a:gd name="connsiteY0" fmla="*/ 136525 h 155575"/>
                <a:gd name="connsiteX1" fmla="*/ 12862 w 198815"/>
                <a:gd name="connsiteY1" fmla="*/ 136525 h 155575"/>
                <a:gd name="connsiteX2" fmla="*/ 162 w 198815"/>
                <a:gd name="connsiteY2" fmla="*/ 111125 h 155575"/>
                <a:gd name="connsiteX3" fmla="*/ 19212 w 198815"/>
                <a:gd name="connsiteY3" fmla="*/ 98425 h 155575"/>
                <a:gd name="connsiteX4" fmla="*/ 31912 w 198815"/>
                <a:gd name="connsiteY4" fmla="*/ 79375 h 155575"/>
                <a:gd name="connsiteX5" fmla="*/ 38262 w 198815"/>
                <a:gd name="connsiteY5" fmla="*/ 69850 h 155575"/>
                <a:gd name="connsiteX6" fmla="*/ 44612 w 198815"/>
                <a:gd name="connsiteY6" fmla="*/ 50800 h 155575"/>
                <a:gd name="connsiteX7" fmla="*/ 63662 w 198815"/>
                <a:gd name="connsiteY7" fmla="*/ 22225 h 155575"/>
                <a:gd name="connsiteX8" fmla="*/ 79537 w 198815"/>
                <a:gd name="connsiteY8" fmla="*/ 6350 h 155575"/>
                <a:gd name="connsiteX9" fmla="*/ 98587 w 198815"/>
                <a:gd name="connsiteY9" fmla="*/ 0 h 155575"/>
                <a:gd name="connsiteX10" fmla="*/ 114462 w 198815"/>
                <a:gd name="connsiteY10" fmla="*/ 3175 h 155575"/>
                <a:gd name="connsiteX11" fmla="*/ 117637 w 198815"/>
                <a:gd name="connsiteY11" fmla="*/ 12700 h 155575"/>
                <a:gd name="connsiteX12" fmla="*/ 104937 w 198815"/>
                <a:gd name="connsiteY12" fmla="*/ 28575 h 155575"/>
                <a:gd name="connsiteX13" fmla="*/ 95412 w 198815"/>
                <a:gd name="connsiteY13" fmla="*/ 38100 h 155575"/>
                <a:gd name="connsiteX14" fmla="*/ 98587 w 198815"/>
                <a:gd name="connsiteY14" fmla="*/ 60325 h 155575"/>
                <a:gd name="connsiteX15" fmla="*/ 108112 w 198815"/>
                <a:gd name="connsiteY15" fmla="*/ 63500 h 155575"/>
                <a:gd name="connsiteX16" fmla="*/ 133512 w 198815"/>
                <a:gd name="connsiteY16" fmla="*/ 66675 h 155575"/>
                <a:gd name="connsiteX17" fmla="*/ 152562 w 198815"/>
                <a:gd name="connsiteY17" fmla="*/ 73025 h 155575"/>
                <a:gd name="connsiteX18" fmla="*/ 162087 w 198815"/>
                <a:gd name="connsiteY18" fmla="*/ 76200 h 155575"/>
                <a:gd name="connsiteX19" fmla="*/ 171612 w 198815"/>
                <a:gd name="connsiteY19" fmla="*/ 73025 h 155575"/>
                <a:gd name="connsiteX20" fmla="*/ 181137 w 198815"/>
                <a:gd name="connsiteY20" fmla="*/ 76200 h 155575"/>
                <a:gd name="connsiteX21" fmla="*/ 190662 w 198815"/>
                <a:gd name="connsiteY21" fmla="*/ 95250 h 155575"/>
                <a:gd name="connsiteX22" fmla="*/ 193837 w 198815"/>
                <a:gd name="connsiteY22" fmla="*/ 120650 h 155575"/>
                <a:gd name="connsiteX23" fmla="*/ 193837 w 198815"/>
                <a:gd name="connsiteY23" fmla="*/ 149225 h 155575"/>
                <a:gd name="connsiteX24" fmla="*/ 174787 w 198815"/>
                <a:gd name="connsiteY24" fmla="*/ 155575 h 155575"/>
                <a:gd name="connsiteX25" fmla="*/ 149387 w 198815"/>
                <a:gd name="connsiteY25" fmla="*/ 146050 h 155575"/>
                <a:gd name="connsiteX26" fmla="*/ 146212 w 198815"/>
                <a:gd name="connsiteY26" fmla="*/ 136525 h 155575"/>
                <a:gd name="connsiteX27" fmla="*/ 117637 w 198815"/>
                <a:gd name="connsiteY27" fmla="*/ 152400 h 155575"/>
                <a:gd name="connsiteX28" fmla="*/ 101762 w 198815"/>
                <a:gd name="connsiteY28" fmla="*/ 139700 h 155575"/>
                <a:gd name="connsiteX29" fmla="*/ 111287 w 198815"/>
                <a:gd name="connsiteY29" fmla="*/ 133350 h 155575"/>
                <a:gd name="connsiteX30" fmla="*/ 101762 w 198815"/>
                <a:gd name="connsiteY30" fmla="*/ 127000 h 155575"/>
                <a:gd name="connsiteX31" fmla="*/ 31912 w 198815"/>
                <a:gd name="connsiteY31" fmla="*/ 136525 h 155575"/>
                <a:gd name="connsiteX32" fmla="*/ 12862 w 198815"/>
                <a:gd name="connsiteY32" fmla="*/ 136525 h 15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8815" h="155575">
                  <a:moveTo>
                    <a:pt x="12862" y="136525"/>
                  </a:moveTo>
                  <a:lnTo>
                    <a:pt x="12862" y="136525"/>
                  </a:lnTo>
                  <a:cubicBezTo>
                    <a:pt x="8629" y="128058"/>
                    <a:pt x="-1394" y="120462"/>
                    <a:pt x="162" y="111125"/>
                  </a:cubicBezTo>
                  <a:cubicBezTo>
                    <a:pt x="1417" y="103597"/>
                    <a:pt x="19212" y="98425"/>
                    <a:pt x="19212" y="98425"/>
                  </a:cubicBezTo>
                  <a:lnTo>
                    <a:pt x="31912" y="79375"/>
                  </a:lnTo>
                  <a:cubicBezTo>
                    <a:pt x="34029" y="76200"/>
                    <a:pt x="37055" y="73470"/>
                    <a:pt x="38262" y="69850"/>
                  </a:cubicBezTo>
                  <a:cubicBezTo>
                    <a:pt x="40379" y="63500"/>
                    <a:pt x="40899" y="56369"/>
                    <a:pt x="44612" y="50800"/>
                  </a:cubicBezTo>
                  <a:lnTo>
                    <a:pt x="63662" y="22225"/>
                  </a:lnTo>
                  <a:cubicBezTo>
                    <a:pt x="69455" y="13536"/>
                    <a:pt x="69511" y="10806"/>
                    <a:pt x="79537" y="6350"/>
                  </a:cubicBezTo>
                  <a:cubicBezTo>
                    <a:pt x="85654" y="3632"/>
                    <a:pt x="98587" y="0"/>
                    <a:pt x="98587" y="0"/>
                  </a:cubicBezTo>
                  <a:cubicBezTo>
                    <a:pt x="103879" y="1058"/>
                    <a:pt x="109972" y="182"/>
                    <a:pt x="114462" y="3175"/>
                  </a:cubicBezTo>
                  <a:cubicBezTo>
                    <a:pt x="117247" y="5031"/>
                    <a:pt x="117637" y="9353"/>
                    <a:pt x="117637" y="12700"/>
                  </a:cubicBezTo>
                  <a:cubicBezTo>
                    <a:pt x="117637" y="23993"/>
                    <a:pt x="112251" y="22480"/>
                    <a:pt x="104937" y="28575"/>
                  </a:cubicBezTo>
                  <a:cubicBezTo>
                    <a:pt x="101488" y="31450"/>
                    <a:pt x="98587" y="34925"/>
                    <a:pt x="95412" y="38100"/>
                  </a:cubicBezTo>
                  <a:cubicBezTo>
                    <a:pt x="96470" y="45508"/>
                    <a:pt x="95240" y="53632"/>
                    <a:pt x="98587" y="60325"/>
                  </a:cubicBezTo>
                  <a:cubicBezTo>
                    <a:pt x="100084" y="63318"/>
                    <a:pt x="104819" y="62901"/>
                    <a:pt x="108112" y="63500"/>
                  </a:cubicBezTo>
                  <a:cubicBezTo>
                    <a:pt x="116507" y="65026"/>
                    <a:pt x="125045" y="65617"/>
                    <a:pt x="133512" y="66675"/>
                  </a:cubicBezTo>
                  <a:lnTo>
                    <a:pt x="152562" y="73025"/>
                  </a:lnTo>
                  <a:lnTo>
                    <a:pt x="162087" y="76200"/>
                  </a:lnTo>
                  <a:cubicBezTo>
                    <a:pt x="165262" y="75142"/>
                    <a:pt x="168265" y="73025"/>
                    <a:pt x="171612" y="73025"/>
                  </a:cubicBezTo>
                  <a:cubicBezTo>
                    <a:pt x="174959" y="73025"/>
                    <a:pt x="178524" y="74109"/>
                    <a:pt x="181137" y="76200"/>
                  </a:cubicBezTo>
                  <a:cubicBezTo>
                    <a:pt x="186732" y="80676"/>
                    <a:pt x="188570" y="88975"/>
                    <a:pt x="190662" y="95250"/>
                  </a:cubicBezTo>
                  <a:cubicBezTo>
                    <a:pt x="191720" y="103717"/>
                    <a:pt x="192311" y="112255"/>
                    <a:pt x="193837" y="120650"/>
                  </a:cubicBezTo>
                  <a:cubicBezTo>
                    <a:pt x="195671" y="130735"/>
                    <a:pt x="204058" y="137544"/>
                    <a:pt x="193837" y="149225"/>
                  </a:cubicBezTo>
                  <a:cubicBezTo>
                    <a:pt x="189429" y="154262"/>
                    <a:pt x="174787" y="155575"/>
                    <a:pt x="174787" y="155575"/>
                  </a:cubicBezTo>
                  <a:cubicBezTo>
                    <a:pt x="167700" y="153803"/>
                    <a:pt x="154921" y="151584"/>
                    <a:pt x="149387" y="146050"/>
                  </a:cubicBezTo>
                  <a:cubicBezTo>
                    <a:pt x="147020" y="143683"/>
                    <a:pt x="147270" y="139700"/>
                    <a:pt x="146212" y="136525"/>
                  </a:cubicBezTo>
                  <a:cubicBezTo>
                    <a:pt x="124377" y="151081"/>
                    <a:pt x="134402" y="146812"/>
                    <a:pt x="117637" y="152400"/>
                  </a:cubicBezTo>
                  <a:cubicBezTo>
                    <a:pt x="113264" y="150942"/>
                    <a:pt x="99967" y="148676"/>
                    <a:pt x="101762" y="139700"/>
                  </a:cubicBezTo>
                  <a:cubicBezTo>
                    <a:pt x="102510" y="135958"/>
                    <a:pt x="108112" y="135467"/>
                    <a:pt x="111287" y="133350"/>
                  </a:cubicBezTo>
                  <a:cubicBezTo>
                    <a:pt x="108112" y="131233"/>
                    <a:pt x="105569" y="127254"/>
                    <a:pt x="101762" y="127000"/>
                  </a:cubicBezTo>
                  <a:cubicBezTo>
                    <a:pt x="80388" y="125575"/>
                    <a:pt x="52885" y="132330"/>
                    <a:pt x="31912" y="136525"/>
                  </a:cubicBezTo>
                  <a:lnTo>
                    <a:pt x="12862" y="136525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259"/>
            <p:cNvSpPr/>
            <p:nvPr/>
          </p:nvSpPr>
          <p:spPr>
            <a:xfrm>
              <a:off x="9096087" y="1781350"/>
              <a:ext cx="55044" cy="50232"/>
            </a:xfrm>
            <a:custGeom>
              <a:avLst/>
              <a:gdLst>
                <a:gd name="connsiteX0" fmla="*/ 4325 w 77350"/>
                <a:gd name="connsiteY0" fmla="*/ 22225 h 50800"/>
                <a:gd name="connsiteX1" fmla="*/ 4325 w 77350"/>
                <a:gd name="connsiteY1" fmla="*/ 22225 h 50800"/>
                <a:gd name="connsiteX2" fmla="*/ 29725 w 77350"/>
                <a:gd name="connsiteY2" fmla="*/ 31750 h 50800"/>
                <a:gd name="connsiteX3" fmla="*/ 48775 w 77350"/>
                <a:gd name="connsiteY3" fmla="*/ 38100 h 50800"/>
                <a:gd name="connsiteX4" fmla="*/ 64650 w 77350"/>
                <a:gd name="connsiteY4" fmla="*/ 50800 h 50800"/>
                <a:gd name="connsiteX5" fmla="*/ 74175 w 77350"/>
                <a:gd name="connsiteY5" fmla="*/ 47625 h 50800"/>
                <a:gd name="connsiteX6" fmla="*/ 77350 w 77350"/>
                <a:gd name="connsiteY6" fmla="*/ 38100 h 50800"/>
                <a:gd name="connsiteX7" fmla="*/ 64650 w 77350"/>
                <a:gd name="connsiteY7" fmla="*/ 19050 h 50800"/>
                <a:gd name="connsiteX8" fmla="*/ 45600 w 77350"/>
                <a:gd name="connsiteY8" fmla="*/ 12700 h 50800"/>
                <a:gd name="connsiteX9" fmla="*/ 36075 w 77350"/>
                <a:gd name="connsiteY9" fmla="*/ 9525 h 50800"/>
                <a:gd name="connsiteX10" fmla="*/ 17025 w 77350"/>
                <a:gd name="connsiteY10" fmla="*/ 0 h 50800"/>
                <a:gd name="connsiteX11" fmla="*/ 1150 w 77350"/>
                <a:gd name="connsiteY11" fmla="*/ 3175 h 50800"/>
                <a:gd name="connsiteX12" fmla="*/ 4325 w 77350"/>
                <a:gd name="connsiteY12" fmla="*/ 19050 h 50800"/>
                <a:gd name="connsiteX13" fmla="*/ 23375 w 77350"/>
                <a:gd name="connsiteY13" fmla="*/ 28575 h 50800"/>
                <a:gd name="connsiteX14" fmla="*/ 4325 w 77350"/>
                <a:gd name="connsiteY14" fmla="*/ 22225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7350" h="50800">
                  <a:moveTo>
                    <a:pt x="4325" y="22225"/>
                  </a:moveTo>
                  <a:lnTo>
                    <a:pt x="4325" y="22225"/>
                  </a:lnTo>
                  <a:lnTo>
                    <a:pt x="29725" y="31750"/>
                  </a:lnTo>
                  <a:cubicBezTo>
                    <a:pt x="36029" y="34001"/>
                    <a:pt x="48775" y="38100"/>
                    <a:pt x="48775" y="38100"/>
                  </a:cubicBezTo>
                  <a:cubicBezTo>
                    <a:pt x="53651" y="45414"/>
                    <a:pt x="54426" y="50800"/>
                    <a:pt x="64650" y="50800"/>
                  </a:cubicBezTo>
                  <a:cubicBezTo>
                    <a:pt x="67997" y="50800"/>
                    <a:pt x="71000" y="48683"/>
                    <a:pt x="74175" y="47625"/>
                  </a:cubicBezTo>
                  <a:cubicBezTo>
                    <a:pt x="75233" y="44450"/>
                    <a:pt x="77350" y="41447"/>
                    <a:pt x="77350" y="38100"/>
                  </a:cubicBezTo>
                  <a:cubicBezTo>
                    <a:pt x="77350" y="30807"/>
                    <a:pt x="70377" y="22232"/>
                    <a:pt x="64650" y="19050"/>
                  </a:cubicBezTo>
                  <a:cubicBezTo>
                    <a:pt x="58799" y="15799"/>
                    <a:pt x="51950" y="14817"/>
                    <a:pt x="45600" y="12700"/>
                  </a:cubicBezTo>
                  <a:cubicBezTo>
                    <a:pt x="42425" y="11642"/>
                    <a:pt x="38860" y="11381"/>
                    <a:pt x="36075" y="9525"/>
                  </a:cubicBezTo>
                  <a:cubicBezTo>
                    <a:pt x="23765" y="1319"/>
                    <a:pt x="30170" y="4382"/>
                    <a:pt x="17025" y="0"/>
                  </a:cubicBezTo>
                  <a:cubicBezTo>
                    <a:pt x="11733" y="1058"/>
                    <a:pt x="4143" y="-1315"/>
                    <a:pt x="1150" y="3175"/>
                  </a:cubicBezTo>
                  <a:cubicBezTo>
                    <a:pt x="-1843" y="7665"/>
                    <a:pt x="1648" y="14365"/>
                    <a:pt x="4325" y="19050"/>
                  </a:cubicBezTo>
                  <a:cubicBezTo>
                    <a:pt x="7965" y="25419"/>
                    <a:pt x="17834" y="25805"/>
                    <a:pt x="23375" y="28575"/>
                  </a:cubicBezTo>
                  <a:cubicBezTo>
                    <a:pt x="24714" y="29244"/>
                    <a:pt x="25492" y="30692"/>
                    <a:pt x="4325" y="2222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260"/>
            <p:cNvSpPr/>
            <p:nvPr/>
          </p:nvSpPr>
          <p:spPr>
            <a:xfrm>
              <a:off x="8753222" y="1370060"/>
              <a:ext cx="27369" cy="37675"/>
            </a:xfrm>
            <a:custGeom>
              <a:avLst/>
              <a:gdLst>
                <a:gd name="connsiteX0" fmla="*/ 25760 w 38460"/>
                <a:gd name="connsiteY0" fmla="*/ 38100 h 38100"/>
                <a:gd name="connsiteX1" fmla="*/ 25760 w 38460"/>
                <a:gd name="connsiteY1" fmla="*/ 38100 h 38100"/>
                <a:gd name="connsiteX2" fmla="*/ 3535 w 38460"/>
                <a:gd name="connsiteY2" fmla="*/ 19050 h 38100"/>
                <a:gd name="connsiteX3" fmla="*/ 360 w 38460"/>
                <a:gd name="connsiteY3" fmla="*/ 9525 h 38100"/>
                <a:gd name="connsiteX4" fmla="*/ 9885 w 38460"/>
                <a:gd name="connsiteY4" fmla="*/ 3175 h 38100"/>
                <a:gd name="connsiteX5" fmla="*/ 19410 w 38460"/>
                <a:gd name="connsiteY5" fmla="*/ 0 h 38100"/>
                <a:gd name="connsiteX6" fmla="*/ 38460 w 38460"/>
                <a:gd name="connsiteY6" fmla="*/ 12700 h 38100"/>
                <a:gd name="connsiteX7" fmla="*/ 35285 w 38460"/>
                <a:gd name="connsiteY7" fmla="*/ 28575 h 38100"/>
                <a:gd name="connsiteX8" fmla="*/ 25760 w 38460"/>
                <a:gd name="connsiteY8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60" h="38100">
                  <a:moveTo>
                    <a:pt x="25760" y="38100"/>
                  </a:moveTo>
                  <a:lnTo>
                    <a:pt x="25760" y="38100"/>
                  </a:lnTo>
                  <a:cubicBezTo>
                    <a:pt x="18352" y="31750"/>
                    <a:pt x="10017" y="26343"/>
                    <a:pt x="3535" y="19050"/>
                  </a:cubicBezTo>
                  <a:cubicBezTo>
                    <a:pt x="1312" y="16549"/>
                    <a:pt x="-883" y="12632"/>
                    <a:pt x="360" y="9525"/>
                  </a:cubicBezTo>
                  <a:cubicBezTo>
                    <a:pt x="1777" y="5982"/>
                    <a:pt x="6472" y="4882"/>
                    <a:pt x="9885" y="3175"/>
                  </a:cubicBezTo>
                  <a:cubicBezTo>
                    <a:pt x="12878" y="1678"/>
                    <a:pt x="16235" y="1058"/>
                    <a:pt x="19410" y="0"/>
                  </a:cubicBezTo>
                  <a:cubicBezTo>
                    <a:pt x="30696" y="2257"/>
                    <a:pt x="38460" y="-968"/>
                    <a:pt x="38460" y="12700"/>
                  </a:cubicBezTo>
                  <a:cubicBezTo>
                    <a:pt x="38460" y="18096"/>
                    <a:pt x="38278" y="24085"/>
                    <a:pt x="35285" y="28575"/>
                  </a:cubicBezTo>
                  <a:cubicBezTo>
                    <a:pt x="33429" y="31360"/>
                    <a:pt x="27347" y="36513"/>
                    <a:pt x="25760" y="3810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261"/>
            <p:cNvSpPr/>
            <p:nvPr/>
          </p:nvSpPr>
          <p:spPr>
            <a:xfrm>
              <a:off x="8767035" y="1564704"/>
              <a:ext cx="26053" cy="37689"/>
            </a:xfrm>
            <a:custGeom>
              <a:avLst/>
              <a:gdLst>
                <a:gd name="connsiteX0" fmla="*/ 34925 w 36611"/>
                <a:gd name="connsiteY0" fmla="*/ 38114 h 38114"/>
                <a:gd name="connsiteX1" fmla="*/ 34925 w 36611"/>
                <a:gd name="connsiteY1" fmla="*/ 38114 h 38114"/>
                <a:gd name="connsiteX2" fmla="*/ 6350 w 36611"/>
                <a:gd name="connsiteY2" fmla="*/ 34939 h 38114"/>
                <a:gd name="connsiteX3" fmla="*/ 0 w 36611"/>
                <a:gd name="connsiteY3" fmla="*/ 15889 h 38114"/>
                <a:gd name="connsiteX4" fmla="*/ 3175 w 36611"/>
                <a:gd name="connsiteY4" fmla="*/ 3189 h 38114"/>
                <a:gd name="connsiteX5" fmla="*/ 28575 w 36611"/>
                <a:gd name="connsiteY5" fmla="*/ 3189 h 38114"/>
                <a:gd name="connsiteX6" fmla="*/ 34925 w 36611"/>
                <a:gd name="connsiteY6" fmla="*/ 38114 h 3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11" h="38114">
                  <a:moveTo>
                    <a:pt x="34925" y="38114"/>
                  </a:moveTo>
                  <a:lnTo>
                    <a:pt x="34925" y="38114"/>
                  </a:lnTo>
                  <a:cubicBezTo>
                    <a:pt x="25400" y="37056"/>
                    <a:pt x="14435" y="40084"/>
                    <a:pt x="6350" y="34939"/>
                  </a:cubicBezTo>
                  <a:cubicBezTo>
                    <a:pt x="703" y="31345"/>
                    <a:pt x="0" y="15889"/>
                    <a:pt x="0" y="15889"/>
                  </a:cubicBezTo>
                  <a:cubicBezTo>
                    <a:pt x="1058" y="11656"/>
                    <a:pt x="449" y="6596"/>
                    <a:pt x="3175" y="3189"/>
                  </a:cubicBezTo>
                  <a:cubicBezTo>
                    <a:pt x="8561" y="-3544"/>
                    <a:pt x="24346" y="2343"/>
                    <a:pt x="28575" y="3189"/>
                  </a:cubicBezTo>
                  <a:cubicBezTo>
                    <a:pt x="42503" y="12474"/>
                    <a:pt x="33867" y="32293"/>
                    <a:pt x="34925" y="38114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262"/>
            <p:cNvSpPr/>
            <p:nvPr/>
          </p:nvSpPr>
          <p:spPr>
            <a:xfrm>
              <a:off x="7817327" y="966243"/>
              <a:ext cx="207563" cy="116796"/>
            </a:xfrm>
            <a:custGeom>
              <a:avLst/>
              <a:gdLst>
                <a:gd name="connsiteX0" fmla="*/ 0 w 302351"/>
                <a:gd name="connsiteY0" fmla="*/ 76257 h 118112"/>
                <a:gd name="connsiteX1" fmla="*/ 0 w 302351"/>
                <a:gd name="connsiteY1" fmla="*/ 76257 h 118112"/>
                <a:gd name="connsiteX2" fmla="*/ 19050 w 302351"/>
                <a:gd name="connsiteY2" fmla="*/ 54032 h 118112"/>
                <a:gd name="connsiteX3" fmla="*/ 28575 w 302351"/>
                <a:gd name="connsiteY3" fmla="*/ 50857 h 118112"/>
                <a:gd name="connsiteX4" fmla="*/ 41275 w 302351"/>
                <a:gd name="connsiteY4" fmla="*/ 38157 h 118112"/>
                <a:gd name="connsiteX5" fmla="*/ 50800 w 302351"/>
                <a:gd name="connsiteY5" fmla="*/ 19107 h 118112"/>
                <a:gd name="connsiteX6" fmla="*/ 41275 w 302351"/>
                <a:gd name="connsiteY6" fmla="*/ 12757 h 118112"/>
                <a:gd name="connsiteX7" fmla="*/ 34925 w 302351"/>
                <a:gd name="connsiteY7" fmla="*/ 3232 h 118112"/>
                <a:gd name="connsiteX8" fmla="*/ 44450 w 302351"/>
                <a:gd name="connsiteY8" fmla="*/ 57 h 118112"/>
                <a:gd name="connsiteX9" fmla="*/ 60325 w 302351"/>
                <a:gd name="connsiteY9" fmla="*/ 3232 h 118112"/>
                <a:gd name="connsiteX10" fmla="*/ 152400 w 302351"/>
                <a:gd name="connsiteY10" fmla="*/ 3232 h 118112"/>
                <a:gd name="connsiteX11" fmla="*/ 161925 w 302351"/>
                <a:gd name="connsiteY11" fmla="*/ 6407 h 118112"/>
                <a:gd name="connsiteX12" fmla="*/ 174625 w 302351"/>
                <a:gd name="connsiteY12" fmla="*/ 9582 h 118112"/>
                <a:gd name="connsiteX13" fmla="*/ 184150 w 302351"/>
                <a:gd name="connsiteY13" fmla="*/ 12757 h 118112"/>
                <a:gd name="connsiteX14" fmla="*/ 200025 w 302351"/>
                <a:gd name="connsiteY14" fmla="*/ 15932 h 118112"/>
                <a:gd name="connsiteX15" fmla="*/ 254000 w 302351"/>
                <a:gd name="connsiteY15" fmla="*/ 12757 h 118112"/>
                <a:gd name="connsiteX16" fmla="*/ 273050 w 302351"/>
                <a:gd name="connsiteY16" fmla="*/ 19107 h 118112"/>
                <a:gd name="connsiteX17" fmla="*/ 282575 w 302351"/>
                <a:gd name="connsiteY17" fmla="*/ 25457 h 118112"/>
                <a:gd name="connsiteX18" fmla="*/ 292100 w 302351"/>
                <a:gd name="connsiteY18" fmla="*/ 28632 h 118112"/>
                <a:gd name="connsiteX19" fmla="*/ 301625 w 302351"/>
                <a:gd name="connsiteY19" fmla="*/ 34982 h 118112"/>
                <a:gd name="connsiteX20" fmla="*/ 285750 w 302351"/>
                <a:gd name="connsiteY20" fmla="*/ 31807 h 118112"/>
                <a:gd name="connsiteX21" fmla="*/ 266700 w 302351"/>
                <a:gd name="connsiteY21" fmla="*/ 41332 h 118112"/>
                <a:gd name="connsiteX22" fmla="*/ 247650 w 302351"/>
                <a:gd name="connsiteY22" fmla="*/ 47682 h 118112"/>
                <a:gd name="connsiteX23" fmla="*/ 219075 w 302351"/>
                <a:gd name="connsiteY23" fmla="*/ 57207 h 118112"/>
                <a:gd name="connsiteX24" fmla="*/ 209550 w 302351"/>
                <a:gd name="connsiteY24" fmla="*/ 60382 h 118112"/>
                <a:gd name="connsiteX25" fmla="*/ 200025 w 302351"/>
                <a:gd name="connsiteY25" fmla="*/ 63557 h 118112"/>
                <a:gd name="connsiteX26" fmla="*/ 190500 w 302351"/>
                <a:gd name="connsiteY26" fmla="*/ 69907 h 118112"/>
                <a:gd name="connsiteX27" fmla="*/ 161925 w 302351"/>
                <a:gd name="connsiteY27" fmla="*/ 79432 h 118112"/>
                <a:gd name="connsiteX28" fmla="*/ 152400 w 302351"/>
                <a:gd name="connsiteY28" fmla="*/ 82607 h 118112"/>
                <a:gd name="connsiteX29" fmla="*/ 95250 w 302351"/>
                <a:gd name="connsiteY29" fmla="*/ 104832 h 118112"/>
                <a:gd name="connsiteX30" fmla="*/ 85725 w 302351"/>
                <a:gd name="connsiteY30" fmla="*/ 108007 h 118112"/>
                <a:gd name="connsiteX31" fmla="*/ 73025 w 302351"/>
                <a:gd name="connsiteY31" fmla="*/ 111182 h 118112"/>
                <a:gd name="connsiteX32" fmla="*/ 69850 w 302351"/>
                <a:gd name="connsiteY32" fmla="*/ 101657 h 118112"/>
                <a:gd name="connsiteX33" fmla="*/ 60325 w 302351"/>
                <a:gd name="connsiteY33" fmla="*/ 92132 h 118112"/>
                <a:gd name="connsiteX34" fmla="*/ 34925 w 302351"/>
                <a:gd name="connsiteY34" fmla="*/ 85782 h 118112"/>
                <a:gd name="connsiteX35" fmla="*/ 0 w 302351"/>
                <a:gd name="connsiteY35" fmla="*/ 76257 h 11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02351" h="118112">
                  <a:moveTo>
                    <a:pt x="0" y="76257"/>
                  </a:moveTo>
                  <a:lnTo>
                    <a:pt x="0" y="76257"/>
                  </a:lnTo>
                  <a:cubicBezTo>
                    <a:pt x="6350" y="68849"/>
                    <a:pt x="11757" y="60514"/>
                    <a:pt x="19050" y="54032"/>
                  </a:cubicBezTo>
                  <a:cubicBezTo>
                    <a:pt x="21551" y="51809"/>
                    <a:pt x="26208" y="53224"/>
                    <a:pt x="28575" y="50857"/>
                  </a:cubicBezTo>
                  <a:cubicBezTo>
                    <a:pt x="45508" y="33924"/>
                    <a:pt x="15875" y="46624"/>
                    <a:pt x="41275" y="38157"/>
                  </a:cubicBezTo>
                  <a:cubicBezTo>
                    <a:pt x="42612" y="36151"/>
                    <a:pt x="52443" y="23215"/>
                    <a:pt x="50800" y="19107"/>
                  </a:cubicBezTo>
                  <a:cubicBezTo>
                    <a:pt x="49383" y="15564"/>
                    <a:pt x="44450" y="14874"/>
                    <a:pt x="41275" y="12757"/>
                  </a:cubicBezTo>
                  <a:cubicBezTo>
                    <a:pt x="39158" y="9582"/>
                    <a:pt x="34000" y="6934"/>
                    <a:pt x="34925" y="3232"/>
                  </a:cubicBezTo>
                  <a:cubicBezTo>
                    <a:pt x="35737" y="-15"/>
                    <a:pt x="41103" y="57"/>
                    <a:pt x="44450" y="57"/>
                  </a:cubicBezTo>
                  <a:cubicBezTo>
                    <a:pt x="49846" y="57"/>
                    <a:pt x="55033" y="2174"/>
                    <a:pt x="60325" y="3232"/>
                  </a:cubicBezTo>
                  <a:cubicBezTo>
                    <a:pt x="105704" y="844"/>
                    <a:pt x="114119" y="-2657"/>
                    <a:pt x="152400" y="3232"/>
                  </a:cubicBezTo>
                  <a:cubicBezTo>
                    <a:pt x="155708" y="3741"/>
                    <a:pt x="158707" y="5488"/>
                    <a:pt x="161925" y="6407"/>
                  </a:cubicBezTo>
                  <a:cubicBezTo>
                    <a:pt x="166121" y="7606"/>
                    <a:pt x="170429" y="8383"/>
                    <a:pt x="174625" y="9582"/>
                  </a:cubicBezTo>
                  <a:cubicBezTo>
                    <a:pt x="177843" y="10501"/>
                    <a:pt x="180903" y="11945"/>
                    <a:pt x="184150" y="12757"/>
                  </a:cubicBezTo>
                  <a:cubicBezTo>
                    <a:pt x="189385" y="14066"/>
                    <a:pt x="194733" y="14874"/>
                    <a:pt x="200025" y="15932"/>
                  </a:cubicBezTo>
                  <a:cubicBezTo>
                    <a:pt x="239113" y="8114"/>
                    <a:pt x="221091" y="8056"/>
                    <a:pt x="254000" y="12757"/>
                  </a:cubicBezTo>
                  <a:cubicBezTo>
                    <a:pt x="260350" y="14874"/>
                    <a:pt x="267481" y="15394"/>
                    <a:pt x="273050" y="19107"/>
                  </a:cubicBezTo>
                  <a:cubicBezTo>
                    <a:pt x="276225" y="21224"/>
                    <a:pt x="279162" y="23750"/>
                    <a:pt x="282575" y="25457"/>
                  </a:cubicBezTo>
                  <a:cubicBezTo>
                    <a:pt x="285568" y="26954"/>
                    <a:pt x="289107" y="27135"/>
                    <a:pt x="292100" y="28632"/>
                  </a:cubicBezTo>
                  <a:cubicBezTo>
                    <a:pt x="295513" y="30339"/>
                    <a:pt x="305038" y="33275"/>
                    <a:pt x="301625" y="34982"/>
                  </a:cubicBezTo>
                  <a:cubicBezTo>
                    <a:pt x="296798" y="37395"/>
                    <a:pt x="291042" y="32865"/>
                    <a:pt x="285750" y="31807"/>
                  </a:cubicBezTo>
                  <a:cubicBezTo>
                    <a:pt x="251012" y="43386"/>
                    <a:pt x="303629" y="24919"/>
                    <a:pt x="266700" y="41332"/>
                  </a:cubicBezTo>
                  <a:cubicBezTo>
                    <a:pt x="260583" y="44050"/>
                    <a:pt x="254000" y="45565"/>
                    <a:pt x="247650" y="47682"/>
                  </a:cubicBezTo>
                  <a:lnTo>
                    <a:pt x="219075" y="57207"/>
                  </a:lnTo>
                  <a:lnTo>
                    <a:pt x="209550" y="60382"/>
                  </a:lnTo>
                  <a:cubicBezTo>
                    <a:pt x="206375" y="61440"/>
                    <a:pt x="202810" y="61701"/>
                    <a:pt x="200025" y="63557"/>
                  </a:cubicBezTo>
                  <a:cubicBezTo>
                    <a:pt x="196850" y="65674"/>
                    <a:pt x="193987" y="68357"/>
                    <a:pt x="190500" y="69907"/>
                  </a:cubicBezTo>
                  <a:lnTo>
                    <a:pt x="161925" y="79432"/>
                  </a:lnTo>
                  <a:lnTo>
                    <a:pt x="152400" y="82607"/>
                  </a:lnTo>
                  <a:cubicBezTo>
                    <a:pt x="140685" y="117753"/>
                    <a:pt x="152730" y="101239"/>
                    <a:pt x="95250" y="104832"/>
                  </a:cubicBezTo>
                  <a:cubicBezTo>
                    <a:pt x="92075" y="105890"/>
                    <a:pt x="88092" y="105640"/>
                    <a:pt x="85725" y="108007"/>
                  </a:cubicBezTo>
                  <a:cubicBezTo>
                    <a:pt x="76085" y="117647"/>
                    <a:pt x="91330" y="123385"/>
                    <a:pt x="73025" y="111182"/>
                  </a:cubicBezTo>
                  <a:cubicBezTo>
                    <a:pt x="71967" y="108007"/>
                    <a:pt x="71706" y="104442"/>
                    <a:pt x="69850" y="101657"/>
                  </a:cubicBezTo>
                  <a:cubicBezTo>
                    <a:pt x="67359" y="97921"/>
                    <a:pt x="64061" y="94623"/>
                    <a:pt x="60325" y="92132"/>
                  </a:cubicBezTo>
                  <a:cubicBezTo>
                    <a:pt x="55879" y="89168"/>
                    <a:pt x="37638" y="86522"/>
                    <a:pt x="34925" y="85782"/>
                  </a:cubicBezTo>
                  <a:lnTo>
                    <a:pt x="0" y="76257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263"/>
            <p:cNvSpPr/>
            <p:nvPr/>
          </p:nvSpPr>
          <p:spPr>
            <a:xfrm>
              <a:off x="7961082" y="994051"/>
              <a:ext cx="360161" cy="176323"/>
            </a:xfrm>
            <a:custGeom>
              <a:avLst/>
              <a:gdLst>
                <a:gd name="connsiteX0" fmla="*/ 47772 w 524638"/>
                <a:gd name="connsiteY0" fmla="*/ 70361 h 178311"/>
                <a:gd name="connsiteX1" fmla="*/ 47772 w 524638"/>
                <a:gd name="connsiteY1" fmla="*/ 70361 h 178311"/>
                <a:gd name="connsiteX2" fmla="*/ 6497 w 524638"/>
                <a:gd name="connsiteY2" fmla="*/ 67186 h 178311"/>
                <a:gd name="connsiteX3" fmla="*/ 147 w 524638"/>
                <a:gd name="connsiteY3" fmla="*/ 57661 h 178311"/>
                <a:gd name="connsiteX4" fmla="*/ 9672 w 524638"/>
                <a:gd name="connsiteY4" fmla="*/ 54486 h 178311"/>
                <a:gd name="connsiteX5" fmla="*/ 35072 w 524638"/>
                <a:gd name="connsiteY5" fmla="*/ 48136 h 178311"/>
                <a:gd name="connsiteX6" fmla="*/ 22372 w 524638"/>
                <a:gd name="connsiteY6" fmla="*/ 44961 h 178311"/>
                <a:gd name="connsiteX7" fmla="*/ 12847 w 524638"/>
                <a:gd name="connsiteY7" fmla="*/ 38611 h 178311"/>
                <a:gd name="connsiteX8" fmla="*/ 31897 w 524638"/>
                <a:gd name="connsiteY8" fmla="*/ 32261 h 178311"/>
                <a:gd name="connsiteX9" fmla="*/ 60472 w 524638"/>
                <a:gd name="connsiteY9" fmla="*/ 22736 h 178311"/>
                <a:gd name="connsiteX10" fmla="*/ 69997 w 524638"/>
                <a:gd name="connsiteY10" fmla="*/ 19561 h 178311"/>
                <a:gd name="connsiteX11" fmla="*/ 79522 w 524638"/>
                <a:gd name="connsiteY11" fmla="*/ 16386 h 178311"/>
                <a:gd name="connsiteX12" fmla="*/ 92222 w 524638"/>
                <a:gd name="connsiteY12" fmla="*/ 13211 h 178311"/>
                <a:gd name="connsiteX13" fmla="*/ 143022 w 524638"/>
                <a:gd name="connsiteY13" fmla="*/ 25911 h 178311"/>
                <a:gd name="connsiteX14" fmla="*/ 130322 w 524638"/>
                <a:gd name="connsiteY14" fmla="*/ 41786 h 178311"/>
                <a:gd name="connsiteX15" fmla="*/ 120797 w 524638"/>
                <a:gd name="connsiteY15" fmla="*/ 44961 h 178311"/>
                <a:gd name="connsiteX16" fmla="*/ 146197 w 524638"/>
                <a:gd name="connsiteY16" fmla="*/ 38611 h 178311"/>
                <a:gd name="connsiteX17" fmla="*/ 155722 w 524638"/>
                <a:gd name="connsiteY17" fmla="*/ 35436 h 178311"/>
                <a:gd name="connsiteX18" fmla="*/ 174772 w 524638"/>
                <a:gd name="connsiteY18" fmla="*/ 25911 h 178311"/>
                <a:gd name="connsiteX19" fmla="*/ 209697 w 524638"/>
                <a:gd name="connsiteY19" fmla="*/ 35436 h 178311"/>
                <a:gd name="connsiteX20" fmla="*/ 216047 w 524638"/>
                <a:gd name="connsiteY20" fmla="*/ 44961 h 178311"/>
                <a:gd name="connsiteX21" fmla="*/ 219222 w 524638"/>
                <a:gd name="connsiteY21" fmla="*/ 54486 h 178311"/>
                <a:gd name="connsiteX22" fmla="*/ 228747 w 524638"/>
                <a:gd name="connsiteY22" fmla="*/ 51311 h 178311"/>
                <a:gd name="connsiteX23" fmla="*/ 231922 w 524638"/>
                <a:gd name="connsiteY23" fmla="*/ 41786 h 178311"/>
                <a:gd name="connsiteX24" fmla="*/ 241447 w 524638"/>
                <a:gd name="connsiteY24" fmla="*/ 29086 h 178311"/>
                <a:gd name="connsiteX25" fmla="*/ 244622 w 524638"/>
                <a:gd name="connsiteY25" fmla="*/ 16386 h 178311"/>
                <a:gd name="connsiteX26" fmla="*/ 263672 w 524638"/>
                <a:gd name="connsiteY26" fmla="*/ 22736 h 178311"/>
                <a:gd name="connsiteX27" fmla="*/ 292247 w 524638"/>
                <a:gd name="connsiteY27" fmla="*/ 38611 h 178311"/>
                <a:gd name="connsiteX28" fmla="*/ 304947 w 524638"/>
                <a:gd name="connsiteY28" fmla="*/ 57661 h 178311"/>
                <a:gd name="connsiteX29" fmla="*/ 323997 w 524638"/>
                <a:gd name="connsiteY29" fmla="*/ 67186 h 178311"/>
                <a:gd name="connsiteX30" fmla="*/ 333522 w 524638"/>
                <a:gd name="connsiteY30" fmla="*/ 60836 h 178311"/>
                <a:gd name="connsiteX31" fmla="*/ 320822 w 524638"/>
                <a:gd name="connsiteY31" fmla="*/ 35436 h 178311"/>
                <a:gd name="connsiteX32" fmla="*/ 317647 w 524638"/>
                <a:gd name="connsiteY32" fmla="*/ 25911 h 178311"/>
                <a:gd name="connsiteX33" fmla="*/ 327172 w 524638"/>
                <a:gd name="connsiteY33" fmla="*/ 19561 h 178311"/>
                <a:gd name="connsiteX34" fmla="*/ 381147 w 524638"/>
                <a:gd name="connsiteY34" fmla="*/ 16386 h 178311"/>
                <a:gd name="connsiteX35" fmla="*/ 371622 w 524638"/>
                <a:gd name="connsiteY35" fmla="*/ 10036 h 178311"/>
                <a:gd name="connsiteX36" fmla="*/ 374797 w 524638"/>
                <a:gd name="connsiteY36" fmla="*/ 511 h 178311"/>
                <a:gd name="connsiteX37" fmla="*/ 409722 w 524638"/>
                <a:gd name="connsiteY37" fmla="*/ 3686 h 178311"/>
                <a:gd name="connsiteX38" fmla="*/ 416072 w 524638"/>
                <a:gd name="connsiteY38" fmla="*/ 13211 h 178311"/>
                <a:gd name="connsiteX39" fmla="*/ 397022 w 524638"/>
                <a:gd name="connsiteY39" fmla="*/ 25911 h 178311"/>
                <a:gd name="connsiteX40" fmla="*/ 406547 w 524638"/>
                <a:gd name="connsiteY40" fmla="*/ 48136 h 178311"/>
                <a:gd name="connsiteX41" fmla="*/ 416072 w 524638"/>
                <a:gd name="connsiteY41" fmla="*/ 57661 h 178311"/>
                <a:gd name="connsiteX42" fmla="*/ 425597 w 524638"/>
                <a:gd name="connsiteY42" fmla="*/ 76711 h 178311"/>
                <a:gd name="connsiteX43" fmla="*/ 422422 w 524638"/>
                <a:gd name="connsiteY43" fmla="*/ 86236 h 178311"/>
                <a:gd name="connsiteX44" fmla="*/ 428772 w 524638"/>
                <a:gd name="connsiteY44" fmla="*/ 95761 h 178311"/>
                <a:gd name="connsiteX45" fmla="*/ 466872 w 524638"/>
                <a:gd name="connsiteY45" fmla="*/ 114811 h 178311"/>
                <a:gd name="connsiteX46" fmla="*/ 476397 w 524638"/>
                <a:gd name="connsiteY46" fmla="*/ 121161 h 178311"/>
                <a:gd name="connsiteX47" fmla="*/ 508147 w 524638"/>
                <a:gd name="connsiteY47" fmla="*/ 124336 h 178311"/>
                <a:gd name="connsiteX48" fmla="*/ 524022 w 524638"/>
                <a:gd name="connsiteY48" fmla="*/ 137036 h 178311"/>
                <a:gd name="connsiteX49" fmla="*/ 511322 w 524638"/>
                <a:gd name="connsiteY49" fmla="*/ 140211 h 178311"/>
                <a:gd name="connsiteX50" fmla="*/ 489097 w 524638"/>
                <a:gd name="connsiteY50" fmla="*/ 137036 h 178311"/>
                <a:gd name="connsiteX51" fmla="*/ 479572 w 524638"/>
                <a:gd name="connsiteY51" fmla="*/ 133861 h 178311"/>
                <a:gd name="connsiteX52" fmla="*/ 457347 w 524638"/>
                <a:gd name="connsiteY52" fmla="*/ 140211 h 178311"/>
                <a:gd name="connsiteX53" fmla="*/ 482747 w 524638"/>
                <a:gd name="connsiteY53" fmla="*/ 146561 h 178311"/>
                <a:gd name="connsiteX54" fmla="*/ 492272 w 524638"/>
                <a:gd name="connsiteY54" fmla="*/ 149736 h 178311"/>
                <a:gd name="connsiteX55" fmla="*/ 498622 w 524638"/>
                <a:gd name="connsiteY55" fmla="*/ 159261 h 178311"/>
                <a:gd name="connsiteX56" fmla="*/ 489097 w 524638"/>
                <a:gd name="connsiteY56" fmla="*/ 165611 h 178311"/>
                <a:gd name="connsiteX57" fmla="*/ 384322 w 524638"/>
                <a:gd name="connsiteY57" fmla="*/ 159261 h 178311"/>
                <a:gd name="connsiteX58" fmla="*/ 365272 w 524638"/>
                <a:gd name="connsiteY58" fmla="*/ 152911 h 178311"/>
                <a:gd name="connsiteX59" fmla="*/ 352572 w 524638"/>
                <a:gd name="connsiteY59" fmla="*/ 140211 h 178311"/>
                <a:gd name="connsiteX60" fmla="*/ 333522 w 524638"/>
                <a:gd name="connsiteY60" fmla="*/ 149736 h 178311"/>
                <a:gd name="connsiteX61" fmla="*/ 314472 w 524638"/>
                <a:gd name="connsiteY61" fmla="*/ 162436 h 178311"/>
                <a:gd name="connsiteX62" fmla="*/ 282722 w 524638"/>
                <a:gd name="connsiteY62" fmla="*/ 165611 h 178311"/>
                <a:gd name="connsiteX63" fmla="*/ 257322 w 524638"/>
                <a:gd name="connsiteY63" fmla="*/ 171961 h 178311"/>
                <a:gd name="connsiteX64" fmla="*/ 235097 w 524638"/>
                <a:gd name="connsiteY64" fmla="*/ 178311 h 178311"/>
                <a:gd name="connsiteX65" fmla="*/ 181122 w 524638"/>
                <a:gd name="connsiteY65" fmla="*/ 175136 h 178311"/>
                <a:gd name="connsiteX66" fmla="*/ 171597 w 524638"/>
                <a:gd name="connsiteY66" fmla="*/ 171961 h 178311"/>
                <a:gd name="connsiteX67" fmla="*/ 158897 w 524638"/>
                <a:gd name="connsiteY67" fmla="*/ 168786 h 178311"/>
                <a:gd name="connsiteX68" fmla="*/ 82697 w 524638"/>
                <a:gd name="connsiteY68" fmla="*/ 146561 h 178311"/>
                <a:gd name="connsiteX69" fmla="*/ 50947 w 524638"/>
                <a:gd name="connsiteY69" fmla="*/ 137036 h 178311"/>
                <a:gd name="connsiteX70" fmla="*/ 44597 w 524638"/>
                <a:gd name="connsiteY70" fmla="*/ 127511 h 178311"/>
                <a:gd name="connsiteX71" fmla="*/ 54122 w 524638"/>
                <a:gd name="connsiteY71" fmla="*/ 124336 h 178311"/>
                <a:gd name="connsiteX72" fmla="*/ 130322 w 524638"/>
                <a:gd name="connsiteY72" fmla="*/ 121161 h 178311"/>
                <a:gd name="connsiteX73" fmla="*/ 152547 w 524638"/>
                <a:gd name="connsiteY73" fmla="*/ 114811 h 178311"/>
                <a:gd name="connsiteX74" fmla="*/ 193822 w 524638"/>
                <a:gd name="connsiteY74" fmla="*/ 111636 h 178311"/>
                <a:gd name="connsiteX75" fmla="*/ 187472 w 524638"/>
                <a:gd name="connsiteY75" fmla="*/ 95761 h 178311"/>
                <a:gd name="connsiteX76" fmla="*/ 66822 w 524638"/>
                <a:gd name="connsiteY76" fmla="*/ 98936 h 178311"/>
                <a:gd name="connsiteX77" fmla="*/ 54122 w 524638"/>
                <a:gd name="connsiteY77" fmla="*/ 105286 h 178311"/>
                <a:gd name="connsiteX78" fmla="*/ 19197 w 524638"/>
                <a:gd name="connsiteY78" fmla="*/ 95761 h 178311"/>
                <a:gd name="connsiteX79" fmla="*/ 12847 w 524638"/>
                <a:gd name="connsiteY79" fmla="*/ 86236 h 178311"/>
                <a:gd name="connsiteX80" fmla="*/ 31897 w 524638"/>
                <a:gd name="connsiteY80" fmla="*/ 76711 h 178311"/>
                <a:gd name="connsiteX81" fmla="*/ 47772 w 524638"/>
                <a:gd name="connsiteY81" fmla="*/ 70361 h 17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24638" h="178311">
                  <a:moveTo>
                    <a:pt x="47772" y="70361"/>
                  </a:moveTo>
                  <a:lnTo>
                    <a:pt x="47772" y="70361"/>
                  </a:lnTo>
                  <a:cubicBezTo>
                    <a:pt x="34014" y="69303"/>
                    <a:pt x="19830" y="70741"/>
                    <a:pt x="6497" y="67186"/>
                  </a:cubicBezTo>
                  <a:cubicBezTo>
                    <a:pt x="2810" y="66203"/>
                    <a:pt x="-778" y="61363"/>
                    <a:pt x="147" y="57661"/>
                  </a:cubicBezTo>
                  <a:cubicBezTo>
                    <a:pt x="959" y="54414"/>
                    <a:pt x="6443" y="55367"/>
                    <a:pt x="9672" y="54486"/>
                  </a:cubicBezTo>
                  <a:cubicBezTo>
                    <a:pt x="18092" y="52190"/>
                    <a:pt x="35072" y="48136"/>
                    <a:pt x="35072" y="48136"/>
                  </a:cubicBezTo>
                  <a:cubicBezTo>
                    <a:pt x="30839" y="47078"/>
                    <a:pt x="26383" y="46680"/>
                    <a:pt x="22372" y="44961"/>
                  </a:cubicBezTo>
                  <a:cubicBezTo>
                    <a:pt x="18865" y="43458"/>
                    <a:pt x="10557" y="41664"/>
                    <a:pt x="12847" y="38611"/>
                  </a:cubicBezTo>
                  <a:cubicBezTo>
                    <a:pt x="16863" y="33256"/>
                    <a:pt x="25547" y="34378"/>
                    <a:pt x="31897" y="32261"/>
                  </a:cubicBezTo>
                  <a:lnTo>
                    <a:pt x="60472" y="22736"/>
                  </a:lnTo>
                  <a:lnTo>
                    <a:pt x="69997" y="19561"/>
                  </a:lnTo>
                  <a:cubicBezTo>
                    <a:pt x="73172" y="18503"/>
                    <a:pt x="76275" y="17198"/>
                    <a:pt x="79522" y="16386"/>
                  </a:cubicBezTo>
                  <a:lnTo>
                    <a:pt x="92222" y="13211"/>
                  </a:lnTo>
                  <a:cubicBezTo>
                    <a:pt x="97369" y="13579"/>
                    <a:pt x="139506" y="4817"/>
                    <a:pt x="143022" y="25911"/>
                  </a:cubicBezTo>
                  <a:cubicBezTo>
                    <a:pt x="144430" y="34362"/>
                    <a:pt x="136030" y="38932"/>
                    <a:pt x="130322" y="41786"/>
                  </a:cubicBezTo>
                  <a:cubicBezTo>
                    <a:pt x="127329" y="43283"/>
                    <a:pt x="117515" y="45617"/>
                    <a:pt x="120797" y="44961"/>
                  </a:cubicBezTo>
                  <a:cubicBezTo>
                    <a:pt x="129355" y="43249"/>
                    <a:pt x="137918" y="41371"/>
                    <a:pt x="146197" y="38611"/>
                  </a:cubicBezTo>
                  <a:cubicBezTo>
                    <a:pt x="149372" y="37553"/>
                    <a:pt x="152729" y="36933"/>
                    <a:pt x="155722" y="35436"/>
                  </a:cubicBezTo>
                  <a:cubicBezTo>
                    <a:pt x="180341" y="23126"/>
                    <a:pt x="150831" y="33891"/>
                    <a:pt x="174772" y="25911"/>
                  </a:cubicBezTo>
                  <a:cubicBezTo>
                    <a:pt x="198942" y="33968"/>
                    <a:pt x="187258" y="30948"/>
                    <a:pt x="209697" y="35436"/>
                  </a:cubicBezTo>
                  <a:cubicBezTo>
                    <a:pt x="211814" y="38611"/>
                    <a:pt x="214340" y="41548"/>
                    <a:pt x="216047" y="44961"/>
                  </a:cubicBezTo>
                  <a:cubicBezTo>
                    <a:pt x="217544" y="47954"/>
                    <a:pt x="216229" y="52989"/>
                    <a:pt x="219222" y="54486"/>
                  </a:cubicBezTo>
                  <a:cubicBezTo>
                    <a:pt x="222215" y="55983"/>
                    <a:pt x="225572" y="52369"/>
                    <a:pt x="228747" y="51311"/>
                  </a:cubicBezTo>
                  <a:cubicBezTo>
                    <a:pt x="229805" y="48136"/>
                    <a:pt x="229309" y="43877"/>
                    <a:pt x="231922" y="41786"/>
                  </a:cubicBezTo>
                  <a:cubicBezTo>
                    <a:pt x="245561" y="30875"/>
                    <a:pt x="247772" y="48061"/>
                    <a:pt x="241447" y="29086"/>
                  </a:cubicBezTo>
                  <a:cubicBezTo>
                    <a:pt x="242505" y="24853"/>
                    <a:pt x="240426" y="17585"/>
                    <a:pt x="244622" y="16386"/>
                  </a:cubicBezTo>
                  <a:cubicBezTo>
                    <a:pt x="251058" y="14547"/>
                    <a:pt x="258103" y="19023"/>
                    <a:pt x="263672" y="22736"/>
                  </a:cubicBezTo>
                  <a:cubicBezTo>
                    <a:pt x="285507" y="37292"/>
                    <a:pt x="275482" y="33023"/>
                    <a:pt x="292247" y="38611"/>
                  </a:cubicBezTo>
                  <a:cubicBezTo>
                    <a:pt x="296480" y="44961"/>
                    <a:pt x="297707" y="55248"/>
                    <a:pt x="304947" y="57661"/>
                  </a:cubicBezTo>
                  <a:cubicBezTo>
                    <a:pt x="318092" y="62043"/>
                    <a:pt x="311687" y="58980"/>
                    <a:pt x="323997" y="67186"/>
                  </a:cubicBezTo>
                  <a:cubicBezTo>
                    <a:pt x="327172" y="65069"/>
                    <a:pt x="332694" y="64561"/>
                    <a:pt x="333522" y="60836"/>
                  </a:cubicBezTo>
                  <a:cubicBezTo>
                    <a:pt x="338554" y="38191"/>
                    <a:pt x="333565" y="39684"/>
                    <a:pt x="320822" y="35436"/>
                  </a:cubicBezTo>
                  <a:cubicBezTo>
                    <a:pt x="319764" y="32261"/>
                    <a:pt x="316404" y="29018"/>
                    <a:pt x="317647" y="25911"/>
                  </a:cubicBezTo>
                  <a:cubicBezTo>
                    <a:pt x="319064" y="22368"/>
                    <a:pt x="323398" y="20127"/>
                    <a:pt x="327172" y="19561"/>
                  </a:cubicBezTo>
                  <a:cubicBezTo>
                    <a:pt x="344995" y="16887"/>
                    <a:pt x="363155" y="17444"/>
                    <a:pt x="381147" y="16386"/>
                  </a:cubicBezTo>
                  <a:cubicBezTo>
                    <a:pt x="377972" y="14269"/>
                    <a:pt x="373039" y="13579"/>
                    <a:pt x="371622" y="10036"/>
                  </a:cubicBezTo>
                  <a:cubicBezTo>
                    <a:pt x="370379" y="6929"/>
                    <a:pt x="371496" y="1061"/>
                    <a:pt x="374797" y="511"/>
                  </a:cubicBezTo>
                  <a:cubicBezTo>
                    <a:pt x="386328" y="-1411"/>
                    <a:pt x="398080" y="2628"/>
                    <a:pt x="409722" y="3686"/>
                  </a:cubicBezTo>
                  <a:cubicBezTo>
                    <a:pt x="411839" y="6861"/>
                    <a:pt x="416072" y="9395"/>
                    <a:pt x="416072" y="13211"/>
                  </a:cubicBezTo>
                  <a:cubicBezTo>
                    <a:pt x="416072" y="24174"/>
                    <a:pt x="403394" y="24318"/>
                    <a:pt x="397022" y="25911"/>
                  </a:cubicBezTo>
                  <a:cubicBezTo>
                    <a:pt x="400197" y="33319"/>
                    <a:pt x="402400" y="41225"/>
                    <a:pt x="406547" y="48136"/>
                  </a:cubicBezTo>
                  <a:cubicBezTo>
                    <a:pt x="408857" y="51986"/>
                    <a:pt x="413197" y="54212"/>
                    <a:pt x="416072" y="57661"/>
                  </a:cubicBezTo>
                  <a:cubicBezTo>
                    <a:pt x="422911" y="65867"/>
                    <a:pt x="422415" y="67165"/>
                    <a:pt x="425597" y="76711"/>
                  </a:cubicBezTo>
                  <a:cubicBezTo>
                    <a:pt x="424539" y="79886"/>
                    <a:pt x="421872" y="82935"/>
                    <a:pt x="422422" y="86236"/>
                  </a:cubicBezTo>
                  <a:cubicBezTo>
                    <a:pt x="423049" y="90000"/>
                    <a:pt x="425900" y="93248"/>
                    <a:pt x="428772" y="95761"/>
                  </a:cubicBezTo>
                  <a:cubicBezTo>
                    <a:pt x="476733" y="137726"/>
                    <a:pt x="420110" y="83637"/>
                    <a:pt x="466872" y="114811"/>
                  </a:cubicBezTo>
                  <a:cubicBezTo>
                    <a:pt x="470047" y="116928"/>
                    <a:pt x="472679" y="120303"/>
                    <a:pt x="476397" y="121161"/>
                  </a:cubicBezTo>
                  <a:cubicBezTo>
                    <a:pt x="486761" y="123553"/>
                    <a:pt x="497564" y="123278"/>
                    <a:pt x="508147" y="124336"/>
                  </a:cubicBezTo>
                  <a:cubicBezTo>
                    <a:pt x="510496" y="125119"/>
                    <a:pt x="528125" y="128830"/>
                    <a:pt x="524022" y="137036"/>
                  </a:cubicBezTo>
                  <a:cubicBezTo>
                    <a:pt x="522071" y="140939"/>
                    <a:pt x="515555" y="139153"/>
                    <a:pt x="511322" y="140211"/>
                  </a:cubicBezTo>
                  <a:cubicBezTo>
                    <a:pt x="503914" y="139153"/>
                    <a:pt x="496435" y="138504"/>
                    <a:pt x="489097" y="137036"/>
                  </a:cubicBezTo>
                  <a:cubicBezTo>
                    <a:pt x="485815" y="136380"/>
                    <a:pt x="482919" y="133861"/>
                    <a:pt x="479572" y="133861"/>
                  </a:cubicBezTo>
                  <a:cubicBezTo>
                    <a:pt x="475585" y="133861"/>
                    <a:pt x="461839" y="138714"/>
                    <a:pt x="457347" y="140211"/>
                  </a:cubicBezTo>
                  <a:cubicBezTo>
                    <a:pt x="479120" y="147469"/>
                    <a:pt x="452096" y="138898"/>
                    <a:pt x="482747" y="146561"/>
                  </a:cubicBezTo>
                  <a:cubicBezTo>
                    <a:pt x="485994" y="147373"/>
                    <a:pt x="489097" y="148678"/>
                    <a:pt x="492272" y="149736"/>
                  </a:cubicBezTo>
                  <a:cubicBezTo>
                    <a:pt x="494389" y="152911"/>
                    <a:pt x="499370" y="155519"/>
                    <a:pt x="498622" y="159261"/>
                  </a:cubicBezTo>
                  <a:cubicBezTo>
                    <a:pt x="497874" y="163003"/>
                    <a:pt x="492913" y="165611"/>
                    <a:pt x="489097" y="165611"/>
                  </a:cubicBezTo>
                  <a:cubicBezTo>
                    <a:pt x="454108" y="165611"/>
                    <a:pt x="384322" y="159261"/>
                    <a:pt x="384322" y="159261"/>
                  </a:cubicBezTo>
                  <a:cubicBezTo>
                    <a:pt x="377972" y="157144"/>
                    <a:pt x="367389" y="159261"/>
                    <a:pt x="365272" y="152911"/>
                  </a:cubicBezTo>
                  <a:cubicBezTo>
                    <a:pt x="361039" y="140211"/>
                    <a:pt x="365272" y="144444"/>
                    <a:pt x="352572" y="140211"/>
                  </a:cubicBezTo>
                  <a:cubicBezTo>
                    <a:pt x="310287" y="168401"/>
                    <a:pt x="372957" y="127828"/>
                    <a:pt x="333522" y="149736"/>
                  </a:cubicBezTo>
                  <a:cubicBezTo>
                    <a:pt x="326851" y="153442"/>
                    <a:pt x="322066" y="161677"/>
                    <a:pt x="314472" y="162436"/>
                  </a:cubicBezTo>
                  <a:cubicBezTo>
                    <a:pt x="303889" y="163494"/>
                    <a:pt x="293265" y="164205"/>
                    <a:pt x="282722" y="165611"/>
                  </a:cubicBezTo>
                  <a:cubicBezTo>
                    <a:pt x="264567" y="168032"/>
                    <a:pt x="271345" y="167954"/>
                    <a:pt x="257322" y="171961"/>
                  </a:cubicBezTo>
                  <a:cubicBezTo>
                    <a:pt x="229415" y="179934"/>
                    <a:pt x="257935" y="170698"/>
                    <a:pt x="235097" y="178311"/>
                  </a:cubicBezTo>
                  <a:cubicBezTo>
                    <a:pt x="217105" y="177253"/>
                    <a:pt x="199055" y="176929"/>
                    <a:pt x="181122" y="175136"/>
                  </a:cubicBezTo>
                  <a:cubicBezTo>
                    <a:pt x="177792" y="174803"/>
                    <a:pt x="174815" y="172880"/>
                    <a:pt x="171597" y="171961"/>
                  </a:cubicBezTo>
                  <a:cubicBezTo>
                    <a:pt x="167401" y="170762"/>
                    <a:pt x="163130" y="169844"/>
                    <a:pt x="158897" y="168786"/>
                  </a:cubicBezTo>
                  <a:cubicBezTo>
                    <a:pt x="134441" y="132102"/>
                    <a:pt x="153819" y="150117"/>
                    <a:pt x="82697" y="146561"/>
                  </a:cubicBezTo>
                  <a:cubicBezTo>
                    <a:pt x="59507" y="138831"/>
                    <a:pt x="70141" y="141834"/>
                    <a:pt x="50947" y="137036"/>
                  </a:cubicBezTo>
                  <a:cubicBezTo>
                    <a:pt x="48830" y="133861"/>
                    <a:pt x="43672" y="131213"/>
                    <a:pt x="44597" y="127511"/>
                  </a:cubicBezTo>
                  <a:cubicBezTo>
                    <a:pt x="45409" y="124264"/>
                    <a:pt x="50784" y="124583"/>
                    <a:pt x="54122" y="124336"/>
                  </a:cubicBezTo>
                  <a:cubicBezTo>
                    <a:pt x="79475" y="122458"/>
                    <a:pt x="104922" y="122219"/>
                    <a:pt x="130322" y="121161"/>
                  </a:cubicBezTo>
                  <a:cubicBezTo>
                    <a:pt x="136482" y="119108"/>
                    <a:pt x="146386" y="115536"/>
                    <a:pt x="152547" y="114811"/>
                  </a:cubicBezTo>
                  <a:cubicBezTo>
                    <a:pt x="166251" y="113199"/>
                    <a:pt x="180064" y="112694"/>
                    <a:pt x="193822" y="111636"/>
                  </a:cubicBezTo>
                  <a:cubicBezTo>
                    <a:pt x="195911" y="105369"/>
                    <a:pt x="202396" y="96125"/>
                    <a:pt x="187472" y="95761"/>
                  </a:cubicBezTo>
                  <a:lnTo>
                    <a:pt x="66822" y="98936"/>
                  </a:lnTo>
                  <a:cubicBezTo>
                    <a:pt x="62589" y="101053"/>
                    <a:pt x="58839" y="104893"/>
                    <a:pt x="54122" y="105286"/>
                  </a:cubicBezTo>
                  <a:cubicBezTo>
                    <a:pt x="33043" y="107043"/>
                    <a:pt x="32196" y="104427"/>
                    <a:pt x="19197" y="95761"/>
                  </a:cubicBezTo>
                  <a:cubicBezTo>
                    <a:pt x="17080" y="92586"/>
                    <a:pt x="12099" y="89978"/>
                    <a:pt x="12847" y="86236"/>
                  </a:cubicBezTo>
                  <a:cubicBezTo>
                    <a:pt x="13541" y="82766"/>
                    <a:pt x="28940" y="76938"/>
                    <a:pt x="31897" y="76711"/>
                  </a:cubicBezTo>
                  <a:cubicBezTo>
                    <a:pt x="42449" y="75899"/>
                    <a:pt x="45126" y="71419"/>
                    <a:pt x="47772" y="70361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264"/>
            <p:cNvSpPr/>
            <p:nvPr/>
          </p:nvSpPr>
          <p:spPr>
            <a:xfrm>
              <a:off x="8553366" y="990381"/>
              <a:ext cx="576095" cy="396627"/>
            </a:xfrm>
            <a:custGeom>
              <a:avLst/>
              <a:gdLst>
                <a:gd name="connsiteX0" fmla="*/ 93057 w 839182"/>
                <a:gd name="connsiteY0" fmla="*/ 118522 h 401097"/>
                <a:gd name="connsiteX1" fmla="*/ 93057 w 839182"/>
                <a:gd name="connsiteY1" fmla="*/ 118522 h 401097"/>
                <a:gd name="connsiteX2" fmla="*/ 45432 w 839182"/>
                <a:gd name="connsiteY2" fmla="*/ 115347 h 401097"/>
                <a:gd name="connsiteX3" fmla="*/ 35907 w 839182"/>
                <a:gd name="connsiteY3" fmla="*/ 108997 h 401097"/>
                <a:gd name="connsiteX4" fmla="*/ 26382 w 839182"/>
                <a:gd name="connsiteY4" fmla="*/ 105822 h 401097"/>
                <a:gd name="connsiteX5" fmla="*/ 7332 w 839182"/>
                <a:gd name="connsiteY5" fmla="*/ 96297 h 401097"/>
                <a:gd name="connsiteX6" fmla="*/ 4157 w 839182"/>
                <a:gd name="connsiteY6" fmla="*/ 35972 h 401097"/>
                <a:gd name="connsiteX7" fmla="*/ 7332 w 839182"/>
                <a:gd name="connsiteY7" fmla="*/ 26447 h 401097"/>
                <a:gd name="connsiteX8" fmla="*/ 16857 w 839182"/>
                <a:gd name="connsiteY8" fmla="*/ 23272 h 401097"/>
                <a:gd name="connsiteX9" fmla="*/ 23207 w 839182"/>
                <a:gd name="connsiteY9" fmla="*/ 13747 h 401097"/>
                <a:gd name="connsiteX10" fmla="*/ 42257 w 839182"/>
                <a:gd name="connsiteY10" fmla="*/ 7397 h 401097"/>
                <a:gd name="connsiteX11" fmla="*/ 83532 w 839182"/>
                <a:gd name="connsiteY11" fmla="*/ 1047 h 401097"/>
                <a:gd name="connsiteX12" fmla="*/ 127982 w 839182"/>
                <a:gd name="connsiteY12" fmla="*/ 4222 h 401097"/>
                <a:gd name="connsiteX13" fmla="*/ 108932 w 839182"/>
                <a:gd name="connsiteY13" fmla="*/ 16922 h 401097"/>
                <a:gd name="connsiteX14" fmla="*/ 102582 w 839182"/>
                <a:gd name="connsiteY14" fmla="*/ 26447 h 401097"/>
                <a:gd name="connsiteX15" fmla="*/ 102582 w 839182"/>
                <a:gd name="connsiteY15" fmla="*/ 51847 h 401097"/>
                <a:gd name="connsiteX16" fmla="*/ 112107 w 839182"/>
                <a:gd name="connsiteY16" fmla="*/ 58197 h 401097"/>
                <a:gd name="connsiteX17" fmla="*/ 131157 w 839182"/>
                <a:gd name="connsiteY17" fmla="*/ 64547 h 401097"/>
                <a:gd name="connsiteX18" fmla="*/ 127982 w 839182"/>
                <a:gd name="connsiteY18" fmla="*/ 55022 h 401097"/>
                <a:gd name="connsiteX19" fmla="*/ 131157 w 839182"/>
                <a:gd name="connsiteY19" fmla="*/ 32797 h 401097"/>
                <a:gd name="connsiteX20" fmla="*/ 137507 w 839182"/>
                <a:gd name="connsiteY20" fmla="*/ 23272 h 401097"/>
                <a:gd name="connsiteX21" fmla="*/ 166082 w 839182"/>
                <a:gd name="connsiteY21" fmla="*/ 7397 h 401097"/>
                <a:gd name="connsiteX22" fmla="*/ 251807 w 839182"/>
                <a:gd name="connsiteY22" fmla="*/ 10572 h 401097"/>
                <a:gd name="connsiteX23" fmla="*/ 267682 w 839182"/>
                <a:gd name="connsiteY23" fmla="*/ 16922 h 401097"/>
                <a:gd name="connsiteX24" fmla="*/ 274032 w 839182"/>
                <a:gd name="connsiteY24" fmla="*/ 7397 h 401097"/>
                <a:gd name="connsiteX25" fmla="*/ 289907 w 839182"/>
                <a:gd name="connsiteY25" fmla="*/ 4222 h 401097"/>
                <a:gd name="connsiteX26" fmla="*/ 359757 w 839182"/>
                <a:gd name="connsiteY26" fmla="*/ 7397 h 401097"/>
                <a:gd name="connsiteX27" fmla="*/ 369282 w 839182"/>
                <a:gd name="connsiteY27" fmla="*/ 10572 h 401097"/>
                <a:gd name="connsiteX28" fmla="*/ 391507 w 839182"/>
                <a:gd name="connsiteY28" fmla="*/ 23272 h 401097"/>
                <a:gd name="connsiteX29" fmla="*/ 388332 w 839182"/>
                <a:gd name="connsiteY29" fmla="*/ 32797 h 401097"/>
                <a:gd name="connsiteX30" fmla="*/ 366107 w 839182"/>
                <a:gd name="connsiteY30" fmla="*/ 39147 h 401097"/>
                <a:gd name="connsiteX31" fmla="*/ 318482 w 839182"/>
                <a:gd name="connsiteY31" fmla="*/ 35972 h 401097"/>
                <a:gd name="connsiteX32" fmla="*/ 308957 w 839182"/>
                <a:gd name="connsiteY32" fmla="*/ 29622 h 401097"/>
                <a:gd name="connsiteX33" fmla="*/ 289907 w 839182"/>
                <a:gd name="connsiteY33" fmla="*/ 23272 h 401097"/>
                <a:gd name="connsiteX34" fmla="*/ 277207 w 839182"/>
                <a:gd name="connsiteY34" fmla="*/ 26447 h 401097"/>
                <a:gd name="connsiteX35" fmla="*/ 277207 w 839182"/>
                <a:gd name="connsiteY35" fmla="*/ 55022 h 401097"/>
                <a:gd name="connsiteX36" fmla="*/ 286732 w 839182"/>
                <a:gd name="connsiteY36" fmla="*/ 58197 h 401097"/>
                <a:gd name="connsiteX37" fmla="*/ 296257 w 839182"/>
                <a:gd name="connsiteY37" fmla="*/ 51847 h 401097"/>
                <a:gd name="connsiteX38" fmla="*/ 353407 w 839182"/>
                <a:gd name="connsiteY38" fmla="*/ 39147 h 401097"/>
                <a:gd name="connsiteX39" fmla="*/ 375632 w 839182"/>
                <a:gd name="connsiteY39" fmla="*/ 32797 h 401097"/>
                <a:gd name="connsiteX40" fmla="*/ 397857 w 839182"/>
                <a:gd name="connsiteY40" fmla="*/ 35972 h 401097"/>
                <a:gd name="connsiteX41" fmla="*/ 407382 w 839182"/>
                <a:gd name="connsiteY41" fmla="*/ 39147 h 401097"/>
                <a:gd name="connsiteX42" fmla="*/ 420082 w 839182"/>
                <a:gd name="connsiteY42" fmla="*/ 42322 h 401097"/>
                <a:gd name="connsiteX43" fmla="*/ 439132 w 839182"/>
                <a:gd name="connsiteY43" fmla="*/ 48672 h 401097"/>
                <a:gd name="connsiteX44" fmla="*/ 458182 w 839182"/>
                <a:gd name="connsiteY44" fmla="*/ 61372 h 401097"/>
                <a:gd name="connsiteX45" fmla="*/ 467707 w 839182"/>
                <a:gd name="connsiteY45" fmla="*/ 64547 h 401097"/>
                <a:gd name="connsiteX46" fmla="*/ 508982 w 839182"/>
                <a:gd name="connsiteY46" fmla="*/ 70897 h 401097"/>
                <a:gd name="connsiteX47" fmla="*/ 521682 w 839182"/>
                <a:gd name="connsiteY47" fmla="*/ 74072 h 401097"/>
                <a:gd name="connsiteX48" fmla="*/ 540732 w 839182"/>
                <a:gd name="connsiteY48" fmla="*/ 80422 h 401097"/>
                <a:gd name="connsiteX49" fmla="*/ 550257 w 839182"/>
                <a:gd name="connsiteY49" fmla="*/ 86772 h 401097"/>
                <a:gd name="connsiteX50" fmla="*/ 569307 w 839182"/>
                <a:gd name="connsiteY50" fmla="*/ 93122 h 401097"/>
                <a:gd name="connsiteX51" fmla="*/ 578832 w 839182"/>
                <a:gd name="connsiteY51" fmla="*/ 96297 h 401097"/>
                <a:gd name="connsiteX52" fmla="*/ 613757 w 839182"/>
                <a:gd name="connsiteY52" fmla="*/ 102647 h 401097"/>
                <a:gd name="connsiteX53" fmla="*/ 632807 w 839182"/>
                <a:gd name="connsiteY53" fmla="*/ 112172 h 401097"/>
                <a:gd name="connsiteX54" fmla="*/ 642332 w 839182"/>
                <a:gd name="connsiteY54" fmla="*/ 118522 h 401097"/>
                <a:gd name="connsiteX55" fmla="*/ 664557 w 839182"/>
                <a:gd name="connsiteY55" fmla="*/ 128047 h 401097"/>
                <a:gd name="connsiteX56" fmla="*/ 664557 w 839182"/>
                <a:gd name="connsiteY56" fmla="*/ 156622 h 401097"/>
                <a:gd name="connsiteX57" fmla="*/ 655032 w 839182"/>
                <a:gd name="connsiteY57" fmla="*/ 162972 h 401097"/>
                <a:gd name="connsiteX58" fmla="*/ 658207 w 839182"/>
                <a:gd name="connsiteY58" fmla="*/ 172497 h 401097"/>
                <a:gd name="connsiteX59" fmla="*/ 667732 w 839182"/>
                <a:gd name="connsiteY59" fmla="*/ 175672 h 401097"/>
                <a:gd name="connsiteX60" fmla="*/ 709007 w 839182"/>
                <a:gd name="connsiteY60" fmla="*/ 178847 h 401097"/>
                <a:gd name="connsiteX61" fmla="*/ 728057 w 839182"/>
                <a:gd name="connsiteY61" fmla="*/ 185197 h 401097"/>
                <a:gd name="connsiteX62" fmla="*/ 731232 w 839182"/>
                <a:gd name="connsiteY62" fmla="*/ 194722 h 401097"/>
                <a:gd name="connsiteX63" fmla="*/ 750282 w 839182"/>
                <a:gd name="connsiteY63" fmla="*/ 204247 h 401097"/>
                <a:gd name="connsiteX64" fmla="*/ 759807 w 839182"/>
                <a:gd name="connsiteY64" fmla="*/ 210597 h 401097"/>
                <a:gd name="connsiteX65" fmla="*/ 762982 w 839182"/>
                <a:gd name="connsiteY65" fmla="*/ 220122 h 401097"/>
                <a:gd name="connsiteX66" fmla="*/ 782032 w 839182"/>
                <a:gd name="connsiteY66" fmla="*/ 226472 h 401097"/>
                <a:gd name="connsiteX67" fmla="*/ 791557 w 839182"/>
                <a:gd name="connsiteY67" fmla="*/ 229647 h 401097"/>
                <a:gd name="connsiteX68" fmla="*/ 816957 w 839182"/>
                <a:gd name="connsiteY68" fmla="*/ 235997 h 401097"/>
                <a:gd name="connsiteX69" fmla="*/ 839182 w 839182"/>
                <a:gd name="connsiteY69" fmla="*/ 245522 h 401097"/>
                <a:gd name="connsiteX70" fmla="*/ 829657 w 839182"/>
                <a:gd name="connsiteY70" fmla="*/ 251872 h 401097"/>
                <a:gd name="connsiteX71" fmla="*/ 810607 w 839182"/>
                <a:gd name="connsiteY71" fmla="*/ 261397 h 401097"/>
                <a:gd name="connsiteX72" fmla="*/ 801082 w 839182"/>
                <a:gd name="connsiteY72" fmla="*/ 270922 h 401097"/>
                <a:gd name="connsiteX73" fmla="*/ 782032 w 839182"/>
                <a:gd name="connsiteY73" fmla="*/ 280447 h 401097"/>
                <a:gd name="connsiteX74" fmla="*/ 762982 w 839182"/>
                <a:gd name="connsiteY74" fmla="*/ 296322 h 401097"/>
                <a:gd name="connsiteX75" fmla="*/ 753457 w 839182"/>
                <a:gd name="connsiteY75" fmla="*/ 293147 h 401097"/>
                <a:gd name="connsiteX76" fmla="*/ 728057 w 839182"/>
                <a:gd name="connsiteY76" fmla="*/ 270922 h 401097"/>
                <a:gd name="connsiteX77" fmla="*/ 718532 w 839182"/>
                <a:gd name="connsiteY77" fmla="*/ 264572 h 401097"/>
                <a:gd name="connsiteX78" fmla="*/ 699482 w 839182"/>
                <a:gd name="connsiteY78" fmla="*/ 258222 h 401097"/>
                <a:gd name="connsiteX79" fmla="*/ 677257 w 839182"/>
                <a:gd name="connsiteY79" fmla="*/ 261397 h 401097"/>
                <a:gd name="connsiteX80" fmla="*/ 674082 w 839182"/>
                <a:gd name="connsiteY80" fmla="*/ 270922 h 401097"/>
                <a:gd name="connsiteX81" fmla="*/ 683607 w 839182"/>
                <a:gd name="connsiteY81" fmla="*/ 289972 h 401097"/>
                <a:gd name="connsiteX82" fmla="*/ 693132 w 839182"/>
                <a:gd name="connsiteY82" fmla="*/ 296322 h 401097"/>
                <a:gd name="connsiteX83" fmla="*/ 699482 w 839182"/>
                <a:gd name="connsiteY83" fmla="*/ 305847 h 401097"/>
                <a:gd name="connsiteX84" fmla="*/ 718532 w 839182"/>
                <a:gd name="connsiteY84" fmla="*/ 312197 h 401097"/>
                <a:gd name="connsiteX85" fmla="*/ 737582 w 839182"/>
                <a:gd name="connsiteY85" fmla="*/ 321722 h 401097"/>
                <a:gd name="connsiteX86" fmla="*/ 753457 w 839182"/>
                <a:gd name="connsiteY86" fmla="*/ 350297 h 401097"/>
                <a:gd name="connsiteX87" fmla="*/ 756632 w 839182"/>
                <a:gd name="connsiteY87" fmla="*/ 378872 h 401097"/>
                <a:gd name="connsiteX88" fmla="*/ 747107 w 839182"/>
                <a:gd name="connsiteY88" fmla="*/ 385222 h 401097"/>
                <a:gd name="connsiteX89" fmla="*/ 737582 w 839182"/>
                <a:gd name="connsiteY89" fmla="*/ 375697 h 401097"/>
                <a:gd name="connsiteX90" fmla="*/ 718532 w 839182"/>
                <a:gd name="connsiteY90" fmla="*/ 366172 h 401097"/>
                <a:gd name="connsiteX91" fmla="*/ 709007 w 839182"/>
                <a:gd name="connsiteY91" fmla="*/ 359822 h 401097"/>
                <a:gd name="connsiteX92" fmla="*/ 689957 w 839182"/>
                <a:gd name="connsiteY92" fmla="*/ 353472 h 401097"/>
                <a:gd name="connsiteX93" fmla="*/ 680432 w 839182"/>
                <a:gd name="connsiteY93" fmla="*/ 350297 h 401097"/>
                <a:gd name="connsiteX94" fmla="*/ 635982 w 839182"/>
                <a:gd name="connsiteY94" fmla="*/ 343947 h 401097"/>
                <a:gd name="connsiteX95" fmla="*/ 626457 w 839182"/>
                <a:gd name="connsiteY95" fmla="*/ 340772 h 401097"/>
                <a:gd name="connsiteX96" fmla="*/ 642332 w 839182"/>
                <a:gd name="connsiteY96" fmla="*/ 356647 h 401097"/>
                <a:gd name="connsiteX97" fmla="*/ 661382 w 839182"/>
                <a:gd name="connsiteY97" fmla="*/ 372522 h 401097"/>
                <a:gd name="connsiteX98" fmla="*/ 680432 w 839182"/>
                <a:gd name="connsiteY98" fmla="*/ 378872 h 401097"/>
                <a:gd name="connsiteX99" fmla="*/ 696307 w 839182"/>
                <a:gd name="connsiteY99" fmla="*/ 397922 h 401097"/>
                <a:gd name="connsiteX100" fmla="*/ 686782 w 839182"/>
                <a:gd name="connsiteY100" fmla="*/ 401097 h 401097"/>
                <a:gd name="connsiteX101" fmla="*/ 629632 w 839182"/>
                <a:gd name="connsiteY101" fmla="*/ 391572 h 401097"/>
                <a:gd name="connsiteX102" fmla="*/ 610582 w 839182"/>
                <a:gd name="connsiteY102" fmla="*/ 385222 h 401097"/>
                <a:gd name="connsiteX103" fmla="*/ 591532 w 839182"/>
                <a:gd name="connsiteY103" fmla="*/ 372522 h 401097"/>
                <a:gd name="connsiteX104" fmla="*/ 562957 w 839182"/>
                <a:gd name="connsiteY104" fmla="*/ 369347 h 401097"/>
                <a:gd name="connsiteX105" fmla="*/ 553432 w 839182"/>
                <a:gd name="connsiteY105" fmla="*/ 362997 h 401097"/>
                <a:gd name="connsiteX106" fmla="*/ 540732 w 839182"/>
                <a:gd name="connsiteY106" fmla="*/ 343947 h 401097"/>
                <a:gd name="connsiteX107" fmla="*/ 531207 w 839182"/>
                <a:gd name="connsiteY107" fmla="*/ 340772 h 401097"/>
                <a:gd name="connsiteX108" fmla="*/ 508982 w 839182"/>
                <a:gd name="connsiteY108" fmla="*/ 324897 h 401097"/>
                <a:gd name="connsiteX109" fmla="*/ 486757 w 839182"/>
                <a:gd name="connsiteY109" fmla="*/ 318547 h 401097"/>
                <a:gd name="connsiteX110" fmla="*/ 445482 w 839182"/>
                <a:gd name="connsiteY110" fmla="*/ 312197 h 401097"/>
                <a:gd name="connsiteX111" fmla="*/ 420082 w 839182"/>
                <a:gd name="connsiteY111" fmla="*/ 315372 h 401097"/>
                <a:gd name="connsiteX112" fmla="*/ 410557 w 839182"/>
                <a:gd name="connsiteY112" fmla="*/ 318547 h 401097"/>
                <a:gd name="connsiteX113" fmla="*/ 404207 w 839182"/>
                <a:gd name="connsiteY113" fmla="*/ 328072 h 401097"/>
                <a:gd name="connsiteX114" fmla="*/ 356582 w 839182"/>
                <a:gd name="connsiteY114" fmla="*/ 324897 h 401097"/>
                <a:gd name="connsiteX115" fmla="*/ 350232 w 839182"/>
                <a:gd name="connsiteY115" fmla="*/ 293147 h 401097"/>
                <a:gd name="connsiteX116" fmla="*/ 369282 w 839182"/>
                <a:gd name="connsiteY116" fmla="*/ 286797 h 401097"/>
                <a:gd name="connsiteX117" fmla="*/ 407382 w 839182"/>
                <a:gd name="connsiteY117" fmla="*/ 280447 h 401097"/>
                <a:gd name="connsiteX118" fmla="*/ 435957 w 839182"/>
                <a:gd name="connsiteY118" fmla="*/ 283622 h 401097"/>
                <a:gd name="connsiteX119" fmla="*/ 448657 w 839182"/>
                <a:gd name="connsiteY119" fmla="*/ 286797 h 401097"/>
                <a:gd name="connsiteX120" fmla="*/ 474057 w 839182"/>
                <a:gd name="connsiteY120" fmla="*/ 283622 h 401097"/>
                <a:gd name="connsiteX121" fmla="*/ 474057 w 839182"/>
                <a:gd name="connsiteY121" fmla="*/ 274097 h 401097"/>
                <a:gd name="connsiteX122" fmla="*/ 467707 w 839182"/>
                <a:gd name="connsiteY122" fmla="*/ 264572 h 401097"/>
                <a:gd name="connsiteX123" fmla="*/ 474057 w 839182"/>
                <a:gd name="connsiteY123" fmla="*/ 255047 h 401097"/>
                <a:gd name="connsiteX124" fmla="*/ 483582 w 839182"/>
                <a:gd name="connsiteY124" fmla="*/ 248697 h 401097"/>
                <a:gd name="connsiteX125" fmla="*/ 486757 w 839182"/>
                <a:gd name="connsiteY125" fmla="*/ 239172 h 401097"/>
                <a:gd name="connsiteX126" fmla="*/ 515332 w 839182"/>
                <a:gd name="connsiteY126" fmla="*/ 223297 h 401097"/>
                <a:gd name="connsiteX127" fmla="*/ 518507 w 839182"/>
                <a:gd name="connsiteY127" fmla="*/ 213772 h 401097"/>
                <a:gd name="connsiteX128" fmla="*/ 505807 w 839182"/>
                <a:gd name="connsiteY128" fmla="*/ 197897 h 401097"/>
                <a:gd name="connsiteX129" fmla="*/ 496282 w 839182"/>
                <a:gd name="connsiteY129" fmla="*/ 188372 h 401097"/>
                <a:gd name="connsiteX130" fmla="*/ 489932 w 839182"/>
                <a:gd name="connsiteY130" fmla="*/ 178847 h 401097"/>
                <a:gd name="connsiteX131" fmla="*/ 480407 w 839182"/>
                <a:gd name="connsiteY131" fmla="*/ 175672 h 401097"/>
                <a:gd name="connsiteX132" fmla="*/ 470882 w 839182"/>
                <a:gd name="connsiteY132" fmla="*/ 169322 h 401097"/>
                <a:gd name="connsiteX133" fmla="*/ 455007 w 839182"/>
                <a:gd name="connsiteY133" fmla="*/ 166147 h 401097"/>
                <a:gd name="connsiteX134" fmla="*/ 426432 w 839182"/>
                <a:gd name="connsiteY134" fmla="*/ 153447 h 401097"/>
                <a:gd name="connsiteX135" fmla="*/ 420082 w 839182"/>
                <a:gd name="connsiteY135" fmla="*/ 143922 h 401097"/>
                <a:gd name="connsiteX136" fmla="*/ 401032 w 839182"/>
                <a:gd name="connsiteY136" fmla="*/ 137572 h 401097"/>
                <a:gd name="connsiteX137" fmla="*/ 378807 w 839182"/>
                <a:gd name="connsiteY137" fmla="*/ 131222 h 401097"/>
                <a:gd name="connsiteX138" fmla="*/ 366107 w 839182"/>
                <a:gd name="connsiteY138" fmla="*/ 128047 h 401097"/>
                <a:gd name="connsiteX139" fmla="*/ 347057 w 839182"/>
                <a:gd name="connsiteY139" fmla="*/ 115347 h 401097"/>
                <a:gd name="connsiteX140" fmla="*/ 337532 w 839182"/>
                <a:gd name="connsiteY140" fmla="*/ 112172 h 401097"/>
                <a:gd name="connsiteX141" fmla="*/ 315307 w 839182"/>
                <a:gd name="connsiteY141" fmla="*/ 102647 h 401097"/>
                <a:gd name="connsiteX142" fmla="*/ 312132 w 839182"/>
                <a:gd name="connsiteY142" fmla="*/ 112172 h 401097"/>
                <a:gd name="connsiteX143" fmla="*/ 318482 w 839182"/>
                <a:gd name="connsiteY143" fmla="*/ 121697 h 401097"/>
                <a:gd name="connsiteX144" fmla="*/ 315307 w 839182"/>
                <a:gd name="connsiteY144" fmla="*/ 140747 h 401097"/>
                <a:gd name="connsiteX145" fmla="*/ 305782 w 839182"/>
                <a:gd name="connsiteY145" fmla="*/ 143922 h 401097"/>
                <a:gd name="connsiteX146" fmla="*/ 274032 w 839182"/>
                <a:gd name="connsiteY146" fmla="*/ 140747 h 401097"/>
                <a:gd name="connsiteX147" fmla="*/ 254982 w 839182"/>
                <a:gd name="connsiteY147" fmla="*/ 134397 h 401097"/>
                <a:gd name="connsiteX148" fmla="*/ 245457 w 839182"/>
                <a:gd name="connsiteY148" fmla="*/ 128047 h 401097"/>
                <a:gd name="connsiteX149" fmla="*/ 223232 w 839182"/>
                <a:gd name="connsiteY149" fmla="*/ 121697 h 401097"/>
                <a:gd name="connsiteX150" fmla="*/ 185132 w 839182"/>
                <a:gd name="connsiteY150" fmla="*/ 124872 h 401097"/>
                <a:gd name="connsiteX151" fmla="*/ 112107 w 839182"/>
                <a:gd name="connsiteY151" fmla="*/ 124872 h 401097"/>
                <a:gd name="connsiteX152" fmla="*/ 93057 w 839182"/>
                <a:gd name="connsiteY152" fmla="*/ 118522 h 40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839182" h="401097">
                  <a:moveTo>
                    <a:pt x="93057" y="118522"/>
                  </a:moveTo>
                  <a:lnTo>
                    <a:pt x="93057" y="118522"/>
                  </a:lnTo>
                  <a:cubicBezTo>
                    <a:pt x="77182" y="117464"/>
                    <a:pt x="61126" y="117963"/>
                    <a:pt x="45432" y="115347"/>
                  </a:cubicBezTo>
                  <a:cubicBezTo>
                    <a:pt x="41668" y="114720"/>
                    <a:pt x="39320" y="110704"/>
                    <a:pt x="35907" y="108997"/>
                  </a:cubicBezTo>
                  <a:cubicBezTo>
                    <a:pt x="32914" y="107500"/>
                    <a:pt x="29375" y="107319"/>
                    <a:pt x="26382" y="105822"/>
                  </a:cubicBezTo>
                  <a:cubicBezTo>
                    <a:pt x="1763" y="93512"/>
                    <a:pt x="31273" y="104277"/>
                    <a:pt x="7332" y="96297"/>
                  </a:cubicBezTo>
                  <a:cubicBezTo>
                    <a:pt x="-2568" y="66596"/>
                    <a:pt x="-1208" y="78891"/>
                    <a:pt x="4157" y="35972"/>
                  </a:cubicBezTo>
                  <a:cubicBezTo>
                    <a:pt x="4572" y="32651"/>
                    <a:pt x="4965" y="28814"/>
                    <a:pt x="7332" y="26447"/>
                  </a:cubicBezTo>
                  <a:cubicBezTo>
                    <a:pt x="9699" y="24080"/>
                    <a:pt x="13682" y="24330"/>
                    <a:pt x="16857" y="23272"/>
                  </a:cubicBezTo>
                  <a:cubicBezTo>
                    <a:pt x="18974" y="20097"/>
                    <a:pt x="19971" y="15769"/>
                    <a:pt x="23207" y="13747"/>
                  </a:cubicBezTo>
                  <a:cubicBezTo>
                    <a:pt x="28883" y="10199"/>
                    <a:pt x="35907" y="9514"/>
                    <a:pt x="42257" y="7397"/>
                  </a:cubicBezTo>
                  <a:cubicBezTo>
                    <a:pt x="61872" y="859"/>
                    <a:pt x="48452" y="4555"/>
                    <a:pt x="83532" y="1047"/>
                  </a:cubicBezTo>
                  <a:cubicBezTo>
                    <a:pt x="98349" y="2105"/>
                    <a:pt x="115385" y="-3651"/>
                    <a:pt x="127982" y="4222"/>
                  </a:cubicBezTo>
                  <a:cubicBezTo>
                    <a:pt x="134454" y="8267"/>
                    <a:pt x="108932" y="16922"/>
                    <a:pt x="108932" y="16922"/>
                  </a:cubicBezTo>
                  <a:cubicBezTo>
                    <a:pt x="106815" y="20097"/>
                    <a:pt x="104289" y="23034"/>
                    <a:pt x="102582" y="26447"/>
                  </a:cubicBezTo>
                  <a:cubicBezTo>
                    <a:pt x="98458" y="34695"/>
                    <a:pt x="97529" y="43004"/>
                    <a:pt x="102582" y="51847"/>
                  </a:cubicBezTo>
                  <a:cubicBezTo>
                    <a:pt x="104475" y="55160"/>
                    <a:pt x="108620" y="56647"/>
                    <a:pt x="112107" y="58197"/>
                  </a:cubicBezTo>
                  <a:cubicBezTo>
                    <a:pt x="118224" y="60915"/>
                    <a:pt x="131157" y="64547"/>
                    <a:pt x="131157" y="64547"/>
                  </a:cubicBezTo>
                  <a:cubicBezTo>
                    <a:pt x="130099" y="61372"/>
                    <a:pt x="127982" y="58369"/>
                    <a:pt x="127982" y="55022"/>
                  </a:cubicBezTo>
                  <a:cubicBezTo>
                    <a:pt x="127982" y="47538"/>
                    <a:pt x="129007" y="39965"/>
                    <a:pt x="131157" y="32797"/>
                  </a:cubicBezTo>
                  <a:cubicBezTo>
                    <a:pt x="132253" y="29142"/>
                    <a:pt x="134635" y="25785"/>
                    <a:pt x="137507" y="23272"/>
                  </a:cubicBezTo>
                  <a:cubicBezTo>
                    <a:pt x="150944" y="11515"/>
                    <a:pt x="153000" y="11758"/>
                    <a:pt x="166082" y="7397"/>
                  </a:cubicBezTo>
                  <a:cubicBezTo>
                    <a:pt x="194657" y="8455"/>
                    <a:pt x="223481" y="6665"/>
                    <a:pt x="251807" y="10572"/>
                  </a:cubicBezTo>
                  <a:cubicBezTo>
                    <a:pt x="283732" y="14975"/>
                    <a:pt x="233734" y="28238"/>
                    <a:pt x="267682" y="16922"/>
                  </a:cubicBezTo>
                  <a:cubicBezTo>
                    <a:pt x="269799" y="13747"/>
                    <a:pt x="270719" y="9290"/>
                    <a:pt x="274032" y="7397"/>
                  </a:cubicBezTo>
                  <a:cubicBezTo>
                    <a:pt x="278717" y="4720"/>
                    <a:pt x="284511" y="4222"/>
                    <a:pt x="289907" y="4222"/>
                  </a:cubicBezTo>
                  <a:cubicBezTo>
                    <a:pt x="313214" y="4222"/>
                    <a:pt x="336474" y="6339"/>
                    <a:pt x="359757" y="7397"/>
                  </a:cubicBezTo>
                  <a:cubicBezTo>
                    <a:pt x="362932" y="8455"/>
                    <a:pt x="366206" y="9254"/>
                    <a:pt x="369282" y="10572"/>
                  </a:cubicBezTo>
                  <a:cubicBezTo>
                    <a:pt x="380561" y="15406"/>
                    <a:pt x="381941" y="16895"/>
                    <a:pt x="391507" y="23272"/>
                  </a:cubicBezTo>
                  <a:cubicBezTo>
                    <a:pt x="390449" y="26447"/>
                    <a:pt x="390699" y="30430"/>
                    <a:pt x="388332" y="32797"/>
                  </a:cubicBezTo>
                  <a:cubicBezTo>
                    <a:pt x="386814" y="34315"/>
                    <a:pt x="366217" y="39120"/>
                    <a:pt x="366107" y="39147"/>
                  </a:cubicBezTo>
                  <a:cubicBezTo>
                    <a:pt x="350232" y="38089"/>
                    <a:pt x="334176" y="38588"/>
                    <a:pt x="318482" y="35972"/>
                  </a:cubicBezTo>
                  <a:cubicBezTo>
                    <a:pt x="314718" y="35345"/>
                    <a:pt x="312444" y="31172"/>
                    <a:pt x="308957" y="29622"/>
                  </a:cubicBezTo>
                  <a:cubicBezTo>
                    <a:pt x="302840" y="26904"/>
                    <a:pt x="289907" y="23272"/>
                    <a:pt x="289907" y="23272"/>
                  </a:cubicBezTo>
                  <a:cubicBezTo>
                    <a:pt x="285674" y="24330"/>
                    <a:pt x="280614" y="23721"/>
                    <a:pt x="277207" y="26447"/>
                  </a:cubicBezTo>
                  <a:cubicBezTo>
                    <a:pt x="270728" y="31630"/>
                    <a:pt x="275920" y="52771"/>
                    <a:pt x="277207" y="55022"/>
                  </a:cubicBezTo>
                  <a:cubicBezTo>
                    <a:pt x="278867" y="57928"/>
                    <a:pt x="283557" y="57139"/>
                    <a:pt x="286732" y="58197"/>
                  </a:cubicBezTo>
                  <a:cubicBezTo>
                    <a:pt x="289907" y="56080"/>
                    <a:pt x="292770" y="53397"/>
                    <a:pt x="296257" y="51847"/>
                  </a:cubicBezTo>
                  <a:cubicBezTo>
                    <a:pt x="319616" y="41465"/>
                    <a:pt x="323911" y="46521"/>
                    <a:pt x="353407" y="39147"/>
                  </a:cubicBezTo>
                  <a:cubicBezTo>
                    <a:pt x="369354" y="35160"/>
                    <a:pt x="361967" y="37352"/>
                    <a:pt x="375632" y="32797"/>
                  </a:cubicBezTo>
                  <a:cubicBezTo>
                    <a:pt x="383040" y="33855"/>
                    <a:pt x="390519" y="34504"/>
                    <a:pt x="397857" y="35972"/>
                  </a:cubicBezTo>
                  <a:cubicBezTo>
                    <a:pt x="401139" y="36628"/>
                    <a:pt x="404164" y="38228"/>
                    <a:pt x="407382" y="39147"/>
                  </a:cubicBezTo>
                  <a:cubicBezTo>
                    <a:pt x="411578" y="40346"/>
                    <a:pt x="415902" y="41068"/>
                    <a:pt x="420082" y="42322"/>
                  </a:cubicBezTo>
                  <a:cubicBezTo>
                    <a:pt x="426493" y="44245"/>
                    <a:pt x="433563" y="44959"/>
                    <a:pt x="439132" y="48672"/>
                  </a:cubicBezTo>
                  <a:cubicBezTo>
                    <a:pt x="445482" y="52905"/>
                    <a:pt x="450942" y="58959"/>
                    <a:pt x="458182" y="61372"/>
                  </a:cubicBezTo>
                  <a:cubicBezTo>
                    <a:pt x="461357" y="62430"/>
                    <a:pt x="464440" y="63821"/>
                    <a:pt x="467707" y="64547"/>
                  </a:cubicBezTo>
                  <a:cubicBezTo>
                    <a:pt x="481517" y="67616"/>
                    <a:pt x="495056" y="68365"/>
                    <a:pt x="508982" y="70897"/>
                  </a:cubicBezTo>
                  <a:cubicBezTo>
                    <a:pt x="513275" y="71678"/>
                    <a:pt x="517502" y="72818"/>
                    <a:pt x="521682" y="74072"/>
                  </a:cubicBezTo>
                  <a:cubicBezTo>
                    <a:pt x="528093" y="75995"/>
                    <a:pt x="535163" y="76709"/>
                    <a:pt x="540732" y="80422"/>
                  </a:cubicBezTo>
                  <a:cubicBezTo>
                    <a:pt x="543907" y="82539"/>
                    <a:pt x="546770" y="85222"/>
                    <a:pt x="550257" y="86772"/>
                  </a:cubicBezTo>
                  <a:cubicBezTo>
                    <a:pt x="556374" y="89490"/>
                    <a:pt x="562957" y="91005"/>
                    <a:pt x="569307" y="93122"/>
                  </a:cubicBezTo>
                  <a:cubicBezTo>
                    <a:pt x="572482" y="94180"/>
                    <a:pt x="575531" y="95747"/>
                    <a:pt x="578832" y="96297"/>
                  </a:cubicBezTo>
                  <a:cubicBezTo>
                    <a:pt x="603205" y="100359"/>
                    <a:pt x="591569" y="98209"/>
                    <a:pt x="613757" y="102647"/>
                  </a:cubicBezTo>
                  <a:cubicBezTo>
                    <a:pt x="641054" y="120845"/>
                    <a:pt x="606517" y="99027"/>
                    <a:pt x="632807" y="112172"/>
                  </a:cubicBezTo>
                  <a:cubicBezTo>
                    <a:pt x="636220" y="113879"/>
                    <a:pt x="639019" y="116629"/>
                    <a:pt x="642332" y="118522"/>
                  </a:cubicBezTo>
                  <a:cubicBezTo>
                    <a:pt x="653317" y="124799"/>
                    <a:pt x="653871" y="124485"/>
                    <a:pt x="664557" y="128047"/>
                  </a:cubicBezTo>
                  <a:cubicBezTo>
                    <a:pt x="668218" y="139031"/>
                    <a:pt x="671262" y="143211"/>
                    <a:pt x="664557" y="156622"/>
                  </a:cubicBezTo>
                  <a:cubicBezTo>
                    <a:pt x="662850" y="160035"/>
                    <a:pt x="658207" y="160855"/>
                    <a:pt x="655032" y="162972"/>
                  </a:cubicBezTo>
                  <a:cubicBezTo>
                    <a:pt x="656090" y="166147"/>
                    <a:pt x="655840" y="170130"/>
                    <a:pt x="658207" y="172497"/>
                  </a:cubicBezTo>
                  <a:cubicBezTo>
                    <a:pt x="660574" y="174864"/>
                    <a:pt x="664411" y="175257"/>
                    <a:pt x="667732" y="175672"/>
                  </a:cubicBezTo>
                  <a:cubicBezTo>
                    <a:pt x="681424" y="177384"/>
                    <a:pt x="695249" y="177789"/>
                    <a:pt x="709007" y="178847"/>
                  </a:cubicBezTo>
                  <a:cubicBezTo>
                    <a:pt x="715357" y="180964"/>
                    <a:pt x="725940" y="178847"/>
                    <a:pt x="728057" y="185197"/>
                  </a:cubicBezTo>
                  <a:cubicBezTo>
                    <a:pt x="729115" y="188372"/>
                    <a:pt x="729141" y="192109"/>
                    <a:pt x="731232" y="194722"/>
                  </a:cubicBezTo>
                  <a:cubicBezTo>
                    <a:pt x="737298" y="202305"/>
                    <a:pt x="742613" y="200412"/>
                    <a:pt x="750282" y="204247"/>
                  </a:cubicBezTo>
                  <a:cubicBezTo>
                    <a:pt x="753695" y="205954"/>
                    <a:pt x="756632" y="208480"/>
                    <a:pt x="759807" y="210597"/>
                  </a:cubicBezTo>
                  <a:cubicBezTo>
                    <a:pt x="760865" y="213772"/>
                    <a:pt x="760259" y="218177"/>
                    <a:pt x="762982" y="220122"/>
                  </a:cubicBezTo>
                  <a:cubicBezTo>
                    <a:pt x="768429" y="224013"/>
                    <a:pt x="775682" y="224355"/>
                    <a:pt x="782032" y="226472"/>
                  </a:cubicBezTo>
                  <a:cubicBezTo>
                    <a:pt x="785207" y="227530"/>
                    <a:pt x="788310" y="228835"/>
                    <a:pt x="791557" y="229647"/>
                  </a:cubicBezTo>
                  <a:cubicBezTo>
                    <a:pt x="800024" y="231764"/>
                    <a:pt x="809151" y="232094"/>
                    <a:pt x="816957" y="235997"/>
                  </a:cubicBezTo>
                  <a:cubicBezTo>
                    <a:pt x="832650" y="243844"/>
                    <a:pt x="825167" y="240850"/>
                    <a:pt x="839182" y="245522"/>
                  </a:cubicBezTo>
                  <a:cubicBezTo>
                    <a:pt x="836007" y="247639"/>
                    <a:pt x="833070" y="250165"/>
                    <a:pt x="829657" y="251872"/>
                  </a:cubicBezTo>
                  <a:cubicBezTo>
                    <a:pt x="815338" y="259032"/>
                    <a:pt x="824256" y="250023"/>
                    <a:pt x="810607" y="261397"/>
                  </a:cubicBezTo>
                  <a:cubicBezTo>
                    <a:pt x="807158" y="264272"/>
                    <a:pt x="804531" y="268047"/>
                    <a:pt x="801082" y="270922"/>
                  </a:cubicBezTo>
                  <a:cubicBezTo>
                    <a:pt x="792876" y="277761"/>
                    <a:pt x="791578" y="277265"/>
                    <a:pt x="782032" y="280447"/>
                  </a:cubicBezTo>
                  <a:cubicBezTo>
                    <a:pt x="774622" y="302677"/>
                    <a:pt x="781967" y="301746"/>
                    <a:pt x="762982" y="296322"/>
                  </a:cubicBezTo>
                  <a:cubicBezTo>
                    <a:pt x="759764" y="295403"/>
                    <a:pt x="756632" y="294205"/>
                    <a:pt x="753457" y="293147"/>
                  </a:cubicBezTo>
                  <a:cubicBezTo>
                    <a:pt x="742874" y="277272"/>
                    <a:pt x="750282" y="285739"/>
                    <a:pt x="728057" y="270922"/>
                  </a:cubicBezTo>
                  <a:cubicBezTo>
                    <a:pt x="724882" y="268805"/>
                    <a:pt x="722152" y="265779"/>
                    <a:pt x="718532" y="264572"/>
                  </a:cubicBezTo>
                  <a:lnTo>
                    <a:pt x="699482" y="258222"/>
                  </a:lnTo>
                  <a:cubicBezTo>
                    <a:pt x="692074" y="259280"/>
                    <a:pt x="683950" y="258050"/>
                    <a:pt x="677257" y="261397"/>
                  </a:cubicBezTo>
                  <a:cubicBezTo>
                    <a:pt x="674264" y="262894"/>
                    <a:pt x="674082" y="267575"/>
                    <a:pt x="674082" y="270922"/>
                  </a:cubicBezTo>
                  <a:cubicBezTo>
                    <a:pt x="674082" y="276087"/>
                    <a:pt x="680396" y="286761"/>
                    <a:pt x="683607" y="289972"/>
                  </a:cubicBezTo>
                  <a:cubicBezTo>
                    <a:pt x="686305" y="292670"/>
                    <a:pt x="689957" y="294205"/>
                    <a:pt x="693132" y="296322"/>
                  </a:cubicBezTo>
                  <a:cubicBezTo>
                    <a:pt x="695249" y="299497"/>
                    <a:pt x="696246" y="303825"/>
                    <a:pt x="699482" y="305847"/>
                  </a:cubicBezTo>
                  <a:cubicBezTo>
                    <a:pt x="705158" y="309395"/>
                    <a:pt x="712963" y="308484"/>
                    <a:pt x="718532" y="312197"/>
                  </a:cubicBezTo>
                  <a:cubicBezTo>
                    <a:pt x="730842" y="320403"/>
                    <a:pt x="724437" y="317340"/>
                    <a:pt x="737582" y="321722"/>
                  </a:cubicBezTo>
                  <a:cubicBezTo>
                    <a:pt x="752138" y="343557"/>
                    <a:pt x="747869" y="333532"/>
                    <a:pt x="753457" y="350297"/>
                  </a:cubicBezTo>
                  <a:cubicBezTo>
                    <a:pt x="754515" y="359822"/>
                    <a:pt x="758346" y="369443"/>
                    <a:pt x="756632" y="378872"/>
                  </a:cubicBezTo>
                  <a:cubicBezTo>
                    <a:pt x="755949" y="382626"/>
                    <a:pt x="750871" y="385849"/>
                    <a:pt x="747107" y="385222"/>
                  </a:cubicBezTo>
                  <a:cubicBezTo>
                    <a:pt x="742678" y="384484"/>
                    <a:pt x="741031" y="378572"/>
                    <a:pt x="737582" y="375697"/>
                  </a:cubicBezTo>
                  <a:cubicBezTo>
                    <a:pt x="723933" y="364323"/>
                    <a:pt x="732851" y="373332"/>
                    <a:pt x="718532" y="366172"/>
                  </a:cubicBezTo>
                  <a:cubicBezTo>
                    <a:pt x="715119" y="364465"/>
                    <a:pt x="712494" y="361372"/>
                    <a:pt x="709007" y="359822"/>
                  </a:cubicBezTo>
                  <a:cubicBezTo>
                    <a:pt x="702890" y="357104"/>
                    <a:pt x="696307" y="355589"/>
                    <a:pt x="689957" y="353472"/>
                  </a:cubicBezTo>
                  <a:cubicBezTo>
                    <a:pt x="686782" y="352414"/>
                    <a:pt x="683753" y="350712"/>
                    <a:pt x="680432" y="350297"/>
                  </a:cubicBezTo>
                  <a:cubicBezTo>
                    <a:pt x="669447" y="348924"/>
                    <a:pt x="647753" y="346563"/>
                    <a:pt x="635982" y="343947"/>
                  </a:cubicBezTo>
                  <a:cubicBezTo>
                    <a:pt x="632715" y="343221"/>
                    <a:pt x="629632" y="341830"/>
                    <a:pt x="626457" y="340772"/>
                  </a:cubicBezTo>
                  <a:cubicBezTo>
                    <a:pt x="638099" y="358234"/>
                    <a:pt x="626457" y="343418"/>
                    <a:pt x="642332" y="356647"/>
                  </a:cubicBezTo>
                  <a:cubicBezTo>
                    <a:pt x="650877" y="363768"/>
                    <a:pt x="651247" y="368017"/>
                    <a:pt x="661382" y="372522"/>
                  </a:cubicBezTo>
                  <a:cubicBezTo>
                    <a:pt x="667499" y="375240"/>
                    <a:pt x="680432" y="378872"/>
                    <a:pt x="680432" y="378872"/>
                  </a:cubicBezTo>
                  <a:cubicBezTo>
                    <a:pt x="681212" y="379652"/>
                    <a:pt x="697191" y="394386"/>
                    <a:pt x="696307" y="397922"/>
                  </a:cubicBezTo>
                  <a:cubicBezTo>
                    <a:pt x="695495" y="401169"/>
                    <a:pt x="689957" y="400039"/>
                    <a:pt x="686782" y="401097"/>
                  </a:cubicBezTo>
                  <a:cubicBezTo>
                    <a:pt x="646665" y="393074"/>
                    <a:pt x="665742" y="396086"/>
                    <a:pt x="629632" y="391572"/>
                  </a:cubicBezTo>
                  <a:cubicBezTo>
                    <a:pt x="623282" y="389455"/>
                    <a:pt x="616151" y="388935"/>
                    <a:pt x="610582" y="385222"/>
                  </a:cubicBezTo>
                  <a:cubicBezTo>
                    <a:pt x="604232" y="380989"/>
                    <a:pt x="599117" y="373365"/>
                    <a:pt x="591532" y="372522"/>
                  </a:cubicBezTo>
                  <a:lnTo>
                    <a:pt x="562957" y="369347"/>
                  </a:lnTo>
                  <a:cubicBezTo>
                    <a:pt x="559782" y="367230"/>
                    <a:pt x="555945" y="365869"/>
                    <a:pt x="553432" y="362997"/>
                  </a:cubicBezTo>
                  <a:cubicBezTo>
                    <a:pt x="548406" y="357254"/>
                    <a:pt x="547972" y="346360"/>
                    <a:pt x="540732" y="343947"/>
                  </a:cubicBezTo>
                  <a:lnTo>
                    <a:pt x="531207" y="340772"/>
                  </a:lnTo>
                  <a:cubicBezTo>
                    <a:pt x="528331" y="338615"/>
                    <a:pt x="513625" y="327218"/>
                    <a:pt x="508982" y="324897"/>
                  </a:cubicBezTo>
                  <a:cubicBezTo>
                    <a:pt x="504947" y="322880"/>
                    <a:pt x="490148" y="319225"/>
                    <a:pt x="486757" y="318547"/>
                  </a:cubicBezTo>
                  <a:cubicBezTo>
                    <a:pt x="475744" y="316344"/>
                    <a:pt x="456156" y="313722"/>
                    <a:pt x="445482" y="312197"/>
                  </a:cubicBezTo>
                  <a:cubicBezTo>
                    <a:pt x="437015" y="313255"/>
                    <a:pt x="428477" y="313846"/>
                    <a:pt x="420082" y="315372"/>
                  </a:cubicBezTo>
                  <a:cubicBezTo>
                    <a:pt x="416789" y="315971"/>
                    <a:pt x="413170" y="316456"/>
                    <a:pt x="410557" y="318547"/>
                  </a:cubicBezTo>
                  <a:cubicBezTo>
                    <a:pt x="407577" y="320931"/>
                    <a:pt x="406324" y="324897"/>
                    <a:pt x="404207" y="328072"/>
                  </a:cubicBezTo>
                  <a:cubicBezTo>
                    <a:pt x="388332" y="327014"/>
                    <a:pt x="372276" y="327513"/>
                    <a:pt x="356582" y="324897"/>
                  </a:cubicBezTo>
                  <a:cubicBezTo>
                    <a:pt x="341468" y="322378"/>
                    <a:pt x="343206" y="303184"/>
                    <a:pt x="350232" y="293147"/>
                  </a:cubicBezTo>
                  <a:cubicBezTo>
                    <a:pt x="354070" y="287663"/>
                    <a:pt x="362932" y="288914"/>
                    <a:pt x="369282" y="286797"/>
                  </a:cubicBezTo>
                  <a:cubicBezTo>
                    <a:pt x="387899" y="280591"/>
                    <a:pt x="375481" y="283992"/>
                    <a:pt x="407382" y="280447"/>
                  </a:cubicBezTo>
                  <a:cubicBezTo>
                    <a:pt x="416907" y="281505"/>
                    <a:pt x="426485" y="282165"/>
                    <a:pt x="435957" y="283622"/>
                  </a:cubicBezTo>
                  <a:cubicBezTo>
                    <a:pt x="440270" y="284286"/>
                    <a:pt x="444293" y="286797"/>
                    <a:pt x="448657" y="286797"/>
                  </a:cubicBezTo>
                  <a:cubicBezTo>
                    <a:pt x="457190" y="286797"/>
                    <a:pt x="465590" y="284680"/>
                    <a:pt x="474057" y="283622"/>
                  </a:cubicBezTo>
                  <a:cubicBezTo>
                    <a:pt x="491135" y="272236"/>
                    <a:pt x="483020" y="281267"/>
                    <a:pt x="474057" y="274097"/>
                  </a:cubicBezTo>
                  <a:cubicBezTo>
                    <a:pt x="471077" y="271713"/>
                    <a:pt x="469824" y="267747"/>
                    <a:pt x="467707" y="264572"/>
                  </a:cubicBezTo>
                  <a:cubicBezTo>
                    <a:pt x="469824" y="261397"/>
                    <a:pt x="471359" y="257745"/>
                    <a:pt x="474057" y="255047"/>
                  </a:cubicBezTo>
                  <a:cubicBezTo>
                    <a:pt x="476755" y="252349"/>
                    <a:pt x="481198" y="251677"/>
                    <a:pt x="483582" y="248697"/>
                  </a:cubicBezTo>
                  <a:cubicBezTo>
                    <a:pt x="485673" y="246084"/>
                    <a:pt x="484390" y="241539"/>
                    <a:pt x="486757" y="239172"/>
                  </a:cubicBezTo>
                  <a:cubicBezTo>
                    <a:pt x="497674" y="228255"/>
                    <a:pt x="503354" y="227290"/>
                    <a:pt x="515332" y="223297"/>
                  </a:cubicBezTo>
                  <a:cubicBezTo>
                    <a:pt x="516390" y="220122"/>
                    <a:pt x="518507" y="217119"/>
                    <a:pt x="518507" y="213772"/>
                  </a:cubicBezTo>
                  <a:cubicBezTo>
                    <a:pt x="518507" y="202479"/>
                    <a:pt x="513121" y="203992"/>
                    <a:pt x="505807" y="197897"/>
                  </a:cubicBezTo>
                  <a:cubicBezTo>
                    <a:pt x="502358" y="195022"/>
                    <a:pt x="499157" y="191821"/>
                    <a:pt x="496282" y="188372"/>
                  </a:cubicBezTo>
                  <a:cubicBezTo>
                    <a:pt x="493839" y="185441"/>
                    <a:pt x="492912" y="181231"/>
                    <a:pt x="489932" y="178847"/>
                  </a:cubicBezTo>
                  <a:cubicBezTo>
                    <a:pt x="487319" y="176756"/>
                    <a:pt x="483400" y="177169"/>
                    <a:pt x="480407" y="175672"/>
                  </a:cubicBezTo>
                  <a:cubicBezTo>
                    <a:pt x="476994" y="173965"/>
                    <a:pt x="474455" y="170662"/>
                    <a:pt x="470882" y="169322"/>
                  </a:cubicBezTo>
                  <a:cubicBezTo>
                    <a:pt x="465829" y="167427"/>
                    <a:pt x="460213" y="167567"/>
                    <a:pt x="455007" y="166147"/>
                  </a:cubicBezTo>
                  <a:cubicBezTo>
                    <a:pt x="435825" y="160915"/>
                    <a:pt x="439538" y="162184"/>
                    <a:pt x="426432" y="153447"/>
                  </a:cubicBezTo>
                  <a:cubicBezTo>
                    <a:pt x="424315" y="150272"/>
                    <a:pt x="423318" y="145944"/>
                    <a:pt x="420082" y="143922"/>
                  </a:cubicBezTo>
                  <a:cubicBezTo>
                    <a:pt x="414406" y="140374"/>
                    <a:pt x="407526" y="139195"/>
                    <a:pt x="401032" y="137572"/>
                  </a:cubicBezTo>
                  <a:cubicBezTo>
                    <a:pt x="361330" y="127646"/>
                    <a:pt x="410691" y="140332"/>
                    <a:pt x="378807" y="131222"/>
                  </a:cubicBezTo>
                  <a:cubicBezTo>
                    <a:pt x="374611" y="130023"/>
                    <a:pt x="370340" y="129105"/>
                    <a:pt x="366107" y="128047"/>
                  </a:cubicBezTo>
                  <a:cubicBezTo>
                    <a:pt x="359757" y="123814"/>
                    <a:pt x="354297" y="117760"/>
                    <a:pt x="347057" y="115347"/>
                  </a:cubicBezTo>
                  <a:cubicBezTo>
                    <a:pt x="343882" y="114289"/>
                    <a:pt x="340525" y="113669"/>
                    <a:pt x="337532" y="112172"/>
                  </a:cubicBezTo>
                  <a:cubicBezTo>
                    <a:pt x="315606" y="101209"/>
                    <a:pt x="341738" y="109255"/>
                    <a:pt x="315307" y="102647"/>
                  </a:cubicBezTo>
                  <a:cubicBezTo>
                    <a:pt x="294893" y="107750"/>
                    <a:pt x="302484" y="102524"/>
                    <a:pt x="312132" y="112172"/>
                  </a:cubicBezTo>
                  <a:cubicBezTo>
                    <a:pt x="314830" y="114870"/>
                    <a:pt x="316365" y="118522"/>
                    <a:pt x="318482" y="121697"/>
                  </a:cubicBezTo>
                  <a:cubicBezTo>
                    <a:pt x="317424" y="128047"/>
                    <a:pt x="318501" y="135158"/>
                    <a:pt x="315307" y="140747"/>
                  </a:cubicBezTo>
                  <a:cubicBezTo>
                    <a:pt x="313647" y="143653"/>
                    <a:pt x="309129" y="143922"/>
                    <a:pt x="305782" y="143922"/>
                  </a:cubicBezTo>
                  <a:cubicBezTo>
                    <a:pt x="295146" y="143922"/>
                    <a:pt x="284615" y="141805"/>
                    <a:pt x="274032" y="140747"/>
                  </a:cubicBezTo>
                  <a:cubicBezTo>
                    <a:pt x="267682" y="138630"/>
                    <a:pt x="260551" y="138110"/>
                    <a:pt x="254982" y="134397"/>
                  </a:cubicBezTo>
                  <a:cubicBezTo>
                    <a:pt x="251807" y="132280"/>
                    <a:pt x="248870" y="129754"/>
                    <a:pt x="245457" y="128047"/>
                  </a:cubicBezTo>
                  <a:cubicBezTo>
                    <a:pt x="240902" y="125770"/>
                    <a:pt x="227301" y="122714"/>
                    <a:pt x="223232" y="121697"/>
                  </a:cubicBezTo>
                  <a:cubicBezTo>
                    <a:pt x="210532" y="122755"/>
                    <a:pt x="197876" y="124872"/>
                    <a:pt x="185132" y="124872"/>
                  </a:cubicBezTo>
                  <a:cubicBezTo>
                    <a:pt x="106832" y="124872"/>
                    <a:pt x="147293" y="116076"/>
                    <a:pt x="112107" y="124872"/>
                  </a:cubicBezTo>
                  <a:cubicBezTo>
                    <a:pt x="71898" y="121521"/>
                    <a:pt x="96232" y="119580"/>
                    <a:pt x="93057" y="118522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265"/>
            <p:cNvSpPr/>
            <p:nvPr/>
          </p:nvSpPr>
          <p:spPr>
            <a:xfrm>
              <a:off x="8815595" y="1164095"/>
              <a:ext cx="43791" cy="47110"/>
            </a:xfrm>
            <a:custGeom>
              <a:avLst/>
              <a:gdLst>
                <a:gd name="connsiteX0" fmla="*/ 57150 w 63789"/>
                <a:gd name="connsiteY0" fmla="*/ 44450 h 47640"/>
                <a:gd name="connsiteX1" fmla="*/ 57150 w 63789"/>
                <a:gd name="connsiteY1" fmla="*/ 44450 h 47640"/>
                <a:gd name="connsiteX2" fmla="*/ 12700 w 63789"/>
                <a:gd name="connsiteY2" fmla="*/ 44450 h 47640"/>
                <a:gd name="connsiteX3" fmla="*/ 3175 w 63789"/>
                <a:gd name="connsiteY3" fmla="*/ 38100 h 47640"/>
                <a:gd name="connsiteX4" fmla="*/ 0 w 63789"/>
                <a:gd name="connsiteY4" fmla="*/ 28575 h 47640"/>
                <a:gd name="connsiteX5" fmla="*/ 3175 w 63789"/>
                <a:gd name="connsiteY5" fmla="*/ 9525 h 47640"/>
                <a:gd name="connsiteX6" fmla="*/ 22225 w 63789"/>
                <a:gd name="connsiteY6" fmla="*/ 0 h 47640"/>
                <a:gd name="connsiteX7" fmla="*/ 57150 w 63789"/>
                <a:gd name="connsiteY7" fmla="*/ 3175 h 47640"/>
                <a:gd name="connsiteX8" fmla="*/ 60325 w 63789"/>
                <a:gd name="connsiteY8" fmla="*/ 38100 h 47640"/>
                <a:gd name="connsiteX9" fmla="*/ 57150 w 63789"/>
                <a:gd name="connsiteY9" fmla="*/ 44450 h 4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89" h="47640">
                  <a:moveTo>
                    <a:pt x="57150" y="44450"/>
                  </a:moveTo>
                  <a:lnTo>
                    <a:pt x="57150" y="44450"/>
                  </a:lnTo>
                  <a:cubicBezTo>
                    <a:pt x="39369" y="46426"/>
                    <a:pt x="28874" y="50515"/>
                    <a:pt x="12700" y="44450"/>
                  </a:cubicBezTo>
                  <a:cubicBezTo>
                    <a:pt x="9127" y="43110"/>
                    <a:pt x="6350" y="40217"/>
                    <a:pt x="3175" y="38100"/>
                  </a:cubicBezTo>
                  <a:cubicBezTo>
                    <a:pt x="2117" y="34925"/>
                    <a:pt x="0" y="31922"/>
                    <a:pt x="0" y="28575"/>
                  </a:cubicBezTo>
                  <a:cubicBezTo>
                    <a:pt x="0" y="22137"/>
                    <a:pt x="296" y="15283"/>
                    <a:pt x="3175" y="9525"/>
                  </a:cubicBezTo>
                  <a:cubicBezTo>
                    <a:pt x="5637" y="4601"/>
                    <a:pt x="17717" y="1503"/>
                    <a:pt x="22225" y="0"/>
                  </a:cubicBezTo>
                  <a:cubicBezTo>
                    <a:pt x="33867" y="1058"/>
                    <a:pt x="45977" y="-263"/>
                    <a:pt x="57150" y="3175"/>
                  </a:cubicBezTo>
                  <a:cubicBezTo>
                    <a:pt x="69732" y="7046"/>
                    <a:pt x="60622" y="37431"/>
                    <a:pt x="60325" y="38100"/>
                  </a:cubicBezTo>
                  <a:cubicBezTo>
                    <a:pt x="58616" y="41944"/>
                    <a:pt x="57679" y="43392"/>
                    <a:pt x="57150" y="4445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266"/>
            <p:cNvSpPr/>
            <p:nvPr/>
          </p:nvSpPr>
          <p:spPr>
            <a:xfrm>
              <a:off x="8414544" y="981997"/>
              <a:ext cx="108981" cy="166401"/>
            </a:xfrm>
            <a:custGeom>
              <a:avLst/>
              <a:gdLst>
                <a:gd name="connsiteX0" fmla="*/ 79375 w 158750"/>
                <a:gd name="connsiteY0" fmla="*/ 155575 h 168275"/>
                <a:gd name="connsiteX1" fmla="*/ 79375 w 158750"/>
                <a:gd name="connsiteY1" fmla="*/ 155575 h 168275"/>
                <a:gd name="connsiteX2" fmla="*/ 41275 w 158750"/>
                <a:gd name="connsiteY2" fmla="*/ 142875 h 168275"/>
                <a:gd name="connsiteX3" fmla="*/ 31750 w 158750"/>
                <a:gd name="connsiteY3" fmla="*/ 139700 h 168275"/>
                <a:gd name="connsiteX4" fmla="*/ 9525 w 158750"/>
                <a:gd name="connsiteY4" fmla="*/ 133350 h 168275"/>
                <a:gd name="connsiteX5" fmla="*/ 0 w 158750"/>
                <a:gd name="connsiteY5" fmla="*/ 127000 h 168275"/>
                <a:gd name="connsiteX6" fmla="*/ 3175 w 158750"/>
                <a:gd name="connsiteY6" fmla="*/ 101600 h 168275"/>
                <a:gd name="connsiteX7" fmla="*/ 6350 w 158750"/>
                <a:gd name="connsiteY7" fmla="*/ 92075 h 168275"/>
                <a:gd name="connsiteX8" fmla="*/ 25400 w 158750"/>
                <a:gd name="connsiteY8" fmla="*/ 79375 h 168275"/>
                <a:gd name="connsiteX9" fmla="*/ 44450 w 158750"/>
                <a:gd name="connsiteY9" fmla="*/ 63500 h 168275"/>
                <a:gd name="connsiteX10" fmla="*/ 41275 w 158750"/>
                <a:gd name="connsiteY10" fmla="*/ 41275 h 168275"/>
                <a:gd name="connsiteX11" fmla="*/ 31750 w 158750"/>
                <a:gd name="connsiteY11" fmla="*/ 38100 h 168275"/>
                <a:gd name="connsiteX12" fmla="*/ 34925 w 158750"/>
                <a:gd name="connsiteY12" fmla="*/ 22225 h 168275"/>
                <a:gd name="connsiteX13" fmla="*/ 38100 w 158750"/>
                <a:gd name="connsiteY13" fmla="*/ 12700 h 168275"/>
                <a:gd name="connsiteX14" fmla="*/ 47625 w 158750"/>
                <a:gd name="connsiteY14" fmla="*/ 6350 h 168275"/>
                <a:gd name="connsiteX15" fmla="*/ 69850 w 158750"/>
                <a:gd name="connsiteY15" fmla="*/ 0 h 168275"/>
                <a:gd name="connsiteX16" fmla="*/ 133350 w 158750"/>
                <a:gd name="connsiteY16" fmla="*/ 3175 h 168275"/>
                <a:gd name="connsiteX17" fmla="*/ 142875 w 158750"/>
                <a:gd name="connsiteY17" fmla="*/ 6350 h 168275"/>
                <a:gd name="connsiteX18" fmla="*/ 158750 w 158750"/>
                <a:gd name="connsiteY18" fmla="*/ 9525 h 168275"/>
                <a:gd name="connsiteX19" fmla="*/ 152400 w 158750"/>
                <a:gd name="connsiteY19" fmla="*/ 19050 h 168275"/>
                <a:gd name="connsiteX20" fmla="*/ 133350 w 158750"/>
                <a:gd name="connsiteY20" fmla="*/ 31750 h 168275"/>
                <a:gd name="connsiteX21" fmla="*/ 130175 w 158750"/>
                <a:gd name="connsiteY21" fmla="*/ 41275 h 168275"/>
                <a:gd name="connsiteX22" fmla="*/ 111125 w 158750"/>
                <a:gd name="connsiteY22" fmla="*/ 50800 h 168275"/>
                <a:gd name="connsiteX23" fmla="*/ 79375 w 158750"/>
                <a:gd name="connsiteY23" fmla="*/ 41275 h 168275"/>
                <a:gd name="connsiteX24" fmla="*/ 73025 w 158750"/>
                <a:gd name="connsiteY24" fmla="*/ 60325 h 168275"/>
                <a:gd name="connsiteX25" fmla="*/ 63500 w 158750"/>
                <a:gd name="connsiteY25" fmla="*/ 79375 h 168275"/>
                <a:gd name="connsiteX26" fmla="*/ 79375 w 158750"/>
                <a:gd name="connsiteY26" fmla="*/ 82550 h 168275"/>
                <a:gd name="connsiteX27" fmla="*/ 88900 w 158750"/>
                <a:gd name="connsiteY27" fmla="*/ 85725 h 168275"/>
                <a:gd name="connsiteX28" fmla="*/ 101600 w 158750"/>
                <a:gd name="connsiteY28" fmla="*/ 88900 h 168275"/>
                <a:gd name="connsiteX29" fmla="*/ 104775 w 158750"/>
                <a:gd name="connsiteY29" fmla="*/ 111125 h 168275"/>
                <a:gd name="connsiteX30" fmla="*/ 114300 w 158750"/>
                <a:gd name="connsiteY30" fmla="*/ 114300 h 168275"/>
                <a:gd name="connsiteX31" fmla="*/ 123825 w 158750"/>
                <a:gd name="connsiteY31" fmla="*/ 120650 h 168275"/>
                <a:gd name="connsiteX32" fmla="*/ 127000 w 158750"/>
                <a:gd name="connsiteY32" fmla="*/ 142875 h 168275"/>
                <a:gd name="connsiteX33" fmla="*/ 98425 w 158750"/>
                <a:gd name="connsiteY33" fmla="*/ 146050 h 168275"/>
                <a:gd name="connsiteX34" fmla="*/ 95250 w 158750"/>
                <a:gd name="connsiteY34" fmla="*/ 161925 h 168275"/>
                <a:gd name="connsiteX35" fmla="*/ 76200 w 158750"/>
                <a:gd name="connsiteY35" fmla="*/ 168275 h 168275"/>
                <a:gd name="connsiteX36" fmla="*/ 50800 w 158750"/>
                <a:gd name="connsiteY36" fmla="*/ 155575 h 168275"/>
                <a:gd name="connsiteX37" fmla="*/ 79375 w 158750"/>
                <a:gd name="connsiteY37" fmla="*/ 155575 h 1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750" h="168275">
                  <a:moveTo>
                    <a:pt x="79375" y="155575"/>
                  </a:moveTo>
                  <a:lnTo>
                    <a:pt x="79375" y="155575"/>
                  </a:lnTo>
                  <a:lnTo>
                    <a:pt x="41275" y="142875"/>
                  </a:lnTo>
                  <a:cubicBezTo>
                    <a:pt x="38100" y="141817"/>
                    <a:pt x="34997" y="140512"/>
                    <a:pt x="31750" y="139700"/>
                  </a:cubicBezTo>
                  <a:cubicBezTo>
                    <a:pt x="27681" y="138683"/>
                    <a:pt x="14080" y="135627"/>
                    <a:pt x="9525" y="133350"/>
                  </a:cubicBezTo>
                  <a:cubicBezTo>
                    <a:pt x="6112" y="131643"/>
                    <a:pt x="3175" y="129117"/>
                    <a:pt x="0" y="127000"/>
                  </a:cubicBezTo>
                  <a:cubicBezTo>
                    <a:pt x="1058" y="118533"/>
                    <a:pt x="1649" y="109995"/>
                    <a:pt x="3175" y="101600"/>
                  </a:cubicBezTo>
                  <a:cubicBezTo>
                    <a:pt x="3774" y="98307"/>
                    <a:pt x="3983" y="94442"/>
                    <a:pt x="6350" y="92075"/>
                  </a:cubicBezTo>
                  <a:cubicBezTo>
                    <a:pt x="11746" y="86679"/>
                    <a:pt x="19050" y="83608"/>
                    <a:pt x="25400" y="79375"/>
                  </a:cubicBezTo>
                  <a:cubicBezTo>
                    <a:pt x="38661" y="70534"/>
                    <a:pt x="32227" y="75723"/>
                    <a:pt x="44450" y="63500"/>
                  </a:cubicBezTo>
                  <a:cubicBezTo>
                    <a:pt x="43392" y="56092"/>
                    <a:pt x="44622" y="47968"/>
                    <a:pt x="41275" y="41275"/>
                  </a:cubicBezTo>
                  <a:cubicBezTo>
                    <a:pt x="39778" y="38282"/>
                    <a:pt x="32808" y="41275"/>
                    <a:pt x="31750" y="38100"/>
                  </a:cubicBezTo>
                  <a:cubicBezTo>
                    <a:pt x="30043" y="32980"/>
                    <a:pt x="33616" y="27460"/>
                    <a:pt x="34925" y="22225"/>
                  </a:cubicBezTo>
                  <a:cubicBezTo>
                    <a:pt x="35737" y="18978"/>
                    <a:pt x="36009" y="15313"/>
                    <a:pt x="38100" y="12700"/>
                  </a:cubicBezTo>
                  <a:cubicBezTo>
                    <a:pt x="40484" y="9720"/>
                    <a:pt x="44212" y="8057"/>
                    <a:pt x="47625" y="6350"/>
                  </a:cubicBezTo>
                  <a:cubicBezTo>
                    <a:pt x="52180" y="4073"/>
                    <a:pt x="65781" y="1017"/>
                    <a:pt x="69850" y="0"/>
                  </a:cubicBezTo>
                  <a:cubicBezTo>
                    <a:pt x="91017" y="1058"/>
                    <a:pt x="112237" y="1339"/>
                    <a:pt x="133350" y="3175"/>
                  </a:cubicBezTo>
                  <a:cubicBezTo>
                    <a:pt x="136684" y="3465"/>
                    <a:pt x="139628" y="5538"/>
                    <a:pt x="142875" y="6350"/>
                  </a:cubicBezTo>
                  <a:cubicBezTo>
                    <a:pt x="148110" y="7659"/>
                    <a:pt x="153458" y="8467"/>
                    <a:pt x="158750" y="9525"/>
                  </a:cubicBezTo>
                  <a:cubicBezTo>
                    <a:pt x="156633" y="12700"/>
                    <a:pt x="155272" y="16537"/>
                    <a:pt x="152400" y="19050"/>
                  </a:cubicBezTo>
                  <a:cubicBezTo>
                    <a:pt x="146657" y="24076"/>
                    <a:pt x="133350" y="31750"/>
                    <a:pt x="133350" y="31750"/>
                  </a:cubicBezTo>
                  <a:cubicBezTo>
                    <a:pt x="132292" y="34925"/>
                    <a:pt x="132266" y="38662"/>
                    <a:pt x="130175" y="41275"/>
                  </a:cubicBezTo>
                  <a:cubicBezTo>
                    <a:pt x="125699" y="46870"/>
                    <a:pt x="117400" y="48708"/>
                    <a:pt x="111125" y="50800"/>
                  </a:cubicBezTo>
                  <a:cubicBezTo>
                    <a:pt x="87935" y="43070"/>
                    <a:pt x="98569" y="46073"/>
                    <a:pt x="79375" y="41275"/>
                  </a:cubicBezTo>
                  <a:cubicBezTo>
                    <a:pt x="77258" y="47625"/>
                    <a:pt x="76738" y="54756"/>
                    <a:pt x="73025" y="60325"/>
                  </a:cubicBezTo>
                  <a:cubicBezTo>
                    <a:pt x="64819" y="72635"/>
                    <a:pt x="67882" y="66230"/>
                    <a:pt x="63500" y="79375"/>
                  </a:cubicBezTo>
                  <a:cubicBezTo>
                    <a:pt x="68792" y="80433"/>
                    <a:pt x="74140" y="81241"/>
                    <a:pt x="79375" y="82550"/>
                  </a:cubicBezTo>
                  <a:cubicBezTo>
                    <a:pt x="82622" y="83362"/>
                    <a:pt x="85682" y="84806"/>
                    <a:pt x="88900" y="85725"/>
                  </a:cubicBezTo>
                  <a:cubicBezTo>
                    <a:pt x="93096" y="86924"/>
                    <a:pt x="97367" y="87842"/>
                    <a:pt x="101600" y="88900"/>
                  </a:cubicBezTo>
                  <a:cubicBezTo>
                    <a:pt x="102658" y="96308"/>
                    <a:pt x="101428" y="104432"/>
                    <a:pt x="104775" y="111125"/>
                  </a:cubicBezTo>
                  <a:cubicBezTo>
                    <a:pt x="106272" y="114118"/>
                    <a:pt x="111307" y="112803"/>
                    <a:pt x="114300" y="114300"/>
                  </a:cubicBezTo>
                  <a:cubicBezTo>
                    <a:pt x="117713" y="116007"/>
                    <a:pt x="120650" y="118533"/>
                    <a:pt x="123825" y="120650"/>
                  </a:cubicBezTo>
                  <a:cubicBezTo>
                    <a:pt x="134558" y="136750"/>
                    <a:pt x="145442" y="139801"/>
                    <a:pt x="127000" y="142875"/>
                  </a:cubicBezTo>
                  <a:cubicBezTo>
                    <a:pt x="117547" y="144451"/>
                    <a:pt x="107950" y="144992"/>
                    <a:pt x="98425" y="146050"/>
                  </a:cubicBezTo>
                  <a:cubicBezTo>
                    <a:pt x="97367" y="151342"/>
                    <a:pt x="99066" y="158109"/>
                    <a:pt x="95250" y="161925"/>
                  </a:cubicBezTo>
                  <a:cubicBezTo>
                    <a:pt x="90517" y="166658"/>
                    <a:pt x="76200" y="168275"/>
                    <a:pt x="76200" y="168275"/>
                  </a:cubicBezTo>
                  <a:cubicBezTo>
                    <a:pt x="57951" y="165233"/>
                    <a:pt x="58015" y="170005"/>
                    <a:pt x="50800" y="155575"/>
                  </a:cubicBezTo>
                  <a:cubicBezTo>
                    <a:pt x="50327" y="154628"/>
                    <a:pt x="50800" y="153458"/>
                    <a:pt x="79375" y="15557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267"/>
            <p:cNvSpPr/>
            <p:nvPr/>
          </p:nvSpPr>
          <p:spPr>
            <a:xfrm>
              <a:off x="7876177" y="861277"/>
              <a:ext cx="144814" cy="76766"/>
            </a:xfrm>
            <a:custGeom>
              <a:avLst/>
              <a:gdLst>
                <a:gd name="connsiteX0" fmla="*/ 0 w 210947"/>
                <a:gd name="connsiteY0" fmla="*/ 45881 h 77631"/>
                <a:gd name="connsiteX1" fmla="*/ 0 w 210947"/>
                <a:gd name="connsiteY1" fmla="*/ 45881 h 77631"/>
                <a:gd name="connsiteX2" fmla="*/ 28575 w 210947"/>
                <a:gd name="connsiteY2" fmla="*/ 39531 h 77631"/>
                <a:gd name="connsiteX3" fmla="*/ 57150 w 210947"/>
                <a:gd name="connsiteY3" fmla="*/ 30006 h 77631"/>
                <a:gd name="connsiteX4" fmla="*/ 66675 w 210947"/>
                <a:gd name="connsiteY4" fmla="*/ 26831 h 77631"/>
                <a:gd name="connsiteX5" fmla="*/ 88900 w 210947"/>
                <a:gd name="connsiteY5" fmla="*/ 20481 h 77631"/>
                <a:gd name="connsiteX6" fmla="*/ 101600 w 210947"/>
                <a:gd name="connsiteY6" fmla="*/ 17306 h 77631"/>
                <a:gd name="connsiteX7" fmla="*/ 111125 w 210947"/>
                <a:gd name="connsiteY7" fmla="*/ 14131 h 77631"/>
                <a:gd name="connsiteX8" fmla="*/ 123825 w 210947"/>
                <a:gd name="connsiteY8" fmla="*/ 10956 h 77631"/>
                <a:gd name="connsiteX9" fmla="*/ 133350 w 210947"/>
                <a:gd name="connsiteY9" fmla="*/ 7781 h 77631"/>
                <a:gd name="connsiteX10" fmla="*/ 193675 w 210947"/>
                <a:gd name="connsiteY10" fmla="*/ 4606 h 77631"/>
                <a:gd name="connsiteX11" fmla="*/ 209550 w 210947"/>
                <a:gd name="connsiteY11" fmla="*/ 1431 h 77631"/>
                <a:gd name="connsiteX12" fmla="*/ 206375 w 210947"/>
                <a:gd name="connsiteY12" fmla="*/ 20481 h 77631"/>
                <a:gd name="connsiteX13" fmla="*/ 196850 w 210947"/>
                <a:gd name="connsiteY13" fmla="*/ 39531 h 77631"/>
                <a:gd name="connsiteX14" fmla="*/ 161925 w 210947"/>
                <a:gd name="connsiteY14" fmla="*/ 49056 h 77631"/>
                <a:gd name="connsiteX15" fmla="*/ 146050 w 210947"/>
                <a:gd name="connsiteY15" fmla="*/ 61756 h 77631"/>
                <a:gd name="connsiteX16" fmla="*/ 136525 w 210947"/>
                <a:gd name="connsiteY16" fmla="*/ 64931 h 77631"/>
                <a:gd name="connsiteX17" fmla="*/ 127000 w 210947"/>
                <a:gd name="connsiteY17" fmla="*/ 71281 h 77631"/>
                <a:gd name="connsiteX18" fmla="*/ 107950 w 210947"/>
                <a:gd name="connsiteY18" fmla="*/ 77631 h 77631"/>
                <a:gd name="connsiteX19" fmla="*/ 98425 w 210947"/>
                <a:gd name="connsiteY19" fmla="*/ 71281 h 77631"/>
                <a:gd name="connsiteX20" fmla="*/ 79375 w 210947"/>
                <a:gd name="connsiteY20" fmla="*/ 64931 h 77631"/>
                <a:gd name="connsiteX21" fmla="*/ 15875 w 210947"/>
                <a:gd name="connsiteY21" fmla="*/ 58581 h 77631"/>
                <a:gd name="connsiteX22" fmla="*/ 0 w 210947"/>
                <a:gd name="connsiteY22" fmla="*/ 45881 h 7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0947" h="77631">
                  <a:moveTo>
                    <a:pt x="0" y="45881"/>
                  </a:moveTo>
                  <a:lnTo>
                    <a:pt x="0" y="45881"/>
                  </a:lnTo>
                  <a:cubicBezTo>
                    <a:pt x="9525" y="43764"/>
                    <a:pt x="19147" y="42045"/>
                    <a:pt x="28575" y="39531"/>
                  </a:cubicBezTo>
                  <a:lnTo>
                    <a:pt x="57150" y="30006"/>
                  </a:lnTo>
                  <a:cubicBezTo>
                    <a:pt x="60325" y="28948"/>
                    <a:pt x="63428" y="27643"/>
                    <a:pt x="66675" y="26831"/>
                  </a:cubicBezTo>
                  <a:cubicBezTo>
                    <a:pt x="106377" y="16905"/>
                    <a:pt x="57016" y="29591"/>
                    <a:pt x="88900" y="20481"/>
                  </a:cubicBezTo>
                  <a:cubicBezTo>
                    <a:pt x="93096" y="19282"/>
                    <a:pt x="97404" y="18505"/>
                    <a:pt x="101600" y="17306"/>
                  </a:cubicBezTo>
                  <a:cubicBezTo>
                    <a:pt x="104818" y="16387"/>
                    <a:pt x="107907" y="15050"/>
                    <a:pt x="111125" y="14131"/>
                  </a:cubicBezTo>
                  <a:cubicBezTo>
                    <a:pt x="115321" y="12932"/>
                    <a:pt x="119629" y="12155"/>
                    <a:pt x="123825" y="10956"/>
                  </a:cubicBezTo>
                  <a:cubicBezTo>
                    <a:pt x="127043" y="10037"/>
                    <a:pt x="130017" y="8084"/>
                    <a:pt x="133350" y="7781"/>
                  </a:cubicBezTo>
                  <a:cubicBezTo>
                    <a:pt x="153403" y="5958"/>
                    <a:pt x="173567" y="5664"/>
                    <a:pt x="193675" y="4606"/>
                  </a:cubicBezTo>
                  <a:cubicBezTo>
                    <a:pt x="198967" y="3548"/>
                    <a:pt x="206179" y="-2783"/>
                    <a:pt x="209550" y="1431"/>
                  </a:cubicBezTo>
                  <a:cubicBezTo>
                    <a:pt x="213572" y="6458"/>
                    <a:pt x="207772" y="14197"/>
                    <a:pt x="206375" y="20481"/>
                  </a:cubicBezTo>
                  <a:cubicBezTo>
                    <a:pt x="204899" y="27121"/>
                    <a:pt x="201743" y="34638"/>
                    <a:pt x="196850" y="39531"/>
                  </a:cubicBezTo>
                  <a:cubicBezTo>
                    <a:pt x="186559" y="49822"/>
                    <a:pt x="176950" y="47178"/>
                    <a:pt x="161925" y="49056"/>
                  </a:cubicBezTo>
                  <a:cubicBezTo>
                    <a:pt x="137984" y="57036"/>
                    <a:pt x="166566" y="45343"/>
                    <a:pt x="146050" y="61756"/>
                  </a:cubicBezTo>
                  <a:cubicBezTo>
                    <a:pt x="143437" y="63847"/>
                    <a:pt x="139518" y="63434"/>
                    <a:pt x="136525" y="64931"/>
                  </a:cubicBezTo>
                  <a:cubicBezTo>
                    <a:pt x="133112" y="66638"/>
                    <a:pt x="130487" y="69731"/>
                    <a:pt x="127000" y="71281"/>
                  </a:cubicBezTo>
                  <a:cubicBezTo>
                    <a:pt x="120883" y="73999"/>
                    <a:pt x="107950" y="77631"/>
                    <a:pt x="107950" y="77631"/>
                  </a:cubicBezTo>
                  <a:cubicBezTo>
                    <a:pt x="104775" y="75514"/>
                    <a:pt x="101912" y="72831"/>
                    <a:pt x="98425" y="71281"/>
                  </a:cubicBezTo>
                  <a:cubicBezTo>
                    <a:pt x="92308" y="68563"/>
                    <a:pt x="85725" y="67048"/>
                    <a:pt x="79375" y="64931"/>
                  </a:cubicBezTo>
                  <a:cubicBezTo>
                    <a:pt x="52752" y="56057"/>
                    <a:pt x="73191" y="61953"/>
                    <a:pt x="15875" y="58581"/>
                  </a:cubicBezTo>
                  <a:cubicBezTo>
                    <a:pt x="4342" y="54737"/>
                    <a:pt x="2646" y="47998"/>
                    <a:pt x="0" y="45881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268"/>
            <p:cNvSpPr/>
            <p:nvPr/>
          </p:nvSpPr>
          <p:spPr>
            <a:xfrm>
              <a:off x="8046188" y="831296"/>
              <a:ext cx="102443" cy="40815"/>
            </a:xfrm>
            <a:custGeom>
              <a:avLst/>
              <a:gdLst>
                <a:gd name="connsiteX0" fmla="*/ 98425 w 149225"/>
                <a:gd name="connsiteY0" fmla="*/ 41275 h 41275"/>
                <a:gd name="connsiteX1" fmla="*/ 98425 w 149225"/>
                <a:gd name="connsiteY1" fmla="*/ 41275 h 41275"/>
                <a:gd name="connsiteX2" fmla="*/ 38100 w 149225"/>
                <a:gd name="connsiteY2" fmla="*/ 34925 h 41275"/>
                <a:gd name="connsiteX3" fmla="*/ 9525 w 149225"/>
                <a:gd name="connsiteY3" fmla="*/ 25400 h 41275"/>
                <a:gd name="connsiteX4" fmla="*/ 0 w 149225"/>
                <a:gd name="connsiteY4" fmla="*/ 22225 h 41275"/>
                <a:gd name="connsiteX5" fmla="*/ 28575 w 149225"/>
                <a:gd name="connsiteY5" fmla="*/ 19050 h 41275"/>
                <a:gd name="connsiteX6" fmla="*/ 47625 w 149225"/>
                <a:gd name="connsiteY6" fmla="*/ 12700 h 41275"/>
                <a:gd name="connsiteX7" fmla="*/ 66675 w 149225"/>
                <a:gd name="connsiteY7" fmla="*/ 6350 h 41275"/>
                <a:gd name="connsiteX8" fmla="*/ 76200 w 149225"/>
                <a:gd name="connsiteY8" fmla="*/ 3175 h 41275"/>
                <a:gd name="connsiteX9" fmla="*/ 95250 w 149225"/>
                <a:gd name="connsiteY9" fmla="*/ 0 h 41275"/>
                <a:gd name="connsiteX10" fmla="*/ 130175 w 149225"/>
                <a:gd name="connsiteY10" fmla="*/ 3175 h 41275"/>
                <a:gd name="connsiteX11" fmla="*/ 146050 w 149225"/>
                <a:gd name="connsiteY11" fmla="*/ 6350 h 41275"/>
                <a:gd name="connsiteX12" fmla="*/ 149225 w 149225"/>
                <a:gd name="connsiteY12" fmla="*/ 15875 h 41275"/>
                <a:gd name="connsiteX13" fmla="*/ 136525 w 149225"/>
                <a:gd name="connsiteY13" fmla="*/ 25400 h 41275"/>
                <a:gd name="connsiteX14" fmla="*/ 130175 w 149225"/>
                <a:gd name="connsiteY14" fmla="*/ 34925 h 41275"/>
                <a:gd name="connsiteX15" fmla="*/ 98425 w 149225"/>
                <a:gd name="connsiteY15" fmla="*/ 41275 h 4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225" h="41275">
                  <a:moveTo>
                    <a:pt x="98425" y="41275"/>
                  </a:moveTo>
                  <a:lnTo>
                    <a:pt x="98425" y="41275"/>
                  </a:lnTo>
                  <a:cubicBezTo>
                    <a:pt x="68428" y="39275"/>
                    <a:pt x="60206" y="41557"/>
                    <a:pt x="38100" y="34925"/>
                  </a:cubicBezTo>
                  <a:lnTo>
                    <a:pt x="9525" y="25400"/>
                  </a:lnTo>
                  <a:lnTo>
                    <a:pt x="0" y="22225"/>
                  </a:lnTo>
                  <a:cubicBezTo>
                    <a:pt x="9525" y="21167"/>
                    <a:pt x="19177" y="20930"/>
                    <a:pt x="28575" y="19050"/>
                  </a:cubicBezTo>
                  <a:cubicBezTo>
                    <a:pt x="35139" y="17737"/>
                    <a:pt x="41275" y="14817"/>
                    <a:pt x="47625" y="12700"/>
                  </a:cubicBezTo>
                  <a:lnTo>
                    <a:pt x="66675" y="6350"/>
                  </a:lnTo>
                  <a:cubicBezTo>
                    <a:pt x="69850" y="5292"/>
                    <a:pt x="72899" y="3725"/>
                    <a:pt x="76200" y="3175"/>
                  </a:cubicBezTo>
                  <a:lnTo>
                    <a:pt x="95250" y="0"/>
                  </a:lnTo>
                  <a:cubicBezTo>
                    <a:pt x="106892" y="1058"/>
                    <a:pt x="118576" y="1725"/>
                    <a:pt x="130175" y="3175"/>
                  </a:cubicBezTo>
                  <a:cubicBezTo>
                    <a:pt x="135530" y="3844"/>
                    <a:pt x="141560" y="3357"/>
                    <a:pt x="146050" y="6350"/>
                  </a:cubicBezTo>
                  <a:cubicBezTo>
                    <a:pt x="148835" y="8206"/>
                    <a:pt x="148167" y="12700"/>
                    <a:pt x="149225" y="15875"/>
                  </a:cubicBezTo>
                  <a:cubicBezTo>
                    <a:pt x="144992" y="19050"/>
                    <a:pt x="140267" y="21658"/>
                    <a:pt x="136525" y="25400"/>
                  </a:cubicBezTo>
                  <a:cubicBezTo>
                    <a:pt x="133827" y="28098"/>
                    <a:pt x="133411" y="32903"/>
                    <a:pt x="130175" y="34925"/>
                  </a:cubicBezTo>
                  <a:cubicBezTo>
                    <a:pt x="117873" y="42614"/>
                    <a:pt x="103716" y="40217"/>
                    <a:pt x="98425" y="4127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269"/>
            <p:cNvSpPr/>
            <p:nvPr/>
          </p:nvSpPr>
          <p:spPr>
            <a:xfrm>
              <a:off x="7991697" y="890949"/>
              <a:ext cx="233220" cy="78490"/>
            </a:xfrm>
            <a:custGeom>
              <a:avLst/>
              <a:gdLst>
                <a:gd name="connsiteX0" fmla="*/ 92075 w 339725"/>
                <a:gd name="connsiteY0" fmla="*/ 50800 h 79375"/>
                <a:gd name="connsiteX1" fmla="*/ 92075 w 339725"/>
                <a:gd name="connsiteY1" fmla="*/ 50800 h 79375"/>
                <a:gd name="connsiteX2" fmla="*/ 47625 w 339725"/>
                <a:gd name="connsiteY2" fmla="*/ 63500 h 79375"/>
                <a:gd name="connsiteX3" fmla="*/ 22225 w 339725"/>
                <a:gd name="connsiteY3" fmla="*/ 60325 h 79375"/>
                <a:gd name="connsiteX4" fmla="*/ 0 w 339725"/>
                <a:gd name="connsiteY4" fmla="*/ 44450 h 79375"/>
                <a:gd name="connsiteX5" fmla="*/ 9525 w 339725"/>
                <a:gd name="connsiteY5" fmla="*/ 41275 h 79375"/>
                <a:gd name="connsiteX6" fmla="*/ 15875 w 339725"/>
                <a:gd name="connsiteY6" fmla="*/ 31750 h 79375"/>
                <a:gd name="connsiteX7" fmla="*/ 34925 w 339725"/>
                <a:gd name="connsiteY7" fmla="*/ 25400 h 79375"/>
                <a:gd name="connsiteX8" fmla="*/ 44450 w 339725"/>
                <a:gd name="connsiteY8" fmla="*/ 19050 h 79375"/>
                <a:gd name="connsiteX9" fmla="*/ 63500 w 339725"/>
                <a:gd name="connsiteY9" fmla="*/ 9525 h 79375"/>
                <a:gd name="connsiteX10" fmla="*/ 79375 w 339725"/>
                <a:gd name="connsiteY10" fmla="*/ 12700 h 79375"/>
                <a:gd name="connsiteX11" fmla="*/ 88900 w 339725"/>
                <a:gd name="connsiteY11" fmla="*/ 15875 h 79375"/>
                <a:gd name="connsiteX12" fmla="*/ 104775 w 339725"/>
                <a:gd name="connsiteY12" fmla="*/ 19050 h 79375"/>
                <a:gd name="connsiteX13" fmla="*/ 114300 w 339725"/>
                <a:gd name="connsiteY13" fmla="*/ 22225 h 79375"/>
                <a:gd name="connsiteX14" fmla="*/ 155575 w 339725"/>
                <a:gd name="connsiteY14" fmla="*/ 28575 h 79375"/>
                <a:gd name="connsiteX15" fmla="*/ 165100 w 339725"/>
                <a:gd name="connsiteY15" fmla="*/ 31750 h 79375"/>
                <a:gd name="connsiteX16" fmla="*/ 187325 w 339725"/>
                <a:gd name="connsiteY16" fmla="*/ 38100 h 79375"/>
                <a:gd name="connsiteX17" fmla="*/ 238125 w 339725"/>
                <a:gd name="connsiteY17" fmla="*/ 34925 h 79375"/>
                <a:gd name="connsiteX18" fmla="*/ 228600 w 339725"/>
                <a:gd name="connsiteY18" fmla="*/ 31750 h 79375"/>
                <a:gd name="connsiteX19" fmla="*/ 222250 w 339725"/>
                <a:gd name="connsiteY19" fmla="*/ 22225 h 79375"/>
                <a:gd name="connsiteX20" fmla="*/ 212725 w 339725"/>
                <a:gd name="connsiteY20" fmla="*/ 15875 h 79375"/>
                <a:gd name="connsiteX21" fmla="*/ 215900 w 339725"/>
                <a:gd name="connsiteY21" fmla="*/ 6350 h 79375"/>
                <a:gd name="connsiteX22" fmla="*/ 234950 w 339725"/>
                <a:gd name="connsiteY22" fmla="*/ 0 h 79375"/>
                <a:gd name="connsiteX23" fmla="*/ 250825 w 339725"/>
                <a:gd name="connsiteY23" fmla="*/ 3175 h 79375"/>
                <a:gd name="connsiteX24" fmla="*/ 263525 w 339725"/>
                <a:gd name="connsiteY24" fmla="*/ 22225 h 79375"/>
                <a:gd name="connsiteX25" fmla="*/ 282575 w 339725"/>
                <a:gd name="connsiteY25" fmla="*/ 28575 h 79375"/>
                <a:gd name="connsiteX26" fmla="*/ 304800 w 339725"/>
                <a:gd name="connsiteY26" fmla="*/ 34925 h 79375"/>
                <a:gd name="connsiteX27" fmla="*/ 333375 w 339725"/>
                <a:gd name="connsiteY27" fmla="*/ 34925 h 79375"/>
                <a:gd name="connsiteX28" fmla="*/ 339725 w 339725"/>
                <a:gd name="connsiteY28" fmla="*/ 44450 h 79375"/>
                <a:gd name="connsiteX29" fmla="*/ 333375 w 339725"/>
                <a:gd name="connsiteY29" fmla="*/ 53975 h 79375"/>
                <a:gd name="connsiteX30" fmla="*/ 323850 w 339725"/>
                <a:gd name="connsiteY30" fmla="*/ 57150 h 79375"/>
                <a:gd name="connsiteX31" fmla="*/ 301625 w 339725"/>
                <a:gd name="connsiteY31" fmla="*/ 60325 h 79375"/>
                <a:gd name="connsiteX32" fmla="*/ 219075 w 339725"/>
                <a:gd name="connsiteY32" fmla="*/ 57150 h 79375"/>
                <a:gd name="connsiteX33" fmla="*/ 184150 w 339725"/>
                <a:gd name="connsiteY33" fmla="*/ 57150 h 79375"/>
                <a:gd name="connsiteX34" fmla="*/ 174625 w 339725"/>
                <a:gd name="connsiteY34" fmla="*/ 66675 h 79375"/>
                <a:gd name="connsiteX35" fmla="*/ 155575 w 339725"/>
                <a:gd name="connsiteY35" fmla="*/ 79375 h 79375"/>
                <a:gd name="connsiteX36" fmla="*/ 101600 w 339725"/>
                <a:gd name="connsiteY36" fmla="*/ 76200 h 79375"/>
                <a:gd name="connsiteX37" fmla="*/ 92075 w 339725"/>
                <a:gd name="connsiteY37" fmla="*/ 73025 h 79375"/>
                <a:gd name="connsiteX38" fmla="*/ 85725 w 339725"/>
                <a:gd name="connsiteY38" fmla="*/ 63500 h 79375"/>
                <a:gd name="connsiteX39" fmla="*/ 98425 w 339725"/>
                <a:gd name="connsiteY39" fmla="*/ 50800 h 79375"/>
                <a:gd name="connsiteX40" fmla="*/ 88900 w 339725"/>
                <a:gd name="connsiteY40" fmla="*/ 47625 h 79375"/>
                <a:gd name="connsiteX41" fmla="*/ 92075 w 339725"/>
                <a:gd name="connsiteY41" fmla="*/ 50800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39725" h="79375">
                  <a:moveTo>
                    <a:pt x="92075" y="50800"/>
                  </a:moveTo>
                  <a:lnTo>
                    <a:pt x="92075" y="50800"/>
                  </a:lnTo>
                  <a:cubicBezTo>
                    <a:pt x="78108" y="56038"/>
                    <a:pt x="63164" y="63500"/>
                    <a:pt x="47625" y="63500"/>
                  </a:cubicBezTo>
                  <a:cubicBezTo>
                    <a:pt x="39092" y="63500"/>
                    <a:pt x="30692" y="61383"/>
                    <a:pt x="22225" y="60325"/>
                  </a:cubicBezTo>
                  <a:cubicBezTo>
                    <a:pt x="0" y="52917"/>
                    <a:pt x="5292" y="60325"/>
                    <a:pt x="0" y="44450"/>
                  </a:cubicBezTo>
                  <a:cubicBezTo>
                    <a:pt x="3175" y="43392"/>
                    <a:pt x="6912" y="43366"/>
                    <a:pt x="9525" y="41275"/>
                  </a:cubicBezTo>
                  <a:cubicBezTo>
                    <a:pt x="12505" y="38891"/>
                    <a:pt x="12639" y="33772"/>
                    <a:pt x="15875" y="31750"/>
                  </a:cubicBezTo>
                  <a:cubicBezTo>
                    <a:pt x="21551" y="28202"/>
                    <a:pt x="29356" y="29113"/>
                    <a:pt x="34925" y="25400"/>
                  </a:cubicBezTo>
                  <a:cubicBezTo>
                    <a:pt x="38100" y="23283"/>
                    <a:pt x="41037" y="20757"/>
                    <a:pt x="44450" y="19050"/>
                  </a:cubicBezTo>
                  <a:cubicBezTo>
                    <a:pt x="70740" y="5905"/>
                    <a:pt x="36203" y="27723"/>
                    <a:pt x="63500" y="9525"/>
                  </a:cubicBezTo>
                  <a:cubicBezTo>
                    <a:pt x="68792" y="10583"/>
                    <a:pt x="74140" y="11391"/>
                    <a:pt x="79375" y="12700"/>
                  </a:cubicBezTo>
                  <a:cubicBezTo>
                    <a:pt x="82622" y="13512"/>
                    <a:pt x="85653" y="15063"/>
                    <a:pt x="88900" y="15875"/>
                  </a:cubicBezTo>
                  <a:cubicBezTo>
                    <a:pt x="94135" y="17184"/>
                    <a:pt x="99540" y="17741"/>
                    <a:pt x="104775" y="19050"/>
                  </a:cubicBezTo>
                  <a:cubicBezTo>
                    <a:pt x="108022" y="19862"/>
                    <a:pt x="111018" y="21569"/>
                    <a:pt x="114300" y="22225"/>
                  </a:cubicBezTo>
                  <a:cubicBezTo>
                    <a:pt x="139620" y="27289"/>
                    <a:pt x="131963" y="23328"/>
                    <a:pt x="155575" y="28575"/>
                  </a:cubicBezTo>
                  <a:cubicBezTo>
                    <a:pt x="158842" y="29301"/>
                    <a:pt x="161882" y="30831"/>
                    <a:pt x="165100" y="31750"/>
                  </a:cubicBezTo>
                  <a:cubicBezTo>
                    <a:pt x="193007" y="39723"/>
                    <a:pt x="164487" y="30487"/>
                    <a:pt x="187325" y="38100"/>
                  </a:cubicBezTo>
                  <a:cubicBezTo>
                    <a:pt x="204258" y="37042"/>
                    <a:pt x="221356" y="37505"/>
                    <a:pt x="238125" y="34925"/>
                  </a:cubicBezTo>
                  <a:cubicBezTo>
                    <a:pt x="241433" y="34416"/>
                    <a:pt x="231213" y="33841"/>
                    <a:pt x="228600" y="31750"/>
                  </a:cubicBezTo>
                  <a:cubicBezTo>
                    <a:pt x="225620" y="29366"/>
                    <a:pt x="224948" y="24923"/>
                    <a:pt x="222250" y="22225"/>
                  </a:cubicBezTo>
                  <a:cubicBezTo>
                    <a:pt x="219552" y="19527"/>
                    <a:pt x="215900" y="17992"/>
                    <a:pt x="212725" y="15875"/>
                  </a:cubicBezTo>
                  <a:cubicBezTo>
                    <a:pt x="213783" y="12700"/>
                    <a:pt x="213177" y="8295"/>
                    <a:pt x="215900" y="6350"/>
                  </a:cubicBezTo>
                  <a:cubicBezTo>
                    <a:pt x="221347" y="2459"/>
                    <a:pt x="234950" y="0"/>
                    <a:pt x="234950" y="0"/>
                  </a:cubicBezTo>
                  <a:cubicBezTo>
                    <a:pt x="240242" y="1058"/>
                    <a:pt x="246565" y="-138"/>
                    <a:pt x="250825" y="3175"/>
                  </a:cubicBezTo>
                  <a:cubicBezTo>
                    <a:pt x="256849" y="7860"/>
                    <a:pt x="256285" y="19812"/>
                    <a:pt x="263525" y="22225"/>
                  </a:cubicBezTo>
                  <a:cubicBezTo>
                    <a:pt x="269875" y="24342"/>
                    <a:pt x="276081" y="26952"/>
                    <a:pt x="282575" y="28575"/>
                  </a:cubicBezTo>
                  <a:cubicBezTo>
                    <a:pt x="298522" y="32562"/>
                    <a:pt x="291135" y="30370"/>
                    <a:pt x="304800" y="34925"/>
                  </a:cubicBezTo>
                  <a:cubicBezTo>
                    <a:pt x="327470" y="27368"/>
                    <a:pt x="318281" y="24862"/>
                    <a:pt x="333375" y="34925"/>
                  </a:cubicBezTo>
                  <a:cubicBezTo>
                    <a:pt x="335492" y="38100"/>
                    <a:pt x="339725" y="40634"/>
                    <a:pt x="339725" y="44450"/>
                  </a:cubicBezTo>
                  <a:cubicBezTo>
                    <a:pt x="339725" y="48266"/>
                    <a:pt x="336355" y="51591"/>
                    <a:pt x="333375" y="53975"/>
                  </a:cubicBezTo>
                  <a:cubicBezTo>
                    <a:pt x="330762" y="56066"/>
                    <a:pt x="327132" y="56494"/>
                    <a:pt x="323850" y="57150"/>
                  </a:cubicBezTo>
                  <a:cubicBezTo>
                    <a:pt x="316512" y="58618"/>
                    <a:pt x="309033" y="59267"/>
                    <a:pt x="301625" y="60325"/>
                  </a:cubicBezTo>
                  <a:cubicBezTo>
                    <a:pt x="274108" y="59267"/>
                    <a:pt x="246547" y="59045"/>
                    <a:pt x="219075" y="57150"/>
                  </a:cubicBezTo>
                  <a:cubicBezTo>
                    <a:pt x="177440" y="54279"/>
                    <a:pt x="274097" y="45907"/>
                    <a:pt x="184150" y="57150"/>
                  </a:cubicBezTo>
                  <a:cubicBezTo>
                    <a:pt x="180975" y="60325"/>
                    <a:pt x="178169" y="63918"/>
                    <a:pt x="174625" y="66675"/>
                  </a:cubicBezTo>
                  <a:cubicBezTo>
                    <a:pt x="168601" y="71360"/>
                    <a:pt x="155575" y="79375"/>
                    <a:pt x="155575" y="79375"/>
                  </a:cubicBezTo>
                  <a:cubicBezTo>
                    <a:pt x="137583" y="78317"/>
                    <a:pt x="119533" y="77993"/>
                    <a:pt x="101600" y="76200"/>
                  </a:cubicBezTo>
                  <a:cubicBezTo>
                    <a:pt x="98270" y="75867"/>
                    <a:pt x="94688" y="75116"/>
                    <a:pt x="92075" y="73025"/>
                  </a:cubicBezTo>
                  <a:cubicBezTo>
                    <a:pt x="89095" y="70641"/>
                    <a:pt x="87842" y="66675"/>
                    <a:pt x="85725" y="63500"/>
                  </a:cubicBezTo>
                  <a:cubicBezTo>
                    <a:pt x="89354" y="62290"/>
                    <a:pt x="103263" y="60476"/>
                    <a:pt x="98425" y="50800"/>
                  </a:cubicBezTo>
                  <a:cubicBezTo>
                    <a:pt x="96928" y="47807"/>
                    <a:pt x="92075" y="48683"/>
                    <a:pt x="88900" y="47625"/>
                  </a:cubicBezTo>
                  <a:cubicBezTo>
                    <a:pt x="62015" y="50986"/>
                    <a:pt x="91546" y="50271"/>
                    <a:pt x="92075" y="5080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270"/>
            <p:cNvSpPr/>
            <p:nvPr/>
          </p:nvSpPr>
          <p:spPr>
            <a:xfrm>
              <a:off x="8294509" y="981680"/>
              <a:ext cx="125096" cy="91798"/>
            </a:xfrm>
            <a:custGeom>
              <a:avLst/>
              <a:gdLst>
                <a:gd name="connsiteX0" fmla="*/ 114527 w 182225"/>
                <a:gd name="connsiteY0" fmla="*/ 89221 h 92833"/>
                <a:gd name="connsiteX1" fmla="*/ 114527 w 182225"/>
                <a:gd name="connsiteY1" fmla="*/ 89221 h 92833"/>
                <a:gd name="connsiteX2" fmla="*/ 82777 w 182225"/>
                <a:gd name="connsiteY2" fmla="*/ 82871 h 92833"/>
                <a:gd name="connsiteX3" fmla="*/ 73252 w 182225"/>
                <a:gd name="connsiteY3" fmla="*/ 76521 h 92833"/>
                <a:gd name="connsiteX4" fmla="*/ 51027 w 182225"/>
                <a:gd name="connsiteY4" fmla="*/ 66996 h 92833"/>
                <a:gd name="connsiteX5" fmla="*/ 41502 w 182225"/>
                <a:gd name="connsiteY5" fmla="*/ 60646 h 92833"/>
                <a:gd name="connsiteX6" fmla="*/ 9752 w 182225"/>
                <a:gd name="connsiteY6" fmla="*/ 54296 h 92833"/>
                <a:gd name="connsiteX7" fmla="*/ 227 w 182225"/>
                <a:gd name="connsiteY7" fmla="*/ 35246 h 92833"/>
                <a:gd name="connsiteX8" fmla="*/ 9752 w 182225"/>
                <a:gd name="connsiteY8" fmla="*/ 32071 h 92833"/>
                <a:gd name="connsiteX9" fmla="*/ 28802 w 182225"/>
                <a:gd name="connsiteY9" fmla="*/ 38421 h 92833"/>
                <a:gd name="connsiteX10" fmla="*/ 38327 w 182225"/>
                <a:gd name="connsiteY10" fmla="*/ 41596 h 92833"/>
                <a:gd name="connsiteX11" fmla="*/ 60552 w 182225"/>
                <a:gd name="connsiteY11" fmla="*/ 38421 h 92833"/>
                <a:gd name="connsiteX12" fmla="*/ 63727 w 182225"/>
                <a:gd name="connsiteY12" fmla="*/ 28896 h 92833"/>
                <a:gd name="connsiteX13" fmla="*/ 51027 w 182225"/>
                <a:gd name="connsiteY13" fmla="*/ 25721 h 92833"/>
                <a:gd name="connsiteX14" fmla="*/ 41502 w 182225"/>
                <a:gd name="connsiteY14" fmla="*/ 22546 h 92833"/>
                <a:gd name="connsiteX15" fmla="*/ 35152 w 182225"/>
                <a:gd name="connsiteY15" fmla="*/ 13021 h 92833"/>
                <a:gd name="connsiteX16" fmla="*/ 44677 w 182225"/>
                <a:gd name="connsiteY16" fmla="*/ 9846 h 92833"/>
                <a:gd name="connsiteX17" fmla="*/ 92302 w 182225"/>
                <a:gd name="connsiteY17" fmla="*/ 6671 h 92833"/>
                <a:gd name="connsiteX18" fmla="*/ 143102 w 182225"/>
                <a:gd name="connsiteY18" fmla="*/ 3496 h 92833"/>
                <a:gd name="connsiteX19" fmla="*/ 152627 w 182225"/>
                <a:gd name="connsiteY19" fmla="*/ 6671 h 92833"/>
                <a:gd name="connsiteX20" fmla="*/ 152627 w 182225"/>
                <a:gd name="connsiteY20" fmla="*/ 25721 h 92833"/>
                <a:gd name="connsiteX21" fmla="*/ 143102 w 182225"/>
                <a:gd name="connsiteY21" fmla="*/ 28896 h 92833"/>
                <a:gd name="connsiteX22" fmla="*/ 133577 w 182225"/>
                <a:gd name="connsiteY22" fmla="*/ 35246 h 92833"/>
                <a:gd name="connsiteX23" fmla="*/ 136752 w 182225"/>
                <a:gd name="connsiteY23" fmla="*/ 44771 h 92833"/>
                <a:gd name="connsiteX24" fmla="*/ 158977 w 182225"/>
                <a:gd name="connsiteY24" fmla="*/ 47946 h 92833"/>
                <a:gd name="connsiteX25" fmla="*/ 178027 w 182225"/>
                <a:gd name="connsiteY25" fmla="*/ 38421 h 92833"/>
                <a:gd name="connsiteX26" fmla="*/ 178027 w 182225"/>
                <a:gd name="connsiteY26" fmla="*/ 70171 h 92833"/>
                <a:gd name="connsiteX27" fmla="*/ 168502 w 182225"/>
                <a:gd name="connsiteY27" fmla="*/ 76521 h 92833"/>
                <a:gd name="connsiteX28" fmla="*/ 149452 w 182225"/>
                <a:gd name="connsiteY28" fmla="*/ 82871 h 92833"/>
                <a:gd name="connsiteX29" fmla="*/ 114527 w 182225"/>
                <a:gd name="connsiteY29" fmla="*/ 89221 h 9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82225" h="92833">
                  <a:moveTo>
                    <a:pt x="114527" y="89221"/>
                  </a:moveTo>
                  <a:lnTo>
                    <a:pt x="114527" y="89221"/>
                  </a:lnTo>
                  <a:cubicBezTo>
                    <a:pt x="103944" y="87104"/>
                    <a:pt x="93093" y="86045"/>
                    <a:pt x="82777" y="82871"/>
                  </a:cubicBezTo>
                  <a:cubicBezTo>
                    <a:pt x="79130" y="81749"/>
                    <a:pt x="76565" y="78414"/>
                    <a:pt x="73252" y="76521"/>
                  </a:cubicBezTo>
                  <a:cubicBezTo>
                    <a:pt x="27004" y="50094"/>
                    <a:pt x="86647" y="84806"/>
                    <a:pt x="51027" y="66996"/>
                  </a:cubicBezTo>
                  <a:cubicBezTo>
                    <a:pt x="47614" y="65289"/>
                    <a:pt x="44915" y="62353"/>
                    <a:pt x="41502" y="60646"/>
                  </a:cubicBezTo>
                  <a:cubicBezTo>
                    <a:pt x="32636" y="56213"/>
                    <a:pt x="17942" y="55466"/>
                    <a:pt x="9752" y="54296"/>
                  </a:cubicBezTo>
                  <a:cubicBezTo>
                    <a:pt x="8683" y="52692"/>
                    <a:pt x="-1651" y="39002"/>
                    <a:pt x="227" y="35246"/>
                  </a:cubicBezTo>
                  <a:cubicBezTo>
                    <a:pt x="1724" y="32253"/>
                    <a:pt x="6577" y="33129"/>
                    <a:pt x="9752" y="32071"/>
                  </a:cubicBezTo>
                  <a:lnTo>
                    <a:pt x="28802" y="38421"/>
                  </a:lnTo>
                  <a:lnTo>
                    <a:pt x="38327" y="41596"/>
                  </a:lnTo>
                  <a:cubicBezTo>
                    <a:pt x="45735" y="40538"/>
                    <a:pt x="53859" y="41768"/>
                    <a:pt x="60552" y="38421"/>
                  </a:cubicBezTo>
                  <a:cubicBezTo>
                    <a:pt x="63545" y="36924"/>
                    <a:pt x="65735" y="31573"/>
                    <a:pt x="63727" y="28896"/>
                  </a:cubicBezTo>
                  <a:cubicBezTo>
                    <a:pt x="61109" y="25405"/>
                    <a:pt x="55223" y="26920"/>
                    <a:pt x="51027" y="25721"/>
                  </a:cubicBezTo>
                  <a:cubicBezTo>
                    <a:pt x="47809" y="24802"/>
                    <a:pt x="44677" y="23604"/>
                    <a:pt x="41502" y="22546"/>
                  </a:cubicBezTo>
                  <a:cubicBezTo>
                    <a:pt x="39385" y="19371"/>
                    <a:pt x="34227" y="16723"/>
                    <a:pt x="35152" y="13021"/>
                  </a:cubicBezTo>
                  <a:cubicBezTo>
                    <a:pt x="35964" y="9774"/>
                    <a:pt x="41351" y="10216"/>
                    <a:pt x="44677" y="9846"/>
                  </a:cubicBezTo>
                  <a:cubicBezTo>
                    <a:pt x="60490" y="8089"/>
                    <a:pt x="76427" y="7729"/>
                    <a:pt x="92302" y="6671"/>
                  </a:cubicBezTo>
                  <a:cubicBezTo>
                    <a:pt x="121442" y="-3042"/>
                    <a:pt x="104692" y="-345"/>
                    <a:pt x="143102" y="3496"/>
                  </a:cubicBezTo>
                  <a:cubicBezTo>
                    <a:pt x="146277" y="4554"/>
                    <a:pt x="150260" y="4304"/>
                    <a:pt x="152627" y="6671"/>
                  </a:cubicBezTo>
                  <a:cubicBezTo>
                    <a:pt x="156860" y="10904"/>
                    <a:pt x="156860" y="21488"/>
                    <a:pt x="152627" y="25721"/>
                  </a:cubicBezTo>
                  <a:cubicBezTo>
                    <a:pt x="150260" y="28088"/>
                    <a:pt x="146095" y="27399"/>
                    <a:pt x="143102" y="28896"/>
                  </a:cubicBezTo>
                  <a:cubicBezTo>
                    <a:pt x="139689" y="30603"/>
                    <a:pt x="136752" y="33129"/>
                    <a:pt x="133577" y="35246"/>
                  </a:cubicBezTo>
                  <a:cubicBezTo>
                    <a:pt x="134635" y="38421"/>
                    <a:pt x="134661" y="42158"/>
                    <a:pt x="136752" y="44771"/>
                  </a:cubicBezTo>
                  <a:cubicBezTo>
                    <a:pt x="144577" y="54552"/>
                    <a:pt x="148671" y="50891"/>
                    <a:pt x="158977" y="47946"/>
                  </a:cubicBezTo>
                  <a:cubicBezTo>
                    <a:pt x="170479" y="44660"/>
                    <a:pt x="167591" y="45378"/>
                    <a:pt x="178027" y="38421"/>
                  </a:cubicBezTo>
                  <a:cubicBezTo>
                    <a:pt x="182092" y="50617"/>
                    <a:pt x="184976" y="54535"/>
                    <a:pt x="178027" y="70171"/>
                  </a:cubicBezTo>
                  <a:cubicBezTo>
                    <a:pt x="176477" y="73658"/>
                    <a:pt x="171989" y="74971"/>
                    <a:pt x="168502" y="76521"/>
                  </a:cubicBezTo>
                  <a:cubicBezTo>
                    <a:pt x="162385" y="79239"/>
                    <a:pt x="149452" y="82871"/>
                    <a:pt x="149452" y="82871"/>
                  </a:cubicBezTo>
                  <a:cubicBezTo>
                    <a:pt x="143265" y="101432"/>
                    <a:pt x="120348" y="88163"/>
                    <a:pt x="114527" y="89221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271"/>
            <p:cNvSpPr/>
            <p:nvPr/>
          </p:nvSpPr>
          <p:spPr>
            <a:xfrm>
              <a:off x="8235420" y="806178"/>
              <a:ext cx="113892" cy="53384"/>
            </a:xfrm>
            <a:custGeom>
              <a:avLst/>
              <a:gdLst>
                <a:gd name="connsiteX0" fmla="*/ 143451 w 165903"/>
                <a:gd name="connsiteY0" fmla="*/ 41275 h 53986"/>
                <a:gd name="connsiteX1" fmla="*/ 143451 w 165903"/>
                <a:gd name="connsiteY1" fmla="*/ 41275 h 53986"/>
                <a:gd name="connsiteX2" fmla="*/ 114876 w 165903"/>
                <a:gd name="connsiteY2" fmla="*/ 47625 h 53986"/>
                <a:gd name="connsiteX3" fmla="*/ 95826 w 165903"/>
                <a:gd name="connsiteY3" fmla="*/ 44450 h 53986"/>
                <a:gd name="connsiteX4" fmla="*/ 79951 w 165903"/>
                <a:gd name="connsiteY4" fmla="*/ 41275 h 53986"/>
                <a:gd name="connsiteX5" fmla="*/ 67251 w 165903"/>
                <a:gd name="connsiteY5" fmla="*/ 38100 h 53986"/>
                <a:gd name="connsiteX6" fmla="*/ 48201 w 165903"/>
                <a:gd name="connsiteY6" fmla="*/ 34925 h 53986"/>
                <a:gd name="connsiteX7" fmla="*/ 38676 w 165903"/>
                <a:gd name="connsiteY7" fmla="*/ 31750 h 53986"/>
                <a:gd name="connsiteX8" fmla="*/ 25976 w 165903"/>
                <a:gd name="connsiteY8" fmla="*/ 28575 h 53986"/>
                <a:gd name="connsiteX9" fmla="*/ 6926 w 165903"/>
                <a:gd name="connsiteY9" fmla="*/ 22225 h 53986"/>
                <a:gd name="connsiteX10" fmla="*/ 13276 w 165903"/>
                <a:gd name="connsiteY10" fmla="*/ 0 h 53986"/>
                <a:gd name="connsiteX11" fmla="*/ 48201 w 165903"/>
                <a:gd name="connsiteY11" fmla="*/ 6350 h 53986"/>
                <a:gd name="connsiteX12" fmla="*/ 67251 w 165903"/>
                <a:gd name="connsiteY12" fmla="*/ 12700 h 53986"/>
                <a:gd name="connsiteX13" fmla="*/ 114876 w 165903"/>
                <a:gd name="connsiteY13" fmla="*/ 15875 h 53986"/>
                <a:gd name="connsiteX14" fmla="*/ 140276 w 165903"/>
                <a:gd name="connsiteY14" fmla="*/ 22225 h 53986"/>
                <a:gd name="connsiteX15" fmla="*/ 159326 w 165903"/>
                <a:gd name="connsiteY15" fmla="*/ 31750 h 53986"/>
                <a:gd name="connsiteX16" fmla="*/ 165676 w 165903"/>
                <a:gd name="connsiteY16" fmla="*/ 41275 h 53986"/>
                <a:gd name="connsiteX17" fmla="*/ 152976 w 165903"/>
                <a:gd name="connsiteY17" fmla="*/ 53975 h 53986"/>
                <a:gd name="connsiteX18" fmla="*/ 143451 w 165903"/>
                <a:gd name="connsiteY18" fmla="*/ 41275 h 5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903" h="53986">
                  <a:moveTo>
                    <a:pt x="143451" y="41275"/>
                  </a:moveTo>
                  <a:lnTo>
                    <a:pt x="143451" y="41275"/>
                  </a:lnTo>
                  <a:cubicBezTo>
                    <a:pt x="133926" y="43392"/>
                    <a:pt x="124612" y="46976"/>
                    <a:pt x="114876" y="47625"/>
                  </a:cubicBezTo>
                  <a:cubicBezTo>
                    <a:pt x="108453" y="48053"/>
                    <a:pt x="102160" y="45602"/>
                    <a:pt x="95826" y="44450"/>
                  </a:cubicBezTo>
                  <a:cubicBezTo>
                    <a:pt x="90517" y="43485"/>
                    <a:pt x="85219" y="42446"/>
                    <a:pt x="79951" y="41275"/>
                  </a:cubicBezTo>
                  <a:cubicBezTo>
                    <a:pt x="75691" y="40328"/>
                    <a:pt x="71530" y="38956"/>
                    <a:pt x="67251" y="38100"/>
                  </a:cubicBezTo>
                  <a:cubicBezTo>
                    <a:pt x="60938" y="36837"/>
                    <a:pt x="54485" y="36322"/>
                    <a:pt x="48201" y="34925"/>
                  </a:cubicBezTo>
                  <a:cubicBezTo>
                    <a:pt x="44934" y="34199"/>
                    <a:pt x="41894" y="32669"/>
                    <a:pt x="38676" y="31750"/>
                  </a:cubicBezTo>
                  <a:cubicBezTo>
                    <a:pt x="34480" y="30551"/>
                    <a:pt x="30156" y="29829"/>
                    <a:pt x="25976" y="28575"/>
                  </a:cubicBezTo>
                  <a:cubicBezTo>
                    <a:pt x="19565" y="26652"/>
                    <a:pt x="6926" y="22225"/>
                    <a:pt x="6926" y="22225"/>
                  </a:cubicBezTo>
                  <a:cubicBezTo>
                    <a:pt x="-804" y="-965"/>
                    <a:pt x="-5918" y="4798"/>
                    <a:pt x="13276" y="0"/>
                  </a:cubicBezTo>
                  <a:cubicBezTo>
                    <a:pt x="28929" y="2236"/>
                    <a:pt x="34592" y="2267"/>
                    <a:pt x="48201" y="6350"/>
                  </a:cubicBezTo>
                  <a:cubicBezTo>
                    <a:pt x="54612" y="8273"/>
                    <a:pt x="60572" y="12255"/>
                    <a:pt x="67251" y="12700"/>
                  </a:cubicBezTo>
                  <a:lnTo>
                    <a:pt x="114876" y="15875"/>
                  </a:lnTo>
                  <a:cubicBezTo>
                    <a:pt x="120914" y="17083"/>
                    <a:pt x="133767" y="18971"/>
                    <a:pt x="140276" y="22225"/>
                  </a:cubicBezTo>
                  <a:cubicBezTo>
                    <a:pt x="164895" y="34535"/>
                    <a:pt x="135385" y="23770"/>
                    <a:pt x="159326" y="31750"/>
                  </a:cubicBezTo>
                  <a:cubicBezTo>
                    <a:pt x="161443" y="34925"/>
                    <a:pt x="165049" y="37511"/>
                    <a:pt x="165676" y="41275"/>
                  </a:cubicBezTo>
                  <a:cubicBezTo>
                    <a:pt x="167315" y="51107"/>
                    <a:pt x="159804" y="52609"/>
                    <a:pt x="152976" y="53975"/>
                  </a:cubicBezTo>
                  <a:cubicBezTo>
                    <a:pt x="150900" y="54390"/>
                    <a:pt x="145039" y="43392"/>
                    <a:pt x="143451" y="4127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272"/>
            <p:cNvSpPr/>
            <p:nvPr/>
          </p:nvSpPr>
          <p:spPr>
            <a:xfrm>
              <a:off x="8228802" y="872111"/>
              <a:ext cx="163951" cy="78490"/>
            </a:xfrm>
            <a:custGeom>
              <a:avLst/>
              <a:gdLst>
                <a:gd name="connsiteX0" fmla="*/ 124517 w 238823"/>
                <a:gd name="connsiteY0" fmla="*/ 60325 h 79375"/>
                <a:gd name="connsiteX1" fmla="*/ 124517 w 238823"/>
                <a:gd name="connsiteY1" fmla="*/ 60325 h 79375"/>
                <a:gd name="connsiteX2" fmla="*/ 92767 w 238823"/>
                <a:gd name="connsiteY2" fmla="*/ 57150 h 79375"/>
                <a:gd name="connsiteX3" fmla="*/ 70542 w 238823"/>
                <a:gd name="connsiteY3" fmla="*/ 50800 h 79375"/>
                <a:gd name="connsiteX4" fmla="*/ 57842 w 238823"/>
                <a:gd name="connsiteY4" fmla="*/ 47625 h 79375"/>
                <a:gd name="connsiteX5" fmla="*/ 48317 w 238823"/>
                <a:gd name="connsiteY5" fmla="*/ 44450 h 79375"/>
                <a:gd name="connsiteX6" fmla="*/ 29267 w 238823"/>
                <a:gd name="connsiteY6" fmla="*/ 31750 h 79375"/>
                <a:gd name="connsiteX7" fmla="*/ 16567 w 238823"/>
                <a:gd name="connsiteY7" fmla="*/ 12700 h 79375"/>
                <a:gd name="connsiteX8" fmla="*/ 10217 w 238823"/>
                <a:gd name="connsiteY8" fmla="*/ 3175 h 79375"/>
                <a:gd name="connsiteX9" fmla="*/ 692 w 238823"/>
                <a:gd name="connsiteY9" fmla="*/ 0 h 79375"/>
                <a:gd name="connsiteX10" fmla="*/ 26092 w 238823"/>
                <a:gd name="connsiteY10" fmla="*/ 6350 h 79375"/>
                <a:gd name="connsiteX11" fmla="*/ 38792 w 238823"/>
                <a:gd name="connsiteY11" fmla="*/ 9525 h 79375"/>
                <a:gd name="connsiteX12" fmla="*/ 57842 w 238823"/>
                <a:gd name="connsiteY12" fmla="*/ 15875 h 79375"/>
                <a:gd name="connsiteX13" fmla="*/ 67367 w 238823"/>
                <a:gd name="connsiteY13" fmla="*/ 22225 h 79375"/>
                <a:gd name="connsiteX14" fmla="*/ 86417 w 238823"/>
                <a:gd name="connsiteY14" fmla="*/ 28575 h 79375"/>
                <a:gd name="connsiteX15" fmla="*/ 134042 w 238823"/>
                <a:gd name="connsiteY15" fmla="*/ 25400 h 79375"/>
                <a:gd name="connsiteX16" fmla="*/ 156267 w 238823"/>
                <a:gd name="connsiteY16" fmla="*/ 19050 h 79375"/>
                <a:gd name="connsiteX17" fmla="*/ 226117 w 238823"/>
                <a:gd name="connsiteY17" fmla="*/ 25400 h 79375"/>
                <a:gd name="connsiteX18" fmla="*/ 235642 w 238823"/>
                <a:gd name="connsiteY18" fmla="*/ 28575 h 79375"/>
                <a:gd name="connsiteX19" fmla="*/ 235642 w 238823"/>
                <a:gd name="connsiteY19" fmla="*/ 53975 h 79375"/>
                <a:gd name="connsiteX20" fmla="*/ 229292 w 238823"/>
                <a:gd name="connsiteY20" fmla="*/ 73025 h 79375"/>
                <a:gd name="connsiteX21" fmla="*/ 219767 w 238823"/>
                <a:gd name="connsiteY21" fmla="*/ 79375 h 79375"/>
                <a:gd name="connsiteX22" fmla="*/ 153092 w 238823"/>
                <a:gd name="connsiteY22" fmla="*/ 76200 h 79375"/>
                <a:gd name="connsiteX23" fmla="*/ 149917 w 238823"/>
                <a:gd name="connsiteY23" fmla="*/ 57150 h 79375"/>
                <a:gd name="connsiteX24" fmla="*/ 124517 w 238823"/>
                <a:gd name="connsiteY24" fmla="*/ 60325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8823" h="79375">
                  <a:moveTo>
                    <a:pt x="124517" y="60325"/>
                  </a:moveTo>
                  <a:lnTo>
                    <a:pt x="124517" y="60325"/>
                  </a:lnTo>
                  <a:cubicBezTo>
                    <a:pt x="113934" y="59267"/>
                    <a:pt x="103296" y="58654"/>
                    <a:pt x="92767" y="57150"/>
                  </a:cubicBezTo>
                  <a:cubicBezTo>
                    <a:pt x="82841" y="55732"/>
                    <a:pt x="79589" y="53385"/>
                    <a:pt x="70542" y="50800"/>
                  </a:cubicBezTo>
                  <a:cubicBezTo>
                    <a:pt x="66346" y="49601"/>
                    <a:pt x="62038" y="48824"/>
                    <a:pt x="57842" y="47625"/>
                  </a:cubicBezTo>
                  <a:cubicBezTo>
                    <a:pt x="54624" y="46706"/>
                    <a:pt x="51243" y="46075"/>
                    <a:pt x="48317" y="44450"/>
                  </a:cubicBezTo>
                  <a:cubicBezTo>
                    <a:pt x="41646" y="40744"/>
                    <a:pt x="29267" y="31750"/>
                    <a:pt x="29267" y="31750"/>
                  </a:cubicBezTo>
                  <a:lnTo>
                    <a:pt x="16567" y="12700"/>
                  </a:lnTo>
                  <a:cubicBezTo>
                    <a:pt x="14450" y="9525"/>
                    <a:pt x="13837" y="4382"/>
                    <a:pt x="10217" y="3175"/>
                  </a:cubicBezTo>
                  <a:cubicBezTo>
                    <a:pt x="7042" y="2117"/>
                    <a:pt x="-2655" y="0"/>
                    <a:pt x="692" y="0"/>
                  </a:cubicBezTo>
                  <a:cubicBezTo>
                    <a:pt x="10375" y="0"/>
                    <a:pt x="17323" y="3845"/>
                    <a:pt x="26092" y="6350"/>
                  </a:cubicBezTo>
                  <a:cubicBezTo>
                    <a:pt x="30288" y="7549"/>
                    <a:pt x="34612" y="8271"/>
                    <a:pt x="38792" y="9525"/>
                  </a:cubicBezTo>
                  <a:cubicBezTo>
                    <a:pt x="45203" y="11448"/>
                    <a:pt x="52273" y="12162"/>
                    <a:pt x="57842" y="15875"/>
                  </a:cubicBezTo>
                  <a:cubicBezTo>
                    <a:pt x="61017" y="17992"/>
                    <a:pt x="63880" y="20675"/>
                    <a:pt x="67367" y="22225"/>
                  </a:cubicBezTo>
                  <a:cubicBezTo>
                    <a:pt x="73484" y="24943"/>
                    <a:pt x="86417" y="28575"/>
                    <a:pt x="86417" y="28575"/>
                  </a:cubicBezTo>
                  <a:cubicBezTo>
                    <a:pt x="102292" y="27517"/>
                    <a:pt x="118219" y="27066"/>
                    <a:pt x="134042" y="25400"/>
                  </a:cubicBezTo>
                  <a:cubicBezTo>
                    <a:pt x="139869" y="24787"/>
                    <a:pt x="150364" y="21018"/>
                    <a:pt x="156267" y="19050"/>
                  </a:cubicBezTo>
                  <a:cubicBezTo>
                    <a:pt x="186326" y="20818"/>
                    <a:pt x="201343" y="19207"/>
                    <a:pt x="226117" y="25400"/>
                  </a:cubicBezTo>
                  <a:cubicBezTo>
                    <a:pt x="229364" y="26212"/>
                    <a:pt x="232467" y="27517"/>
                    <a:pt x="235642" y="28575"/>
                  </a:cubicBezTo>
                  <a:cubicBezTo>
                    <a:pt x="239490" y="43969"/>
                    <a:pt x="240260" y="38581"/>
                    <a:pt x="235642" y="53975"/>
                  </a:cubicBezTo>
                  <a:cubicBezTo>
                    <a:pt x="233719" y="60386"/>
                    <a:pt x="234861" y="69312"/>
                    <a:pt x="229292" y="73025"/>
                  </a:cubicBezTo>
                  <a:lnTo>
                    <a:pt x="219767" y="79375"/>
                  </a:lnTo>
                  <a:cubicBezTo>
                    <a:pt x="197542" y="78317"/>
                    <a:pt x="175013" y="80012"/>
                    <a:pt x="153092" y="76200"/>
                  </a:cubicBezTo>
                  <a:cubicBezTo>
                    <a:pt x="100440" y="67043"/>
                    <a:pt x="184517" y="67530"/>
                    <a:pt x="149917" y="57150"/>
                  </a:cubicBezTo>
                  <a:cubicBezTo>
                    <a:pt x="138766" y="53805"/>
                    <a:pt x="128750" y="59796"/>
                    <a:pt x="124517" y="6032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273"/>
            <p:cNvSpPr/>
            <p:nvPr/>
          </p:nvSpPr>
          <p:spPr>
            <a:xfrm>
              <a:off x="8418726" y="925484"/>
              <a:ext cx="52634" cy="34535"/>
            </a:xfrm>
            <a:custGeom>
              <a:avLst/>
              <a:gdLst>
                <a:gd name="connsiteX0" fmla="*/ 66934 w 76670"/>
                <a:gd name="connsiteY0" fmla="*/ 31750 h 34925"/>
                <a:gd name="connsiteX1" fmla="*/ 66934 w 76670"/>
                <a:gd name="connsiteY1" fmla="*/ 31750 h 34925"/>
                <a:gd name="connsiteX2" fmla="*/ 38359 w 76670"/>
                <a:gd name="connsiteY2" fmla="*/ 34925 h 34925"/>
                <a:gd name="connsiteX3" fmla="*/ 3434 w 76670"/>
                <a:gd name="connsiteY3" fmla="*/ 28575 h 34925"/>
                <a:gd name="connsiteX4" fmla="*/ 3434 w 76670"/>
                <a:gd name="connsiteY4" fmla="*/ 9525 h 34925"/>
                <a:gd name="connsiteX5" fmla="*/ 66934 w 76670"/>
                <a:gd name="connsiteY5" fmla="*/ 0 h 34925"/>
                <a:gd name="connsiteX6" fmla="*/ 73284 w 76670"/>
                <a:gd name="connsiteY6" fmla="*/ 9525 h 34925"/>
                <a:gd name="connsiteX7" fmla="*/ 73284 w 76670"/>
                <a:gd name="connsiteY7" fmla="*/ 31750 h 34925"/>
                <a:gd name="connsiteX8" fmla="*/ 66934 w 76670"/>
                <a:gd name="connsiteY8" fmla="*/ 31750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670" h="34925">
                  <a:moveTo>
                    <a:pt x="66934" y="31750"/>
                  </a:moveTo>
                  <a:lnTo>
                    <a:pt x="66934" y="31750"/>
                  </a:lnTo>
                  <a:cubicBezTo>
                    <a:pt x="57409" y="32808"/>
                    <a:pt x="47943" y="34925"/>
                    <a:pt x="38359" y="34925"/>
                  </a:cubicBezTo>
                  <a:cubicBezTo>
                    <a:pt x="20408" y="34925"/>
                    <a:pt x="16829" y="33040"/>
                    <a:pt x="3434" y="28575"/>
                  </a:cubicBezTo>
                  <a:cubicBezTo>
                    <a:pt x="1806" y="23690"/>
                    <a:pt x="-3404" y="14410"/>
                    <a:pt x="3434" y="9525"/>
                  </a:cubicBezTo>
                  <a:cubicBezTo>
                    <a:pt x="16936" y="-120"/>
                    <a:pt x="59393" y="539"/>
                    <a:pt x="66934" y="0"/>
                  </a:cubicBezTo>
                  <a:cubicBezTo>
                    <a:pt x="69051" y="3175"/>
                    <a:pt x="71577" y="6112"/>
                    <a:pt x="73284" y="9525"/>
                  </a:cubicBezTo>
                  <a:cubicBezTo>
                    <a:pt x="76653" y="16263"/>
                    <a:pt x="78817" y="24834"/>
                    <a:pt x="73284" y="31750"/>
                  </a:cubicBezTo>
                  <a:cubicBezTo>
                    <a:pt x="70476" y="35260"/>
                    <a:pt x="67992" y="31750"/>
                    <a:pt x="66934" y="3175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274"/>
            <p:cNvSpPr/>
            <p:nvPr/>
          </p:nvSpPr>
          <p:spPr>
            <a:xfrm>
              <a:off x="8244466" y="938043"/>
              <a:ext cx="27906" cy="25117"/>
            </a:xfrm>
            <a:custGeom>
              <a:avLst/>
              <a:gdLst>
                <a:gd name="connsiteX0" fmla="*/ 35024 w 40650"/>
                <a:gd name="connsiteY0" fmla="*/ 25400 h 25400"/>
                <a:gd name="connsiteX1" fmla="*/ 35024 w 40650"/>
                <a:gd name="connsiteY1" fmla="*/ 25400 h 25400"/>
                <a:gd name="connsiteX2" fmla="*/ 6449 w 40650"/>
                <a:gd name="connsiteY2" fmla="*/ 19050 h 25400"/>
                <a:gd name="connsiteX3" fmla="*/ 99 w 40650"/>
                <a:gd name="connsiteY3" fmla="*/ 9525 h 25400"/>
                <a:gd name="connsiteX4" fmla="*/ 19149 w 40650"/>
                <a:gd name="connsiteY4" fmla="*/ 0 h 25400"/>
                <a:gd name="connsiteX5" fmla="*/ 35024 w 40650"/>
                <a:gd name="connsiteY5" fmla="*/ 3175 h 25400"/>
                <a:gd name="connsiteX6" fmla="*/ 35024 w 40650"/>
                <a:gd name="connsiteY6" fmla="*/ 2540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50" h="25400">
                  <a:moveTo>
                    <a:pt x="35024" y="25400"/>
                  </a:moveTo>
                  <a:lnTo>
                    <a:pt x="35024" y="25400"/>
                  </a:lnTo>
                  <a:cubicBezTo>
                    <a:pt x="25499" y="23283"/>
                    <a:pt x="15332" y="23088"/>
                    <a:pt x="6449" y="19050"/>
                  </a:cubicBezTo>
                  <a:cubicBezTo>
                    <a:pt x="2975" y="17471"/>
                    <a:pt x="-649" y="13267"/>
                    <a:pt x="99" y="9525"/>
                  </a:cubicBezTo>
                  <a:cubicBezTo>
                    <a:pt x="978" y="5129"/>
                    <a:pt x="16029" y="1040"/>
                    <a:pt x="19149" y="0"/>
                  </a:cubicBezTo>
                  <a:cubicBezTo>
                    <a:pt x="24441" y="1058"/>
                    <a:pt x="32031" y="-1315"/>
                    <a:pt x="35024" y="3175"/>
                  </a:cubicBezTo>
                  <a:cubicBezTo>
                    <a:pt x="47683" y="22163"/>
                    <a:pt x="35024" y="21696"/>
                    <a:pt x="35024" y="2540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275"/>
            <p:cNvSpPr/>
            <p:nvPr/>
          </p:nvSpPr>
          <p:spPr>
            <a:xfrm>
              <a:off x="8390381" y="824861"/>
              <a:ext cx="78653" cy="50388"/>
            </a:xfrm>
            <a:custGeom>
              <a:avLst/>
              <a:gdLst>
                <a:gd name="connsiteX0" fmla="*/ 54247 w 114572"/>
                <a:gd name="connsiteY0" fmla="*/ 44607 h 50957"/>
                <a:gd name="connsiteX1" fmla="*/ 54247 w 114572"/>
                <a:gd name="connsiteY1" fmla="*/ 44607 h 50957"/>
                <a:gd name="connsiteX2" fmla="*/ 28847 w 114572"/>
                <a:gd name="connsiteY2" fmla="*/ 35082 h 50957"/>
                <a:gd name="connsiteX3" fmla="*/ 19322 w 114572"/>
                <a:gd name="connsiteY3" fmla="*/ 31907 h 50957"/>
                <a:gd name="connsiteX4" fmla="*/ 12972 w 114572"/>
                <a:gd name="connsiteY4" fmla="*/ 22382 h 50957"/>
                <a:gd name="connsiteX5" fmla="*/ 3447 w 114572"/>
                <a:gd name="connsiteY5" fmla="*/ 16032 h 50957"/>
                <a:gd name="connsiteX6" fmla="*/ 272 w 114572"/>
                <a:gd name="connsiteY6" fmla="*/ 6507 h 50957"/>
                <a:gd name="connsiteX7" fmla="*/ 9797 w 114572"/>
                <a:gd name="connsiteY7" fmla="*/ 157 h 50957"/>
                <a:gd name="connsiteX8" fmla="*/ 54247 w 114572"/>
                <a:gd name="connsiteY8" fmla="*/ 3332 h 50957"/>
                <a:gd name="connsiteX9" fmla="*/ 63772 w 114572"/>
                <a:gd name="connsiteY9" fmla="*/ 6507 h 50957"/>
                <a:gd name="connsiteX10" fmla="*/ 76472 w 114572"/>
                <a:gd name="connsiteY10" fmla="*/ 9682 h 50957"/>
                <a:gd name="connsiteX11" fmla="*/ 95522 w 114572"/>
                <a:gd name="connsiteY11" fmla="*/ 22382 h 50957"/>
                <a:gd name="connsiteX12" fmla="*/ 105047 w 114572"/>
                <a:gd name="connsiteY12" fmla="*/ 28732 h 50957"/>
                <a:gd name="connsiteX13" fmla="*/ 114572 w 114572"/>
                <a:gd name="connsiteY13" fmla="*/ 35082 h 50957"/>
                <a:gd name="connsiteX14" fmla="*/ 85997 w 114572"/>
                <a:gd name="connsiteY14" fmla="*/ 50957 h 50957"/>
                <a:gd name="connsiteX15" fmla="*/ 73297 w 114572"/>
                <a:gd name="connsiteY15" fmla="*/ 47782 h 50957"/>
                <a:gd name="connsiteX16" fmla="*/ 54247 w 114572"/>
                <a:gd name="connsiteY16" fmla="*/ 44607 h 5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572" h="50957">
                  <a:moveTo>
                    <a:pt x="54247" y="44607"/>
                  </a:moveTo>
                  <a:lnTo>
                    <a:pt x="54247" y="44607"/>
                  </a:lnTo>
                  <a:lnTo>
                    <a:pt x="28847" y="35082"/>
                  </a:lnTo>
                  <a:cubicBezTo>
                    <a:pt x="25702" y="33938"/>
                    <a:pt x="21935" y="33998"/>
                    <a:pt x="19322" y="31907"/>
                  </a:cubicBezTo>
                  <a:cubicBezTo>
                    <a:pt x="16342" y="29523"/>
                    <a:pt x="15670" y="25080"/>
                    <a:pt x="12972" y="22382"/>
                  </a:cubicBezTo>
                  <a:cubicBezTo>
                    <a:pt x="10274" y="19684"/>
                    <a:pt x="6622" y="18149"/>
                    <a:pt x="3447" y="16032"/>
                  </a:cubicBezTo>
                  <a:cubicBezTo>
                    <a:pt x="2389" y="12857"/>
                    <a:pt x="-971" y="9614"/>
                    <a:pt x="272" y="6507"/>
                  </a:cubicBezTo>
                  <a:cubicBezTo>
                    <a:pt x="1689" y="2964"/>
                    <a:pt x="5988" y="381"/>
                    <a:pt x="9797" y="157"/>
                  </a:cubicBezTo>
                  <a:cubicBezTo>
                    <a:pt x="24626" y="-715"/>
                    <a:pt x="39430" y="2274"/>
                    <a:pt x="54247" y="3332"/>
                  </a:cubicBezTo>
                  <a:cubicBezTo>
                    <a:pt x="57422" y="4390"/>
                    <a:pt x="60554" y="5588"/>
                    <a:pt x="63772" y="6507"/>
                  </a:cubicBezTo>
                  <a:cubicBezTo>
                    <a:pt x="67968" y="7706"/>
                    <a:pt x="72569" y="7731"/>
                    <a:pt x="76472" y="9682"/>
                  </a:cubicBezTo>
                  <a:cubicBezTo>
                    <a:pt x="83298" y="13095"/>
                    <a:pt x="89172" y="18149"/>
                    <a:pt x="95522" y="22382"/>
                  </a:cubicBezTo>
                  <a:lnTo>
                    <a:pt x="105047" y="28732"/>
                  </a:lnTo>
                  <a:lnTo>
                    <a:pt x="114572" y="35082"/>
                  </a:lnTo>
                  <a:cubicBezTo>
                    <a:pt x="92737" y="49638"/>
                    <a:pt x="102762" y="45369"/>
                    <a:pt x="85997" y="50957"/>
                  </a:cubicBezTo>
                  <a:cubicBezTo>
                    <a:pt x="81764" y="49899"/>
                    <a:pt x="77477" y="49036"/>
                    <a:pt x="73297" y="47782"/>
                  </a:cubicBezTo>
                  <a:cubicBezTo>
                    <a:pt x="66886" y="45859"/>
                    <a:pt x="54247" y="41432"/>
                    <a:pt x="54247" y="44607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276"/>
            <p:cNvSpPr/>
            <p:nvPr/>
          </p:nvSpPr>
          <p:spPr>
            <a:xfrm>
              <a:off x="8416062" y="734588"/>
              <a:ext cx="224552" cy="106848"/>
            </a:xfrm>
            <a:custGeom>
              <a:avLst/>
              <a:gdLst>
                <a:gd name="connsiteX0" fmla="*/ 17780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40" fmla="*/ 177800 w 327100"/>
                <a:gd name="connsiteY40" fmla="*/ 98425 h 107950"/>
                <a:gd name="connsiteX0-1" fmla="*/ 133350 w 327100"/>
                <a:gd name="connsiteY0-2" fmla="*/ 98425 h 107950"/>
                <a:gd name="connsiteX1-3" fmla="*/ 177800 w 327100"/>
                <a:gd name="connsiteY1-4" fmla="*/ 98425 h 107950"/>
                <a:gd name="connsiteX2-5" fmla="*/ 149225 w 327100"/>
                <a:gd name="connsiteY2-6" fmla="*/ 104775 h 107950"/>
                <a:gd name="connsiteX3-7" fmla="*/ 130175 w 327100"/>
                <a:gd name="connsiteY3-8" fmla="*/ 95250 h 107950"/>
                <a:gd name="connsiteX4-9" fmla="*/ 114300 w 327100"/>
                <a:gd name="connsiteY4-10" fmla="*/ 92075 h 107950"/>
                <a:gd name="connsiteX5-11" fmla="*/ 104775 w 327100"/>
                <a:gd name="connsiteY5-12" fmla="*/ 85725 h 107950"/>
                <a:gd name="connsiteX6-13" fmla="*/ 82550 w 327100"/>
                <a:gd name="connsiteY6-14" fmla="*/ 79375 h 107950"/>
                <a:gd name="connsiteX7-15" fmla="*/ 73025 w 327100"/>
                <a:gd name="connsiteY7-16" fmla="*/ 73025 h 107950"/>
                <a:gd name="connsiteX8-17" fmla="*/ 63500 w 327100"/>
                <a:gd name="connsiteY8-18" fmla="*/ 69850 h 107950"/>
                <a:gd name="connsiteX9-19" fmla="*/ 44450 w 327100"/>
                <a:gd name="connsiteY9-20" fmla="*/ 57150 h 107950"/>
                <a:gd name="connsiteX10-21" fmla="*/ 25400 w 327100"/>
                <a:gd name="connsiteY10-22" fmla="*/ 50800 h 107950"/>
                <a:gd name="connsiteX11-23" fmla="*/ 15875 w 327100"/>
                <a:gd name="connsiteY11-24" fmla="*/ 47625 h 107950"/>
                <a:gd name="connsiteX12-25" fmla="*/ 3175 w 327100"/>
                <a:gd name="connsiteY12-26" fmla="*/ 44450 h 107950"/>
                <a:gd name="connsiteX13-27" fmla="*/ 0 w 327100"/>
                <a:gd name="connsiteY13-28" fmla="*/ 34925 h 107950"/>
                <a:gd name="connsiteX14-29" fmla="*/ 9525 w 327100"/>
                <a:gd name="connsiteY14-30" fmla="*/ 15875 h 107950"/>
                <a:gd name="connsiteX15-31" fmla="*/ 12700 w 327100"/>
                <a:gd name="connsiteY15-32" fmla="*/ 6350 h 107950"/>
                <a:gd name="connsiteX16-33" fmla="*/ 31750 w 327100"/>
                <a:gd name="connsiteY16-34" fmla="*/ 0 h 107950"/>
                <a:gd name="connsiteX17-35" fmla="*/ 123825 w 327100"/>
                <a:gd name="connsiteY17-36" fmla="*/ 3175 h 107950"/>
                <a:gd name="connsiteX18-37" fmla="*/ 155575 w 327100"/>
                <a:gd name="connsiteY18-38" fmla="*/ 15875 h 107950"/>
                <a:gd name="connsiteX19-39" fmla="*/ 165100 w 327100"/>
                <a:gd name="connsiteY19-40" fmla="*/ 22225 h 107950"/>
                <a:gd name="connsiteX20-41" fmla="*/ 174625 w 327100"/>
                <a:gd name="connsiteY20-42" fmla="*/ 25400 h 107950"/>
                <a:gd name="connsiteX21-43" fmla="*/ 184150 w 327100"/>
                <a:gd name="connsiteY21-44" fmla="*/ 31750 h 107950"/>
                <a:gd name="connsiteX22-45" fmla="*/ 193675 w 327100"/>
                <a:gd name="connsiteY22-46" fmla="*/ 34925 h 107950"/>
                <a:gd name="connsiteX23-47" fmla="*/ 247650 w 327100"/>
                <a:gd name="connsiteY23-48" fmla="*/ 41275 h 107950"/>
                <a:gd name="connsiteX24-49" fmla="*/ 257175 w 327100"/>
                <a:gd name="connsiteY24-50" fmla="*/ 44450 h 107950"/>
                <a:gd name="connsiteX25-51" fmla="*/ 276225 w 327100"/>
                <a:gd name="connsiteY25-52" fmla="*/ 53975 h 107950"/>
                <a:gd name="connsiteX26-53" fmla="*/ 295275 w 327100"/>
                <a:gd name="connsiteY26-54" fmla="*/ 50800 h 107950"/>
                <a:gd name="connsiteX27-55" fmla="*/ 298450 w 327100"/>
                <a:gd name="connsiteY27-56" fmla="*/ 41275 h 107950"/>
                <a:gd name="connsiteX28-57" fmla="*/ 311150 w 327100"/>
                <a:gd name="connsiteY28-58" fmla="*/ 50800 h 107950"/>
                <a:gd name="connsiteX29-59" fmla="*/ 320675 w 327100"/>
                <a:gd name="connsiteY29-60" fmla="*/ 57150 h 107950"/>
                <a:gd name="connsiteX30-61" fmla="*/ 327025 w 327100"/>
                <a:gd name="connsiteY30-62" fmla="*/ 66675 h 107950"/>
                <a:gd name="connsiteX31-63" fmla="*/ 317500 w 327100"/>
                <a:gd name="connsiteY31-64" fmla="*/ 73025 h 107950"/>
                <a:gd name="connsiteX32-65" fmla="*/ 298450 w 327100"/>
                <a:gd name="connsiteY32-66" fmla="*/ 79375 h 107950"/>
                <a:gd name="connsiteX33-67" fmla="*/ 247650 w 327100"/>
                <a:gd name="connsiteY33-68" fmla="*/ 82550 h 107950"/>
                <a:gd name="connsiteX34-69" fmla="*/ 238125 w 327100"/>
                <a:gd name="connsiteY34-70" fmla="*/ 88900 h 107950"/>
                <a:gd name="connsiteX35-71" fmla="*/ 228600 w 327100"/>
                <a:gd name="connsiteY35-72" fmla="*/ 98425 h 107950"/>
                <a:gd name="connsiteX36-73" fmla="*/ 219075 w 327100"/>
                <a:gd name="connsiteY36-74" fmla="*/ 101600 h 107950"/>
                <a:gd name="connsiteX37-75" fmla="*/ 209550 w 327100"/>
                <a:gd name="connsiteY37-76" fmla="*/ 107950 h 107950"/>
                <a:gd name="connsiteX38-77" fmla="*/ 161925 w 327100"/>
                <a:gd name="connsiteY38-78" fmla="*/ 104775 h 107950"/>
                <a:gd name="connsiteX39-79" fmla="*/ 133350 w 327100"/>
                <a:gd name="connsiteY39-80" fmla="*/ 98425 h 107950"/>
                <a:gd name="connsiteX0-81" fmla="*/ 133350 w 327100"/>
                <a:gd name="connsiteY0-82" fmla="*/ 98425 h 107950"/>
                <a:gd name="connsiteX1-83" fmla="*/ 177800 w 327100"/>
                <a:gd name="connsiteY1-84" fmla="*/ 98425 h 107950"/>
                <a:gd name="connsiteX2-85" fmla="*/ 149225 w 327100"/>
                <a:gd name="connsiteY2-86" fmla="*/ 104775 h 107950"/>
                <a:gd name="connsiteX3-87" fmla="*/ 130175 w 327100"/>
                <a:gd name="connsiteY3-88" fmla="*/ 95250 h 107950"/>
                <a:gd name="connsiteX4-89" fmla="*/ 114300 w 327100"/>
                <a:gd name="connsiteY4-90" fmla="*/ 92075 h 107950"/>
                <a:gd name="connsiteX5-91" fmla="*/ 104775 w 327100"/>
                <a:gd name="connsiteY5-92" fmla="*/ 85725 h 107950"/>
                <a:gd name="connsiteX6-93" fmla="*/ 82550 w 327100"/>
                <a:gd name="connsiteY6-94" fmla="*/ 79375 h 107950"/>
                <a:gd name="connsiteX7-95" fmla="*/ 73025 w 327100"/>
                <a:gd name="connsiteY7-96" fmla="*/ 73025 h 107950"/>
                <a:gd name="connsiteX8-97" fmla="*/ 63500 w 327100"/>
                <a:gd name="connsiteY8-98" fmla="*/ 69850 h 107950"/>
                <a:gd name="connsiteX9-99" fmla="*/ 44450 w 327100"/>
                <a:gd name="connsiteY9-100" fmla="*/ 57150 h 107950"/>
                <a:gd name="connsiteX10-101" fmla="*/ 25400 w 327100"/>
                <a:gd name="connsiteY10-102" fmla="*/ 50800 h 107950"/>
                <a:gd name="connsiteX11-103" fmla="*/ 15875 w 327100"/>
                <a:gd name="connsiteY11-104" fmla="*/ 47625 h 107950"/>
                <a:gd name="connsiteX12-105" fmla="*/ 3175 w 327100"/>
                <a:gd name="connsiteY12-106" fmla="*/ 44450 h 107950"/>
                <a:gd name="connsiteX13-107" fmla="*/ 0 w 327100"/>
                <a:gd name="connsiteY13-108" fmla="*/ 34925 h 107950"/>
                <a:gd name="connsiteX14-109" fmla="*/ 9525 w 327100"/>
                <a:gd name="connsiteY14-110" fmla="*/ 15875 h 107950"/>
                <a:gd name="connsiteX15-111" fmla="*/ 12700 w 327100"/>
                <a:gd name="connsiteY15-112" fmla="*/ 6350 h 107950"/>
                <a:gd name="connsiteX16-113" fmla="*/ 31750 w 327100"/>
                <a:gd name="connsiteY16-114" fmla="*/ 0 h 107950"/>
                <a:gd name="connsiteX17-115" fmla="*/ 123825 w 327100"/>
                <a:gd name="connsiteY17-116" fmla="*/ 3175 h 107950"/>
                <a:gd name="connsiteX18-117" fmla="*/ 155575 w 327100"/>
                <a:gd name="connsiteY18-118" fmla="*/ 15875 h 107950"/>
                <a:gd name="connsiteX19-119" fmla="*/ 165100 w 327100"/>
                <a:gd name="connsiteY19-120" fmla="*/ 22225 h 107950"/>
                <a:gd name="connsiteX20-121" fmla="*/ 174625 w 327100"/>
                <a:gd name="connsiteY20-122" fmla="*/ 25400 h 107950"/>
                <a:gd name="connsiteX21-123" fmla="*/ 184150 w 327100"/>
                <a:gd name="connsiteY21-124" fmla="*/ 31750 h 107950"/>
                <a:gd name="connsiteX22-125" fmla="*/ 193675 w 327100"/>
                <a:gd name="connsiteY22-126" fmla="*/ 34925 h 107950"/>
                <a:gd name="connsiteX23-127" fmla="*/ 247650 w 327100"/>
                <a:gd name="connsiteY23-128" fmla="*/ 41275 h 107950"/>
                <a:gd name="connsiteX24-129" fmla="*/ 257175 w 327100"/>
                <a:gd name="connsiteY24-130" fmla="*/ 44450 h 107950"/>
                <a:gd name="connsiteX25-131" fmla="*/ 276225 w 327100"/>
                <a:gd name="connsiteY25-132" fmla="*/ 53975 h 107950"/>
                <a:gd name="connsiteX26-133" fmla="*/ 295275 w 327100"/>
                <a:gd name="connsiteY26-134" fmla="*/ 50800 h 107950"/>
                <a:gd name="connsiteX27-135" fmla="*/ 298450 w 327100"/>
                <a:gd name="connsiteY27-136" fmla="*/ 41275 h 107950"/>
                <a:gd name="connsiteX28-137" fmla="*/ 311150 w 327100"/>
                <a:gd name="connsiteY28-138" fmla="*/ 50800 h 107950"/>
                <a:gd name="connsiteX29-139" fmla="*/ 320675 w 327100"/>
                <a:gd name="connsiteY29-140" fmla="*/ 57150 h 107950"/>
                <a:gd name="connsiteX30-141" fmla="*/ 327025 w 327100"/>
                <a:gd name="connsiteY30-142" fmla="*/ 66675 h 107950"/>
                <a:gd name="connsiteX31-143" fmla="*/ 317500 w 327100"/>
                <a:gd name="connsiteY31-144" fmla="*/ 73025 h 107950"/>
                <a:gd name="connsiteX32-145" fmla="*/ 298450 w 327100"/>
                <a:gd name="connsiteY32-146" fmla="*/ 79375 h 107950"/>
                <a:gd name="connsiteX33-147" fmla="*/ 247650 w 327100"/>
                <a:gd name="connsiteY33-148" fmla="*/ 82550 h 107950"/>
                <a:gd name="connsiteX34-149" fmla="*/ 238125 w 327100"/>
                <a:gd name="connsiteY34-150" fmla="*/ 88900 h 107950"/>
                <a:gd name="connsiteX35-151" fmla="*/ 228600 w 327100"/>
                <a:gd name="connsiteY35-152" fmla="*/ 98425 h 107950"/>
                <a:gd name="connsiteX36-153" fmla="*/ 219075 w 327100"/>
                <a:gd name="connsiteY36-154" fmla="*/ 101600 h 107950"/>
                <a:gd name="connsiteX37-155" fmla="*/ 209550 w 327100"/>
                <a:gd name="connsiteY37-156" fmla="*/ 107950 h 107950"/>
                <a:gd name="connsiteX38-157" fmla="*/ 133350 w 327100"/>
                <a:gd name="connsiteY38-158" fmla="*/ 98425 h 107950"/>
                <a:gd name="connsiteX0-159" fmla="*/ 133350 w 327100"/>
                <a:gd name="connsiteY0-160" fmla="*/ 98425 h 107950"/>
                <a:gd name="connsiteX1-161" fmla="*/ 149225 w 327100"/>
                <a:gd name="connsiteY1-162" fmla="*/ 104775 h 107950"/>
                <a:gd name="connsiteX2-163" fmla="*/ 130175 w 327100"/>
                <a:gd name="connsiteY2-164" fmla="*/ 95250 h 107950"/>
                <a:gd name="connsiteX3-165" fmla="*/ 114300 w 327100"/>
                <a:gd name="connsiteY3-166" fmla="*/ 92075 h 107950"/>
                <a:gd name="connsiteX4-167" fmla="*/ 104775 w 327100"/>
                <a:gd name="connsiteY4-168" fmla="*/ 85725 h 107950"/>
                <a:gd name="connsiteX5-169" fmla="*/ 82550 w 327100"/>
                <a:gd name="connsiteY5-170" fmla="*/ 79375 h 107950"/>
                <a:gd name="connsiteX6-171" fmla="*/ 73025 w 327100"/>
                <a:gd name="connsiteY6-172" fmla="*/ 73025 h 107950"/>
                <a:gd name="connsiteX7-173" fmla="*/ 63500 w 327100"/>
                <a:gd name="connsiteY7-174" fmla="*/ 69850 h 107950"/>
                <a:gd name="connsiteX8-175" fmla="*/ 44450 w 327100"/>
                <a:gd name="connsiteY8-176" fmla="*/ 57150 h 107950"/>
                <a:gd name="connsiteX9-177" fmla="*/ 25400 w 327100"/>
                <a:gd name="connsiteY9-178" fmla="*/ 50800 h 107950"/>
                <a:gd name="connsiteX10-179" fmla="*/ 15875 w 327100"/>
                <a:gd name="connsiteY10-180" fmla="*/ 47625 h 107950"/>
                <a:gd name="connsiteX11-181" fmla="*/ 3175 w 327100"/>
                <a:gd name="connsiteY11-182" fmla="*/ 44450 h 107950"/>
                <a:gd name="connsiteX12-183" fmla="*/ 0 w 327100"/>
                <a:gd name="connsiteY12-184" fmla="*/ 34925 h 107950"/>
                <a:gd name="connsiteX13-185" fmla="*/ 9525 w 327100"/>
                <a:gd name="connsiteY13-186" fmla="*/ 15875 h 107950"/>
                <a:gd name="connsiteX14-187" fmla="*/ 12700 w 327100"/>
                <a:gd name="connsiteY14-188" fmla="*/ 6350 h 107950"/>
                <a:gd name="connsiteX15-189" fmla="*/ 31750 w 327100"/>
                <a:gd name="connsiteY15-190" fmla="*/ 0 h 107950"/>
                <a:gd name="connsiteX16-191" fmla="*/ 123825 w 327100"/>
                <a:gd name="connsiteY16-192" fmla="*/ 3175 h 107950"/>
                <a:gd name="connsiteX17-193" fmla="*/ 155575 w 327100"/>
                <a:gd name="connsiteY17-194" fmla="*/ 15875 h 107950"/>
                <a:gd name="connsiteX18-195" fmla="*/ 165100 w 327100"/>
                <a:gd name="connsiteY18-196" fmla="*/ 22225 h 107950"/>
                <a:gd name="connsiteX19-197" fmla="*/ 174625 w 327100"/>
                <a:gd name="connsiteY19-198" fmla="*/ 25400 h 107950"/>
                <a:gd name="connsiteX20-199" fmla="*/ 184150 w 327100"/>
                <a:gd name="connsiteY20-200" fmla="*/ 31750 h 107950"/>
                <a:gd name="connsiteX21-201" fmla="*/ 193675 w 327100"/>
                <a:gd name="connsiteY21-202" fmla="*/ 34925 h 107950"/>
                <a:gd name="connsiteX22-203" fmla="*/ 247650 w 327100"/>
                <a:gd name="connsiteY22-204" fmla="*/ 41275 h 107950"/>
                <a:gd name="connsiteX23-205" fmla="*/ 257175 w 327100"/>
                <a:gd name="connsiteY23-206" fmla="*/ 44450 h 107950"/>
                <a:gd name="connsiteX24-207" fmla="*/ 276225 w 327100"/>
                <a:gd name="connsiteY24-208" fmla="*/ 53975 h 107950"/>
                <a:gd name="connsiteX25-209" fmla="*/ 295275 w 327100"/>
                <a:gd name="connsiteY25-210" fmla="*/ 50800 h 107950"/>
                <a:gd name="connsiteX26-211" fmla="*/ 298450 w 327100"/>
                <a:gd name="connsiteY26-212" fmla="*/ 41275 h 107950"/>
                <a:gd name="connsiteX27-213" fmla="*/ 311150 w 327100"/>
                <a:gd name="connsiteY27-214" fmla="*/ 50800 h 107950"/>
                <a:gd name="connsiteX28-215" fmla="*/ 320675 w 327100"/>
                <a:gd name="connsiteY28-216" fmla="*/ 57150 h 107950"/>
                <a:gd name="connsiteX29-217" fmla="*/ 327025 w 327100"/>
                <a:gd name="connsiteY29-218" fmla="*/ 66675 h 107950"/>
                <a:gd name="connsiteX30-219" fmla="*/ 317500 w 327100"/>
                <a:gd name="connsiteY30-220" fmla="*/ 73025 h 107950"/>
                <a:gd name="connsiteX31-221" fmla="*/ 298450 w 327100"/>
                <a:gd name="connsiteY31-222" fmla="*/ 79375 h 107950"/>
                <a:gd name="connsiteX32-223" fmla="*/ 247650 w 327100"/>
                <a:gd name="connsiteY32-224" fmla="*/ 82550 h 107950"/>
                <a:gd name="connsiteX33-225" fmla="*/ 238125 w 327100"/>
                <a:gd name="connsiteY33-226" fmla="*/ 88900 h 107950"/>
                <a:gd name="connsiteX34-227" fmla="*/ 228600 w 327100"/>
                <a:gd name="connsiteY34-228" fmla="*/ 98425 h 107950"/>
                <a:gd name="connsiteX35-229" fmla="*/ 219075 w 327100"/>
                <a:gd name="connsiteY35-230" fmla="*/ 101600 h 107950"/>
                <a:gd name="connsiteX36-231" fmla="*/ 209550 w 327100"/>
                <a:gd name="connsiteY36-232" fmla="*/ 107950 h 107950"/>
                <a:gd name="connsiteX37-233" fmla="*/ 133350 w 327100"/>
                <a:gd name="connsiteY37-234" fmla="*/ 98425 h 107950"/>
                <a:gd name="connsiteX0-235" fmla="*/ 209550 w 327100"/>
                <a:gd name="connsiteY0-236" fmla="*/ 107950 h 108052"/>
                <a:gd name="connsiteX1-237" fmla="*/ 149225 w 327100"/>
                <a:gd name="connsiteY1-238" fmla="*/ 104775 h 108052"/>
                <a:gd name="connsiteX2-239" fmla="*/ 130175 w 327100"/>
                <a:gd name="connsiteY2-240" fmla="*/ 95250 h 108052"/>
                <a:gd name="connsiteX3-241" fmla="*/ 114300 w 327100"/>
                <a:gd name="connsiteY3-242" fmla="*/ 92075 h 108052"/>
                <a:gd name="connsiteX4-243" fmla="*/ 104775 w 327100"/>
                <a:gd name="connsiteY4-244" fmla="*/ 85725 h 108052"/>
                <a:gd name="connsiteX5-245" fmla="*/ 82550 w 327100"/>
                <a:gd name="connsiteY5-246" fmla="*/ 79375 h 108052"/>
                <a:gd name="connsiteX6-247" fmla="*/ 73025 w 327100"/>
                <a:gd name="connsiteY6-248" fmla="*/ 73025 h 108052"/>
                <a:gd name="connsiteX7-249" fmla="*/ 63500 w 327100"/>
                <a:gd name="connsiteY7-250" fmla="*/ 69850 h 108052"/>
                <a:gd name="connsiteX8-251" fmla="*/ 44450 w 327100"/>
                <a:gd name="connsiteY8-252" fmla="*/ 57150 h 108052"/>
                <a:gd name="connsiteX9-253" fmla="*/ 25400 w 327100"/>
                <a:gd name="connsiteY9-254" fmla="*/ 50800 h 108052"/>
                <a:gd name="connsiteX10-255" fmla="*/ 15875 w 327100"/>
                <a:gd name="connsiteY10-256" fmla="*/ 47625 h 108052"/>
                <a:gd name="connsiteX11-257" fmla="*/ 3175 w 327100"/>
                <a:gd name="connsiteY11-258" fmla="*/ 44450 h 108052"/>
                <a:gd name="connsiteX12-259" fmla="*/ 0 w 327100"/>
                <a:gd name="connsiteY12-260" fmla="*/ 34925 h 108052"/>
                <a:gd name="connsiteX13-261" fmla="*/ 9525 w 327100"/>
                <a:gd name="connsiteY13-262" fmla="*/ 15875 h 108052"/>
                <a:gd name="connsiteX14-263" fmla="*/ 12700 w 327100"/>
                <a:gd name="connsiteY14-264" fmla="*/ 6350 h 108052"/>
                <a:gd name="connsiteX15-265" fmla="*/ 31750 w 327100"/>
                <a:gd name="connsiteY15-266" fmla="*/ 0 h 108052"/>
                <a:gd name="connsiteX16-267" fmla="*/ 123825 w 327100"/>
                <a:gd name="connsiteY16-268" fmla="*/ 3175 h 108052"/>
                <a:gd name="connsiteX17-269" fmla="*/ 155575 w 327100"/>
                <a:gd name="connsiteY17-270" fmla="*/ 15875 h 108052"/>
                <a:gd name="connsiteX18-271" fmla="*/ 165100 w 327100"/>
                <a:gd name="connsiteY18-272" fmla="*/ 22225 h 108052"/>
                <a:gd name="connsiteX19-273" fmla="*/ 174625 w 327100"/>
                <a:gd name="connsiteY19-274" fmla="*/ 25400 h 108052"/>
                <a:gd name="connsiteX20-275" fmla="*/ 184150 w 327100"/>
                <a:gd name="connsiteY20-276" fmla="*/ 31750 h 108052"/>
                <a:gd name="connsiteX21-277" fmla="*/ 193675 w 327100"/>
                <a:gd name="connsiteY21-278" fmla="*/ 34925 h 108052"/>
                <a:gd name="connsiteX22-279" fmla="*/ 247650 w 327100"/>
                <a:gd name="connsiteY22-280" fmla="*/ 41275 h 108052"/>
                <a:gd name="connsiteX23-281" fmla="*/ 257175 w 327100"/>
                <a:gd name="connsiteY23-282" fmla="*/ 44450 h 108052"/>
                <a:gd name="connsiteX24-283" fmla="*/ 276225 w 327100"/>
                <a:gd name="connsiteY24-284" fmla="*/ 53975 h 108052"/>
                <a:gd name="connsiteX25-285" fmla="*/ 295275 w 327100"/>
                <a:gd name="connsiteY25-286" fmla="*/ 50800 h 108052"/>
                <a:gd name="connsiteX26-287" fmla="*/ 298450 w 327100"/>
                <a:gd name="connsiteY26-288" fmla="*/ 41275 h 108052"/>
                <a:gd name="connsiteX27-289" fmla="*/ 311150 w 327100"/>
                <a:gd name="connsiteY27-290" fmla="*/ 50800 h 108052"/>
                <a:gd name="connsiteX28-291" fmla="*/ 320675 w 327100"/>
                <a:gd name="connsiteY28-292" fmla="*/ 57150 h 108052"/>
                <a:gd name="connsiteX29-293" fmla="*/ 327025 w 327100"/>
                <a:gd name="connsiteY29-294" fmla="*/ 66675 h 108052"/>
                <a:gd name="connsiteX30-295" fmla="*/ 317500 w 327100"/>
                <a:gd name="connsiteY30-296" fmla="*/ 73025 h 108052"/>
                <a:gd name="connsiteX31-297" fmla="*/ 298450 w 327100"/>
                <a:gd name="connsiteY31-298" fmla="*/ 79375 h 108052"/>
                <a:gd name="connsiteX32-299" fmla="*/ 247650 w 327100"/>
                <a:gd name="connsiteY32-300" fmla="*/ 82550 h 108052"/>
                <a:gd name="connsiteX33-301" fmla="*/ 238125 w 327100"/>
                <a:gd name="connsiteY33-302" fmla="*/ 88900 h 108052"/>
                <a:gd name="connsiteX34-303" fmla="*/ 228600 w 327100"/>
                <a:gd name="connsiteY34-304" fmla="*/ 98425 h 108052"/>
                <a:gd name="connsiteX35-305" fmla="*/ 219075 w 327100"/>
                <a:gd name="connsiteY35-306" fmla="*/ 101600 h 108052"/>
                <a:gd name="connsiteX36-307" fmla="*/ 209550 w 327100"/>
                <a:gd name="connsiteY36-308" fmla="*/ 107950 h 1080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</a:cxnLst>
              <a:rect l="l" t="t" r="r" b="b"/>
              <a:pathLst>
                <a:path w="327100" h="108052">
                  <a:moveTo>
                    <a:pt x="209550" y="107950"/>
                  </a:moveTo>
                  <a:cubicBezTo>
                    <a:pt x="197908" y="108479"/>
                    <a:pt x="162454" y="106892"/>
                    <a:pt x="149225" y="104775"/>
                  </a:cubicBezTo>
                  <a:cubicBezTo>
                    <a:pt x="135996" y="102658"/>
                    <a:pt x="136693" y="97694"/>
                    <a:pt x="130175" y="95250"/>
                  </a:cubicBezTo>
                  <a:cubicBezTo>
                    <a:pt x="125122" y="93355"/>
                    <a:pt x="119592" y="93133"/>
                    <a:pt x="114300" y="92075"/>
                  </a:cubicBezTo>
                  <a:cubicBezTo>
                    <a:pt x="111125" y="89958"/>
                    <a:pt x="108282" y="87228"/>
                    <a:pt x="104775" y="85725"/>
                  </a:cubicBezTo>
                  <a:cubicBezTo>
                    <a:pt x="90533" y="79621"/>
                    <a:pt x="94907" y="85554"/>
                    <a:pt x="82550" y="79375"/>
                  </a:cubicBezTo>
                  <a:cubicBezTo>
                    <a:pt x="79137" y="77668"/>
                    <a:pt x="76438" y="74732"/>
                    <a:pt x="73025" y="73025"/>
                  </a:cubicBezTo>
                  <a:cubicBezTo>
                    <a:pt x="70032" y="71528"/>
                    <a:pt x="66426" y="71475"/>
                    <a:pt x="63500" y="69850"/>
                  </a:cubicBezTo>
                  <a:cubicBezTo>
                    <a:pt x="56829" y="66144"/>
                    <a:pt x="51690" y="59563"/>
                    <a:pt x="44450" y="57150"/>
                  </a:cubicBezTo>
                  <a:lnTo>
                    <a:pt x="25400" y="50800"/>
                  </a:lnTo>
                  <a:cubicBezTo>
                    <a:pt x="22225" y="49742"/>
                    <a:pt x="19122" y="48437"/>
                    <a:pt x="15875" y="47625"/>
                  </a:cubicBezTo>
                  <a:lnTo>
                    <a:pt x="3175" y="44450"/>
                  </a:lnTo>
                  <a:cubicBezTo>
                    <a:pt x="2117" y="41275"/>
                    <a:pt x="0" y="38272"/>
                    <a:pt x="0" y="34925"/>
                  </a:cubicBezTo>
                  <a:cubicBezTo>
                    <a:pt x="0" y="26945"/>
                    <a:pt x="6314" y="22296"/>
                    <a:pt x="9525" y="15875"/>
                  </a:cubicBezTo>
                  <a:cubicBezTo>
                    <a:pt x="11022" y="12882"/>
                    <a:pt x="9977" y="8295"/>
                    <a:pt x="12700" y="6350"/>
                  </a:cubicBezTo>
                  <a:cubicBezTo>
                    <a:pt x="18147" y="2459"/>
                    <a:pt x="31750" y="0"/>
                    <a:pt x="31750" y="0"/>
                  </a:cubicBezTo>
                  <a:cubicBezTo>
                    <a:pt x="62442" y="1058"/>
                    <a:pt x="93227" y="552"/>
                    <a:pt x="123825" y="3175"/>
                  </a:cubicBezTo>
                  <a:cubicBezTo>
                    <a:pt x="131478" y="3831"/>
                    <a:pt x="148122" y="11616"/>
                    <a:pt x="155575" y="15875"/>
                  </a:cubicBezTo>
                  <a:cubicBezTo>
                    <a:pt x="158888" y="17768"/>
                    <a:pt x="161687" y="20518"/>
                    <a:pt x="165100" y="22225"/>
                  </a:cubicBezTo>
                  <a:cubicBezTo>
                    <a:pt x="168093" y="23722"/>
                    <a:pt x="171632" y="23903"/>
                    <a:pt x="174625" y="25400"/>
                  </a:cubicBezTo>
                  <a:cubicBezTo>
                    <a:pt x="178038" y="27107"/>
                    <a:pt x="180737" y="30043"/>
                    <a:pt x="184150" y="31750"/>
                  </a:cubicBezTo>
                  <a:cubicBezTo>
                    <a:pt x="187143" y="33247"/>
                    <a:pt x="190428" y="34113"/>
                    <a:pt x="193675" y="34925"/>
                  </a:cubicBezTo>
                  <a:cubicBezTo>
                    <a:pt x="213535" y="39890"/>
                    <a:pt x="224272" y="39327"/>
                    <a:pt x="247650" y="41275"/>
                  </a:cubicBezTo>
                  <a:cubicBezTo>
                    <a:pt x="250825" y="42333"/>
                    <a:pt x="254182" y="42953"/>
                    <a:pt x="257175" y="44450"/>
                  </a:cubicBezTo>
                  <a:cubicBezTo>
                    <a:pt x="281794" y="56760"/>
                    <a:pt x="252284" y="45995"/>
                    <a:pt x="276225" y="53975"/>
                  </a:cubicBezTo>
                  <a:cubicBezTo>
                    <a:pt x="282575" y="52917"/>
                    <a:pt x="289686" y="53994"/>
                    <a:pt x="295275" y="50800"/>
                  </a:cubicBezTo>
                  <a:cubicBezTo>
                    <a:pt x="298181" y="49140"/>
                    <a:pt x="295103" y="41275"/>
                    <a:pt x="298450" y="41275"/>
                  </a:cubicBezTo>
                  <a:cubicBezTo>
                    <a:pt x="303742" y="41275"/>
                    <a:pt x="306844" y="47724"/>
                    <a:pt x="311150" y="50800"/>
                  </a:cubicBezTo>
                  <a:cubicBezTo>
                    <a:pt x="314255" y="53018"/>
                    <a:pt x="317500" y="55033"/>
                    <a:pt x="320675" y="57150"/>
                  </a:cubicBezTo>
                  <a:cubicBezTo>
                    <a:pt x="322792" y="60325"/>
                    <a:pt x="327773" y="62933"/>
                    <a:pt x="327025" y="66675"/>
                  </a:cubicBezTo>
                  <a:cubicBezTo>
                    <a:pt x="326277" y="70417"/>
                    <a:pt x="320987" y="71475"/>
                    <a:pt x="317500" y="73025"/>
                  </a:cubicBezTo>
                  <a:cubicBezTo>
                    <a:pt x="311383" y="75743"/>
                    <a:pt x="305130" y="78957"/>
                    <a:pt x="298450" y="79375"/>
                  </a:cubicBezTo>
                  <a:lnTo>
                    <a:pt x="247650" y="82550"/>
                  </a:lnTo>
                  <a:cubicBezTo>
                    <a:pt x="244475" y="84667"/>
                    <a:pt x="241056" y="86457"/>
                    <a:pt x="238125" y="88900"/>
                  </a:cubicBezTo>
                  <a:cubicBezTo>
                    <a:pt x="234676" y="91775"/>
                    <a:pt x="232336" y="95934"/>
                    <a:pt x="228600" y="98425"/>
                  </a:cubicBezTo>
                  <a:cubicBezTo>
                    <a:pt x="225815" y="100281"/>
                    <a:pt x="222068" y="100103"/>
                    <a:pt x="219075" y="101600"/>
                  </a:cubicBezTo>
                  <a:cubicBezTo>
                    <a:pt x="215662" y="103307"/>
                    <a:pt x="212725" y="105833"/>
                    <a:pt x="209550" y="107950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277"/>
            <p:cNvSpPr/>
            <p:nvPr/>
          </p:nvSpPr>
          <p:spPr>
            <a:xfrm>
              <a:off x="8340072" y="768504"/>
              <a:ext cx="30880" cy="34535"/>
            </a:xfrm>
            <a:custGeom>
              <a:avLst/>
              <a:gdLst>
                <a:gd name="connsiteX0" fmla="*/ 44982 w 44982"/>
                <a:gd name="connsiteY0" fmla="*/ 28575 h 34925"/>
                <a:gd name="connsiteX1" fmla="*/ 35457 w 44982"/>
                <a:gd name="connsiteY1" fmla="*/ 34925 h 34925"/>
                <a:gd name="connsiteX2" fmla="*/ 10057 w 44982"/>
                <a:gd name="connsiteY2" fmla="*/ 25400 h 34925"/>
                <a:gd name="connsiteX3" fmla="*/ 532 w 44982"/>
                <a:gd name="connsiteY3" fmla="*/ 22225 h 34925"/>
                <a:gd name="connsiteX4" fmla="*/ 3707 w 44982"/>
                <a:gd name="connsiteY4" fmla="*/ 9525 h 34925"/>
                <a:gd name="connsiteX5" fmla="*/ 25932 w 44982"/>
                <a:gd name="connsiteY5" fmla="*/ 0 h 34925"/>
                <a:gd name="connsiteX6" fmla="*/ 35457 w 44982"/>
                <a:gd name="connsiteY6" fmla="*/ 3175 h 34925"/>
                <a:gd name="connsiteX7" fmla="*/ 44982 w 44982"/>
                <a:gd name="connsiteY7" fmla="*/ 22225 h 34925"/>
                <a:gd name="connsiteX8" fmla="*/ 44982 w 44982"/>
                <a:gd name="connsiteY8" fmla="*/ 28575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82" h="34925">
                  <a:moveTo>
                    <a:pt x="44982" y="28575"/>
                  </a:moveTo>
                  <a:lnTo>
                    <a:pt x="35457" y="34925"/>
                  </a:lnTo>
                  <a:lnTo>
                    <a:pt x="10057" y="25400"/>
                  </a:lnTo>
                  <a:cubicBezTo>
                    <a:pt x="6912" y="24256"/>
                    <a:pt x="1775" y="25332"/>
                    <a:pt x="532" y="22225"/>
                  </a:cubicBezTo>
                  <a:cubicBezTo>
                    <a:pt x="-1089" y="18173"/>
                    <a:pt x="1286" y="13156"/>
                    <a:pt x="3707" y="9525"/>
                  </a:cubicBezTo>
                  <a:cubicBezTo>
                    <a:pt x="8092" y="2947"/>
                    <a:pt x="19560" y="1593"/>
                    <a:pt x="25932" y="0"/>
                  </a:cubicBezTo>
                  <a:cubicBezTo>
                    <a:pt x="29107" y="1058"/>
                    <a:pt x="32844" y="1084"/>
                    <a:pt x="35457" y="3175"/>
                  </a:cubicBezTo>
                  <a:cubicBezTo>
                    <a:pt x="41052" y="7651"/>
                    <a:pt x="42890" y="15950"/>
                    <a:pt x="44982" y="22225"/>
                  </a:cubicBezTo>
                  <a:lnTo>
                    <a:pt x="44982" y="28575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278"/>
            <p:cNvSpPr/>
            <p:nvPr/>
          </p:nvSpPr>
          <p:spPr>
            <a:xfrm>
              <a:off x="8523526" y="676185"/>
              <a:ext cx="610294" cy="237557"/>
            </a:xfrm>
            <a:custGeom>
              <a:avLst/>
              <a:gdLst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50800 w 889000"/>
                <a:gd name="connsiteY109" fmla="*/ 55260 h 240235"/>
                <a:gd name="connsiteX110" fmla="*/ 130175 w 889000"/>
                <a:gd name="connsiteY110" fmla="*/ 80660 h 240235"/>
                <a:gd name="connsiteX0-1" fmla="*/ 130175 w 889000"/>
                <a:gd name="connsiteY0-2" fmla="*/ 80660 h 240235"/>
                <a:gd name="connsiteX1-3" fmla="*/ 130175 w 889000"/>
                <a:gd name="connsiteY1-4" fmla="*/ 80660 h 240235"/>
                <a:gd name="connsiteX2-5" fmla="*/ 69850 w 889000"/>
                <a:gd name="connsiteY2-6" fmla="*/ 77485 h 240235"/>
                <a:gd name="connsiteX3-7" fmla="*/ 47625 w 889000"/>
                <a:gd name="connsiteY3-8" fmla="*/ 74310 h 240235"/>
                <a:gd name="connsiteX4-9" fmla="*/ 28575 w 889000"/>
                <a:gd name="connsiteY4-10" fmla="*/ 61610 h 240235"/>
                <a:gd name="connsiteX5-11" fmla="*/ 9525 w 889000"/>
                <a:gd name="connsiteY5-12" fmla="*/ 55260 h 240235"/>
                <a:gd name="connsiteX6-13" fmla="*/ 0 w 889000"/>
                <a:gd name="connsiteY6-14" fmla="*/ 52085 h 240235"/>
                <a:gd name="connsiteX7-15" fmla="*/ 66675 w 889000"/>
                <a:gd name="connsiteY7-16" fmla="*/ 39385 h 240235"/>
                <a:gd name="connsiteX8-17" fmla="*/ 88900 w 889000"/>
                <a:gd name="connsiteY8-18" fmla="*/ 33035 h 240235"/>
                <a:gd name="connsiteX9-19" fmla="*/ 104775 w 889000"/>
                <a:gd name="connsiteY9-20" fmla="*/ 29860 h 240235"/>
                <a:gd name="connsiteX10-21" fmla="*/ 149225 w 889000"/>
                <a:gd name="connsiteY10-22" fmla="*/ 33035 h 240235"/>
                <a:gd name="connsiteX11-23" fmla="*/ 180975 w 889000"/>
                <a:gd name="connsiteY11-24" fmla="*/ 39385 h 240235"/>
                <a:gd name="connsiteX12-25" fmla="*/ 238125 w 889000"/>
                <a:gd name="connsiteY12-26" fmla="*/ 33035 h 240235"/>
                <a:gd name="connsiteX13-27" fmla="*/ 247650 w 889000"/>
                <a:gd name="connsiteY13-28" fmla="*/ 26685 h 240235"/>
                <a:gd name="connsiteX14-29" fmla="*/ 260350 w 889000"/>
                <a:gd name="connsiteY14-30" fmla="*/ 23510 h 240235"/>
                <a:gd name="connsiteX15-31" fmla="*/ 269875 w 889000"/>
                <a:gd name="connsiteY15-32" fmla="*/ 20335 h 240235"/>
                <a:gd name="connsiteX16-33" fmla="*/ 282575 w 889000"/>
                <a:gd name="connsiteY16-34" fmla="*/ 13985 h 240235"/>
                <a:gd name="connsiteX17-35" fmla="*/ 311150 w 889000"/>
                <a:gd name="connsiteY17-36" fmla="*/ 10810 h 240235"/>
                <a:gd name="connsiteX18-37" fmla="*/ 431800 w 889000"/>
                <a:gd name="connsiteY18-38" fmla="*/ 7635 h 240235"/>
                <a:gd name="connsiteX19-39" fmla="*/ 441325 w 889000"/>
                <a:gd name="connsiteY19-40" fmla="*/ 4460 h 240235"/>
                <a:gd name="connsiteX20-41" fmla="*/ 565150 w 889000"/>
                <a:gd name="connsiteY20-42" fmla="*/ 4460 h 240235"/>
                <a:gd name="connsiteX21-43" fmla="*/ 603250 w 889000"/>
                <a:gd name="connsiteY21-44" fmla="*/ 7635 h 240235"/>
                <a:gd name="connsiteX22-45" fmla="*/ 635000 w 889000"/>
                <a:gd name="connsiteY22-46" fmla="*/ 10810 h 240235"/>
                <a:gd name="connsiteX23-47" fmla="*/ 762000 w 889000"/>
                <a:gd name="connsiteY23-48" fmla="*/ 13985 h 240235"/>
                <a:gd name="connsiteX24-49" fmla="*/ 777875 w 889000"/>
                <a:gd name="connsiteY24-50" fmla="*/ 17160 h 240235"/>
                <a:gd name="connsiteX25-51" fmla="*/ 790575 w 889000"/>
                <a:gd name="connsiteY25-52" fmla="*/ 20335 h 240235"/>
                <a:gd name="connsiteX26-53" fmla="*/ 838200 w 889000"/>
                <a:gd name="connsiteY26-54" fmla="*/ 29860 h 240235"/>
                <a:gd name="connsiteX27-55" fmla="*/ 869950 w 889000"/>
                <a:gd name="connsiteY27-56" fmla="*/ 26685 h 240235"/>
                <a:gd name="connsiteX28-57" fmla="*/ 889000 w 889000"/>
                <a:gd name="connsiteY28-58" fmla="*/ 29860 h 240235"/>
                <a:gd name="connsiteX29-59" fmla="*/ 869950 w 889000"/>
                <a:gd name="connsiteY29-60" fmla="*/ 36210 h 240235"/>
                <a:gd name="connsiteX30-61" fmla="*/ 838200 w 889000"/>
                <a:gd name="connsiteY30-62" fmla="*/ 42560 h 240235"/>
                <a:gd name="connsiteX31-63" fmla="*/ 819150 w 889000"/>
                <a:gd name="connsiteY31-64" fmla="*/ 45735 h 240235"/>
                <a:gd name="connsiteX32-65" fmla="*/ 809625 w 889000"/>
                <a:gd name="connsiteY32-66" fmla="*/ 48910 h 240235"/>
                <a:gd name="connsiteX33-67" fmla="*/ 784225 w 889000"/>
                <a:gd name="connsiteY33-68" fmla="*/ 55260 h 240235"/>
                <a:gd name="connsiteX34-69" fmla="*/ 771525 w 889000"/>
                <a:gd name="connsiteY34-70" fmla="*/ 58435 h 240235"/>
                <a:gd name="connsiteX35-71" fmla="*/ 758825 w 889000"/>
                <a:gd name="connsiteY35-72" fmla="*/ 61610 h 240235"/>
                <a:gd name="connsiteX36-73" fmla="*/ 736600 w 889000"/>
                <a:gd name="connsiteY36-74" fmla="*/ 71135 h 240235"/>
                <a:gd name="connsiteX37-75" fmla="*/ 708025 w 889000"/>
                <a:gd name="connsiteY37-76" fmla="*/ 80660 h 240235"/>
                <a:gd name="connsiteX38-77" fmla="*/ 698500 w 889000"/>
                <a:gd name="connsiteY38-78" fmla="*/ 83835 h 240235"/>
                <a:gd name="connsiteX39-79" fmla="*/ 685800 w 889000"/>
                <a:gd name="connsiteY39-80" fmla="*/ 87010 h 240235"/>
                <a:gd name="connsiteX40-81" fmla="*/ 666750 w 889000"/>
                <a:gd name="connsiteY40-82" fmla="*/ 93360 h 240235"/>
                <a:gd name="connsiteX41-83" fmla="*/ 638175 w 889000"/>
                <a:gd name="connsiteY41-84" fmla="*/ 102885 h 240235"/>
                <a:gd name="connsiteX42-85" fmla="*/ 628650 w 889000"/>
                <a:gd name="connsiteY42-86" fmla="*/ 106060 h 240235"/>
                <a:gd name="connsiteX43-87" fmla="*/ 619125 w 889000"/>
                <a:gd name="connsiteY43-88" fmla="*/ 109235 h 240235"/>
                <a:gd name="connsiteX44-89" fmla="*/ 488950 w 889000"/>
                <a:gd name="connsiteY44-90" fmla="*/ 115585 h 240235"/>
                <a:gd name="connsiteX45-91" fmla="*/ 479425 w 889000"/>
                <a:gd name="connsiteY45-92" fmla="*/ 134635 h 240235"/>
                <a:gd name="connsiteX46-93" fmla="*/ 469900 w 889000"/>
                <a:gd name="connsiteY46-94" fmla="*/ 137810 h 240235"/>
                <a:gd name="connsiteX47-95" fmla="*/ 469900 w 889000"/>
                <a:gd name="connsiteY47-96" fmla="*/ 163210 h 240235"/>
                <a:gd name="connsiteX48-97" fmla="*/ 460375 w 889000"/>
                <a:gd name="connsiteY48-98" fmla="*/ 169560 h 240235"/>
                <a:gd name="connsiteX49-99" fmla="*/ 454025 w 889000"/>
                <a:gd name="connsiteY49-100" fmla="*/ 179085 h 240235"/>
                <a:gd name="connsiteX50-101" fmla="*/ 434975 w 889000"/>
                <a:gd name="connsiteY50-102" fmla="*/ 185435 h 240235"/>
                <a:gd name="connsiteX51-103" fmla="*/ 415925 w 889000"/>
                <a:gd name="connsiteY51-104" fmla="*/ 182260 h 240235"/>
                <a:gd name="connsiteX52-105" fmla="*/ 406400 w 889000"/>
                <a:gd name="connsiteY52-106" fmla="*/ 179085 h 240235"/>
                <a:gd name="connsiteX53-107" fmla="*/ 387350 w 889000"/>
                <a:gd name="connsiteY53-108" fmla="*/ 182260 h 240235"/>
                <a:gd name="connsiteX54-109" fmla="*/ 384175 w 889000"/>
                <a:gd name="connsiteY54-110" fmla="*/ 191785 h 240235"/>
                <a:gd name="connsiteX55-111" fmla="*/ 365125 w 889000"/>
                <a:gd name="connsiteY55-112" fmla="*/ 201310 h 240235"/>
                <a:gd name="connsiteX56-113" fmla="*/ 333375 w 889000"/>
                <a:gd name="connsiteY56-114" fmla="*/ 198135 h 240235"/>
                <a:gd name="connsiteX57-115" fmla="*/ 314325 w 889000"/>
                <a:gd name="connsiteY57-116" fmla="*/ 191785 h 240235"/>
                <a:gd name="connsiteX58-117" fmla="*/ 298450 w 889000"/>
                <a:gd name="connsiteY58-118" fmla="*/ 188610 h 240235"/>
                <a:gd name="connsiteX59-119" fmla="*/ 279400 w 889000"/>
                <a:gd name="connsiteY59-120" fmla="*/ 191785 h 240235"/>
                <a:gd name="connsiteX60-121" fmla="*/ 307975 w 889000"/>
                <a:gd name="connsiteY60-122" fmla="*/ 201310 h 240235"/>
                <a:gd name="connsiteX61-123" fmla="*/ 330200 w 889000"/>
                <a:gd name="connsiteY61-124" fmla="*/ 207660 h 240235"/>
                <a:gd name="connsiteX62-125" fmla="*/ 377825 w 889000"/>
                <a:gd name="connsiteY62-126" fmla="*/ 210835 h 240235"/>
                <a:gd name="connsiteX63-127" fmla="*/ 384175 w 889000"/>
                <a:gd name="connsiteY63-128" fmla="*/ 220360 h 240235"/>
                <a:gd name="connsiteX64-129" fmla="*/ 358775 w 889000"/>
                <a:gd name="connsiteY64-130" fmla="*/ 233060 h 240235"/>
                <a:gd name="connsiteX65-131" fmla="*/ 333375 w 889000"/>
                <a:gd name="connsiteY65-132" fmla="*/ 229885 h 240235"/>
                <a:gd name="connsiteX66-133" fmla="*/ 323850 w 889000"/>
                <a:gd name="connsiteY66-134" fmla="*/ 226710 h 240235"/>
                <a:gd name="connsiteX67-135" fmla="*/ 184150 w 889000"/>
                <a:gd name="connsiteY67-136" fmla="*/ 226710 h 240235"/>
                <a:gd name="connsiteX68-137" fmla="*/ 82550 w 889000"/>
                <a:gd name="connsiteY68-138" fmla="*/ 226710 h 240235"/>
                <a:gd name="connsiteX69-139" fmla="*/ 69850 w 889000"/>
                <a:gd name="connsiteY69-140" fmla="*/ 223535 h 240235"/>
                <a:gd name="connsiteX70-141" fmla="*/ 60325 w 889000"/>
                <a:gd name="connsiteY70-142" fmla="*/ 217185 h 240235"/>
                <a:gd name="connsiteX71-143" fmla="*/ 66675 w 889000"/>
                <a:gd name="connsiteY71-144" fmla="*/ 207660 h 240235"/>
                <a:gd name="connsiteX72-145" fmla="*/ 104775 w 889000"/>
                <a:gd name="connsiteY72-146" fmla="*/ 204485 h 240235"/>
                <a:gd name="connsiteX73-147" fmla="*/ 101600 w 889000"/>
                <a:gd name="connsiteY73-148" fmla="*/ 191785 h 240235"/>
                <a:gd name="connsiteX74-149" fmla="*/ 95250 w 889000"/>
                <a:gd name="connsiteY74-150" fmla="*/ 182260 h 240235"/>
                <a:gd name="connsiteX75-151" fmla="*/ 142875 w 889000"/>
                <a:gd name="connsiteY75-152" fmla="*/ 172735 h 240235"/>
                <a:gd name="connsiteX76-153" fmla="*/ 155575 w 889000"/>
                <a:gd name="connsiteY76-154" fmla="*/ 185435 h 240235"/>
                <a:gd name="connsiteX77-155" fmla="*/ 174625 w 889000"/>
                <a:gd name="connsiteY77-156" fmla="*/ 194960 h 240235"/>
                <a:gd name="connsiteX78-157" fmla="*/ 177800 w 889000"/>
                <a:gd name="connsiteY78-158" fmla="*/ 185435 h 240235"/>
                <a:gd name="connsiteX79-159" fmla="*/ 161925 w 889000"/>
                <a:gd name="connsiteY79-160" fmla="*/ 163210 h 240235"/>
                <a:gd name="connsiteX80-161" fmla="*/ 152400 w 889000"/>
                <a:gd name="connsiteY80-162" fmla="*/ 160035 h 240235"/>
                <a:gd name="connsiteX81-163" fmla="*/ 114300 w 889000"/>
                <a:gd name="connsiteY81-164" fmla="*/ 160035 h 240235"/>
                <a:gd name="connsiteX82-165" fmla="*/ 123825 w 889000"/>
                <a:gd name="connsiteY82-166" fmla="*/ 153685 h 240235"/>
                <a:gd name="connsiteX83-167" fmla="*/ 142875 w 889000"/>
                <a:gd name="connsiteY83-168" fmla="*/ 144160 h 240235"/>
                <a:gd name="connsiteX84-169" fmla="*/ 200025 w 889000"/>
                <a:gd name="connsiteY84-170" fmla="*/ 147335 h 240235"/>
                <a:gd name="connsiteX85-171" fmla="*/ 260350 w 889000"/>
                <a:gd name="connsiteY85-172" fmla="*/ 140985 h 240235"/>
                <a:gd name="connsiteX86-173" fmla="*/ 231775 w 889000"/>
                <a:gd name="connsiteY86-174" fmla="*/ 131460 h 240235"/>
                <a:gd name="connsiteX87-175" fmla="*/ 222250 w 889000"/>
                <a:gd name="connsiteY87-176" fmla="*/ 128285 h 240235"/>
                <a:gd name="connsiteX88-177" fmla="*/ 203200 w 889000"/>
                <a:gd name="connsiteY88-178" fmla="*/ 118760 h 240235"/>
                <a:gd name="connsiteX89-179" fmla="*/ 184150 w 889000"/>
                <a:gd name="connsiteY89-180" fmla="*/ 115585 h 240235"/>
                <a:gd name="connsiteX90-181" fmla="*/ 174625 w 889000"/>
                <a:gd name="connsiteY90-182" fmla="*/ 112410 h 240235"/>
                <a:gd name="connsiteX91-183" fmla="*/ 155575 w 889000"/>
                <a:gd name="connsiteY91-184" fmla="*/ 99710 h 240235"/>
                <a:gd name="connsiteX92-185" fmla="*/ 142875 w 889000"/>
                <a:gd name="connsiteY92-186" fmla="*/ 96535 h 240235"/>
                <a:gd name="connsiteX93-187" fmla="*/ 200025 w 889000"/>
                <a:gd name="connsiteY93-188" fmla="*/ 99710 h 240235"/>
                <a:gd name="connsiteX94-189" fmla="*/ 219075 w 889000"/>
                <a:gd name="connsiteY94-190" fmla="*/ 106060 h 240235"/>
                <a:gd name="connsiteX95-191" fmla="*/ 228600 w 889000"/>
                <a:gd name="connsiteY95-192" fmla="*/ 109235 h 240235"/>
                <a:gd name="connsiteX96-193" fmla="*/ 276225 w 889000"/>
                <a:gd name="connsiteY96-194" fmla="*/ 106060 h 240235"/>
                <a:gd name="connsiteX97-195" fmla="*/ 282575 w 889000"/>
                <a:gd name="connsiteY97-196" fmla="*/ 96535 h 240235"/>
                <a:gd name="connsiteX98-197" fmla="*/ 292100 w 889000"/>
                <a:gd name="connsiteY98-198" fmla="*/ 90185 h 240235"/>
                <a:gd name="connsiteX99-199" fmla="*/ 307975 w 889000"/>
                <a:gd name="connsiteY99-200" fmla="*/ 87010 h 240235"/>
                <a:gd name="connsiteX100-201" fmla="*/ 317500 w 889000"/>
                <a:gd name="connsiteY100-202" fmla="*/ 83835 h 240235"/>
                <a:gd name="connsiteX101-203" fmla="*/ 307975 w 889000"/>
                <a:gd name="connsiteY101-204" fmla="*/ 77485 h 240235"/>
                <a:gd name="connsiteX102-205" fmla="*/ 190500 w 889000"/>
                <a:gd name="connsiteY102-206" fmla="*/ 77485 h 240235"/>
                <a:gd name="connsiteX103-207" fmla="*/ 177800 w 889000"/>
                <a:gd name="connsiteY103-208" fmla="*/ 80660 h 240235"/>
                <a:gd name="connsiteX104-209" fmla="*/ 155575 w 889000"/>
                <a:gd name="connsiteY104-210" fmla="*/ 87010 h 240235"/>
                <a:gd name="connsiteX105-211" fmla="*/ 114300 w 889000"/>
                <a:gd name="connsiteY105-212" fmla="*/ 83835 h 240235"/>
                <a:gd name="connsiteX106-213" fmla="*/ 85725 w 889000"/>
                <a:gd name="connsiteY106-214" fmla="*/ 74310 h 240235"/>
                <a:gd name="connsiteX107-215" fmla="*/ 50800 w 889000"/>
                <a:gd name="connsiteY107-216" fmla="*/ 64785 h 240235"/>
                <a:gd name="connsiteX108-217" fmla="*/ 41275 w 889000"/>
                <a:gd name="connsiteY108-218" fmla="*/ 61610 h 240235"/>
                <a:gd name="connsiteX109-219" fmla="*/ 130175 w 889000"/>
                <a:gd name="connsiteY109-220" fmla="*/ 80660 h 240235"/>
                <a:gd name="connsiteX0-221" fmla="*/ 130175 w 889000"/>
                <a:gd name="connsiteY0-222" fmla="*/ 80660 h 240235"/>
                <a:gd name="connsiteX1-223" fmla="*/ 130175 w 889000"/>
                <a:gd name="connsiteY1-224" fmla="*/ 80660 h 240235"/>
                <a:gd name="connsiteX2-225" fmla="*/ 69850 w 889000"/>
                <a:gd name="connsiteY2-226" fmla="*/ 77485 h 240235"/>
                <a:gd name="connsiteX3-227" fmla="*/ 47625 w 889000"/>
                <a:gd name="connsiteY3-228" fmla="*/ 74310 h 240235"/>
                <a:gd name="connsiteX4-229" fmla="*/ 28575 w 889000"/>
                <a:gd name="connsiteY4-230" fmla="*/ 61610 h 240235"/>
                <a:gd name="connsiteX5-231" fmla="*/ 9525 w 889000"/>
                <a:gd name="connsiteY5-232" fmla="*/ 55260 h 240235"/>
                <a:gd name="connsiteX6-233" fmla="*/ 0 w 889000"/>
                <a:gd name="connsiteY6-234" fmla="*/ 52085 h 240235"/>
                <a:gd name="connsiteX7-235" fmla="*/ 66675 w 889000"/>
                <a:gd name="connsiteY7-236" fmla="*/ 39385 h 240235"/>
                <a:gd name="connsiteX8-237" fmla="*/ 88900 w 889000"/>
                <a:gd name="connsiteY8-238" fmla="*/ 33035 h 240235"/>
                <a:gd name="connsiteX9-239" fmla="*/ 104775 w 889000"/>
                <a:gd name="connsiteY9-240" fmla="*/ 29860 h 240235"/>
                <a:gd name="connsiteX10-241" fmla="*/ 149225 w 889000"/>
                <a:gd name="connsiteY10-242" fmla="*/ 33035 h 240235"/>
                <a:gd name="connsiteX11-243" fmla="*/ 180975 w 889000"/>
                <a:gd name="connsiteY11-244" fmla="*/ 39385 h 240235"/>
                <a:gd name="connsiteX12-245" fmla="*/ 238125 w 889000"/>
                <a:gd name="connsiteY12-246" fmla="*/ 33035 h 240235"/>
                <a:gd name="connsiteX13-247" fmla="*/ 247650 w 889000"/>
                <a:gd name="connsiteY13-248" fmla="*/ 26685 h 240235"/>
                <a:gd name="connsiteX14-249" fmla="*/ 260350 w 889000"/>
                <a:gd name="connsiteY14-250" fmla="*/ 23510 h 240235"/>
                <a:gd name="connsiteX15-251" fmla="*/ 269875 w 889000"/>
                <a:gd name="connsiteY15-252" fmla="*/ 20335 h 240235"/>
                <a:gd name="connsiteX16-253" fmla="*/ 282575 w 889000"/>
                <a:gd name="connsiteY16-254" fmla="*/ 13985 h 240235"/>
                <a:gd name="connsiteX17-255" fmla="*/ 311150 w 889000"/>
                <a:gd name="connsiteY17-256" fmla="*/ 10810 h 240235"/>
                <a:gd name="connsiteX18-257" fmla="*/ 431800 w 889000"/>
                <a:gd name="connsiteY18-258" fmla="*/ 7635 h 240235"/>
                <a:gd name="connsiteX19-259" fmla="*/ 441325 w 889000"/>
                <a:gd name="connsiteY19-260" fmla="*/ 4460 h 240235"/>
                <a:gd name="connsiteX20-261" fmla="*/ 565150 w 889000"/>
                <a:gd name="connsiteY20-262" fmla="*/ 4460 h 240235"/>
                <a:gd name="connsiteX21-263" fmla="*/ 603250 w 889000"/>
                <a:gd name="connsiteY21-264" fmla="*/ 7635 h 240235"/>
                <a:gd name="connsiteX22-265" fmla="*/ 635000 w 889000"/>
                <a:gd name="connsiteY22-266" fmla="*/ 10810 h 240235"/>
                <a:gd name="connsiteX23-267" fmla="*/ 762000 w 889000"/>
                <a:gd name="connsiteY23-268" fmla="*/ 13985 h 240235"/>
                <a:gd name="connsiteX24-269" fmla="*/ 777875 w 889000"/>
                <a:gd name="connsiteY24-270" fmla="*/ 17160 h 240235"/>
                <a:gd name="connsiteX25-271" fmla="*/ 790575 w 889000"/>
                <a:gd name="connsiteY25-272" fmla="*/ 20335 h 240235"/>
                <a:gd name="connsiteX26-273" fmla="*/ 838200 w 889000"/>
                <a:gd name="connsiteY26-274" fmla="*/ 29860 h 240235"/>
                <a:gd name="connsiteX27-275" fmla="*/ 869950 w 889000"/>
                <a:gd name="connsiteY27-276" fmla="*/ 26685 h 240235"/>
                <a:gd name="connsiteX28-277" fmla="*/ 889000 w 889000"/>
                <a:gd name="connsiteY28-278" fmla="*/ 29860 h 240235"/>
                <a:gd name="connsiteX29-279" fmla="*/ 869950 w 889000"/>
                <a:gd name="connsiteY29-280" fmla="*/ 36210 h 240235"/>
                <a:gd name="connsiteX30-281" fmla="*/ 838200 w 889000"/>
                <a:gd name="connsiteY30-282" fmla="*/ 42560 h 240235"/>
                <a:gd name="connsiteX31-283" fmla="*/ 819150 w 889000"/>
                <a:gd name="connsiteY31-284" fmla="*/ 45735 h 240235"/>
                <a:gd name="connsiteX32-285" fmla="*/ 809625 w 889000"/>
                <a:gd name="connsiteY32-286" fmla="*/ 48910 h 240235"/>
                <a:gd name="connsiteX33-287" fmla="*/ 784225 w 889000"/>
                <a:gd name="connsiteY33-288" fmla="*/ 55260 h 240235"/>
                <a:gd name="connsiteX34-289" fmla="*/ 771525 w 889000"/>
                <a:gd name="connsiteY34-290" fmla="*/ 58435 h 240235"/>
                <a:gd name="connsiteX35-291" fmla="*/ 758825 w 889000"/>
                <a:gd name="connsiteY35-292" fmla="*/ 61610 h 240235"/>
                <a:gd name="connsiteX36-293" fmla="*/ 736600 w 889000"/>
                <a:gd name="connsiteY36-294" fmla="*/ 71135 h 240235"/>
                <a:gd name="connsiteX37-295" fmla="*/ 708025 w 889000"/>
                <a:gd name="connsiteY37-296" fmla="*/ 80660 h 240235"/>
                <a:gd name="connsiteX38-297" fmla="*/ 698500 w 889000"/>
                <a:gd name="connsiteY38-298" fmla="*/ 83835 h 240235"/>
                <a:gd name="connsiteX39-299" fmla="*/ 685800 w 889000"/>
                <a:gd name="connsiteY39-300" fmla="*/ 87010 h 240235"/>
                <a:gd name="connsiteX40-301" fmla="*/ 666750 w 889000"/>
                <a:gd name="connsiteY40-302" fmla="*/ 93360 h 240235"/>
                <a:gd name="connsiteX41-303" fmla="*/ 638175 w 889000"/>
                <a:gd name="connsiteY41-304" fmla="*/ 102885 h 240235"/>
                <a:gd name="connsiteX42-305" fmla="*/ 628650 w 889000"/>
                <a:gd name="connsiteY42-306" fmla="*/ 106060 h 240235"/>
                <a:gd name="connsiteX43-307" fmla="*/ 619125 w 889000"/>
                <a:gd name="connsiteY43-308" fmla="*/ 109235 h 240235"/>
                <a:gd name="connsiteX44-309" fmla="*/ 488950 w 889000"/>
                <a:gd name="connsiteY44-310" fmla="*/ 115585 h 240235"/>
                <a:gd name="connsiteX45-311" fmla="*/ 479425 w 889000"/>
                <a:gd name="connsiteY45-312" fmla="*/ 134635 h 240235"/>
                <a:gd name="connsiteX46-313" fmla="*/ 469900 w 889000"/>
                <a:gd name="connsiteY46-314" fmla="*/ 137810 h 240235"/>
                <a:gd name="connsiteX47-315" fmla="*/ 469900 w 889000"/>
                <a:gd name="connsiteY47-316" fmla="*/ 163210 h 240235"/>
                <a:gd name="connsiteX48-317" fmla="*/ 460375 w 889000"/>
                <a:gd name="connsiteY48-318" fmla="*/ 169560 h 240235"/>
                <a:gd name="connsiteX49-319" fmla="*/ 454025 w 889000"/>
                <a:gd name="connsiteY49-320" fmla="*/ 179085 h 240235"/>
                <a:gd name="connsiteX50-321" fmla="*/ 434975 w 889000"/>
                <a:gd name="connsiteY50-322" fmla="*/ 185435 h 240235"/>
                <a:gd name="connsiteX51-323" fmla="*/ 415925 w 889000"/>
                <a:gd name="connsiteY51-324" fmla="*/ 182260 h 240235"/>
                <a:gd name="connsiteX52-325" fmla="*/ 406400 w 889000"/>
                <a:gd name="connsiteY52-326" fmla="*/ 179085 h 240235"/>
                <a:gd name="connsiteX53-327" fmla="*/ 387350 w 889000"/>
                <a:gd name="connsiteY53-328" fmla="*/ 182260 h 240235"/>
                <a:gd name="connsiteX54-329" fmla="*/ 384175 w 889000"/>
                <a:gd name="connsiteY54-330" fmla="*/ 191785 h 240235"/>
                <a:gd name="connsiteX55-331" fmla="*/ 365125 w 889000"/>
                <a:gd name="connsiteY55-332" fmla="*/ 201310 h 240235"/>
                <a:gd name="connsiteX56-333" fmla="*/ 333375 w 889000"/>
                <a:gd name="connsiteY56-334" fmla="*/ 198135 h 240235"/>
                <a:gd name="connsiteX57-335" fmla="*/ 314325 w 889000"/>
                <a:gd name="connsiteY57-336" fmla="*/ 191785 h 240235"/>
                <a:gd name="connsiteX58-337" fmla="*/ 298450 w 889000"/>
                <a:gd name="connsiteY58-338" fmla="*/ 188610 h 240235"/>
                <a:gd name="connsiteX59-339" fmla="*/ 279400 w 889000"/>
                <a:gd name="connsiteY59-340" fmla="*/ 191785 h 240235"/>
                <a:gd name="connsiteX60-341" fmla="*/ 307975 w 889000"/>
                <a:gd name="connsiteY60-342" fmla="*/ 201310 h 240235"/>
                <a:gd name="connsiteX61-343" fmla="*/ 330200 w 889000"/>
                <a:gd name="connsiteY61-344" fmla="*/ 207660 h 240235"/>
                <a:gd name="connsiteX62-345" fmla="*/ 377825 w 889000"/>
                <a:gd name="connsiteY62-346" fmla="*/ 210835 h 240235"/>
                <a:gd name="connsiteX63-347" fmla="*/ 384175 w 889000"/>
                <a:gd name="connsiteY63-348" fmla="*/ 220360 h 240235"/>
                <a:gd name="connsiteX64-349" fmla="*/ 358775 w 889000"/>
                <a:gd name="connsiteY64-350" fmla="*/ 233060 h 240235"/>
                <a:gd name="connsiteX65-351" fmla="*/ 333375 w 889000"/>
                <a:gd name="connsiteY65-352" fmla="*/ 229885 h 240235"/>
                <a:gd name="connsiteX66-353" fmla="*/ 323850 w 889000"/>
                <a:gd name="connsiteY66-354" fmla="*/ 226710 h 240235"/>
                <a:gd name="connsiteX67-355" fmla="*/ 184150 w 889000"/>
                <a:gd name="connsiteY67-356" fmla="*/ 226710 h 240235"/>
                <a:gd name="connsiteX68-357" fmla="*/ 82550 w 889000"/>
                <a:gd name="connsiteY68-358" fmla="*/ 226710 h 240235"/>
                <a:gd name="connsiteX69-359" fmla="*/ 69850 w 889000"/>
                <a:gd name="connsiteY69-360" fmla="*/ 223535 h 240235"/>
                <a:gd name="connsiteX70-361" fmla="*/ 60325 w 889000"/>
                <a:gd name="connsiteY70-362" fmla="*/ 217185 h 240235"/>
                <a:gd name="connsiteX71-363" fmla="*/ 66675 w 889000"/>
                <a:gd name="connsiteY71-364" fmla="*/ 207660 h 240235"/>
                <a:gd name="connsiteX72-365" fmla="*/ 104775 w 889000"/>
                <a:gd name="connsiteY72-366" fmla="*/ 204485 h 240235"/>
                <a:gd name="connsiteX73-367" fmla="*/ 101600 w 889000"/>
                <a:gd name="connsiteY73-368" fmla="*/ 191785 h 240235"/>
                <a:gd name="connsiteX74-369" fmla="*/ 95250 w 889000"/>
                <a:gd name="connsiteY74-370" fmla="*/ 182260 h 240235"/>
                <a:gd name="connsiteX75-371" fmla="*/ 142875 w 889000"/>
                <a:gd name="connsiteY75-372" fmla="*/ 172735 h 240235"/>
                <a:gd name="connsiteX76-373" fmla="*/ 155575 w 889000"/>
                <a:gd name="connsiteY76-374" fmla="*/ 185435 h 240235"/>
                <a:gd name="connsiteX77-375" fmla="*/ 174625 w 889000"/>
                <a:gd name="connsiteY77-376" fmla="*/ 194960 h 240235"/>
                <a:gd name="connsiteX78-377" fmla="*/ 177800 w 889000"/>
                <a:gd name="connsiteY78-378" fmla="*/ 185435 h 240235"/>
                <a:gd name="connsiteX79-379" fmla="*/ 161925 w 889000"/>
                <a:gd name="connsiteY79-380" fmla="*/ 163210 h 240235"/>
                <a:gd name="connsiteX80-381" fmla="*/ 152400 w 889000"/>
                <a:gd name="connsiteY80-382" fmla="*/ 160035 h 240235"/>
                <a:gd name="connsiteX81-383" fmla="*/ 114300 w 889000"/>
                <a:gd name="connsiteY81-384" fmla="*/ 160035 h 240235"/>
                <a:gd name="connsiteX82-385" fmla="*/ 123825 w 889000"/>
                <a:gd name="connsiteY82-386" fmla="*/ 153685 h 240235"/>
                <a:gd name="connsiteX83-387" fmla="*/ 142875 w 889000"/>
                <a:gd name="connsiteY83-388" fmla="*/ 144160 h 240235"/>
                <a:gd name="connsiteX84-389" fmla="*/ 200025 w 889000"/>
                <a:gd name="connsiteY84-390" fmla="*/ 147335 h 240235"/>
                <a:gd name="connsiteX85-391" fmla="*/ 260350 w 889000"/>
                <a:gd name="connsiteY85-392" fmla="*/ 140985 h 240235"/>
                <a:gd name="connsiteX86-393" fmla="*/ 231775 w 889000"/>
                <a:gd name="connsiteY86-394" fmla="*/ 131460 h 240235"/>
                <a:gd name="connsiteX87-395" fmla="*/ 222250 w 889000"/>
                <a:gd name="connsiteY87-396" fmla="*/ 128285 h 240235"/>
                <a:gd name="connsiteX88-397" fmla="*/ 203200 w 889000"/>
                <a:gd name="connsiteY88-398" fmla="*/ 118760 h 240235"/>
                <a:gd name="connsiteX89-399" fmla="*/ 184150 w 889000"/>
                <a:gd name="connsiteY89-400" fmla="*/ 115585 h 240235"/>
                <a:gd name="connsiteX90-401" fmla="*/ 174625 w 889000"/>
                <a:gd name="connsiteY90-402" fmla="*/ 112410 h 240235"/>
                <a:gd name="connsiteX91-403" fmla="*/ 155575 w 889000"/>
                <a:gd name="connsiteY91-404" fmla="*/ 99710 h 240235"/>
                <a:gd name="connsiteX92-405" fmla="*/ 142875 w 889000"/>
                <a:gd name="connsiteY92-406" fmla="*/ 96535 h 240235"/>
                <a:gd name="connsiteX93-407" fmla="*/ 200025 w 889000"/>
                <a:gd name="connsiteY93-408" fmla="*/ 99710 h 240235"/>
                <a:gd name="connsiteX94-409" fmla="*/ 219075 w 889000"/>
                <a:gd name="connsiteY94-410" fmla="*/ 106060 h 240235"/>
                <a:gd name="connsiteX95-411" fmla="*/ 228600 w 889000"/>
                <a:gd name="connsiteY95-412" fmla="*/ 109235 h 240235"/>
                <a:gd name="connsiteX96-413" fmla="*/ 276225 w 889000"/>
                <a:gd name="connsiteY96-414" fmla="*/ 106060 h 240235"/>
                <a:gd name="connsiteX97-415" fmla="*/ 282575 w 889000"/>
                <a:gd name="connsiteY97-416" fmla="*/ 96535 h 240235"/>
                <a:gd name="connsiteX98-417" fmla="*/ 292100 w 889000"/>
                <a:gd name="connsiteY98-418" fmla="*/ 90185 h 240235"/>
                <a:gd name="connsiteX99-419" fmla="*/ 307975 w 889000"/>
                <a:gd name="connsiteY99-420" fmla="*/ 87010 h 240235"/>
                <a:gd name="connsiteX100-421" fmla="*/ 317500 w 889000"/>
                <a:gd name="connsiteY100-422" fmla="*/ 83835 h 240235"/>
                <a:gd name="connsiteX101-423" fmla="*/ 307975 w 889000"/>
                <a:gd name="connsiteY101-424" fmla="*/ 77485 h 240235"/>
                <a:gd name="connsiteX102-425" fmla="*/ 190500 w 889000"/>
                <a:gd name="connsiteY102-426" fmla="*/ 77485 h 240235"/>
                <a:gd name="connsiteX103-427" fmla="*/ 177800 w 889000"/>
                <a:gd name="connsiteY103-428" fmla="*/ 80660 h 240235"/>
                <a:gd name="connsiteX104-429" fmla="*/ 155575 w 889000"/>
                <a:gd name="connsiteY104-430" fmla="*/ 87010 h 240235"/>
                <a:gd name="connsiteX105-431" fmla="*/ 114300 w 889000"/>
                <a:gd name="connsiteY105-432" fmla="*/ 83835 h 240235"/>
                <a:gd name="connsiteX106-433" fmla="*/ 50800 w 889000"/>
                <a:gd name="connsiteY106-434" fmla="*/ 64785 h 240235"/>
                <a:gd name="connsiteX107-435" fmla="*/ 41275 w 889000"/>
                <a:gd name="connsiteY107-436" fmla="*/ 61610 h 240235"/>
                <a:gd name="connsiteX108-437" fmla="*/ 130175 w 889000"/>
                <a:gd name="connsiteY108-438" fmla="*/ 80660 h 240235"/>
                <a:gd name="connsiteX0-439" fmla="*/ 130175 w 889000"/>
                <a:gd name="connsiteY0-440" fmla="*/ 80660 h 240235"/>
                <a:gd name="connsiteX1-441" fmla="*/ 130175 w 889000"/>
                <a:gd name="connsiteY1-442" fmla="*/ 80660 h 240235"/>
                <a:gd name="connsiteX2-443" fmla="*/ 47625 w 889000"/>
                <a:gd name="connsiteY2-444" fmla="*/ 74310 h 240235"/>
                <a:gd name="connsiteX3-445" fmla="*/ 28575 w 889000"/>
                <a:gd name="connsiteY3-446" fmla="*/ 61610 h 240235"/>
                <a:gd name="connsiteX4-447" fmla="*/ 9525 w 889000"/>
                <a:gd name="connsiteY4-448" fmla="*/ 55260 h 240235"/>
                <a:gd name="connsiteX5-449" fmla="*/ 0 w 889000"/>
                <a:gd name="connsiteY5-450" fmla="*/ 52085 h 240235"/>
                <a:gd name="connsiteX6-451" fmla="*/ 66675 w 889000"/>
                <a:gd name="connsiteY6-452" fmla="*/ 39385 h 240235"/>
                <a:gd name="connsiteX7-453" fmla="*/ 88900 w 889000"/>
                <a:gd name="connsiteY7-454" fmla="*/ 33035 h 240235"/>
                <a:gd name="connsiteX8-455" fmla="*/ 104775 w 889000"/>
                <a:gd name="connsiteY8-456" fmla="*/ 29860 h 240235"/>
                <a:gd name="connsiteX9-457" fmla="*/ 149225 w 889000"/>
                <a:gd name="connsiteY9-458" fmla="*/ 33035 h 240235"/>
                <a:gd name="connsiteX10-459" fmla="*/ 180975 w 889000"/>
                <a:gd name="connsiteY10-460" fmla="*/ 39385 h 240235"/>
                <a:gd name="connsiteX11-461" fmla="*/ 238125 w 889000"/>
                <a:gd name="connsiteY11-462" fmla="*/ 33035 h 240235"/>
                <a:gd name="connsiteX12-463" fmla="*/ 247650 w 889000"/>
                <a:gd name="connsiteY12-464" fmla="*/ 26685 h 240235"/>
                <a:gd name="connsiteX13-465" fmla="*/ 260350 w 889000"/>
                <a:gd name="connsiteY13-466" fmla="*/ 23510 h 240235"/>
                <a:gd name="connsiteX14-467" fmla="*/ 269875 w 889000"/>
                <a:gd name="connsiteY14-468" fmla="*/ 20335 h 240235"/>
                <a:gd name="connsiteX15-469" fmla="*/ 282575 w 889000"/>
                <a:gd name="connsiteY15-470" fmla="*/ 13985 h 240235"/>
                <a:gd name="connsiteX16-471" fmla="*/ 311150 w 889000"/>
                <a:gd name="connsiteY16-472" fmla="*/ 10810 h 240235"/>
                <a:gd name="connsiteX17-473" fmla="*/ 431800 w 889000"/>
                <a:gd name="connsiteY17-474" fmla="*/ 7635 h 240235"/>
                <a:gd name="connsiteX18-475" fmla="*/ 441325 w 889000"/>
                <a:gd name="connsiteY18-476" fmla="*/ 4460 h 240235"/>
                <a:gd name="connsiteX19-477" fmla="*/ 565150 w 889000"/>
                <a:gd name="connsiteY19-478" fmla="*/ 4460 h 240235"/>
                <a:gd name="connsiteX20-479" fmla="*/ 603250 w 889000"/>
                <a:gd name="connsiteY20-480" fmla="*/ 7635 h 240235"/>
                <a:gd name="connsiteX21-481" fmla="*/ 635000 w 889000"/>
                <a:gd name="connsiteY21-482" fmla="*/ 10810 h 240235"/>
                <a:gd name="connsiteX22-483" fmla="*/ 762000 w 889000"/>
                <a:gd name="connsiteY22-484" fmla="*/ 13985 h 240235"/>
                <a:gd name="connsiteX23-485" fmla="*/ 777875 w 889000"/>
                <a:gd name="connsiteY23-486" fmla="*/ 17160 h 240235"/>
                <a:gd name="connsiteX24-487" fmla="*/ 790575 w 889000"/>
                <a:gd name="connsiteY24-488" fmla="*/ 20335 h 240235"/>
                <a:gd name="connsiteX25-489" fmla="*/ 838200 w 889000"/>
                <a:gd name="connsiteY25-490" fmla="*/ 29860 h 240235"/>
                <a:gd name="connsiteX26-491" fmla="*/ 869950 w 889000"/>
                <a:gd name="connsiteY26-492" fmla="*/ 26685 h 240235"/>
                <a:gd name="connsiteX27-493" fmla="*/ 889000 w 889000"/>
                <a:gd name="connsiteY27-494" fmla="*/ 29860 h 240235"/>
                <a:gd name="connsiteX28-495" fmla="*/ 869950 w 889000"/>
                <a:gd name="connsiteY28-496" fmla="*/ 36210 h 240235"/>
                <a:gd name="connsiteX29-497" fmla="*/ 838200 w 889000"/>
                <a:gd name="connsiteY29-498" fmla="*/ 42560 h 240235"/>
                <a:gd name="connsiteX30-499" fmla="*/ 819150 w 889000"/>
                <a:gd name="connsiteY30-500" fmla="*/ 45735 h 240235"/>
                <a:gd name="connsiteX31-501" fmla="*/ 809625 w 889000"/>
                <a:gd name="connsiteY31-502" fmla="*/ 48910 h 240235"/>
                <a:gd name="connsiteX32-503" fmla="*/ 784225 w 889000"/>
                <a:gd name="connsiteY32-504" fmla="*/ 55260 h 240235"/>
                <a:gd name="connsiteX33-505" fmla="*/ 771525 w 889000"/>
                <a:gd name="connsiteY33-506" fmla="*/ 58435 h 240235"/>
                <a:gd name="connsiteX34-507" fmla="*/ 758825 w 889000"/>
                <a:gd name="connsiteY34-508" fmla="*/ 61610 h 240235"/>
                <a:gd name="connsiteX35-509" fmla="*/ 736600 w 889000"/>
                <a:gd name="connsiteY35-510" fmla="*/ 71135 h 240235"/>
                <a:gd name="connsiteX36-511" fmla="*/ 708025 w 889000"/>
                <a:gd name="connsiteY36-512" fmla="*/ 80660 h 240235"/>
                <a:gd name="connsiteX37-513" fmla="*/ 698500 w 889000"/>
                <a:gd name="connsiteY37-514" fmla="*/ 83835 h 240235"/>
                <a:gd name="connsiteX38-515" fmla="*/ 685800 w 889000"/>
                <a:gd name="connsiteY38-516" fmla="*/ 87010 h 240235"/>
                <a:gd name="connsiteX39-517" fmla="*/ 666750 w 889000"/>
                <a:gd name="connsiteY39-518" fmla="*/ 93360 h 240235"/>
                <a:gd name="connsiteX40-519" fmla="*/ 638175 w 889000"/>
                <a:gd name="connsiteY40-520" fmla="*/ 102885 h 240235"/>
                <a:gd name="connsiteX41-521" fmla="*/ 628650 w 889000"/>
                <a:gd name="connsiteY41-522" fmla="*/ 106060 h 240235"/>
                <a:gd name="connsiteX42-523" fmla="*/ 619125 w 889000"/>
                <a:gd name="connsiteY42-524" fmla="*/ 109235 h 240235"/>
                <a:gd name="connsiteX43-525" fmla="*/ 488950 w 889000"/>
                <a:gd name="connsiteY43-526" fmla="*/ 115585 h 240235"/>
                <a:gd name="connsiteX44-527" fmla="*/ 479425 w 889000"/>
                <a:gd name="connsiteY44-528" fmla="*/ 134635 h 240235"/>
                <a:gd name="connsiteX45-529" fmla="*/ 469900 w 889000"/>
                <a:gd name="connsiteY45-530" fmla="*/ 137810 h 240235"/>
                <a:gd name="connsiteX46-531" fmla="*/ 469900 w 889000"/>
                <a:gd name="connsiteY46-532" fmla="*/ 163210 h 240235"/>
                <a:gd name="connsiteX47-533" fmla="*/ 460375 w 889000"/>
                <a:gd name="connsiteY47-534" fmla="*/ 169560 h 240235"/>
                <a:gd name="connsiteX48-535" fmla="*/ 454025 w 889000"/>
                <a:gd name="connsiteY48-536" fmla="*/ 179085 h 240235"/>
                <a:gd name="connsiteX49-537" fmla="*/ 434975 w 889000"/>
                <a:gd name="connsiteY49-538" fmla="*/ 185435 h 240235"/>
                <a:gd name="connsiteX50-539" fmla="*/ 415925 w 889000"/>
                <a:gd name="connsiteY50-540" fmla="*/ 182260 h 240235"/>
                <a:gd name="connsiteX51-541" fmla="*/ 406400 w 889000"/>
                <a:gd name="connsiteY51-542" fmla="*/ 179085 h 240235"/>
                <a:gd name="connsiteX52-543" fmla="*/ 387350 w 889000"/>
                <a:gd name="connsiteY52-544" fmla="*/ 182260 h 240235"/>
                <a:gd name="connsiteX53-545" fmla="*/ 384175 w 889000"/>
                <a:gd name="connsiteY53-546" fmla="*/ 191785 h 240235"/>
                <a:gd name="connsiteX54-547" fmla="*/ 365125 w 889000"/>
                <a:gd name="connsiteY54-548" fmla="*/ 201310 h 240235"/>
                <a:gd name="connsiteX55-549" fmla="*/ 333375 w 889000"/>
                <a:gd name="connsiteY55-550" fmla="*/ 198135 h 240235"/>
                <a:gd name="connsiteX56-551" fmla="*/ 314325 w 889000"/>
                <a:gd name="connsiteY56-552" fmla="*/ 191785 h 240235"/>
                <a:gd name="connsiteX57-553" fmla="*/ 298450 w 889000"/>
                <a:gd name="connsiteY57-554" fmla="*/ 188610 h 240235"/>
                <a:gd name="connsiteX58-555" fmla="*/ 279400 w 889000"/>
                <a:gd name="connsiteY58-556" fmla="*/ 191785 h 240235"/>
                <a:gd name="connsiteX59-557" fmla="*/ 307975 w 889000"/>
                <a:gd name="connsiteY59-558" fmla="*/ 201310 h 240235"/>
                <a:gd name="connsiteX60-559" fmla="*/ 330200 w 889000"/>
                <a:gd name="connsiteY60-560" fmla="*/ 207660 h 240235"/>
                <a:gd name="connsiteX61-561" fmla="*/ 377825 w 889000"/>
                <a:gd name="connsiteY61-562" fmla="*/ 210835 h 240235"/>
                <a:gd name="connsiteX62-563" fmla="*/ 384175 w 889000"/>
                <a:gd name="connsiteY62-564" fmla="*/ 220360 h 240235"/>
                <a:gd name="connsiteX63-565" fmla="*/ 358775 w 889000"/>
                <a:gd name="connsiteY63-566" fmla="*/ 233060 h 240235"/>
                <a:gd name="connsiteX64-567" fmla="*/ 333375 w 889000"/>
                <a:gd name="connsiteY64-568" fmla="*/ 229885 h 240235"/>
                <a:gd name="connsiteX65-569" fmla="*/ 323850 w 889000"/>
                <a:gd name="connsiteY65-570" fmla="*/ 226710 h 240235"/>
                <a:gd name="connsiteX66-571" fmla="*/ 184150 w 889000"/>
                <a:gd name="connsiteY66-572" fmla="*/ 226710 h 240235"/>
                <a:gd name="connsiteX67-573" fmla="*/ 82550 w 889000"/>
                <a:gd name="connsiteY67-574" fmla="*/ 226710 h 240235"/>
                <a:gd name="connsiteX68-575" fmla="*/ 69850 w 889000"/>
                <a:gd name="connsiteY68-576" fmla="*/ 223535 h 240235"/>
                <a:gd name="connsiteX69-577" fmla="*/ 60325 w 889000"/>
                <a:gd name="connsiteY69-578" fmla="*/ 217185 h 240235"/>
                <a:gd name="connsiteX70-579" fmla="*/ 66675 w 889000"/>
                <a:gd name="connsiteY70-580" fmla="*/ 207660 h 240235"/>
                <a:gd name="connsiteX71-581" fmla="*/ 104775 w 889000"/>
                <a:gd name="connsiteY71-582" fmla="*/ 204485 h 240235"/>
                <a:gd name="connsiteX72-583" fmla="*/ 101600 w 889000"/>
                <a:gd name="connsiteY72-584" fmla="*/ 191785 h 240235"/>
                <a:gd name="connsiteX73-585" fmla="*/ 95250 w 889000"/>
                <a:gd name="connsiteY73-586" fmla="*/ 182260 h 240235"/>
                <a:gd name="connsiteX74-587" fmla="*/ 142875 w 889000"/>
                <a:gd name="connsiteY74-588" fmla="*/ 172735 h 240235"/>
                <a:gd name="connsiteX75-589" fmla="*/ 155575 w 889000"/>
                <a:gd name="connsiteY75-590" fmla="*/ 185435 h 240235"/>
                <a:gd name="connsiteX76-591" fmla="*/ 174625 w 889000"/>
                <a:gd name="connsiteY76-592" fmla="*/ 194960 h 240235"/>
                <a:gd name="connsiteX77-593" fmla="*/ 177800 w 889000"/>
                <a:gd name="connsiteY77-594" fmla="*/ 185435 h 240235"/>
                <a:gd name="connsiteX78-595" fmla="*/ 161925 w 889000"/>
                <a:gd name="connsiteY78-596" fmla="*/ 163210 h 240235"/>
                <a:gd name="connsiteX79-597" fmla="*/ 152400 w 889000"/>
                <a:gd name="connsiteY79-598" fmla="*/ 160035 h 240235"/>
                <a:gd name="connsiteX80-599" fmla="*/ 114300 w 889000"/>
                <a:gd name="connsiteY80-600" fmla="*/ 160035 h 240235"/>
                <a:gd name="connsiteX81-601" fmla="*/ 123825 w 889000"/>
                <a:gd name="connsiteY81-602" fmla="*/ 153685 h 240235"/>
                <a:gd name="connsiteX82-603" fmla="*/ 142875 w 889000"/>
                <a:gd name="connsiteY82-604" fmla="*/ 144160 h 240235"/>
                <a:gd name="connsiteX83-605" fmla="*/ 200025 w 889000"/>
                <a:gd name="connsiteY83-606" fmla="*/ 147335 h 240235"/>
                <a:gd name="connsiteX84-607" fmla="*/ 260350 w 889000"/>
                <a:gd name="connsiteY84-608" fmla="*/ 140985 h 240235"/>
                <a:gd name="connsiteX85-609" fmla="*/ 231775 w 889000"/>
                <a:gd name="connsiteY85-610" fmla="*/ 131460 h 240235"/>
                <a:gd name="connsiteX86-611" fmla="*/ 222250 w 889000"/>
                <a:gd name="connsiteY86-612" fmla="*/ 128285 h 240235"/>
                <a:gd name="connsiteX87-613" fmla="*/ 203200 w 889000"/>
                <a:gd name="connsiteY87-614" fmla="*/ 118760 h 240235"/>
                <a:gd name="connsiteX88-615" fmla="*/ 184150 w 889000"/>
                <a:gd name="connsiteY88-616" fmla="*/ 115585 h 240235"/>
                <a:gd name="connsiteX89-617" fmla="*/ 174625 w 889000"/>
                <a:gd name="connsiteY89-618" fmla="*/ 112410 h 240235"/>
                <a:gd name="connsiteX90-619" fmla="*/ 155575 w 889000"/>
                <a:gd name="connsiteY90-620" fmla="*/ 99710 h 240235"/>
                <a:gd name="connsiteX91-621" fmla="*/ 142875 w 889000"/>
                <a:gd name="connsiteY91-622" fmla="*/ 96535 h 240235"/>
                <a:gd name="connsiteX92-623" fmla="*/ 200025 w 889000"/>
                <a:gd name="connsiteY92-624" fmla="*/ 99710 h 240235"/>
                <a:gd name="connsiteX93-625" fmla="*/ 219075 w 889000"/>
                <a:gd name="connsiteY93-626" fmla="*/ 106060 h 240235"/>
                <a:gd name="connsiteX94-627" fmla="*/ 228600 w 889000"/>
                <a:gd name="connsiteY94-628" fmla="*/ 109235 h 240235"/>
                <a:gd name="connsiteX95-629" fmla="*/ 276225 w 889000"/>
                <a:gd name="connsiteY95-630" fmla="*/ 106060 h 240235"/>
                <a:gd name="connsiteX96-631" fmla="*/ 282575 w 889000"/>
                <a:gd name="connsiteY96-632" fmla="*/ 96535 h 240235"/>
                <a:gd name="connsiteX97-633" fmla="*/ 292100 w 889000"/>
                <a:gd name="connsiteY97-634" fmla="*/ 90185 h 240235"/>
                <a:gd name="connsiteX98-635" fmla="*/ 307975 w 889000"/>
                <a:gd name="connsiteY98-636" fmla="*/ 87010 h 240235"/>
                <a:gd name="connsiteX99-637" fmla="*/ 317500 w 889000"/>
                <a:gd name="connsiteY99-638" fmla="*/ 83835 h 240235"/>
                <a:gd name="connsiteX100-639" fmla="*/ 307975 w 889000"/>
                <a:gd name="connsiteY100-640" fmla="*/ 77485 h 240235"/>
                <a:gd name="connsiteX101-641" fmla="*/ 190500 w 889000"/>
                <a:gd name="connsiteY101-642" fmla="*/ 77485 h 240235"/>
                <a:gd name="connsiteX102-643" fmla="*/ 177800 w 889000"/>
                <a:gd name="connsiteY102-644" fmla="*/ 80660 h 240235"/>
                <a:gd name="connsiteX103-645" fmla="*/ 155575 w 889000"/>
                <a:gd name="connsiteY103-646" fmla="*/ 87010 h 240235"/>
                <a:gd name="connsiteX104-647" fmla="*/ 114300 w 889000"/>
                <a:gd name="connsiteY104-648" fmla="*/ 83835 h 240235"/>
                <a:gd name="connsiteX105-649" fmla="*/ 50800 w 889000"/>
                <a:gd name="connsiteY105-650" fmla="*/ 64785 h 240235"/>
                <a:gd name="connsiteX106-651" fmla="*/ 41275 w 889000"/>
                <a:gd name="connsiteY106-652" fmla="*/ 61610 h 240235"/>
                <a:gd name="connsiteX107-653" fmla="*/ 130175 w 889000"/>
                <a:gd name="connsiteY107-654" fmla="*/ 80660 h 240235"/>
                <a:gd name="connsiteX0-655" fmla="*/ 130175 w 889000"/>
                <a:gd name="connsiteY0-656" fmla="*/ 80660 h 240235"/>
                <a:gd name="connsiteX1-657" fmla="*/ 130175 w 889000"/>
                <a:gd name="connsiteY1-658" fmla="*/ 80660 h 240235"/>
                <a:gd name="connsiteX2-659" fmla="*/ 47625 w 889000"/>
                <a:gd name="connsiteY2-660" fmla="*/ 74310 h 240235"/>
                <a:gd name="connsiteX3-661" fmla="*/ 28575 w 889000"/>
                <a:gd name="connsiteY3-662" fmla="*/ 61610 h 240235"/>
                <a:gd name="connsiteX4-663" fmla="*/ 9525 w 889000"/>
                <a:gd name="connsiteY4-664" fmla="*/ 55260 h 240235"/>
                <a:gd name="connsiteX5-665" fmla="*/ 0 w 889000"/>
                <a:gd name="connsiteY5-666" fmla="*/ 52085 h 240235"/>
                <a:gd name="connsiteX6-667" fmla="*/ 66675 w 889000"/>
                <a:gd name="connsiteY6-668" fmla="*/ 39385 h 240235"/>
                <a:gd name="connsiteX7-669" fmla="*/ 88900 w 889000"/>
                <a:gd name="connsiteY7-670" fmla="*/ 33035 h 240235"/>
                <a:gd name="connsiteX8-671" fmla="*/ 104775 w 889000"/>
                <a:gd name="connsiteY8-672" fmla="*/ 29860 h 240235"/>
                <a:gd name="connsiteX9-673" fmla="*/ 149225 w 889000"/>
                <a:gd name="connsiteY9-674" fmla="*/ 33035 h 240235"/>
                <a:gd name="connsiteX10-675" fmla="*/ 180975 w 889000"/>
                <a:gd name="connsiteY10-676" fmla="*/ 39385 h 240235"/>
                <a:gd name="connsiteX11-677" fmla="*/ 238125 w 889000"/>
                <a:gd name="connsiteY11-678" fmla="*/ 33035 h 240235"/>
                <a:gd name="connsiteX12-679" fmla="*/ 247650 w 889000"/>
                <a:gd name="connsiteY12-680" fmla="*/ 26685 h 240235"/>
                <a:gd name="connsiteX13-681" fmla="*/ 260350 w 889000"/>
                <a:gd name="connsiteY13-682" fmla="*/ 23510 h 240235"/>
                <a:gd name="connsiteX14-683" fmla="*/ 269875 w 889000"/>
                <a:gd name="connsiteY14-684" fmla="*/ 20335 h 240235"/>
                <a:gd name="connsiteX15-685" fmla="*/ 282575 w 889000"/>
                <a:gd name="connsiteY15-686" fmla="*/ 13985 h 240235"/>
                <a:gd name="connsiteX16-687" fmla="*/ 311150 w 889000"/>
                <a:gd name="connsiteY16-688" fmla="*/ 10810 h 240235"/>
                <a:gd name="connsiteX17-689" fmla="*/ 431800 w 889000"/>
                <a:gd name="connsiteY17-690" fmla="*/ 7635 h 240235"/>
                <a:gd name="connsiteX18-691" fmla="*/ 441325 w 889000"/>
                <a:gd name="connsiteY18-692" fmla="*/ 4460 h 240235"/>
                <a:gd name="connsiteX19-693" fmla="*/ 565150 w 889000"/>
                <a:gd name="connsiteY19-694" fmla="*/ 4460 h 240235"/>
                <a:gd name="connsiteX20-695" fmla="*/ 603250 w 889000"/>
                <a:gd name="connsiteY20-696" fmla="*/ 7635 h 240235"/>
                <a:gd name="connsiteX21-697" fmla="*/ 635000 w 889000"/>
                <a:gd name="connsiteY21-698" fmla="*/ 10810 h 240235"/>
                <a:gd name="connsiteX22-699" fmla="*/ 762000 w 889000"/>
                <a:gd name="connsiteY22-700" fmla="*/ 13985 h 240235"/>
                <a:gd name="connsiteX23-701" fmla="*/ 777875 w 889000"/>
                <a:gd name="connsiteY23-702" fmla="*/ 17160 h 240235"/>
                <a:gd name="connsiteX24-703" fmla="*/ 790575 w 889000"/>
                <a:gd name="connsiteY24-704" fmla="*/ 20335 h 240235"/>
                <a:gd name="connsiteX25-705" fmla="*/ 838200 w 889000"/>
                <a:gd name="connsiteY25-706" fmla="*/ 29860 h 240235"/>
                <a:gd name="connsiteX26-707" fmla="*/ 869950 w 889000"/>
                <a:gd name="connsiteY26-708" fmla="*/ 26685 h 240235"/>
                <a:gd name="connsiteX27-709" fmla="*/ 889000 w 889000"/>
                <a:gd name="connsiteY27-710" fmla="*/ 29860 h 240235"/>
                <a:gd name="connsiteX28-711" fmla="*/ 869950 w 889000"/>
                <a:gd name="connsiteY28-712" fmla="*/ 36210 h 240235"/>
                <a:gd name="connsiteX29-713" fmla="*/ 838200 w 889000"/>
                <a:gd name="connsiteY29-714" fmla="*/ 42560 h 240235"/>
                <a:gd name="connsiteX30-715" fmla="*/ 819150 w 889000"/>
                <a:gd name="connsiteY30-716" fmla="*/ 45735 h 240235"/>
                <a:gd name="connsiteX31-717" fmla="*/ 809625 w 889000"/>
                <a:gd name="connsiteY31-718" fmla="*/ 48910 h 240235"/>
                <a:gd name="connsiteX32-719" fmla="*/ 784225 w 889000"/>
                <a:gd name="connsiteY32-720" fmla="*/ 55260 h 240235"/>
                <a:gd name="connsiteX33-721" fmla="*/ 771525 w 889000"/>
                <a:gd name="connsiteY33-722" fmla="*/ 58435 h 240235"/>
                <a:gd name="connsiteX34-723" fmla="*/ 758825 w 889000"/>
                <a:gd name="connsiteY34-724" fmla="*/ 61610 h 240235"/>
                <a:gd name="connsiteX35-725" fmla="*/ 736600 w 889000"/>
                <a:gd name="connsiteY35-726" fmla="*/ 71135 h 240235"/>
                <a:gd name="connsiteX36-727" fmla="*/ 708025 w 889000"/>
                <a:gd name="connsiteY36-728" fmla="*/ 80660 h 240235"/>
                <a:gd name="connsiteX37-729" fmla="*/ 698500 w 889000"/>
                <a:gd name="connsiteY37-730" fmla="*/ 83835 h 240235"/>
                <a:gd name="connsiteX38-731" fmla="*/ 685800 w 889000"/>
                <a:gd name="connsiteY38-732" fmla="*/ 87010 h 240235"/>
                <a:gd name="connsiteX39-733" fmla="*/ 666750 w 889000"/>
                <a:gd name="connsiteY39-734" fmla="*/ 93360 h 240235"/>
                <a:gd name="connsiteX40-735" fmla="*/ 638175 w 889000"/>
                <a:gd name="connsiteY40-736" fmla="*/ 102885 h 240235"/>
                <a:gd name="connsiteX41-737" fmla="*/ 628650 w 889000"/>
                <a:gd name="connsiteY41-738" fmla="*/ 106060 h 240235"/>
                <a:gd name="connsiteX42-739" fmla="*/ 619125 w 889000"/>
                <a:gd name="connsiteY42-740" fmla="*/ 109235 h 240235"/>
                <a:gd name="connsiteX43-741" fmla="*/ 488950 w 889000"/>
                <a:gd name="connsiteY43-742" fmla="*/ 115585 h 240235"/>
                <a:gd name="connsiteX44-743" fmla="*/ 479425 w 889000"/>
                <a:gd name="connsiteY44-744" fmla="*/ 134635 h 240235"/>
                <a:gd name="connsiteX45-745" fmla="*/ 469900 w 889000"/>
                <a:gd name="connsiteY45-746" fmla="*/ 137810 h 240235"/>
                <a:gd name="connsiteX46-747" fmla="*/ 469900 w 889000"/>
                <a:gd name="connsiteY46-748" fmla="*/ 163210 h 240235"/>
                <a:gd name="connsiteX47-749" fmla="*/ 460375 w 889000"/>
                <a:gd name="connsiteY47-750" fmla="*/ 169560 h 240235"/>
                <a:gd name="connsiteX48-751" fmla="*/ 454025 w 889000"/>
                <a:gd name="connsiteY48-752" fmla="*/ 179085 h 240235"/>
                <a:gd name="connsiteX49-753" fmla="*/ 434975 w 889000"/>
                <a:gd name="connsiteY49-754" fmla="*/ 185435 h 240235"/>
                <a:gd name="connsiteX50-755" fmla="*/ 415925 w 889000"/>
                <a:gd name="connsiteY50-756" fmla="*/ 182260 h 240235"/>
                <a:gd name="connsiteX51-757" fmla="*/ 406400 w 889000"/>
                <a:gd name="connsiteY51-758" fmla="*/ 179085 h 240235"/>
                <a:gd name="connsiteX52-759" fmla="*/ 387350 w 889000"/>
                <a:gd name="connsiteY52-760" fmla="*/ 182260 h 240235"/>
                <a:gd name="connsiteX53-761" fmla="*/ 384175 w 889000"/>
                <a:gd name="connsiteY53-762" fmla="*/ 191785 h 240235"/>
                <a:gd name="connsiteX54-763" fmla="*/ 365125 w 889000"/>
                <a:gd name="connsiteY54-764" fmla="*/ 201310 h 240235"/>
                <a:gd name="connsiteX55-765" fmla="*/ 333375 w 889000"/>
                <a:gd name="connsiteY55-766" fmla="*/ 198135 h 240235"/>
                <a:gd name="connsiteX56-767" fmla="*/ 314325 w 889000"/>
                <a:gd name="connsiteY56-768" fmla="*/ 191785 h 240235"/>
                <a:gd name="connsiteX57-769" fmla="*/ 298450 w 889000"/>
                <a:gd name="connsiteY57-770" fmla="*/ 188610 h 240235"/>
                <a:gd name="connsiteX58-771" fmla="*/ 279400 w 889000"/>
                <a:gd name="connsiteY58-772" fmla="*/ 191785 h 240235"/>
                <a:gd name="connsiteX59-773" fmla="*/ 307975 w 889000"/>
                <a:gd name="connsiteY59-774" fmla="*/ 201310 h 240235"/>
                <a:gd name="connsiteX60-775" fmla="*/ 330200 w 889000"/>
                <a:gd name="connsiteY60-776" fmla="*/ 207660 h 240235"/>
                <a:gd name="connsiteX61-777" fmla="*/ 377825 w 889000"/>
                <a:gd name="connsiteY61-778" fmla="*/ 210835 h 240235"/>
                <a:gd name="connsiteX62-779" fmla="*/ 384175 w 889000"/>
                <a:gd name="connsiteY62-780" fmla="*/ 220360 h 240235"/>
                <a:gd name="connsiteX63-781" fmla="*/ 358775 w 889000"/>
                <a:gd name="connsiteY63-782" fmla="*/ 233060 h 240235"/>
                <a:gd name="connsiteX64-783" fmla="*/ 333375 w 889000"/>
                <a:gd name="connsiteY64-784" fmla="*/ 229885 h 240235"/>
                <a:gd name="connsiteX65-785" fmla="*/ 323850 w 889000"/>
                <a:gd name="connsiteY65-786" fmla="*/ 226710 h 240235"/>
                <a:gd name="connsiteX66-787" fmla="*/ 184150 w 889000"/>
                <a:gd name="connsiteY66-788" fmla="*/ 226710 h 240235"/>
                <a:gd name="connsiteX67-789" fmla="*/ 82550 w 889000"/>
                <a:gd name="connsiteY67-790" fmla="*/ 226710 h 240235"/>
                <a:gd name="connsiteX68-791" fmla="*/ 69850 w 889000"/>
                <a:gd name="connsiteY68-792" fmla="*/ 223535 h 240235"/>
                <a:gd name="connsiteX69-793" fmla="*/ 60325 w 889000"/>
                <a:gd name="connsiteY69-794" fmla="*/ 217185 h 240235"/>
                <a:gd name="connsiteX70-795" fmla="*/ 66675 w 889000"/>
                <a:gd name="connsiteY70-796" fmla="*/ 207660 h 240235"/>
                <a:gd name="connsiteX71-797" fmla="*/ 104775 w 889000"/>
                <a:gd name="connsiteY71-798" fmla="*/ 204485 h 240235"/>
                <a:gd name="connsiteX72-799" fmla="*/ 101600 w 889000"/>
                <a:gd name="connsiteY72-800" fmla="*/ 191785 h 240235"/>
                <a:gd name="connsiteX73-801" fmla="*/ 95250 w 889000"/>
                <a:gd name="connsiteY73-802" fmla="*/ 182260 h 240235"/>
                <a:gd name="connsiteX74-803" fmla="*/ 142875 w 889000"/>
                <a:gd name="connsiteY74-804" fmla="*/ 172735 h 240235"/>
                <a:gd name="connsiteX75-805" fmla="*/ 155575 w 889000"/>
                <a:gd name="connsiteY75-806" fmla="*/ 185435 h 240235"/>
                <a:gd name="connsiteX76-807" fmla="*/ 174625 w 889000"/>
                <a:gd name="connsiteY76-808" fmla="*/ 194960 h 240235"/>
                <a:gd name="connsiteX77-809" fmla="*/ 177800 w 889000"/>
                <a:gd name="connsiteY77-810" fmla="*/ 185435 h 240235"/>
                <a:gd name="connsiteX78-811" fmla="*/ 161925 w 889000"/>
                <a:gd name="connsiteY78-812" fmla="*/ 163210 h 240235"/>
                <a:gd name="connsiteX79-813" fmla="*/ 152400 w 889000"/>
                <a:gd name="connsiteY79-814" fmla="*/ 160035 h 240235"/>
                <a:gd name="connsiteX80-815" fmla="*/ 114300 w 889000"/>
                <a:gd name="connsiteY80-816" fmla="*/ 160035 h 240235"/>
                <a:gd name="connsiteX81-817" fmla="*/ 123825 w 889000"/>
                <a:gd name="connsiteY81-818" fmla="*/ 153685 h 240235"/>
                <a:gd name="connsiteX82-819" fmla="*/ 142875 w 889000"/>
                <a:gd name="connsiteY82-820" fmla="*/ 144160 h 240235"/>
                <a:gd name="connsiteX83-821" fmla="*/ 200025 w 889000"/>
                <a:gd name="connsiteY83-822" fmla="*/ 147335 h 240235"/>
                <a:gd name="connsiteX84-823" fmla="*/ 260350 w 889000"/>
                <a:gd name="connsiteY84-824" fmla="*/ 140985 h 240235"/>
                <a:gd name="connsiteX85-825" fmla="*/ 231775 w 889000"/>
                <a:gd name="connsiteY85-826" fmla="*/ 131460 h 240235"/>
                <a:gd name="connsiteX86-827" fmla="*/ 222250 w 889000"/>
                <a:gd name="connsiteY86-828" fmla="*/ 128285 h 240235"/>
                <a:gd name="connsiteX87-829" fmla="*/ 203200 w 889000"/>
                <a:gd name="connsiteY87-830" fmla="*/ 118760 h 240235"/>
                <a:gd name="connsiteX88-831" fmla="*/ 184150 w 889000"/>
                <a:gd name="connsiteY88-832" fmla="*/ 115585 h 240235"/>
                <a:gd name="connsiteX89-833" fmla="*/ 174625 w 889000"/>
                <a:gd name="connsiteY89-834" fmla="*/ 112410 h 240235"/>
                <a:gd name="connsiteX90-835" fmla="*/ 155575 w 889000"/>
                <a:gd name="connsiteY90-836" fmla="*/ 99710 h 240235"/>
                <a:gd name="connsiteX91-837" fmla="*/ 142875 w 889000"/>
                <a:gd name="connsiteY91-838" fmla="*/ 96535 h 240235"/>
                <a:gd name="connsiteX92-839" fmla="*/ 200025 w 889000"/>
                <a:gd name="connsiteY92-840" fmla="*/ 99710 h 240235"/>
                <a:gd name="connsiteX93-841" fmla="*/ 219075 w 889000"/>
                <a:gd name="connsiteY93-842" fmla="*/ 106060 h 240235"/>
                <a:gd name="connsiteX94-843" fmla="*/ 228600 w 889000"/>
                <a:gd name="connsiteY94-844" fmla="*/ 109235 h 240235"/>
                <a:gd name="connsiteX95-845" fmla="*/ 276225 w 889000"/>
                <a:gd name="connsiteY95-846" fmla="*/ 106060 h 240235"/>
                <a:gd name="connsiteX96-847" fmla="*/ 282575 w 889000"/>
                <a:gd name="connsiteY96-848" fmla="*/ 96535 h 240235"/>
                <a:gd name="connsiteX97-849" fmla="*/ 292100 w 889000"/>
                <a:gd name="connsiteY97-850" fmla="*/ 90185 h 240235"/>
                <a:gd name="connsiteX98-851" fmla="*/ 307975 w 889000"/>
                <a:gd name="connsiteY98-852" fmla="*/ 87010 h 240235"/>
                <a:gd name="connsiteX99-853" fmla="*/ 317500 w 889000"/>
                <a:gd name="connsiteY99-854" fmla="*/ 83835 h 240235"/>
                <a:gd name="connsiteX100-855" fmla="*/ 307975 w 889000"/>
                <a:gd name="connsiteY100-856" fmla="*/ 77485 h 240235"/>
                <a:gd name="connsiteX101-857" fmla="*/ 190500 w 889000"/>
                <a:gd name="connsiteY101-858" fmla="*/ 77485 h 240235"/>
                <a:gd name="connsiteX102-859" fmla="*/ 177800 w 889000"/>
                <a:gd name="connsiteY102-860" fmla="*/ 80660 h 240235"/>
                <a:gd name="connsiteX103-861" fmla="*/ 155575 w 889000"/>
                <a:gd name="connsiteY103-862" fmla="*/ 87010 h 240235"/>
                <a:gd name="connsiteX104-863" fmla="*/ 114300 w 889000"/>
                <a:gd name="connsiteY104-864" fmla="*/ 83835 h 240235"/>
                <a:gd name="connsiteX105-865" fmla="*/ 41275 w 889000"/>
                <a:gd name="connsiteY105-866" fmla="*/ 61610 h 240235"/>
                <a:gd name="connsiteX106-867" fmla="*/ 130175 w 889000"/>
                <a:gd name="connsiteY106-868" fmla="*/ 80660 h 240235"/>
                <a:gd name="connsiteX0-869" fmla="*/ 41275 w 889000"/>
                <a:gd name="connsiteY0-870" fmla="*/ 61610 h 240235"/>
                <a:gd name="connsiteX1-871" fmla="*/ 130175 w 889000"/>
                <a:gd name="connsiteY1-872" fmla="*/ 80660 h 240235"/>
                <a:gd name="connsiteX2-873" fmla="*/ 47625 w 889000"/>
                <a:gd name="connsiteY2-874" fmla="*/ 74310 h 240235"/>
                <a:gd name="connsiteX3-875" fmla="*/ 28575 w 889000"/>
                <a:gd name="connsiteY3-876" fmla="*/ 61610 h 240235"/>
                <a:gd name="connsiteX4-877" fmla="*/ 9525 w 889000"/>
                <a:gd name="connsiteY4-878" fmla="*/ 55260 h 240235"/>
                <a:gd name="connsiteX5-879" fmla="*/ 0 w 889000"/>
                <a:gd name="connsiteY5-880" fmla="*/ 52085 h 240235"/>
                <a:gd name="connsiteX6-881" fmla="*/ 66675 w 889000"/>
                <a:gd name="connsiteY6-882" fmla="*/ 39385 h 240235"/>
                <a:gd name="connsiteX7-883" fmla="*/ 88900 w 889000"/>
                <a:gd name="connsiteY7-884" fmla="*/ 33035 h 240235"/>
                <a:gd name="connsiteX8-885" fmla="*/ 104775 w 889000"/>
                <a:gd name="connsiteY8-886" fmla="*/ 29860 h 240235"/>
                <a:gd name="connsiteX9-887" fmla="*/ 149225 w 889000"/>
                <a:gd name="connsiteY9-888" fmla="*/ 33035 h 240235"/>
                <a:gd name="connsiteX10-889" fmla="*/ 180975 w 889000"/>
                <a:gd name="connsiteY10-890" fmla="*/ 39385 h 240235"/>
                <a:gd name="connsiteX11-891" fmla="*/ 238125 w 889000"/>
                <a:gd name="connsiteY11-892" fmla="*/ 33035 h 240235"/>
                <a:gd name="connsiteX12-893" fmla="*/ 247650 w 889000"/>
                <a:gd name="connsiteY12-894" fmla="*/ 26685 h 240235"/>
                <a:gd name="connsiteX13-895" fmla="*/ 260350 w 889000"/>
                <a:gd name="connsiteY13-896" fmla="*/ 23510 h 240235"/>
                <a:gd name="connsiteX14-897" fmla="*/ 269875 w 889000"/>
                <a:gd name="connsiteY14-898" fmla="*/ 20335 h 240235"/>
                <a:gd name="connsiteX15-899" fmla="*/ 282575 w 889000"/>
                <a:gd name="connsiteY15-900" fmla="*/ 13985 h 240235"/>
                <a:gd name="connsiteX16-901" fmla="*/ 311150 w 889000"/>
                <a:gd name="connsiteY16-902" fmla="*/ 10810 h 240235"/>
                <a:gd name="connsiteX17-903" fmla="*/ 431800 w 889000"/>
                <a:gd name="connsiteY17-904" fmla="*/ 7635 h 240235"/>
                <a:gd name="connsiteX18-905" fmla="*/ 441325 w 889000"/>
                <a:gd name="connsiteY18-906" fmla="*/ 4460 h 240235"/>
                <a:gd name="connsiteX19-907" fmla="*/ 565150 w 889000"/>
                <a:gd name="connsiteY19-908" fmla="*/ 4460 h 240235"/>
                <a:gd name="connsiteX20-909" fmla="*/ 603250 w 889000"/>
                <a:gd name="connsiteY20-910" fmla="*/ 7635 h 240235"/>
                <a:gd name="connsiteX21-911" fmla="*/ 635000 w 889000"/>
                <a:gd name="connsiteY21-912" fmla="*/ 10810 h 240235"/>
                <a:gd name="connsiteX22-913" fmla="*/ 762000 w 889000"/>
                <a:gd name="connsiteY22-914" fmla="*/ 13985 h 240235"/>
                <a:gd name="connsiteX23-915" fmla="*/ 777875 w 889000"/>
                <a:gd name="connsiteY23-916" fmla="*/ 17160 h 240235"/>
                <a:gd name="connsiteX24-917" fmla="*/ 790575 w 889000"/>
                <a:gd name="connsiteY24-918" fmla="*/ 20335 h 240235"/>
                <a:gd name="connsiteX25-919" fmla="*/ 838200 w 889000"/>
                <a:gd name="connsiteY25-920" fmla="*/ 29860 h 240235"/>
                <a:gd name="connsiteX26-921" fmla="*/ 869950 w 889000"/>
                <a:gd name="connsiteY26-922" fmla="*/ 26685 h 240235"/>
                <a:gd name="connsiteX27-923" fmla="*/ 889000 w 889000"/>
                <a:gd name="connsiteY27-924" fmla="*/ 29860 h 240235"/>
                <a:gd name="connsiteX28-925" fmla="*/ 869950 w 889000"/>
                <a:gd name="connsiteY28-926" fmla="*/ 36210 h 240235"/>
                <a:gd name="connsiteX29-927" fmla="*/ 838200 w 889000"/>
                <a:gd name="connsiteY29-928" fmla="*/ 42560 h 240235"/>
                <a:gd name="connsiteX30-929" fmla="*/ 819150 w 889000"/>
                <a:gd name="connsiteY30-930" fmla="*/ 45735 h 240235"/>
                <a:gd name="connsiteX31-931" fmla="*/ 809625 w 889000"/>
                <a:gd name="connsiteY31-932" fmla="*/ 48910 h 240235"/>
                <a:gd name="connsiteX32-933" fmla="*/ 784225 w 889000"/>
                <a:gd name="connsiteY32-934" fmla="*/ 55260 h 240235"/>
                <a:gd name="connsiteX33-935" fmla="*/ 771525 w 889000"/>
                <a:gd name="connsiteY33-936" fmla="*/ 58435 h 240235"/>
                <a:gd name="connsiteX34-937" fmla="*/ 758825 w 889000"/>
                <a:gd name="connsiteY34-938" fmla="*/ 61610 h 240235"/>
                <a:gd name="connsiteX35-939" fmla="*/ 736600 w 889000"/>
                <a:gd name="connsiteY35-940" fmla="*/ 71135 h 240235"/>
                <a:gd name="connsiteX36-941" fmla="*/ 708025 w 889000"/>
                <a:gd name="connsiteY36-942" fmla="*/ 80660 h 240235"/>
                <a:gd name="connsiteX37-943" fmla="*/ 698500 w 889000"/>
                <a:gd name="connsiteY37-944" fmla="*/ 83835 h 240235"/>
                <a:gd name="connsiteX38-945" fmla="*/ 685800 w 889000"/>
                <a:gd name="connsiteY38-946" fmla="*/ 87010 h 240235"/>
                <a:gd name="connsiteX39-947" fmla="*/ 666750 w 889000"/>
                <a:gd name="connsiteY39-948" fmla="*/ 93360 h 240235"/>
                <a:gd name="connsiteX40-949" fmla="*/ 638175 w 889000"/>
                <a:gd name="connsiteY40-950" fmla="*/ 102885 h 240235"/>
                <a:gd name="connsiteX41-951" fmla="*/ 628650 w 889000"/>
                <a:gd name="connsiteY41-952" fmla="*/ 106060 h 240235"/>
                <a:gd name="connsiteX42-953" fmla="*/ 619125 w 889000"/>
                <a:gd name="connsiteY42-954" fmla="*/ 109235 h 240235"/>
                <a:gd name="connsiteX43-955" fmla="*/ 488950 w 889000"/>
                <a:gd name="connsiteY43-956" fmla="*/ 115585 h 240235"/>
                <a:gd name="connsiteX44-957" fmla="*/ 479425 w 889000"/>
                <a:gd name="connsiteY44-958" fmla="*/ 134635 h 240235"/>
                <a:gd name="connsiteX45-959" fmla="*/ 469900 w 889000"/>
                <a:gd name="connsiteY45-960" fmla="*/ 137810 h 240235"/>
                <a:gd name="connsiteX46-961" fmla="*/ 469900 w 889000"/>
                <a:gd name="connsiteY46-962" fmla="*/ 163210 h 240235"/>
                <a:gd name="connsiteX47-963" fmla="*/ 460375 w 889000"/>
                <a:gd name="connsiteY47-964" fmla="*/ 169560 h 240235"/>
                <a:gd name="connsiteX48-965" fmla="*/ 454025 w 889000"/>
                <a:gd name="connsiteY48-966" fmla="*/ 179085 h 240235"/>
                <a:gd name="connsiteX49-967" fmla="*/ 434975 w 889000"/>
                <a:gd name="connsiteY49-968" fmla="*/ 185435 h 240235"/>
                <a:gd name="connsiteX50-969" fmla="*/ 415925 w 889000"/>
                <a:gd name="connsiteY50-970" fmla="*/ 182260 h 240235"/>
                <a:gd name="connsiteX51-971" fmla="*/ 406400 w 889000"/>
                <a:gd name="connsiteY51-972" fmla="*/ 179085 h 240235"/>
                <a:gd name="connsiteX52-973" fmla="*/ 387350 w 889000"/>
                <a:gd name="connsiteY52-974" fmla="*/ 182260 h 240235"/>
                <a:gd name="connsiteX53-975" fmla="*/ 384175 w 889000"/>
                <a:gd name="connsiteY53-976" fmla="*/ 191785 h 240235"/>
                <a:gd name="connsiteX54-977" fmla="*/ 365125 w 889000"/>
                <a:gd name="connsiteY54-978" fmla="*/ 201310 h 240235"/>
                <a:gd name="connsiteX55-979" fmla="*/ 333375 w 889000"/>
                <a:gd name="connsiteY55-980" fmla="*/ 198135 h 240235"/>
                <a:gd name="connsiteX56-981" fmla="*/ 314325 w 889000"/>
                <a:gd name="connsiteY56-982" fmla="*/ 191785 h 240235"/>
                <a:gd name="connsiteX57-983" fmla="*/ 298450 w 889000"/>
                <a:gd name="connsiteY57-984" fmla="*/ 188610 h 240235"/>
                <a:gd name="connsiteX58-985" fmla="*/ 279400 w 889000"/>
                <a:gd name="connsiteY58-986" fmla="*/ 191785 h 240235"/>
                <a:gd name="connsiteX59-987" fmla="*/ 307975 w 889000"/>
                <a:gd name="connsiteY59-988" fmla="*/ 201310 h 240235"/>
                <a:gd name="connsiteX60-989" fmla="*/ 330200 w 889000"/>
                <a:gd name="connsiteY60-990" fmla="*/ 207660 h 240235"/>
                <a:gd name="connsiteX61-991" fmla="*/ 377825 w 889000"/>
                <a:gd name="connsiteY61-992" fmla="*/ 210835 h 240235"/>
                <a:gd name="connsiteX62-993" fmla="*/ 384175 w 889000"/>
                <a:gd name="connsiteY62-994" fmla="*/ 220360 h 240235"/>
                <a:gd name="connsiteX63-995" fmla="*/ 358775 w 889000"/>
                <a:gd name="connsiteY63-996" fmla="*/ 233060 h 240235"/>
                <a:gd name="connsiteX64-997" fmla="*/ 333375 w 889000"/>
                <a:gd name="connsiteY64-998" fmla="*/ 229885 h 240235"/>
                <a:gd name="connsiteX65-999" fmla="*/ 323850 w 889000"/>
                <a:gd name="connsiteY65-1000" fmla="*/ 226710 h 240235"/>
                <a:gd name="connsiteX66-1001" fmla="*/ 184150 w 889000"/>
                <a:gd name="connsiteY66-1002" fmla="*/ 226710 h 240235"/>
                <a:gd name="connsiteX67-1003" fmla="*/ 82550 w 889000"/>
                <a:gd name="connsiteY67-1004" fmla="*/ 226710 h 240235"/>
                <a:gd name="connsiteX68-1005" fmla="*/ 69850 w 889000"/>
                <a:gd name="connsiteY68-1006" fmla="*/ 223535 h 240235"/>
                <a:gd name="connsiteX69-1007" fmla="*/ 60325 w 889000"/>
                <a:gd name="connsiteY69-1008" fmla="*/ 217185 h 240235"/>
                <a:gd name="connsiteX70-1009" fmla="*/ 66675 w 889000"/>
                <a:gd name="connsiteY70-1010" fmla="*/ 207660 h 240235"/>
                <a:gd name="connsiteX71-1011" fmla="*/ 104775 w 889000"/>
                <a:gd name="connsiteY71-1012" fmla="*/ 204485 h 240235"/>
                <a:gd name="connsiteX72-1013" fmla="*/ 101600 w 889000"/>
                <a:gd name="connsiteY72-1014" fmla="*/ 191785 h 240235"/>
                <a:gd name="connsiteX73-1015" fmla="*/ 95250 w 889000"/>
                <a:gd name="connsiteY73-1016" fmla="*/ 182260 h 240235"/>
                <a:gd name="connsiteX74-1017" fmla="*/ 142875 w 889000"/>
                <a:gd name="connsiteY74-1018" fmla="*/ 172735 h 240235"/>
                <a:gd name="connsiteX75-1019" fmla="*/ 155575 w 889000"/>
                <a:gd name="connsiteY75-1020" fmla="*/ 185435 h 240235"/>
                <a:gd name="connsiteX76-1021" fmla="*/ 174625 w 889000"/>
                <a:gd name="connsiteY76-1022" fmla="*/ 194960 h 240235"/>
                <a:gd name="connsiteX77-1023" fmla="*/ 177800 w 889000"/>
                <a:gd name="connsiteY77-1024" fmla="*/ 185435 h 240235"/>
                <a:gd name="connsiteX78-1025" fmla="*/ 161925 w 889000"/>
                <a:gd name="connsiteY78-1026" fmla="*/ 163210 h 240235"/>
                <a:gd name="connsiteX79-1027" fmla="*/ 152400 w 889000"/>
                <a:gd name="connsiteY79-1028" fmla="*/ 160035 h 240235"/>
                <a:gd name="connsiteX80-1029" fmla="*/ 114300 w 889000"/>
                <a:gd name="connsiteY80-1030" fmla="*/ 160035 h 240235"/>
                <a:gd name="connsiteX81-1031" fmla="*/ 123825 w 889000"/>
                <a:gd name="connsiteY81-1032" fmla="*/ 153685 h 240235"/>
                <a:gd name="connsiteX82-1033" fmla="*/ 142875 w 889000"/>
                <a:gd name="connsiteY82-1034" fmla="*/ 144160 h 240235"/>
                <a:gd name="connsiteX83-1035" fmla="*/ 200025 w 889000"/>
                <a:gd name="connsiteY83-1036" fmla="*/ 147335 h 240235"/>
                <a:gd name="connsiteX84-1037" fmla="*/ 260350 w 889000"/>
                <a:gd name="connsiteY84-1038" fmla="*/ 140985 h 240235"/>
                <a:gd name="connsiteX85-1039" fmla="*/ 231775 w 889000"/>
                <a:gd name="connsiteY85-1040" fmla="*/ 131460 h 240235"/>
                <a:gd name="connsiteX86-1041" fmla="*/ 222250 w 889000"/>
                <a:gd name="connsiteY86-1042" fmla="*/ 128285 h 240235"/>
                <a:gd name="connsiteX87-1043" fmla="*/ 203200 w 889000"/>
                <a:gd name="connsiteY87-1044" fmla="*/ 118760 h 240235"/>
                <a:gd name="connsiteX88-1045" fmla="*/ 184150 w 889000"/>
                <a:gd name="connsiteY88-1046" fmla="*/ 115585 h 240235"/>
                <a:gd name="connsiteX89-1047" fmla="*/ 174625 w 889000"/>
                <a:gd name="connsiteY89-1048" fmla="*/ 112410 h 240235"/>
                <a:gd name="connsiteX90-1049" fmla="*/ 155575 w 889000"/>
                <a:gd name="connsiteY90-1050" fmla="*/ 99710 h 240235"/>
                <a:gd name="connsiteX91-1051" fmla="*/ 142875 w 889000"/>
                <a:gd name="connsiteY91-1052" fmla="*/ 96535 h 240235"/>
                <a:gd name="connsiteX92-1053" fmla="*/ 200025 w 889000"/>
                <a:gd name="connsiteY92-1054" fmla="*/ 99710 h 240235"/>
                <a:gd name="connsiteX93-1055" fmla="*/ 219075 w 889000"/>
                <a:gd name="connsiteY93-1056" fmla="*/ 106060 h 240235"/>
                <a:gd name="connsiteX94-1057" fmla="*/ 228600 w 889000"/>
                <a:gd name="connsiteY94-1058" fmla="*/ 109235 h 240235"/>
                <a:gd name="connsiteX95-1059" fmla="*/ 276225 w 889000"/>
                <a:gd name="connsiteY95-1060" fmla="*/ 106060 h 240235"/>
                <a:gd name="connsiteX96-1061" fmla="*/ 282575 w 889000"/>
                <a:gd name="connsiteY96-1062" fmla="*/ 96535 h 240235"/>
                <a:gd name="connsiteX97-1063" fmla="*/ 292100 w 889000"/>
                <a:gd name="connsiteY97-1064" fmla="*/ 90185 h 240235"/>
                <a:gd name="connsiteX98-1065" fmla="*/ 307975 w 889000"/>
                <a:gd name="connsiteY98-1066" fmla="*/ 87010 h 240235"/>
                <a:gd name="connsiteX99-1067" fmla="*/ 317500 w 889000"/>
                <a:gd name="connsiteY99-1068" fmla="*/ 83835 h 240235"/>
                <a:gd name="connsiteX100-1069" fmla="*/ 307975 w 889000"/>
                <a:gd name="connsiteY100-1070" fmla="*/ 77485 h 240235"/>
                <a:gd name="connsiteX101-1071" fmla="*/ 190500 w 889000"/>
                <a:gd name="connsiteY101-1072" fmla="*/ 77485 h 240235"/>
                <a:gd name="connsiteX102-1073" fmla="*/ 177800 w 889000"/>
                <a:gd name="connsiteY102-1074" fmla="*/ 80660 h 240235"/>
                <a:gd name="connsiteX103-1075" fmla="*/ 155575 w 889000"/>
                <a:gd name="connsiteY103-1076" fmla="*/ 87010 h 240235"/>
                <a:gd name="connsiteX104-1077" fmla="*/ 114300 w 889000"/>
                <a:gd name="connsiteY104-1078" fmla="*/ 83835 h 240235"/>
                <a:gd name="connsiteX105-1079" fmla="*/ 41275 w 889000"/>
                <a:gd name="connsiteY105-1080" fmla="*/ 61610 h 240235"/>
                <a:gd name="connsiteX0-1081" fmla="*/ 41275 w 889000"/>
                <a:gd name="connsiteY0-1082" fmla="*/ 61610 h 240235"/>
                <a:gd name="connsiteX1-1083" fmla="*/ 47625 w 889000"/>
                <a:gd name="connsiteY1-1084" fmla="*/ 74310 h 240235"/>
                <a:gd name="connsiteX2-1085" fmla="*/ 28575 w 889000"/>
                <a:gd name="connsiteY2-1086" fmla="*/ 61610 h 240235"/>
                <a:gd name="connsiteX3-1087" fmla="*/ 9525 w 889000"/>
                <a:gd name="connsiteY3-1088" fmla="*/ 55260 h 240235"/>
                <a:gd name="connsiteX4-1089" fmla="*/ 0 w 889000"/>
                <a:gd name="connsiteY4-1090" fmla="*/ 52085 h 240235"/>
                <a:gd name="connsiteX5-1091" fmla="*/ 66675 w 889000"/>
                <a:gd name="connsiteY5-1092" fmla="*/ 39385 h 240235"/>
                <a:gd name="connsiteX6-1093" fmla="*/ 88900 w 889000"/>
                <a:gd name="connsiteY6-1094" fmla="*/ 33035 h 240235"/>
                <a:gd name="connsiteX7-1095" fmla="*/ 104775 w 889000"/>
                <a:gd name="connsiteY7-1096" fmla="*/ 29860 h 240235"/>
                <a:gd name="connsiteX8-1097" fmla="*/ 149225 w 889000"/>
                <a:gd name="connsiteY8-1098" fmla="*/ 33035 h 240235"/>
                <a:gd name="connsiteX9-1099" fmla="*/ 180975 w 889000"/>
                <a:gd name="connsiteY9-1100" fmla="*/ 39385 h 240235"/>
                <a:gd name="connsiteX10-1101" fmla="*/ 238125 w 889000"/>
                <a:gd name="connsiteY10-1102" fmla="*/ 33035 h 240235"/>
                <a:gd name="connsiteX11-1103" fmla="*/ 247650 w 889000"/>
                <a:gd name="connsiteY11-1104" fmla="*/ 26685 h 240235"/>
                <a:gd name="connsiteX12-1105" fmla="*/ 260350 w 889000"/>
                <a:gd name="connsiteY12-1106" fmla="*/ 23510 h 240235"/>
                <a:gd name="connsiteX13-1107" fmla="*/ 269875 w 889000"/>
                <a:gd name="connsiteY13-1108" fmla="*/ 20335 h 240235"/>
                <a:gd name="connsiteX14-1109" fmla="*/ 282575 w 889000"/>
                <a:gd name="connsiteY14-1110" fmla="*/ 13985 h 240235"/>
                <a:gd name="connsiteX15-1111" fmla="*/ 311150 w 889000"/>
                <a:gd name="connsiteY15-1112" fmla="*/ 10810 h 240235"/>
                <a:gd name="connsiteX16-1113" fmla="*/ 431800 w 889000"/>
                <a:gd name="connsiteY16-1114" fmla="*/ 7635 h 240235"/>
                <a:gd name="connsiteX17-1115" fmla="*/ 441325 w 889000"/>
                <a:gd name="connsiteY17-1116" fmla="*/ 4460 h 240235"/>
                <a:gd name="connsiteX18-1117" fmla="*/ 565150 w 889000"/>
                <a:gd name="connsiteY18-1118" fmla="*/ 4460 h 240235"/>
                <a:gd name="connsiteX19-1119" fmla="*/ 603250 w 889000"/>
                <a:gd name="connsiteY19-1120" fmla="*/ 7635 h 240235"/>
                <a:gd name="connsiteX20-1121" fmla="*/ 635000 w 889000"/>
                <a:gd name="connsiteY20-1122" fmla="*/ 10810 h 240235"/>
                <a:gd name="connsiteX21-1123" fmla="*/ 762000 w 889000"/>
                <a:gd name="connsiteY21-1124" fmla="*/ 13985 h 240235"/>
                <a:gd name="connsiteX22-1125" fmla="*/ 777875 w 889000"/>
                <a:gd name="connsiteY22-1126" fmla="*/ 17160 h 240235"/>
                <a:gd name="connsiteX23-1127" fmla="*/ 790575 w 889000"/>
                <a:gd name="connsiteY23-1128" fmla="*/ 20335 h 240235"/>
                <a:gd name="connsiteX24-1129" fmla="*/ 838200 w 889000"/>
                <a:gd name="connsiteY24-1130" fmla="*/ 29860 h 240235"/>
                <a:gd name="connsiteX25-1131" fmla="*/ 869950 w 889000"/>
                <a:gd name="connsiteY25-1132" fmla="*/ 26685 h 240235"/>
                <a:gd name="connsiteX26-1133" fmla="*/ 889000 w 889000"/>
                <a:gd name="connsiteY26-1134" fmla="*/ 29860 h 240235"/>
                <a:gd name="connsiteX27-1135" fmla="*/ 869950 w 889000"/>
                <a:gd name="connsiteY27-1136" fmla="*/ 36210 h 240235"/>
                <a:gd name="connsiteX28-1137" fmla="*/ 838200 w 889000"/>
                <a:gd name="connsiteY28-1138" fmla="*/ 42560 h 240235"/>
                <a:gd name="connsiteX29-1139" fmla="*/ 819150 w 889000"/>
                <a:gd name="connsiteY29-1140" fmla="*/ 45735 h 240235"/>
                <a:gd name="connsiteX30-1141" fmla="*/ 809625 w 889000"/>
                <a:gd name="connsiteY30-1142" fmla="*/ 48910 h 240235"/>
                <a:gd name="connsiteX31-1143" fmla="*/ 784225 w 889000"/>
                <a:gd name="connsiteY31-1144" fmla="*/ 55260 h 240235"/>
                <a:gd name="connsiteX32-1145" fmla="*/ 771525 w 889000"/>
                <a:gd name="connsiteY32-1146" fmla="*/ 58435 h 240235"/>
                <a:gd name="connsiteX33-1147" fmla="*/ 758825 w 889000"/>
                <a:gd name="connsiteY33-1148" fmla="*/ 61610 h 240235"/>
                <a:gd name="connsiteX34-1149" fmla="*/ 736600 w 889000"/>
                <a:gd name="connsiteY34-1150" fmla="*/ 71135 h 240235"/>
                <a:gd name="connsiteX35-1151" fmla="*/ 708025 w 889000"/>
                <a:gd name="connsiteY35-1152" fmla="*/ 80660 h 240235"/>
                <a:gd name="connsiteX36-1153" fmla="*/ 698500 w 889000"/>
                <a:gd name="connsiteY36-1154" fmla="*/ 83835 h 240235"/>
                <a:gd name="connsiteX37-1155" fmla="*/ 685800 w 889000"/>
                <a:gd name="connsiteY37-1156" fmla="*/ 87010 h 240235"/>
                <a:gd name="connsiteX38-1157" fmla="*/ 666750 w 889000"/>
                <a:gd name="connsiteY38-1158" fmla="*/ 93360 h 240235"/>
                <a:gd name="connsiteX39-1159" fmla="*/ 638175 w 889000"/>
                <a:gd name="connsiteY39-1160" fmla="*/ 102885 h 240235"/>
                <a:gd name="connsiteX40-1161" fmla="*/ 628650 w 889000"/>
                <a:gd name="connsiteY40-1162" fmla="*/ 106060 h 240235"/>
                <a:gd name="connsiteX41-1163" fmla="*/ 619125 w 889000"/>
                <a:gd name="connsiteY41-1164" fmla="*/ 109235 h 240235"/>
                <a:gd name="connsiteX42-1165" fmla="*/ 488950 w 889000"/>
                <a:gd name="connsiteY42-1166" fmla="*/ 115585 h 240235"/>
                <a:gd name="connsiteX43-1167" fmla="*/ 479425 w 889000"/>
                <a:gd name="connsiteY43-1168" fmla="*/ 134635 h 240235"/>
                <a:gd name="connsiteX44-1169" fmla="*/ 469900 w 889000"/>
                <a:gd name="connsiteY44-1170" fmla="*/ 137810 h 240235"/>
                <a:gd name="connsiteX45-1171" fmla="*/ 469900 w 889000"/>
                <a:gd name="connsiteY45-1172" fmla="*/ 163210 h 240235"/>
                <a:gd name="connsiteX46-1173" fmla="*/ 460375 w 889000"/>
                <a:gd name="connsiteY46-1174" fmla="*/ 169560 h 240235"/>
                <a:gd name="connsiteX47-1175" fmla="*/ 454025 w 889000"/>
                <a:gd name="connsiteY47-1176" fmla="*/ 179085 h 240235"/>
                <a:gd name="connsiteX48-1177" fmla="*/ 434975 w 889000"/>
                <a:gd name="connsiteY48-1178" fmla="*/ 185435 h 240235"/>
                <a:gd name="connsiteX49-1179" fmla="*/ 415925 w 889000"/>
                <a:gd name="connsiteY49-1180" fmla="*/ 182260 h 240235"/>
                <a:gd name="connsiteX50-1181" fmla="*/ 406400 w 889000"/>
                <a:gd name="connsiteY50-1182" fmla="*/ 179085 h 240235"/>
                <a:gd name="connsiteX51-1183" fmla="*/ 387350 w 889000"/>
                <a:gd name="connsiteY51-1184" fmla="*/ 182260 h 240235"/>
                <a:gd name="connsiteX52-1185" fmla="*/ 384175 w 889000"/>
                <a:gd name="connsiteY52-1186" fmla="*/ 191785 h 240235"/>
                <a:gd name="connsiteX53-1187" fmla="*/ 365125 w 889000"/>
                <a:gd name="connsiteY53-1188" fmla="*/ 201310 h 240235"/>
                <a:gd name="connsiteX54-1189" fmla="*/ 333375 w 889000"/>
                <a:gd name="connsiteY54-1190" fmla="*/ 198135 h 240235"/>
                <a:gd name="connsiteX55-1191" fmla="*/ 314325 w 889000"/>
                <a:gd name="connsiteY55-1192" fmla="*/ 191785 h 240235"/>
                <a:gd name="connsiteX56-1193" fmla="*/ 298450 w 889000"/>
                <a:gd name="connsiteY56-1194" fmla="*/ 188610 h 240235"/>
                <a:gd name="connsiteX57-1195" fmla="*/ 279400 w 889000"/>
                <a:gd name="connsiteY57-1196" fmla="*/ 191785 h 240235"/>
                <a:gd name="connsiteX58-1197" fmla="*/ 307975 w 889000"/>
                <a:gd name="connsiteY58-1198" fmla="*/ 201310 h 240235"/>
                <a:gd name="connsiteX59-1199" fmla="*/ 330200 w 889000"/>
                <a:gd name="connsiteY59-1200" fmla="*/ 207660 h 240235"/>
                <a:gd name="connsiteX60-1201" fmla="*/ 377825 w 889000"/>
                <a:gd name="connsiteY60-1202" fmla="*/ 210835 h 240235"/>
                <a:gd name="connsiteX61-1203" fmla="*/ 384175 w 889000"/>
                <a:gd name="connsiteY61-1204" fmla="*/ 220360 h 240235"/>
                <a:gd name="connsiteX62-1205" fmla="*/ 358775 w 889000"/>
                <a:gd name="connsiteY62-1206" fmla="*/ 233060 h 240235"/>
                <a:gd name="connsiteX63-1207" fmla="*/ 333375 w 889000"/>
                <a:gd name="connsiteY63-1208" fmla="*/ 229885 h 240235"/>
                <a:gd name="connsiteX64-1209" fmla="*/ 323850 w 889000"/>
                <a:gd name="connsiteY64-1210" fmla="*/ 226710 h 240235"/>
                <a:gd name="connsiteX65-1211" fmla="*/ 184150 w 889000"/>
                <a:gd name="connsiteY65-1212" fmla="*/ 226710 h 240235"/>
                <a:gd name="connsiteX66-1213" fmla="*/ 82550 w 889000"/>
                <a:gd name="connsiteY66-1214" fmla="*/ 226710 h 240235"/>
                <a:gd name="connsiteX67-1215" fmla="*/ 69850 w 889000"/>
                <a:gd name="connsiteY67-1216" fmla="*/ 223535 h 240235"/>
                <a:gd name="connsiteX68-1217" fmla="*/ 60325 w 889000"/>
                <a:gd name="connsiteY68-1218" fmla="*/ 217185 h 240235"/>
                <a:gd name="connsiteX69-1219" fmla="*/ 66675 w 889000"/>
                <a:gd name="connsiteY69-1220" fmla="*/ 207660 h 240235"/>
                <a:gd name="connsiteX70-1221" fmla="*/ 104775 w 889000"/>
                <a:gd name="connsiteY70-1222" fmla="*/ 204485 h 240235"/>
                <a:gd name="connsiteX71-1223" fmla="*/ 101600 w 889000"/>
                <a:gd name="connsiteY71-1224" fmla="*/ 191785 h 240235"/>
                <a:gd name="connsiteX72-1225" fmla="*/ 95250 w 889000"/>
                <a:gd name="connsiteY72-1226" fmla="*/ 182260 h 240235"/>
                <a:gd name="connsiteX73-1227" fmla="*/ 142875 w 889000"/>
                <a:gd name="connsiteY73-1228" fmla="*/ 172735 h 240235"/>
                <a:gd name="connsiteX74-1229" fmla="*/ 155575 w 889000"/>
                <a:gd name="connsiteY74-1230" fmla="*/ 185435 h 240235"/>
                <a:gd name="connsiteX75-1231" fmla="*/ 174625 w 889000"/>
                <a:gd name="connsiteY75-1232" fmla="*/ 194960 h 240235"/>
                <a:gd name="connsiteX76-1233" fmla="*/ 177800 w 889000"/>
                <a:gd name="connsiteY76-1234" fmla="*/ 185435 h 240235"/>
                <a:gd name="connsiteX77-1235" fmla="*/ 161925 w 889000"/>
                <a:gd name="connsiteY77-1236" fmla="*/ 163210 h 240235"/>
                <a:gd name="connsiteX78-1237" fmla="*/ 152400 w 889000"/>
                <a:gd name="connsiteY78-1238" fmla="*/ 160035 h 240235"/>
                <a:gd name="connsiteX79-1239" fmla="*/ 114300 w 889000"/>
                <a:gd name="connsiteY79-1240" fmla="*/ 160035 h 240235"/>
                <a:gd name="connsiteX80-1241" fmla="*/ 123825 w 889000"/>
                <a:gd name="connsiteY80-1242" fmla="*/ 153685 h 240235"/>
                <a:gd name="connsiteX81-1243" fmla="*/ 142875 w 889000"/>
                <a:gd name="connsiteY81-1244" fmla="*/ 144160 h 240235"/>
                <a:gd name="connsiteX82-1245" fmla="*/ 200025 w 889000"/>
                <a:gd name="connsiteY82-1246" fmla="*/ 147335 h 240235"/>
                <a:gd name="connsiteX83-1247" fmla="*/ 260350 w 889000"/>
                <a:gd name="connsiteY83-1248" fmla="*/ 140985 h 240235"/>
                <a:gd name="connsiteX84-1249" fmla="*/ 231775 w 889000"/>
                <a:gd name="connsiteY84-1250" fmla="*/ 131460 h 240235"/>
                <a:gd name="connsiteX85-1251" fmla="*/ 222250 w 889000"/>
                <a:gd name="connsiteY85-1252" fmla="*/ 128285 h 240235"/>
                <a:gd name="connsiteX86-1253" fmla="*/ 203200 w 889000"/>
                <a:gd name="connsiteY86-1254" fmla="*/ 118760 h 240235"/>
                <a:gd name="connsiteX87-1255" fmla="*/ 184150 w 889000"/>
                <a:gd name="connsiteY87-1256" fmla="*/ 115585 h 240235"/>
                <a:gd name="connsiteX88-1257" fmla="*/ 174625 w 889000"/>
                <a:gd name="connsiteY88-1258" fmla="*/ 112410 h 240235"/>
                <a:gd name="connsiteX89-1259" fmla="*/ 155575 w 889000"/>
                <a:gd name="connsiteY89-1260" fmla="*/ 99710 h 240235"/>
                <a:gd name="connsiteX90-1261" fmla="*/ 142875 w 889000"/>
                <a:gd name="connsiteY90-1262" fmla="*/ 96535 h 240235"/>
                <a:gd name="connsiteX91-1263" fmla="*/ 200025 w 889000"/>
                <a:gd name="connsiteY91-1264" fmla="*/ 99710 h 240235"/>
                <a:gd name="connsiteX92-1265" fmla="*/ 219075 w 889000"/>
                <a:gd name="connsiteY92-1266" fmla="*/ 106060 h 240235"/>
                <a:gd name="connsiteX93-1267" fmla="*/ 228600 w 889000"/>
                <a:gd name="connsiteY93-1268" fmla="*/ 109235 h 240235"/>
                <a:gd name="connsiteX94-1269" fmla="*/ 276225 w 889000"/>
                <a:gd name="connsiteY94-1270" fmla="*/ 106060 h 240235"/>
                <a:gd name="connsiteX95-1271" fmla="*/ 282575 w 889000"/>
                <a:gd name="connsiteY95-1272" fmla="*/ 96535 h 240235"/>
                <a:gd name="connsiteX96-1273" fmla="*/ 292100 w 889000"/>
                <a:gd name="connsiteY96-1274" fmla="*/ 90185 h 240235"/>
                <a:gd name="connsiteX97-1275" fmla="*/ 307975 w 889000"/>
                <a:gd name="connsiteY97-1276" fmla="*/ 87010 h 240235"/>
                <a:gd name="connsiteX98-1277" fmla="*/ 317500 w 889000"/>
                <a:gd name="connsiteY98-1278" fmla="*/ 83835 h 240235"/>
                <a:gd name="connsiteX99-1279" fmla="*/ 307975 w 889000"/>
                <a:gd name="connsiteY99-1280" fmla="*/ 77485 h 240235"/>
                <a:gd name="connsiteX100-1281" fmla="*/ 190500 w 889000"/>
                <a:gd name="connsiteY100-1282" fmla="*/ 77485 h 240235"/>
                <a:gd name="connsiteX101-1283" fmla="*/ 177800 w 889000"/>
                <a:gd name="connsiteY101-1284" fmla="*/ 80660 h 240235"/>
                <a:gd name="connsiteX102-1285" fmla="*/ 155575 w 889000"/>
                <a:gd name="connsiteY102-1286" fmla="*/ 87010 h 240235"/>
                <a:gd name="connsiteX103-1287" fmla="*/ 114300 w 889000"/>
                <a:gd name="connsiteY103-1288" fmla="*/ 83835 h 240235"/>
                <a:gd name="connsiteX104-1289" fmla="*/ 41275 w 889000"/>
                <a:gd name="connsiteY104-1290" fmla="*/ 61610 h 240235"/>
                <a:gd name="connsiteX0-1291" fmla="*/ 114300 w 889000"/>
                <a:gd name="connsiteY0-1292" fmla="*/ 83835 h 240235"/>
                <a:gd name="connsiteX1-1293" fmla="*/ 47625 w 889000"/>
                <a:gd name="connsiteY1-1294" fmla="*/ 74310 h 240235"/>
                <a:gd name="connsiteX2-1295" fmla="*/ 28575 w 889000"/>
                <a:gd name="connsiteY2-1296" fmla="*/ 61610 h 240235"/>
                <a:gd name="connsiteX3-1297" fmla="*/ 9525 w 889000"/>
                <a:gd name="connsiteY3-1298" fmla="*/ 55260 h 240235"/>
                <a:gd name="connsiteX4-1299" fmla="*/ 0 w 889000"/>
                <a:gd name="connsiteY4-1300" fmla="*/ 52085 h 240235"/>
                <a:gd name="connsiteX5-1301" fmla="*/ 66675 w 889000"/>
                <a:gd name="connsiteY5-1302" fmla="*/ 39385 h 240235"/>
                <a:gd name="connsiteX6-1303" fmla="*/ 88900 w 889000"/>
                <a:gd name="connsiteY6-1304" fmla="*/ 33035 h 240235"/>
                <a:gd name="connsiteX7-1305" fmla="*/ 104775 w 889000"/>
                <a:gd name="connsiteY7-1306" fmla="*/ 29860 h 240235"/>
                <a:gd name="connsiteX8-1307" fmla="*/ 149225 w 889000"/>
                <a:gd name="connsiteY8-1308" fmla="*/ 33035 h 240235"/>
                <a:gd name="connsiteX9-1309" fmla="*/ 180975 w 889000"/>
                <a:gd name="connsiteY9-1310" fmla="*/ 39385 h 240235"/>
                <a:gd name="connsiteX10-1311" fmla="*/ 238125 w 889000"/>
                <a:gd name="connsiteY10-1312" fmla="*/ 33035 h 240235"/>
                <a:gd name="connsiteX11-1313" fmla="*/ 247650 w 889000"/>
                <a:gd name="connsiteY11-1314" fmla="*/ 26685 h 240235"/>
                <a:gd name="connsiteX12-1315" fmla="*/ 260350 w 889000"/>
                <a:gd name="connsiteY12-1316" fmla="*/ 23510 h 240235"/>
                <a:gd name="connsiteX13-1317" fmla="*/ 269875 w 889000"/>
                <a:gd name="connsiteY13-1318" fmla="*/ 20335 h 240235"/>
                <a:gd name="connsiteX14-1319" fmla="*/ 282575 w 889000"/>
                <a:gd name="connsiteY14-1320" fmla="*/ 13985 h 240235"/>
                <a:gd name="connsiteX15-1321" fmla="*/ 311150 w 889000"/>
                <a:gd name="connsiteY15-1322" fmla="*/ 10810 h 240235"/>
                <a:gd name="connsiteX16-1323" fmla="*/ 431800 w 889000"/>
                <a:gd name="connsiteY16-1324" fmla="*/ 7635 h 240235"/>
                <a:gd name="connsiteX17-1325" fmla="*/ 441325 w 889000"/>
                <a:gd name="connsiteY17-1326" fmla="*/ 4460 h 240235"/>
                <a:gd name="connsiteX18-1327" fmla="*/ 565150 w 889000"/>
                <a:gd name="connsiteY18-1328" fmla="*/ 4460 h 240235"/>
                <a:gd name="connsiteX19-1329" fmla="*/ 603250 w 889000"/>
                <a:gd name="connsiteY19-1330" fmla="*/ 7635 h 240235"/>
                <a:gd name="connsiteX20-1331" fmla="*/ 635000 w 889000"/>
                <a:gd name="connsiteY20-1332" fmla="*/ 10810 h 240235"/>
                <a:gd name="connsiteX21-1333" fmla="*/ 762000 w 889000"/>
                <a:gd name="connsiteY21-1334" fmla="*/ 13985 h 240235"/>
                <a:gd name="connsiteX22-1335" fmla="*/ 777875 w 889000"/>
                <a:gd name="connsiteY22-1336" fmla="*/ 17160 h 240235"/>
                <a:gd name="connsiteX23-1337" fmla="*/ 790575 w 889000"/>
                <a:gd name="connsiteY23-1338" fmla="*/ 20335 h 240235"/>
                <a:gd name="connsiteX24-1339" fmla="*/ 838200 w 889000"/>
                <a:gd name="connsiteY24-1340" fmla="*/ 29860 h 240235"/>
                <a:gd name="connsiteX25-1341" fmla="*/ 869950 w 889000"/>
                <a:gd name="connsiteY25-1342" fmla="*/ 26685 h 240235"/>
                <a:gd name="connsiteX26-1343" fmla="*/ 889000 w 889000"/>
                <a:gd name="connsiteY26-1344" fmla="*/ 29860 h 240235"/>
                <a:gd name="connsiteX27-1345" fmla="*/ 869950 w 889000"/>
                <a:gd name="connsiteY27-1346" fmla="*/ 36210 h 240235"/>
                <a:gd name="connsiteX28-1347" fmla="*/ 838200 w 889000"/>
                <a:gd name="connsiteY28-1348" fmla="*/ 42560 h 240235"/>
                <a:gd name="connsiteX29-1349" fmla="*/ 819150 w 889000"/>
                <a:gd name="connsiteY29-1350" fmla="*/ 45735 h 240235"/>
                <a:gd name="connsiteX30-1351" fmla="*/ 809625 w 889000"/>
                <a:gd name="connsiteY30-1352" fmla="*/ 48910 h 240235"/>
                <a:gd name="connsiteX31-1353" fmla="*/ 784225 w 889000"/>
                <a:gd name="connsiteY31-1354" fmla="*/ 55260 h 240235"/>
                <a:gd name="connsiteX32-1355" fmla="*/ 771525 w 889000"/>
                <a:gd name="connsiteY32-1356" fmla="*/ 58435 h 240235"/>
                <a:gd name="connsiteX33-1357" fmla="*/ 758825 w 889000"/>
                <a:gd name="connsiteY33-1358" fmla="*/ 61610 h 240235"/>
                <a:gd name="connsiteX34-1359" fmla="*/ 736600 w 889000"/>
                <a:gd name="connsiteY34-1360" fmla="*/ 71135 h 240235"/>
                <a:gd name="connsiteX35-1361" fmla="*/ 708025 w 889000"/>
                <a:gd name="connsiteY35-1362" fmla="*/ 80660 h 240235"/>
                <a:gd name="connsiteX36-1363" fmla="*/ 698500 w 889000"/>
                <a:gd name="connsiteY36-1364" fmla="*/ 83835 h 240235"/>
                <a:gd name="connsiteX37-1365" fmla="*/ 685800 w 889000"/>
                <a:gd name="connsiteY37-1366" fmla="*/ 87010 h 240235"/>
                <a:gd name="connsiteX38-1367" fmla="*/ 666750 w 889000"/>
                <a:gd name="connsiteY38-1368" fmla="*/ 93360 h 240235"/>
                <a:gd name="connsiteX39-1369" fmla="*/ 638175 w 889000"/>
                <a:gd name="connsiteY39-1370" fmla="*/ 102885 h 240235"/>
                <a:gd name="connsiteX40-1371" fmla="*/ 628650 w 889000"/>
                <a:gd name="connsiteY40-1372" fmla="*/ 106060 h 240235"/>
                <a:gd name="connsiteX41-1373" fmla="*/ 619125 w 889000"/>
                <a:gd name="connsiteY41-1374" fmla="*/ 109235 h 240235"/>
                <a:gd name="connsiteX42-1375" fmla="*/ 488950 w 889000"/>
                <a:gd name="connsiteY42-1376" fmla="*/ 115585 h 240235"/>
                <a:gd name="connsiteX43-1377" fmla="*/ 479425 w 889000"/>
                <a:gd name="connsiteY43-1378" fmla="*/ 134635 h 240235"/>
                <a:gd name="connsiteX44-1379" fmla="*/ 469900 w 889000"/>
                <a:gd name="connsiteY44-1380" fmla="*/ 137810 h 240235"/>
                <a:gd name="connsiteX45-1381" fmla="*/ 469900 w 889000"/>
                <a:gd name="connsiteY45-1382" fmla="*/ 163210 h 240235"/>
                <a:gd name="connsiteX46-1383" fmla="*/ 460375 w 889000"/>
                <a:gd name="connsiteY46-1384" fmla="*/ 169560 h 240235"/>
                <a:gd name="connsiteX47-1385" fmla="*/ 454025 w 889000"/>
                <a:gd name="connsiteY47-1386" fmla="*/ 179085 h 240235"/>
                <a:gd name="connsiteX48-1387" fmla="*/ 434975 w 889000"/>
                <a:gd name="connsiteY48-1388" fmla="*/ 185435 h 240235"/>
                <a:gd name="connsiteX49-1389" fmla="*/ 415925 w 889000"/>
                <a:gd name="connsiteY49-1390" fmla="*/ 182260 h 240235"/>
                <a:gd name="connsiteX50-1391" fmla="*/ 406400 w 889000"/>
                <a:gd name="connsiteY50-1392" fmla="*/ 179085 h 240235"/>
                <a:gd name="connsiteX51-1393" fmla="*/ 387350 w 889000"/>
                <a:gd name="connsiteY51-1394" fmla="*/ 182260 h 240235"/>
                <a:gd name="connsiteX52-1395" fmla="*/ 384175 w 889000"/>
                <a:gd name="connsiteY52-1396" fmla="*/ 191785 h 240235"/>
                <a:gd name="connsiteX53-1397" fmla="*/ 365125 w 889000"/>
                <a:gd name="connsiteY53-1398" fmla="*/ 201310 h 240235"/>
                <a:gd name="connsiteX54-1399" fmla="*/ 333375 w 889000"/>
                <a:gd name="connsiteY54-1400" fmla="*/ 198135 h 240235"/>
                <a:gd name="connsiteX55-1401" fmla="*/ 314325 w 889000"/>
                <a:gd name="connsiteY55-1402" fmla="*/ 191785 h 240235"/>
                <a:gd name="connsiteX56-1403" fmla="*/ 298450 w 889000"/>
                <a:gd name="connsiteY56-1404" fmla="*/ 188610 h 240235"/>
                <a:gd name="connsiteX57-1405" fmla="*/ 279400 w 889000"/>
                <a:gd name="connsiteY57-1406" fmla="*/ 191785 h 240235"/>
                <a:gd name="connsiteX58-1407" fmla="*/ 307975 w 889000"/>
                <a:gd name="connsiteY58-1408" fmla="*/ 201310 h 240235"/>
                <a:gd name="connsiteX59-1409" fmla="*/ 330200 w 889000"/>
                <a:gd name="connsiteY59-1410" fmla="*/ 207660 h 240235"/>
                <a:gd name="connsiteX60-1411" fmla="*/ 377825 w 889000"/>
                <a:gd name="connsiteY60-1412" fmla="*/ 210835 h 240235"/>
                <a:gd name="connsiteX61-1413" fmla="*/ 384175 w 889000"/>
                <a:gd name="connsiteY61-1414" fmla="*/ 220360 h 240235"/>
                <a:gd name="connsiteX62-1415" fmla="*/ 358775 w 889000"/>
                <a:gd name="connsiteY62-1416" fmla="*/ 233060 h 240235"/>
                <a:gd name="connsiteX63-1417" fmla="*/ 333375 w 889000"/>
                <a:gd name="connsiteY63-1418" fmla="*/ 229885 h 240235"/>
                <a:gd name="connsiteX64-1419" fmla="*/ 323850 w 889000"/>
                <a:gd name="connsiteY64-1420" fmla="*/ 226710 h 240235"/>
                <a:gd name="connsiteX65-1421" fmla="*/ 184150 w 889000"/>
                <a:gd name="connsiteY65-1422" fmla="*/ 226710 h 240235"/>
                <a:gd name="connsiteX66-1423" fmla="*/ 82550 w 889000"/>
                <a:gd name="connsiteY66-1424" fmla="*/ 226710 h 240235"/>
                <a:gd name="connsiteX67-1425" fmla="*/ 69850 w 889000"/>
                <a:gd name="connsiteY67-1426" fmla="*/ 223535 h 240235"/>
                <a:gd name="connsiteX68-1427" fmla="*/ 60325 w 889000"/>
                <a:gd name="connsiteY68-1428" fmla="*/ 217185 h 240235"/>
                <a:gd name="connsiteX69-1429" fmla="*/ 66675 w 889000"/>
                <a:gd name="connsiteY69-1430" fmla="*/ 207660 h 240235"/>
                <a:gd name="connsiteX70-1431" fmla="*/ 104775 w 889000"/>
                <a:gd name="connsiteY70-1432" fmla="*/ 204485 h 240235"/>
                <a:gd name="connsiteX71-1433" fmla="*/ 101600 w 889000"/>
                <a:gd name="connsiteY71-1434" fmla="*/ 191785 h 240235"/>
                <a:gd name="connsiteX72-1435" fmla="*/ 95250 w 889000"/>
                <a:gd name="connsiteY72-1436" fmla="*/ 182260 h 240235"/>
                <a:gd name="connsiteX73-1437" fmla="*/ 142875 w 889000"/>
                <a:gd name="connsiteY73-1438" fmla="*/ 172735 h 240235"/>
                <a:gd name="connsiteX74-1439" fmla="*/ 155575 w 889000"/>
                <a:gd name="connsiteY74-1440" fmla="*/ 185435 h 240235"/>
                <a:gd name="connsiteX75-1441" fmla="*/ 174625 w 889000"/>
                <a:gd name="connsiteY75-1442" fmla="*/ 194960 h 240235"/>
                <a:gd name="connsiteX76-1443" fmla="*/ 177800 w 889000"/>
                <a:gd name="connsiteY76-1444" fmla="*/ 185435 h 240235"/>
                <a:gd name="connsiteX77-1445" fmla="*/ 161925 w 889000"/>
                <a:gd name="connsiteY77-1446" fmla="*/ 163210 h 240235"/>
                <a:gd name="connsiteX78-1447" fmla="*/ 152400 w 889000"/>
                <a:gd name="connsiteY78-1448" fmla="*/ 160035 h 240235"/>
                <a:gd name="connsiteX79-1449" fmla="*/ 114300 w 889000"/>
                <a:gd name="connsiteY79-1450" fmla="*/ 160035 h 240235"/>
                <a:gd name="connsiteX80-1451" fmla="*/ 123825 w 889000"/>
                <a:gd name="connsiteY80-1452" fmla="*/ 153685 h 240235"/>
                <a:gd name="connsiteX81-1453" fmla="*/ 142875 w 889000"/>
                <a:gd name="connsiteY81-1454" fmla="*/ 144160 h 240235"/>
                <a:gd name="connsiteX82-1455" fmla="*/ 200025 w 889000"/>
                <a:gd name="connsiteY82-1456" fmla="*/ 147335 h 240235"/>
                <a:gd name="connsiteX83-1457" fmla="*/ 260350 w 889000"/>
                <a:gd name="connsiteY83-1458" fmla="*/ 140985 h 240235"/>
                <a:gd name="connsiteX84-1459" fmla="*/ 231775 w 889000"/>
                <a:gd name="connsiteY84-1460" fmla="*/ 131460 h 240235"/>
                <a:gd name="connsiteX85-1461" fmla="*/ 222250 w 889000"/>
                <a:gd name="connsiteY85-1462" fmla="*/ 128285 h 240235"/>
                <a:gd name="connsiteX86-1463" fmla="*/ 203200 w 889000"/>
                <a:gd name="connsiteY86-1464" fmla="*/ 118760 h 240235"/>
                <a:gd name="connsiteX87-1465" fmla="*/ 184150 w 889000"/>
                <a:gd name="connsiteY87-1466" fmla="*/ 115585 h 240235"/>
                <a:gd name="connsiteX88-1467" fmla="*/ 174625 w 889000"/>
                <a:gd name="connsiteY88-1468" fmla="*/ 112410 h 240235"/>
                <a:gd name="connsiteX89-1469" fmla="*/ 155575 w 889000"/>
                <a:gd name="connsiteY89-1470" fmla="*/ 99710 h 240235"/>
                <a:gd name="connsiteX90-1471" fmla="*/ 142875 w 889000"/>
                <a:gd name="connsiteY90-1472" fmla="*/ 96535 h 240235"/>
                <a:gd name="connsiteX91-1473" fmla="*/ 200025 w 889000"/>
                <a:gd name="connsiteY91-1474" fmla="*/ 99710 h 240235"/>
                <a:gd name="connsiteX92-1475" fmla="*/ 219075 w 889000"/>
                <a:gd name="connsiteY92-1476" fmla="*/ 106060 h 240235"/>
                <a:gd name="connsiteX93-1477" fmla="*/ 228600 w 889000"/>
                <a:gd name="connsiteY93-1478" fmla="*/ 109235 h 240235"/>
                <a:gd name="connsiteX94-1479" fmla="*/ 276225 w 889000"/>
                <a:gd name="connsiteY94-1480" fmla="*/ 106060 h 240235"/>
                <a:gd name="connsiteX95-1481" fmla="*/ 282575 w 889000"/>
                <a:gd name="connsiteY95-1482" fmla="*/ 96535 h 240235"/>
                <a:gd name="connsiteX96-1483" fmla="*/ 292100 w 889000"/>
                <a:gd name="connsiteY96-1484" fmla="*/ 90185 h 240235"/>
                <a:gd name="connsiteX97-1485" fmla="*/ 307975 w 889000"/>
                <a:gd name="connsiteY97-1486" fmla="*/ 87010 h 240235"/>
                <a:gd name="connsiteX98-1487" fmla="*/ 317500 w 889000"/>
                <a:gd name="connsiteY98-1488" fmla="*/ 83835 h 240235"/>
                <a:gd name="connsiteX99-1489" fmla="*/ 307975 w 889000"/>
                <a:gd name="connsiteY99-1490" fmla="*/ 77485 h 240235"/>
                <a:gd name="connsiteX100-1491" fmla="*/ 190500 w 889000"/>
                <a:gd name="connsiteY100-1492" fmla="*/ 77485 h 240235"/>
                <a:gd name="connsiteX101-1493" fmla="*/ 177800 w 889000"/>
                <a:gd name="connsiteY101-1494" fmla="*/ 80660 h 240235"/>
                <a:gd name="connsiteX102-1495" fmla="*/ 155575 w 889000"/>
                <a:gd name="connsiteY102-1496" fmla="*/ 87010 h 240235"/>
                <a:gd name="connsiteX103-1497" fmla="*/ 114300 w 889000"/>
                <a:gd name="connsiteY103-1498" fmla="*/ 83835 h 2402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103" y="connsiteY51-104"/>
                </a:cxn>
                <a:cxn ang="0">
                  <a:pos x="connsiteX52-105" y="connsiteY52-106"/>
                </a:cxn>
                <a:cxn ang="0">
                  <a:pos x="connsiteX53-107" y="connsiteY53-108"/>
                </a:cxn>
                <a:cxn ang="0">
                  <a:pos x="connsiteX54-109" y="connsiteY54-110"/>
                </a:cxn>
                <a:cxn ang="0">
                  <a:pos x="connsiteX55-111" y="connsiteY55-112"/>
                </a:cxn>
                <a:cxn ang="0">
                  <a:pos x="connsiteX56-113" y="connsiteY56-114"/>
                </a:cxn>
                <a:cxn ang="0">
                  <a:pos x="connsiteX57-115" y="connsiteY57-116"/>
                </a:cxn>
                <a:cxn ang="0">
                  <a:pos x="connsiteX58-117" y="connsiteY58-118"/>
                </a:cxn>
                <a:cxn ang="0">
                  <a:pos x="connsiteX59-119" y="connsiteY59-120"/>
                </a:cxn>
                <a:cxn ang="0">
                  <a:pos x="connsiteX60-121" y="connsiteY60-122"/>
                </a:cxn>
                <a:cxn ang="0">
                  <a:pos x="connsiteX61-123" y="connsiteY61-124"/>
                </a:cxn>
                <a:cxn ang="0">
                  <a:pos x="connsiteX62-125" y="connsiteY62-126"/>
                </a:cxn>
                <a:cxn ang="0">
                  <a:pos x="connsiteX63-127" y="connsiteY63-128"/>
                </a:cxn>
                <a:cxn ang="0">
                  <a:pos x="connsiteX64-129" y="connsiteY64-130"/>
                </a:cxn>
                <a:cxn ang="0">
                  <a:pos x="connsiteX65-131" y="connsiteY65-132"/>
                </a:cxn>
                <a:cxn ang="0">
                  <a:pos x="connsiteX66-133" y="connsiteY66-134"/>
                </a:cxn>
                <a:cxn ang="0">
                  <a:pos x="connsiteX67-135" y="connsiteY67-136"/>
                </a:cxn>
                <a:cxn ang="0">
                  <a:pos x="connsiteX68-137" y="connsiteY68-138"/>
                </a:cxn>
                <a:cxn ang="0">
                  <a:pos x="connsiteX69-139" y="connsiteY69-140"/>
                </a:cxn>
                <a:cxn ang="0">
                  <a:pos x="connsiteX70-141" y="connsiteY70-142"/>
                </a:cxn>
                <a:cxn ang="0">
                  <a:pos x="connsiteX71-143" y="connsiteY71-144"/>
                </a:cxn>
                <a:cxn ang="0">
                  <a:pos x="connsiteX72-145" y="connsiteY72-146"/>
                </a:cxn>
                <a:cxn ang="0">
                  <a:pos x="connsiteX73-147" y="connsiteY73-148"/>
                </a:cxn>
                <a:cxn ang="0">
                  <a:pos x="connsiteX74-149" y="connsiteY74-150"/>
                </a:cxn>
                <a:cxn ang="0">
                  <a:pos x="connsiteX75-151" y="connsiteY75-152"/>
                </a:cxn>
                <a:cxn ang="0">
                  <a:pos x="connsiteX76-153" y="connsiteY76-154"/>
                </a:cxn>
                <a:cxn ang="0">
                  <a:pos x="connsiteX77-155" y="connsiteY77-156"/>
                </a:cxn>
                <a:cxn ang="0">
                  <a:pos x="connsiteX78-157" y="connsiteY78-158"/>
                </a:cxn>
                <a:cxn ang="0">
                  <a:pos x="connsiteX79-159" y="connsiteY79-160"/>
                </a:cxn>
                <a:cxn ang="0">
                  <a:pos x="connsiteX80-161" y="connsiteY80-162"/>
                </a:cxn>
                <a:cxn ang="0">
                  <a:pos x="connsiteX81-163" y="connsiteY81-164"/>
                </a:cxn>
                <a:cxn ang="0">
                  <a:pos x="connsiteX82-165" y="connsiteY82-166"/>
                </a:cxn>
                <a:cxn ang="0">
                  <a:pos x="connsiteX83-167" y="connsiteY83-168"/>
                </a:cxn>
                <a:cxn ang="0">
                  <a:pos x="connsiteX84-169" y="connsiteY84-170"/>
                </a:cxn>
                <a:cxn ang="0">
                  <a:pos x="connsiteX85-171" y="connsiteY85-172"/>
                </a:cxn>
                <a:cxn ang="0">
                  <a:pos x="connsiteX86-173" y="connsiteY86-174"/>
                </a:cxn>
                <a:cxn ang="0">
                  <a:pos x="connsiteX87-175" y="connsiteY87-176"/>
                </a:cxn>
                <a:cxn ang="0">
                  <a:pos x="connsiteX88-177" y="connsiteY88-178"/>
                </a:cxn>
                <a:cxn ang="0">
                  <a:pos x="connsiteX89-179" y="connsiteY89-180"/>
                </a:cxn>
                <a:cxn ang="0">
                  <a:pos x="connsiteX90-181" y="connsiteY90-182"/>
                </a:cxn>
                <a:cxn ang="0">
                  <a:pos x="connsiteX91-183" y="connsiteY91-184"/>
                </a:cxn>
                <a:cxn ang="0">
                  <a:pos x="connsiteX92-185" y="connsiteY92-186"/>
                </a:cxn>
                <a:cxn ang="0">
                  <a:pos x="connsiteX93-187" y="connsiteY93-188"/>
                </a:cxn>
                <a:cxn ang="0">
                  <a:pos x="connsiteX94-189" y="connsiteY94-190"/>
                </a:cxn>
                <a:cxn ang="0">
                  <a:pos x="connsiteX95-191" y="connsiteY95-192"/>
                </a:cxn>
                <a:cxn ang="0">
                  <a:pos x="connsiteX96-193" y="connsiteY96-194"/>
                </a:cxn>
                <a:cxn ang="0">
                  <a:pos x="connsiteX97-195" y="connsiteY97-196"/>
                </a:cxn>
                <a:cxn ang="0">
                  <a:pos x="connsiteX98-197" y="connsiteY98-198"/>
                </a:cxn>
                <a:cxn ang="0">
                  <a:pos x="connsiteX99-199" y="connsiteY99-200"/>
                </a:cxn>
                <a:cxn ang="0">
                  <a:pos x="connsiteX100-201" y="connsiteY100-202"/>
                </a:cxn>
                <a:cxn ang="0">
                  <a:pos x="connsiteX101-203" y="connsiteY101-204"/>
                </a:cxn>
                <a:cxn ang="0">
                  <a:pos x="connsiteX102-205" y="connsiteY102-206"/>
                </a:cxn>
                <a:cxn ang="0">
                  <a:pos x="connsiteX103-207" y="connsiteY103-208"/>
                </a:cxn>
              </a:cxnLst>
              <a:rect l="l" t="t" r="r" b="b"/>
              <a:pathLst>
                <a:path w="889000" h="240235">
                  <a:moveTo>
                    <a:pt x="114300" y="83835"/>
                  </a:moveTo>
                  <a:cubicBezTo>
                    <a:pt x="96308" y="81718"/>
                    <a:pt x="61912" y="78014"/>
                    <a:pt x="47625" y="74310"/>
                  </a:cubicBezTo>
                  <a:cubicBezTo>
                    <a:pt x="33338" y="70606"/>
                    <a:pt x="35815" y="64023"/>
                    <a:pt x="28575" y="61610"/>
                  </a:cubicBezTo>
                  <a:lnTo>
                    <a:pt x="9525" y="55260"/>
                  </a:lnTo>
                  <a:lnTo>
                    <a:pt x="0" y="52085"/>
                  </a:lnTo>
                  <a:cubicBezTo>
                    <a:pt x="26051" y="34718"/>
                    <a:pt x="2830" y="48091"/>
                    <a:pt x="66675" y="39385"/>
                  </a:cubicBezTo>
                  <a:cubicBezTo>
                    <a:pt x="79740" y="37603"/>
                    <a:pt x="77445" y="35899"/>
                    <a:pt x="88900" y="33035"/>
                  </a:cubicBezTo>
                  <a:cubicBezTo>
                    <a:pt x="94135" y="31726"/>
                    <a:pt x="99483" y="30918"/>
                    <a:pt x="104775" y="29860"/>
                  </a:cubicBezTo>
                  <a:cubicBezTo>
                    <a:pt x="119592" y="30918"/>
                    <a:pt x="134444" y="31557"/>
                    <a:pt x="149225" y="33035"/>
                  </a:cubicBezTo>
                  <a:cubicBezTo>
                    <a:pt x="162200" y="34332"/>
                    <a:pt x="169065" y="36408"/>
                    <a:pt x="180975" y="39385"/>
                  </a:cubicBezTo>
                  <a:cubicBezTo>
                    <a:pt x="183759" y="39153"/>
                    <a:pt x="227585" y="36548"/>
                    <a:pt x="238125" y="33035"/>
                  </a:cubicBezTo>
                  <a:cubicBezTo>
                    <a:pt x="241745" y="31828"/>
                    <a:pt x="244143" y="28188"/>
                    <a:pt x="247650" y="26685"/>
                  </a:cubicBezTo>
                  <a:cubicBezTo>
                    <a:pt x="251661" y="24966"/>
                    <a:pt x="256154" y="24709"/>
                    <a:pt x="260350" y="23510"/>
                  </a:cubicBezTo>
                  <a:cubicBezTo>
                    <a:pt x="263568" y="22591"/>
                    <a:pt x="266799" y="21653"/>
                    <a:pt x="269875" y="20335"/>
                  </a:cubicBezTo>
                  <a:cubicBezTo>
                    <a:pt x="274225" y="18471"/>
                    <a:pt x="277963" y="15049"/>
                    <a:pt x="282575" y="13985"/>
                  </a:cubicBezTo>
                  <a:cubicBezTo>
                    <a:pt x="291913" y="11830"/>
                    <a:pt x="301575" y="11217"/>
                    <a:pt x="311150" y="10810"/>
                  </a:cubicBezTo>
                  <a:cubicBezTo>
                    <a:pt x="351344" y="9100"/>
                    <a:pt x="391583" y="8693"/>
                    <a:pt x="431800" y="7635"/>
                  </a:cubicBezTo>
                  <a:cubicBezTo>
                    <a:pt x="434975" y="6577"/>
                    <a:pt x="438058" y="5186"/>
                    <a:pt x="441325" y="4460"/>
                  </a:cubicBezTo>
                  <a:cubicBezTo>
                    <a:pt x="483067" y="-4816"/>
                    <a:pt x="517843" y="3026"/>
                    <a:pt x="565150" y="4460"/>
                  </a:cubicBezTo>
                  <a:lnTo>
                    <a:pt x="603250" y="7635"/>
                  </a:lnTo>
                  <a:cubicBezTo>
                    <a:pt x="613842" y="8598"/>
                    <a:pt x="624372" y="10385"/>
                    <a:pt x="635000" y="10810"/>
                  </a:cubicBezTo>
                  <a:cubicBezTo>
                    <a:pt x="677313" y="12503"/>
                    <a:pt x="719667" y="12927"/>
                    <a:pt x="762000" y="13985"/>
                  </a:cubicBezTo>
                  <a:cubicBezTo>
                    <a:pt x="767292" y="15043"/>
                    <a:pt x="772607" y="15989"/>
                    <a:pt x="777875" y="17160"/>
                  </a:cubicBezTo>
                  <a:cubicBezTo>
                    <a:pt x="782135" y="18107"/>
                    <a:pt x="786286" y="19531"/>
                    <a:pt x="790575" y="20335"/>
                  </a:cubicBezTo>
                  <a:cubicBezTo>
                    <a:pt x="837891" y="29207"/>
                    <a:pt x="814923" y="22101"/>
                    <a:pt x="838200" y="29860"/>
                  </a:cubicBezTo>
                  <a:cubicBezTo>
                    <a:pt x="848783" y="28802"/>
                    <a:pt x="859314" y="26685"/>
                    <a:pt x="869950" y="26685"/>
                  </a:cubicBezTo>
                  <a:cubicBezTo>
                    <a:pt x="876388" y="26685"/>
                    <a:pt x="889000" y="23422"/>
                    <a:pt x="889000" y="29860"/>
                  </a:cubicBezTo>
                  <a:cubicBezTo>
                    <a:pt x="889000" y="36553"/>
                    <a:pt x="876300" y="34093"/>
                    <a:pt x="869950" y="36210"/>
                  </a:cubicBezTo>
                  <a:cubicBezTo>
                    <a:pt x="852626" y="41985"/>
                    <a:pt x="865302" y="38391"/>
                    <a:pt x="838200" y="42560"/>
                  </a:cubicBezTo>
                  <a:cubicBezTo>
                    <a:pt x="831837" y="43539"/>
                    <a:pt x="825434" y="44338"/>
                    <a:pt x="819150" y="45735"/>
                  </a:cubicBezTo>
                  <a:cubicBezTo>
                    <a:pt x="815883" y="46461"/>
                    <a:pt x="812854" y="48029"/>
                    <a:pt x="809625" y="48910"/>
                  </a:cubicBezTo>
                  <a:cubicBezTo>
                    <a:pt x="801205" y="51206"/>
                    <a:pt x="792692" y="53143"/>
                    <a:pt x="784225" y="55260"/>
                  </a:cubicBezTo>
                  <a:lnTo>
                    <a:pt x="771525" y="58435"/>
                  </a:lnTo>
                  <a:lnTo>
                    <a:pt x="758825" y="61610"/>
                  </a:lnTo>
                  <a:cubicBezTo>
                    <a:pt x="743713" y="71684"/>
                    <a:pt x="755239" y="65543"/>
                    <a:pt x="736600" y="71135"/>
                  </a:cubicBezTo>
                  <a:lnTo>
                    <a:pt x="708025" y="80660"/>
                  </a:lnTo>
                  <a:cubicBezTo>
                    <a:pt x="704850" y="81718"/>
                    <a:pt x="701747" y="83023"/>
                    <a:pt x="698500" y="83835"/>
                  </a:cubicBezTo>
                  <a:cubicBezTo>
                    <a:pt x="694267" y="84893"/>
                    <a:pt x="689980" y="85756"/>
                    <a:pt x="685800" y="87010"/>
                  </a:cubicBezTo>
                  <a:cubicBezTo>
                    <a:pt x="679389" y="88933"/>
                    <a:pt x="673100" y="91243"/>
                    <a:pt x="666750" y="93360"/>
                  </a:cubicBezTo>
                  <a:lnTo>
                    <a:pt x="638175" y="102885"/>
                  </a:lnTo>
                  <a:lnTo>
                    <a:pt x="628650" y="106060"/>
                  </a:lnTo>
                  <a:cubicBezTo>
                    <a:pt x="625475" y="107118"/>
                    <a:pt x="622462" y="108978"/>
                    <a:pt x="619125" y="109235"/>
                  </a:cubicBezTo>
                  <a:cubicBezTo>
                    <a:pt x="548285" y="114684"/>
                    <a:pt x="591640" y="111917"/>
                    <a:pt x="488950" y="115585"/>
                  </a:cubicBezTo>
                  <a:cubicBezTo>
                    <a:pt x="486858" y="121860"/>
                    <a:pt x="485020" y="130159"/>
                    <a:pt x="479425" y="134635"/>
                  </a:cubicBezTo>
                  <a:cubicBezTo>
                    <a:pt x="476812" y="136726"/>
                    <a:pt x="473075" y="136752"/>
                    <a:pt x="469900" y="137810"/>
                  </a:cubicBezTo>
                  <a:cubicBezTo>
                    <a:pt x="473156" y="147577"/>
                    <a:pt x="476353" y="151918"/>
                    <a:pt x="469900" y="163210"/>
                  </a:cubicBezTo>
                  <a:cubicBezTo>
                    <a:pt x="468007" y="166523"/>
                    <a:pt x="463550" y="167443"/>
                    <a:pt x="460375" y="169560"/>
                  </a:cubicBezTo>
                  <a:cubicBezTo>
                    <a:pt x="458258" y="172735"/>
                    <a:pt x="457261" y="177063"/>
                    <a:pt x="454025" y="179085"/>
                  </a:cubicBezTo>
                  <a:cubicBezTo>
                    <a:pt x="448349" y="182633"/>
                    <a:pt x="434975" y="185435"/>
                    <a:pt x="434975" y="185435"/>
                  </a:cubicBezTo>
                  <a:cubicBezTo>
                    <a:pt x="428625" y="184377"/>
                    <a:pt x="422209" y="183657"/>
                    <a:pt x="415925" y="182260"/>
                  </a:cubicBezTo>
                  <a:cubicBezTo>
                    <a:pt x="412658" y="181534"/>
                    <a:pt x="409747" y="179085"/>
                    <a:pt x="406400" y="179085"/>
                  </a:cubicBezTo>
                  <a:cubicBezTo>
                    <a:pt x="399962" y="179085"/>
                    <a:pt x="393700" y="181202"/>
                    <a:pt x="387350" y="182260"/>
                  </a:cubicBezTo>
                  <a:cubicBezTo>
                    <a:pt x="386292" y="185435"/>
                    <a:pt x="386266" y="189172"/>
                    <a:pt x="384175" y="191785"/>
                  </a:cubicBezTo>
                  <a:cubicBezTo>
                    <a:pt x="379699" y="197380"/>
                    <a:pt x="371400" y="199218"/>
                    <a:pt x="365125" y="201310"/>
                  </a:cubicBezTo>
                  <a:cubicBezTo>
                    <a:pt x="354542" y="200252"/>
                    <a:pt x="343829" y="200095"/>
                    <a:pt x="333375" y="198135"/>
                  </a:cubicBezTo>
                  <a:cubicBezTo>
                    <a:pt x="326796" y="196901"/>
                    <a:pt x="320889" y="193098"/>
                    <a:pt x="314325" y="191785"/>
                  </a:cubicBezTo>
                  <a:lnTo>
                    <a:pt x="298450" y="188610"/>
                  </a:lnTo>
                  <a:lnTo>
                    <a:pt x="279400" y="191785"/>
                  </a:lnTo>
                  <a:lnTo>
                    <a:pt x="307975" y="201310"/>
                  </a:lnTo>
                  <a:cubicBezTo>
                    <a:pt x="313878" y="203278"/>
                    <a:pt x="324373" y="207047"/>
                    <a:pt x="330200" y="207660"/>
                  </a:cubicBezTo>
                  <a:cubicBezTo>
                    <a:pt x="346023" y="209326"/>
                    <a:pt x="361950" y="209777"/>
                    <a:pt x="377825" y="210835"/>
                  </a:cubicBezTo>
                  <a:cubicBezTo>
                    <a:pt x="379942" y="214010"/>
                    <a:pt x="382625" y="216873"/>
                    <a:pt x="384175" y="220360"/>
                  </a:cubicBezTo>
                  <a:cubicBezTo>
                    <a:pt x="397833" y="251090"/>
                    <a:pt x="390808" y="238399"/>
                    <a:pt x="358775" y="233060"/>
                  </a:cubicBezTo>
                  <a:cubicBezTo>
                    <a:pt x="350359" y="231657"/>
                    <a:pt x="341842" y="230943"/>
                    <a:pt x="333375" y="229885"/>
                  </a:cubicBezTo>
                  <a:cubicBezTo>
                    <a:pt x="330200" y="228827"/>
                    <a:pt x="327097" y="227522"/>
                    <a:pt x="323850" y="226710"/>
                  </a:cubicBezTo>
                  <a:cubicBezTo>
                    <a:pt x="277712" y="215175"/>
                    <a:pt x="235147" y="225402"/>
                    <a:pt x="184150" y="226710"/>
                  </a:cubicBezTo>
                  <a:cubicBezTo>
                    <a:pt x="131774" y="229791"/>
                    <a:pt x="132726" y="231992"/>
                    <a:pt x="82550" y="226710"/>
                  </a:cubicBezTo>
                  <a:cubicBezTo>
                    <a:pt x="78210" y="226253"/>
                    <a:pt x="74083" y="224593"/>
                    <a:pt x="69850" y="223535"/>
                  </a:cubicBezTo>
                  <a:cubicBezTo>
                    <a:pt x="66675" y="221418"/>
                    <a:pt x="61073" y="220927"/>
                    <a:pt x="60325" y="217185"/>
                  </a:cubicBezTo>
                  <a:cubicBezTo>
                    <a:pt x="59577" y="213443"/>
                    <a:pt x="63006" y="208708"/>
                    <a:pt x="66675" y="207660"/>
                  </a:cubicBezTo>
                  <a:cubicBezTo>
                    <a:pt x="78929" y="204159"/>
                    <a:pt x="92075" y="205543"/>
                    <a:pt x="104775" y="204485"/>
                  </a:cubicBezTo>
                  <a:cubicBezTo>
                    <a:pt x="116022" y="187614"/>
                    <a:pt x="112078" y="200167"/>
                    <a:pt x="101600" y="191785"/>
                  </a:cubicBezTo>
                  <a:cubicBezTo>
                    <a:pt x="98620" y="189401"/>
                    <a:pt x="97367" y="185435"/>
                    <a:pt x="95250" y="182260"/>
                  </a:cubicBezTo>
                  <a:cubicBezTo>
                    <a:pt x="122274" y="164244"/>
                    <a:pt x="106715" y="168717"/>
                    <a:pt x="142875" y="172735"/>
                  </a:cubicBezTo>
                  <a:cubicBezTo>
                    <a:pt x="163657" y="179662"/>
                    <a:pt x="143260" y="170041"/>
                    <a:pt x="155575" y="185435"/>
                  </a:cubicBezTo>
                  <a:cubicBezTo>
                    <a:pt x="160051" y="191030"/>
                    <a:pt x="168350" y="192868"/>
                    <a:pt x="174625" y="194960"/>
                  </a:cubicBezTo>
                  <a:cubicBezTo>
                    <a:pt x="175683" y="191785"/>
                    <a:pt x="178215" y="188756"/>
                    <a:pt x="177800" y="185435"/>
                  </a:cubicBezTo>
                  <a:cubicBezTo>
                    <a:pt x="176202" y="172653"/>
                    <a:pt x="172061" y="168278"/>
                    <a:pt x="161925" y="163210"/>
                  </a:cubicBezTo>
                  <a:cubicBezTo>
                    <a:pt x="158932" y="161713"/>
                    <a:pt x="155575" y="161093"/>
                    <a:pt x="152400" y="160035"/>
                  </a:cubicBezTo>
                  <a:cubicBezTo>
                    <a:pt x="150306" y="160334"/>
                    <a:pt x="119144" y="167302"/>
                    <a:pt x="114300" y="160035"/>
                  </a:cubicBezTo>
                  <a:cubicBezTo>
                    <a:pt x="112183" y="156860"/>
                    <a:pt x="120412" y="155392"/>
                    <a:pt x="123825" y="153685"/>
                  </a:cubicBezTo>
                  <a:cubicBezTo>
                    <a:pt x="150115" y="140540"/>
                    <a:pt x="115578" y="162358"/>
                    <a:pt x="142875" y="144160"/>
                  </a:cubicBezTo>
                  <a:cubicBezTo>
                    <a:pt x="161925" y="145218"/>
                    <a:pt x="180946" y="147335"/>
                    <a:pt x="200025" y="147335"/>
                  </a:cubicBezTo>
                  <a:cubicBezTo>
                    <a:pt x="204154" y="147335"/>
                    <a:pt x="254684" y="141615"/>
                    <a:pt x="260350" y="140985"/>
                  </a:cubicBezTo>
                  <a:lnTo>
                    <a:pt x="231775" y="131460"/>
                  </a:lnTo>
                  <a:cubicBezTo>
                    <a:pt x="228600" y="130402"/>
                    <a:pt x="225035" y="130141"/>
                    <a:pt x="222250" y="128285"/>
                  </a:cubicBezTo>
                  <a:cubicBezTo>
                    <a:pt x="213687" y="122577"/>
                    <a:pt x="213059" y="120951"/>
                    <a:pt x="203200" y="118760"/>
                  </a:cubicBezTo>
                  <a:cubicBezTo>
                    <a:pt x="196916" y="117363"/>
                    <a:pt x="190434" y="116982"/>
                    <a:pt x="184150" y="115585"/>
                  </a:cubicBezTo>
                  <a:cubicBezTo>
                    <a:pt x="180883" y="114859"/>
                    <a:pt x="177551" y="114035"/>
                    <a:pt x="174625" y="112410"/>
                  </a:cubicBezTo>
                  <a:cubicBezTo>
                    <a:pt x="167954" y="108704"/>
                    <a:pt x="162979" y="101561"/>
                    <a:pt x="155575" y="99710"/>
                  </a:cubicBezTo>
                  <a:cubicBezTo>
                    <a:pt x="151342" y="98652"/>
                    <a:pt x="138511" y="96535"/>
                    <a:pt x="142875" y="96535"/>
                  </a:cubicBezTo>
                  <a:cubicBezTo>
                    <a:pt x="161954" y="96535"/>
                    <a:pt x="180975" y="98652"/>
                    <a:pt x="200025" y="99710"/>
                  </a:cubicBezTo>
                  <a:lnTo>
                    <a:pt x="219075" y="106060"/>
                  </a:lnTo>
                  <a:lnTo>
                    <a:pt x="228600" y="109235"/>
                  </a:lnTo>
                  <a:cubicBezTo>
                    <a:pt x="244475" y="108177"/>
                    <a:pt x="260738" y="109704"/>
                    <a:pt x="276225" y="106060"/>
                  </a:cubicBezTo>
                  <a:cubicBezTo>
                    <a:pt x="279939" y="105186"/>
                    <a:pt x="279877" y="99233"/>
                    <a:pt x="282575" y="96535"/>
                  </a:cubicBezTo>
                  <a:cubicBezTo>
                    <a:pt x="285273" y="93837"/>
                    <a:pt x="288527" y="91525"/>
                    <a:pt x="292100" y="90185"/>
                  </a:cubicBezTo>
                  <a:cubicBezTo>
                    <a:pt x="297153" y="88290"/>
                    <a:pt x="302740" y="88319"/>
                    <a:pt x="307975" y="87010"/>
                  </a:cubicBezTo>
                  <a:cubicBezTo>
                    <a:pt x="311222" y="86198"/>
                    <a:pt x="314325" y="84893"/>
                    <a:pt x="317500" y="83835"/>
                  </a:cubicBezTo>
                  <a:cubicBezTo>
                    <a:pt x="314325" y="81718"/>
                    <a:pt x="311726" y="78188"/>
                    <a:pt x="307975" y="77485"/>
                  </a:cubicBezTo>
                  <a:cubicBezTo>
                    <a:pt x="273499" y="71021"/>
                    <a:pt x="221263" y="76203"/>
                    <a:pt x="190500" y="77485"/>
                  </a:cubicBezTo>
                  <a:cubicBezTo>
                    <a:pt x="186267" y="78543"/>
                    <a:pt x="181996" y="79461"/>
                    <a:pt x="177800" y="80660"/>
                  </a:cubicBezTo>
                  <a:cubicBezTo>
                    <a:pt x="145916" y="89770"/>
                    <a:pt x="195277" y="77084"/>
                    <a:pt x="155575" y="87010"/>
                  </a:cubicBezTo>
                  <a:cubicBezTo>
                    <a:pt x="141817" y="85952"/>
                    <a:pt x="132292" y="85952"/>
                    <a:pt x="114300" y="8383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279"/>
            <p:cNvSpPr/>
            <p:nvPr/>
          </p:nvSpPr>
          <p:spPr>
            <a:xfrm>
              <a:off x="8418829" y="878390"/>
              <a:ext cx="333684" cy="97328"/>
            </a:xfrm>
            <a:custGeom>
              <a:avLst/>
              <a:gdLst>
                <a:gd name="connsiteX0" fmla="*/ 66784 w 486068"/>
                <a:gd name="connsiteY0" fmla="*/ 28575 h 98425"/>
                <a:gd name="connsiteX1" fmla="*/ 66784 w 486068"/>
                <a:gd name="connsiteY1" fmla="*/ 28575 h 98425"/>
                <a:gd name="connsiteX2" fmla="*/ 38209 w 486068"/>
                <a:gd name="connsiteY2" fmla="*/ 31750 h 98425"/>
                <a:gd name="connsiteX3" fmla="*/ 15984 w 486068"/>
                <a:gd name="connsiteY3" fmla="*/ 19050 h 98425"/>
                <a:gd name="connsiteX4" fmla="*/ 6459 w 486068"/>
                <a:gd name="connsiteY4" fmla="*/ 12700 h 98425"/>
                <a:gd name="connsiteX5" fmla="*/ 109 w 486068"/>
                <a:gd name="connsiteY5" fmla="*/ 3175 h 98425"/>
                <a:gd name="connsiteX6" fmla="*/ 9634 w 486068"/>
                <a:gd name="connsiteY6" fmla="*/ 0 h 98425"/>
                <a:gd name="connsiteX7" fmla="*/ 63609 w 486068"/>
                <a:gd name="connsiteY7" fmla="*/ 3175 h 98425"/>
                <a:gd name="connsiteX8" fmla="*/ 95359 w 486068"/>
                <a:gd name="connsiteY8" fmla="*/ 12700 h 98425"/>
                <a:gd name="connsiteX9" fmla="*/ 104884 w 486068"/>
                <a:gd name="connsiteY9" fmla="*/ 15875 h 98425"/>
                <a:gd name="connsiteX10" fmla="*/ 190609 w 486068"/>
                <a:gd name="connsiteY10" fmla="*/ 19050 h 98425"/>
                <a:gd name="connsiteX11" fmla="*/ 196959 w 486068"/>
                <a:gd name="connsiteY11" fmla="*/ 28575 h 98425"/>
                <a:gd name="connsiteX12" fmla="*/ 206484 w 486068"/>
                <a:gd name="connsiteY12" fmla="*/ 47625 h 98425"/>
                <a:gd name="connsiteX13" fmla="*/ 216009 w 486068"/>
                <a:gd name="connsiteY13" fmla="*/ 53975 h 98425"/>
                <a:gd name="connsiteX14" fmla="*/ 235059 w 486068"/>
                <a:gd name="connsiteY14" fmla="*/ 60325 h 98425"/>
                <a:gd name="connsiteX15" fmla="*/ 273159 w 486068"/>
                <a:gd name="connsiteY15" fmla="*/ 57150 h 98425"/>
                <a:gd name="connsiteX16" fmla="*/ 292209 w 486068"/>
                <a:gd name="connsiteY16" fmla="*/ 53975 h 98425"/>
                <a:gd name="connsiteX17" fmla="*/ 425559 w 486068"/>
                <a:gd name="connsiteY17" fmla="*/ 50800 h 98425"/>
                <a:gd name="connsiteX18" fmla="*/ 435084 w 486068"/>
                <a:gd name="connsiteY18" fmla="*/ 47625 h 98425"/>
                <a:gd name="connsiteX19" fmla="*/ 479534 w 486068"/>
                <a:gd name="connsiteY19" fmla="*/ 53975 h 98425"/>
                <a:gd name="connsiteX20" fmla="*/ 485884 w 486068"/>
                <a:gd name="connsiteY20" fmla="*/ 63500 h 98425"/>
                <a:gd name="connsiteX21" fmla="*/ 482709 w 486068"/>
                <a:gd name="connsiteY21" fmla="*/ 79375 h 98425"/>
                <a:gd name="connsiteX22" fmla="*/ 463659 w 486068"/>
                <a:gd name="connsiteY22" fmla="*/ 88900 h 98425"/>
                <a:gd name="connsiteX23" fmla="*/ 419209 w 486068"/>
                <a:gd name="connsiteY23" fmla="*/ 85725 h 98425"/>
                <a:gd name="connsiteX24" fmla="*/ 387459 w 486068"/>
                <a:gd name="connsiteY24" fmla="*/ 82550 h 98425"/>
                <a:gd name="connsiteX25" fmla="*/ 314434 w 486068"/>
                <a:gd name="connsiteY25" fmla="*/ 85725 h 98425"/>
                <a:gd name="connsiteX26" fmla="*/ 289034 w 486068"/>
                <a:gd name="connsiteY26" fmla="*/ 92075 h 98425"/>
                <a:gd name="connsiteX27" fmla="*/ 279509 w 486068"/>
                <a:gd name="connsiteY27" fmla="*/ 95250 h 98425"/>
                <a:gd name="connsiteX28" fmla="*/ 257284 w 486068"/>
                <a:gd name="connsiteY28" fmla="*/ 98425 h 98425"/>
                <a:gd name="connsiteX29" fmla="*/ 196959 w 486068"/>
                <a:gd name="connsiteY29" fmla="*/ 92075 h 98425"/>
                <a:gd name="connsiteX30" fmla="*/ 177909 w 486068"/>
                <a:gd name="connsiteY30" fmla="*/ 85725 h 98425"/>
                <a:gd name="connsiteX31" fmla="*/ 165209 w 486068"/>
                <a:gd name="connsiteY31" fmla="*/ 82550 h 98425"/>
                <a:gd name="connsiteX32" fmla="*/ 155684 w 486068"/>
                <a:gd name="connsiteY32" fmla="*/ 79375 h 98425"/>
                <a:gd name="connsiteX33" fmla="*/ 136634 w 486068"/>
                <a:gd name="connsiteY33" fmla="*/ 76200 h 98425"/>
                <a:gd name="connsiteX34" fmla="*/ 130284 w 486068"/>
                <a:gd name="connsiteY34" fmla="*/ 57150 h 98425"/>
                <a:gd name="connsiteX35" fmla="*/ 127109 w 486068"/>
                <a:gd name="connsiteY35" fmla="*/ 38100 h 98425"/>
                <a:gd name="connsiteX36" fmla="*/ 98534 w 486068"/>
                <a:gd name="connsiteY36" fmla="*/ 28575 h 98425"/>
                <a:gd name="connsiteX37" fmla="*/ 89009 w 486068"/>
                <a:gd name="connsiteY37" fmla="*/ 25400 h 98425"/>
                <a:gd name="connsiteX38" fmla="*/ 57259 w 486068"/>
                <a:gd name="connsiteY38" fmla="*/ 28575 h 98425"/>
                <a:gd name="connsiteX39" fmla="*/ 66784 w 486068"/>
                <a:gd name="connsiteY39" fmla="*/ 28575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6068" h="98425">
                  <a:moveTo>
                    <a:pt x="66784" y="28575"/>
                  </a:moveTo>
                  <a:lnTo>
                    <a:pt x="66784" y="28575"/>
                  </a:lnTo>
                  <a:cubicBezTo>
                    <a:pt x="57259" y="29633"/>
                    <a:pt x="47793" y="31750"/>
                    <a:pt x="38209" y="31750"/>
                  </a:cubicBezTo>
                  <a:cubicBezTo>
                    <a:pt x="23819" y="31750"/>
                    <a:pt x="25851" y="27273"/>
                    <a:pt x="15984" y="19050"/>
                  </a:cubicBezTo>
                  <a:cubicBezTo>
                    <a:pt x="13053" y="16607"/>
                    <a:pt x="9634" y="14817"/>
                    <a:pt x="6459" y="12700"/>
                  </a:cubicBezTo>
                  <a:cubicBezTo>
                    <a:pt x="4342" y="9525"/>
                    <a:pt x="-816" y="6877"/>
                    <a:pt x="109" y="3175"/>
                  </a:cubicBezTo>
                  <a:cubicBezTo>
                    <a:pt x="921" y="-72"/>
                    <a:pt x="6287" y="0"/>
                    <a:pt x="9634" y="0"/>
                  </a:cubicBezTo>
                  <a:cubicBezTo>
                    <a:pt x="27657" y="0"/>
                    <a:pt x="45617" y="2117"/>
                    <a:pt x="63609" y="3175"/>
                  </a:cubicBezTo>
                  <a:cubicBezTo>
                    <a:pt x="82803" y="7973"/>
                    <a:pt x="72169" y="4970"/>
                    <a:pt x="95359" y="12700"/>
                  </a:cubicBezTo>
                  <a:cubicBezTo>
                    <a:pt x="98534" y="13758"/>
                    <a:pt x="101540" y="15751"/>
                    <a:pt x="104884" y="15875"/>
                  </a:cubicBezTo>
                  <a:lnTo>
                    <a:pt x="190609" y="19050"/>
                  </a:lnTo>
                  <a:cubicBezTo>
                    <a:pt x="192726" y="22225"/>
                    <a:pt x="195252" y="25162"/>
                    <a:pt x="196959" y="28575"/>
                  </a:cubicBezTo>
                  <a:cubicBezTo>
                    <a:pt x="202124" y="38904"/>
                    <a:pt x="197385" y="38526"/>
                    <a:pt x="206484" y="47625"/>
                  </a:cubicBezTo>
                  <a:cubicBezTo>
                    <a:pt x="209182" y="50323"/>
                    <a:pt x="212522" y="52425"/>
                    <a:pt x="216009" y="53975"/>
                  </a:cubicBezTo>
                  <a:cubicBezTo>
                    <a:pt x="222126" y="56693"/>
                    <a:pt x="235059" y="60325"/>
                    <a:pt x="235059" y="60325"/>
                  </a:cubicBezTo>
                  <a:cubicBezTo>
                    <a:pt x="247759" y="59267"/>
                    <a:pt x="260493" y="58557"/>
                    <a:pt x="273159" y="57150"/>
                  </a:cubicBezTo>
                  <a:cubicBezTo>
                    <a:pt x="279557" y="56439"/>
                    <a:pt x="285777" y="54243"/>
                    <a:pt x="292209" y="53975"/>
                  </a:cubicBezTo>
                  <a:cubicBezTo>
                    <a:pt x="336633" y="52124"/>
                    <a:pt x="381109" y="51858"/>
                    <a:pt x="425559" y="50800"/>
                  </a:cubicBezTo>
                  <a:cubicBezTo>
                    <a:pt x="428734" y="49742"/>
                    <a:pt x="431737" y="47625"/>
                    <a:pt x="435084" y="47625"/>
                  </a:cubicBezTo>
                  <a:cubicBezTo>
                    <a:pt x="462908" y="47625"/>
                    <a:pt x="461906" y="48099"/>
                    <a:pt x="479534" y="53975"/>
                  </a:cubicBezTo>
                  <a:cubicBezTo>
                    <a:pt x="481651" y="57150"/>
                    <a:pt x="485411" y="59714"/>
                    <a:pt x="485884" y="63500"/>
                  </a:cubicBezTo>
                  <a:cubicBezTo>
                    <a:pt x="486553" y="68855"/>
                    <a:pt x="485386" y="74690"/>
                    <a:pt x="482709" y="79375"/>
                  </a:cubicBezTo>
                  <a:cubicBezTo>
                    <a:pt x="479813" y="84444"/>
                    <a:pt x="468548" y="87270"/>
                    <a:pt x="463659" y="88900"/>
                  </a:cubicBezTo>
                  <a:lnTo>
                    <a:pt x="419209" y="85725"/>
                  </a:lnTo>
                  <a:cubicBezTo>
                    <a:pt x="408610" y="84842"/>
                    <a:pt x="398095" y="82550"/>
                    <a:pt x="387459" y="82550"/>
                  </a:cubicBezTo>
                  <a:cubicBezTo>
                    <a:pt x="363094" y="82550"/>
                    <a:pt x="338776" y="84667"/>
                    <a:pt x="314434" y="85725"/>
                  </a:cubicBezTo>
                  <a:cubicBezTo>
                    <a:pt x="305967" y="87842"/>
                    <a:pt x="297313" y="89315"/>
                    <a:pt x="289034" y="92075"/>
                  </a:cubicBezTo>
                  <a:cubicBezTo>
                    <a:pt x="285859" y="93133"/>
                    <a:pt x="282791" y="94594"/>
                    <a:pt x="279509" y="95250"/>
                  </a:cubicBezTo>
                  <a:cubicBezTo>
                    <a:pt x="272171" y="96718"/>
                    <a:pt x="264692" y="97367"/>
                    <a:pt x="257284" y="98425"/>
                  </a:cubicBezTo>
                  <a:lnTo>
                    <a:pt x="196959" y="92075"/>
                  </a:lnTo>
                  <a:cubicBezTo>
                    <a:pt x="190395" y="90762"/>
                    <a:pt x="184403" y="87348"/>
                    <a:pt x="177909" y="85725"/>
                  </a:cubicBezTo>
                  <a:cubicBezTo>
                    <a:pt x="173676" y="84667"/>
                    <a:pt x="169405" y="83749"/>
                    <a:pt x="165209" y="82550"/>
                  </a:cubicBezTo>
                  <a:cubicBezTo>
                    <a:pt x="161991" y="81631"/>
                    <a:pt x="158951" y="80101"/>
                    <a:pt x="155684" y="79375"/>
                  </a:cubicBezTo>
                  <a:cubicBezTo>
                    <a:pt x="149400" y="77978"/>
                    <a:pt x="142984" y="77258"/>
                    <a:pt x="136634" y="76200"/>
                  </a:cubicBezTo>
                  <a:cubicBezTo>
                    <a:pt x="134517" y="69850"/>
                    <a:pt x="131384" y="63752"/>
                    <a:pt x="130284" y="57150"/>
                  </a:cubicBezTo>
                  <a:cubicBezTo>
                    <a:pt x="129226" y="50800"/>
                    <a:pt x="131348" y="42945"/>
                    <a:pt x="127109" y="38100"/>
                  </a:cubicBezTo>
                  <a:lnTo>
                    <a:pt x="98534" y="28575"/>
                  </a:lnTo>
                  <a:lnTo>
                    <a:pt x="89009" y="25400"/>
                  </a:lnTo>
                  <a:cubicBezTo>
                    <a:pt x="78426" y="26458"/>
                    <a:pt x="67771" y="26958"/>
                    <a:pt x="57259" y="28575"/>
                  </a:cubicBezTo>
                  <a:cubicBezTo>
                    <a:pt x="53951" y="29084"/>
                    <a:pt x="65197" y="28575"/>
                    <a:pt x="66784" y="28575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280"/>
            <p:cNvSpPr/>
            <p:nvPr/>
          </p:nvSpPr>
          <p:spPr>
            <a:xfrm>
              <a:off x="8903032" y="689428"/>
              <a:ext cx="836030" cy="795892"/>
            </a:xfrm>
            <a:custGeom>
              <a:avLst/>
              <a:gdLst>
                <a:gd name="connsiteX0" fmla="*/ 845343 w 1796237"/>
                <a:gd name="connsiteY0" fmla="*/ 804863 h 804863"/>
                <a:gd name="connsiteX1" fmla="*/ 845343 w 1796237"/>
                <a:gd name="connsiteY1" fmla="*/ 804863 h 804863"/>
                <a:gd name="connsiteX2" fmla="*/ 823912 w 1796237"/>
                <a:gd name="connsiteY2" fmla="*/ 800100 h 804863"/>
                <a:gd name="connsiteX3" fmla="*/ 814387 w 1796237"/>
                <a:gd name="connsiteY3" fmla="*/ 788194 h 804863"/>
                <a:gd name="connsiteX4" fmla="*/ 802481 w 1796237"/>
                <a:gd name="connsiteY4" fmla="*/ 776288 h 804863"/>
                <a:gd name="connsiteX5" fmla="*/ 797718 w 1796237"/>
                <a:gd name="connsiteY5" fmla="*/ 769144 h 804863"/>
                <a:gd name="connsiteX6" fmla="*/ 804862 w 1796237"/>
                <a:gd name="connsiteY6" fmla="*/ 752475 h 804863"/>
                <a:gd name="connsiteX7" fmla="*/ 797718 w 1796237"/>
                <a:gd name="connsiteY7" fmla="*/ 750094 h 804863"/>
                <a:gd name="connsiteX8" fmla="*/ 776287 w 1796237"/>
                <a:gd name="connsiteY8" fmla="*/ 754856 h 804863"/>
                <a:gd name="connsiteX9" fmla="*/ 766762 w 1796237"/>
                <a:gd name="connsiteY9" fmla="*/ 759619 h 804863"/>
                <a:gd name="connsiteX10" fmla="*/ 752475 w 1796237"/>
                <a:gd name="connsiteY10" fmla="*/ 764381 h 804863"/>
                <a:gd name="connsiteX11" fmla="*/ 735806 w 1796237"/>
                <a:gd name="connsiteY11" fmla="*/ 762000 h 804863"/>
                <a:gd name="connsiteX12" fmla="*/ 731043 w 1796237"/>
                <a:gd name="connsiteY12" fmla="*/ 754856 h 804863"/>
                <a:gd name="connsiteX13" fmla="*/ 707231 w 1796237"/>
                <a:gd name="connsiteY13" fmla="*/ 747713 h 804863"/>
                <a:gd name="connsiteX14" fmla="*/ 697706 w 1796237"/>
                <a:gd name="connsiteY14" fmla="*/ 733425 h 804863"/>
                <a:gd name="connsiteX15" fmla="*/ 683418 w 1796237"/>
                <a:gd name="connsiteY15" fmla="*/ 721519 h 804863"/>
                <a:gd name="connsiteX16" fmla="*/ 666750 w 1796237"/>
                <a:gd name="connsiteY16" fmla="*/ 707231 h 804863"/>
                <a:gd name="connsiteX17" fmla="*/ 659606 w 1796237"/>
                <a:gd name="connsiteY17" fmla="*/ 702469 h 804863"/>
                <a:gd name="connsiteX18" fmla="*/ 654843 w 1796237"/>
                <a:gd name="connsiteY18" fmla="*/ 695325 h 804863"/>
                <a:gd name="connsiteX19" fmla="*/ 647700 w 1796237"/>
                <a:gd name="connsiteY19" fmla="*/ 690563 h 804863"/>
                <a:gd name="connsiteX20" fmla="*/ 645318 w 1796237"/>
                <a:gd name="connsiteY20" fmla="*/ 683419 h 804863"/>
                <a:gd name="connsiteX21" fmla="*/ 640556 w 1796237"/>
                <a:gd name="connsiteY21" fmla="*/ 676275 h 804863"/>
                <a:gd name="connsiteX22" fmla="*/ 635793 w 1796237"/>
                <a:gd name="connsiteY22" fmla="*/ 661988 h 804863"/>
                <a:gd name="connsiteX23" fmla="*/ 638175 w 1796237"/>
                <a:gd name="connsiteY23" fmla="*/ 642938 h 804863"/>
                <a:gd name="connsiteX24" fmla="*/ 633412 w 1796237"/>
                <a:gd name="connsiteY24" fmla="*/ 635794 h 804863"/>
                <a:gd name="connsiteX25" fmla="*/ 619125 w 1796237"/>
                <a:gd name="connsiteY25" fmla="*/ 631031 h 804863"/>
                <a:gd name="connsiteX26" fmla="*/ 604837 w 1796237"/>
                <a:gd name="connsiteY26" fmla="*/ 623888 h 804863"/>
                <a:gd name="connsiteX27" fmla="*/ 597693 w 1796237"/>
                <a:gd name="connsiteY27" fmla="*/ 619125 h 804863"/>
                <a:gd name="connsiteX28" fmla="*/ 590550 w 1796237"/>
                <a:gd name="connsiteY28" fmla="*/ 616744 h 804863"/>
                <a:gd name="connsiteX29" fmla="*/ 576262 w 1796237"/>
                <a:gd name="connsiteY29" fmla="*/ 607219 h 804863"/>
                <a:gd name="connsiteX30" fmla="*/ 569118 w 1796237"/>
                <a:gd name="connsiteY30" fmla="*/ 602456 h 804863"/>
                <a:gd name="connsiteX31" fmla="*/ 559593 w 1796237"/>
                <a:gd name="connsiteY31" fmla="*/ 588169 h 804863"/>
                <a:gd name="connsiteX32" fmla="*/ 564356 w 1796237"/>
                <a:gd name="connsiteY32" fmla="*/ 573881 h 804863"/>
                <a:gd name="connsiteX33" fmla="*/ 588168 w 1796237"/>
                <a:gd name="connsiteY33" fmla="*/ 566738 h 804863"/>
                <a:gd name="connsiteX34" fmla="*/ 559593 w 1796237"/>
                <a:gd name="connsiteY34" fmla="*/ 557213 h 804863"/>
                <a:gd name="connsiteX35" fmla="*/ 554831 w 1796237"/>
                <a:gd name="connsiteY35" fmla="*/ 550069 h 804863"/>
                <a:gd name="connsiteX36" fmla="*/ 559593 w 1796237"/>
                <a:gd name="connsiteY36" fmla="*/ 542925 h 804863"/>
                <a:gd name="connsiteX37" fmla="*/ 581025 w 1796237"/>
                <a:gd name="connsiteY37" fmla="*/ 531019 h 804863"/>
                <a:gd name="connsiteX38" fmla="*/ 595312 w 1796237"/>
                <a:gd name="connsiteY38" fmla="*/ 521494 h 804863"/>
                <a:gd name="connsiteX39" fmla="*/ 609600 w 1796237"/>
                <a:gd name="connsiteY39" fmla="*/ 514350 h 804863"/>
                <a:gd name="connsiteX40" fmla="*/ 640556 w 1796237"/>
                <a:gd name="connsiteY40" fmla="*/ 511969 h 804863"/>
                <a:gd name="connsiteX41" fmla="*/ 650081 w 1796237"/>
                <a:gd name="connsiteY41" fmla="*/ 490538 h 804863"/>
                <a:gd name="connsiteX42" fmla="*/ 652462 w 1796237"/>
                <a:gd name="connsiteY42" fmla="*/ 483394 h 804863"/>
                <a:gd name="connsiteX43" fmla="*/ 650081 w 1796237"/>
                <a:gd name="connsiteY43" fmla="*/ 459581 h 804863"/>
                <a:gd name="connsiteX44" fmla="*/ 647700 w 1796237"/>
                <a:gd name="connsiteY44" fmla="*/ 452438 h 804863"/>
                <a:gd name="connsiteX45" fmla="*/ 640556 w 1796237"/>
                <a:gd name="connsiteY45" fmla="*/ 450056 h 804863"/>
                <a:gd name="connsiteX46" fmla="*/ 633412 w 1796237"/>
                <a:gd name="connsiteY46" fmla="*/ 435769 h 804863"/>
                <a:gd name="connsiteX47" fmla="*/ 628650 w 1796237"/>
                <a:gd name="connsiteY47" fmla="*/ 428625 h 804863"/>
                <a:gd name="connsiteX48" fmla="*/ 626268 w 1796237"/>
                <a:gd name="connsiteY48" fmla="*/ 421481 h 804863"/>
                <a:gd name="connsiteX49" fmla="*/ 619125 w 1796237"/>
                <a:gd name="connsiteY49" fmla="*/ 419100 h 804863"/>
                <a:gd name="connsiteX50" fmla="*/ 597693 w 1796237"/>
                <a:gd name="connsiteY50" fmla="*/ 407194 h 804863"/>
                <a:gd name="connsiteX51" fmla="*/ 581025 w 1796237"/>
                <a:gd name="connsiteY51" fmla="*/ 407194 h 804863"/>
                <a:gd name="connsiteX52" fmla="*/ 578643 w 1796237"/>
                <a:gd name="connsiteY52" fmla="*/ 400050 h 804863"/>
                <a:gd name="connsiteX53" fmla="*/ 564356 w 1796237"/>
                <a:gd name="connsiteY53" fmla="*/ 395288 h 804863"/>
                <a:gd name="connsiteX54" fmla="*/ 557212 w 1796237"/>
                <a:gd name="connsiteY54" fmla="*/ 392906 h 804863"/>
                <a:gd name="connsiteX55" fmla="*/ 550068 w 1796237"/>
                <a:gd name="connsiteY55" fmla="*/ 400050 h 804863"/>
                <a:gd name="connsiteX56" fmla="*/ 540543 w 1796237"/>
                <a:gd name="connsiteY56" fmla="*/ 407194 h 804863"/>
                <a:gd name="connsiteX57" fmla="*/ 528637 w 1796237"/>
                <a:gd name="connsiteY57" fmla="*/ 416719 h 804863"/>
                <a:gd name="connsiteX58" fmla="*/ 511968 w 1796237"/>
                <a:gd name="connsiteY58" fmla="*/ 407194 h 804863"/>
                <a:gd name="connsiteX59" fmla="*/ 507206 w 1796237"/>
                <a:gd name="connsiteY59" fmla="*/ 392906 h 804863"/>
                <a:gd name="connsiteX60" fmla="*/ 509587 w 1796237"/>
                <a:gd name="connsiteY60" fmla="*/ 385763 h 804863"/>
                <a:gd name="connsiteX61" fmla="*/ 514350 w 1796237"/>
                <a:gd name="connsiteY61" fmla="*/ 378619 h 804863"/>
                <a:gd name="connsiteX62" fmla="*/ 519112 w 1796237"/>
                <a:gd name="connsiteY62" fmla="*/ 364331 h 804863"/>
                <a:gd name="connsiteX63" fmla="*/ 502443 w 1796237"/>
                <a:gd name="connsiteY63" fmla="*/ 345281 h 804863"/>
                <a:gd name="connsiteX64" fmla="*/ 497681 w 1796237"/>
                <a:gd name="connsiteY64" fmla="*/ 338138 h 804863"/>
                <a:gd name="connsiteX65" fmla="*/ 490537 w 1796237"/>
                <a:gd name="connsiteY65" fmla="*/ 323850 h 804863"/>
                <a:gd name="connsiteX66" fmla="*/ 476250 w 1796237"/>
                <a:gd name="connsiteY66" fmla="*/ 314325 h 804863"/>
                <a:gd name="connsiteX67" fmla="*/ 459581 w 1796237"/>
                <a:gd name="connsiteY67" fmla="*/ 295275 h 804863"/>
                <a:gd name="connsiteX68" fmla="*/ 452437 w 1796237"/>
                <a:gd name="connsiteY68" fmla="*/ 292894 h 804863"/>
                <a:gd name="connsiteX69" fmla="*/ 445293 w 1796237"/>
                <a:gd name="connsiteY69" fmla="*/ 288131 h 804863"/>
                <a:gd name="connsiteX70" fmla="*/ 438150 w 1796237"/>
                <a:gd name="connsiteY70" fmla="*/ 285750 h 804863"/>
                <a:gd name="connsiteX71" fmla="*/ 419100 w 1796237"/>
                <a:gd name="connsiteY71" fmla="*/ 269081 h 804863"/>
                <a:gd name="connsiteX72" fmla="*/ 404812 w 1796237"/>
                <a:gd name="connsiteY72" fmla="*/ 264319 h 804863"/>
                <a:gd name="connsiteX73" fmla="*/ 397668 w 1796237"/>
                <a:gd name="connsiteY73" fmla="*/ 261938 h 804863"/>
                <a:gd name="connsiteX74" fmla="*/ 385762 w 1796237"/>
                <a:gd name="connsiteY74" fmla="*/ 259556 h 804863"/>
                <a:gd name="connsiteX75" fmla="*/ 366712 w 1796237"/>
                <a:gd name="connsiteY75" fmla="*/ 254794 h 804863"/>
                <a:gd name="connsiteX76" fmla="*/ 357187 w 1796237"/>
                <a:gd name="connsiteY76" fmla="*/ 252413 h 804863"/>
                <a:gd name="connsiteX77" fmla="*/ 292893 w 1796237"/>
                <a:gd name="connsiteY77" fmla="*/ 247650 h 804863"/>
                <a:gd name="connsiteX78" fmla="*/ 259556 w 1796237"/>
                <a:gd name="connsiteY78" fmla="*/ 245269 h 804863"/>
                <a:gd name="connsiteX79" fmla="*/ 230981 w 1796237"/>
                <a:gd name="connsiteY79" fmla="*/ 247650 h 804863"/>
                <a:gd name="connsiteX80" fmla="*/ 221456 w 1796237"/>
                <a:gd name="connsiteY80" fmla="*/ 250031 h 804863"/>
                <a:gd name="connsiteX81" fmla="*/ 138112 w 1796237"/>
                <a:gd name="connsiteY81" fmla="*/ 252413 h 804863"/>
                <a:gd name="connsiteX82" fmla="*/ 130968 w 1796237"/>
                <a:gd name="connsiteY82" fmla="*/ 254794 h 804863"/>
                <a:gd name="connsiteX83" fmla="*/ 107156 w 1796237"/>
                <a:gd name="connsiteY83" fmla="*/ 250031 h 804863"/>
                <a:gd name="connsiteX84" fmla="*/ 104775 w 1796237"/>
                <a:gd name="connsiteY84" fmla="*/ 242888 h 804863"/>
                <a:gd name="connsiteX85" fmla="*/ 97631 w 1796237"/>
                <a:gd name="connsiteY85" fmla="*/ 240506 h 804863"/>
                <a:gd name="connsiteX86" fmla="*/ 121443 w 1796237"/>
                <a:gd name="connsiteY86" fmla="*/ 238125 h 804863"/>
                <a:gd name="connsiteX87" fmla="*/ 119062 w 1796237"/>
                <a:gd name="connsiteY87" fmla="*/ 223838 h 804863"/>
                <a:gd name="connsiteX88" fmla="*/ 85725 w 1796237"/>
                <a:gd name="connsiteY88" fmla="*/ 228600 h 804863"/>
                <a:gd name="connsiteX89" fmla="*/ 35718 w 1796237"/>
                <a:gd name="connsiteY89" fmla="*/ 226219 h 804863"/>
                <a:gd name="connsiteX90" fmla="*/ 33337 w 1796237"/>
                <a:gd name="connsiteY90" fmla="*/ 211931 h 804863"/>
                <a:gd name="connsiteX91" fmla="*/ 47625 w 1796237"/>
                <a:gd name="connsiteY91" fmla="*/ 207169 h 804863"/>
                <a:gd name="connsiteX92" fmla="*/ 95250 w 1796237"/>
                <a:gd name="connsiteY92" fmla="*/ 209550 h 804863"/>
                <a:gd name="connsiteX93" fmla="*/ 180975 w 1796237"/>
                <a:gd name="connsiteY93" fmla="*/ 204788 h 804863"/>
                <a:gd name="connsiteX94" fmla="*/ 80962 w 1796237"/>
                <a:gd name="connsiteY94" fmla="*/ 197644 h 804863"/>
                <a:gd name="connsiteX95" fmla="*/ 64293 w 1796237"/>
                <a:gd name="connsiteY95" fmla="*/ 195263 h 804863"/>
                <a:gd name="connsiteX96" fmla="*/ 19050 w 1796237"/>
                <a:gd name="connsiteY96" fmla="*/ 192881 h 804863"/>
                <a:gd name="connsiteX97" fmla="*/ 9525 w 1796237"/>
                <a:gd name="connsiteY97" fmla="*/ 188119 h 804863"/>
                <a:gd name="connsiteX98" fmla="*/ 2381 w 1796237"/>
                <a:gd name="connsiteY98" fmla="*/ 185738 h 804863"/>
                <a:gd name="connsiteX99" fmla="*/ 0 w 1796237"/>
                <a:gd name="connsiteY99" fmla="*/ 178594 h 804863"/>
                <a:gd name="connsiteX100" fmla="*/ 95250 w 1796237"/>
                <a:gd name="connsiteY100" fmla="*/ 171450 h 804863"/>
                <a:gd name="connsiteX101" fmla="*/ 121443 w 1796237"/>
                <a:gd name="connsiteY101" fmla="*/ 164306 h 804863"/>
                <a:gd name="connsiteX102" fmla="*/ 142875 w 1796237"/>
                <a:gd name="connsiteY102" fmla="*/ 159544 h 804863"/>
                <a:gd name="connsiteX103" fmla="*/ 154781 w 1796237"/>
                <a:gd name="connsiteY103" fmla="*/ 157163 h 804863"/>
                <a:gd name="connsiteX104" fmla="*/ 161925 w 1796237"/>
                <a:gd name="connsiteY104" fmla="*/ 154781 h 804863"/>
                <a:gd name="connsiteX105" fmla="*/ 171450 w 1796237"/>
                <a:gd name="connsiteY105" fmla="*/ 152400 h 804863"/>
                <a:gd name="connsiteX106" fmla="*/ 178593 w 1796237"/>
                <a:gd name="connsiteY106" fmla="*/ 150019 h 804863"/>
                <a:gd name="connsiteX107" fmla="*/ 188118 w 1796237"/>
                <a:gd name="connsiteY107" fmla="*/ 147638 h 804863"/>
                <a:gd name="connsiteX108" fmla="*/ 202406 w 1796237"/>
                <a:gd name="connsiteY108" fmla="*/ 142875 h 804863"/>
                <a:gd name="connsiteX109" fmla="*/ 216693 w 1796237"/>
                <a:gd name="connsiteY109" fmla="*/ 140494 h 804863"/>
                <a:gd name="connsiteX110" fmla="*/ 230981 w 1796237"/>
                <a:gd name="connsiteY110" fmla="*/ 135731 h 804863"/>
                <a:gd name="connsiteX111" fmla="*/ 238125 w 1796237"/>
                <a:gd name="connsiteY111" fmla="*/ 133350 h 804863"/>
                <a:gd name="connsiteX112" fmla="*/ 259556 w 1796237"/>
                <a:gd name="connsiteY112" fmla="*/ 121444 h 804863"/>
                <a:gd name="connsiteX113" fmla="*/ 252412 w 1796237"/>
                <a:gd name="connsiteY113" fmla="*/ 116681 h 804863"/>
                <a:gd name="connsiteX114" fmla="*/ 238125 w 1796237"/>
                <a:gd name="connsiteY114" fmla="*/ 111919 h 804863"/>
                <a:gd name="connsiteX115" fmla="*/ 219075 w 1796237"/>
                <a:gd name="connsiteY115" fmla="*/ 114300 h 804863"/>
                <a:gd name="connsiteX116" fmla="*/ 166687 w 1796237"/>
                <a:gd name="connsiteY116" fmla="*/ 111919 h 804863"/>
                <a:gd name="connsiteX117" fmla="*/ 169068 w 1796237"/>
                <a:gd name="connsiteY117" fmla="*/ 104775 h 804863"/>
                <a:gd name="connsiteX118" fmla="*/ 176212 w 1796237"/>
                <a:gd name="connsiteY118" fmla="*/ 100013 h 804863"/>
                <a:gd name="connsiteX119" fmla="*/ 190500 w 1796237"/>
                <a:gd name="connsiteY119" fmla="*/ 95250 h 804863"/>
                <a:gd name="connsiteX120" fmla="*/ 204787 w 1796237"/>
                <a:gd name="connsiteY120" fmla="*/ 90488 h 804863"/>
                <a:gd name="connsiteX121" fmla="*/ 214312 w 1796237"/>
                <a:gd name="connsiteY121" fmla="*/ 88106 h 804863"/>
                <a:gd name="connsiteX122" fmla="*/ 261937 w 1796237"/>
                <a:gd name="connsiteY122" fmla="*/ 85725 h 804863"/>
                <a:gd name="connsiteX123" fmla="*/ 278606 w 1796237"/>
                <a:gd name="connsiteY123" fmla="*/ 83344 h 804863"/>
                <a:gd name="connsiteX124" fmla="*/ 285750 w 1796237"/>
                <a:gd name="connsiteY124" fmla="*/ 80963 h 804863"/>
                <a:gd name="connsiteX125" fmla="*/ 326231 w 1796237"/>
                <a:gd name="connsiteY125" fmla="*/ 83344 h 804863"/>
                <a:gd name="connsiteX126" fmla="*/ 342900 w 1796237"/>
                <a:gd name="connsiteY126" fmla="*/ 83344 h 804863"/>
                <a:gd name="connsiteX127" fmla="*/ 340518 w 1796237"/>
                <a:gd name="connsiteY127" fmla="*/ 76200 h 804863"/>
                <a:gd name="connsiteX128" fmla="*/ 330993 w 1796237"/>
                <a:gd name="connsiteY128" fmla="*/ 61913 h 804863"/>
                <a:gd name="connsiteX129" fmla="*/ 333375 w 1796237"/>
                <a:gd name="connsiteY129" fmla="*/ 54769 h 804863"/>
                <a:gd name="connsiteX130" fmla="*/ 369093 w 1796237"/>
                <a:gd name="connsiteY130" fmla="*/ 54769 h 804863"/>
                <a:gd name="connsiteX131" fmla="*/ 390525 w 1796237"/>
                <a:gd name="connsiteY131" fmla="*/ 61913 h 804863"/>
                <a:gd name="connsiteX132" fmla="*/ 397668 w 1796237"/>
                <a:gd name="connsiteY132" fmla="*/ 64294 h 804863"/>
                <a:gd name="connsiteX133" fmla="*/ 404812 w 1796237"/>
                <a:gd name="connsiteY133" fmla="*/ 69056 h 804863"/>
                <a:gd name="connsiteX134" fmla="*/ 428625 w 1796237"/>
                <a:gd name="connsiteY134" fmla="*/ 71438 h 804863"/>
                <a:gd name="connsiteX135" fmla="*/ 419100 w 1796237"/>
                <a:gd name="connsiteY135" fmla="*/ 66675 h 804863"/>
                <a:gd name="connsiteX136" fmla="*/ 409575 w 1796237"/>
                <a:gd name="connsiteY136" fmla="*/ 52388 h 804863"/>
                <a:gd name="connsiteX137" fmla="*/ 416718 w 1796237"/>
                <a:gd name="connsiteY137" fmla="*/ 47625 h 804863"/>
                <a:gd name="connsiteX138" fmla="*/ 426243 w 1796237"/>
                <a:gd name="connsiteY138" fmla="*/ 45244 h 804863"/>
                <a:gd name="connsiteX139" fmla="*/ 497681 w 1796237"/>
                <a:gd name="connsiteY139" fmla="*/ 42863 h 804863"/>
                <a:gd name="connsiteX140" fmla="*/ 545306 w 1796237"/>
                <a:gd name="connsiteY140" fmla="*/ 42863 h 804863"/>
                <a:gd name="connsiteX141" fmla="*/ 547687 w 1796237"/>
                <a:gd name="connsiteY141" fmla="*/ 50006 h 804863"/>
                <a:gd name="connsiteX142" fmla="*/ 545306 w 1796237"/>
                <a:gd name="connsiteY142" fmla="*/ 69056 h 804863"/>
                <a:gd name="connsiteX143" fmla="*/ 552450 w 1796237"/>
                <a:gd name="connsiteY143" fmla="*/ 73819 h 804863"/>
                <a:gd name="connsiteX144" fmla="*/ 566737 w 1796237"/>
                <a:gd name="connsiteY144" fmla="*/ 69056 h 804863"/>
                <a:gd name="connsiteX145" fmla="*/ 569118 w 1796237"/>
                <a:gd name="connsiteY145" fmla="*/ 61913 h 804863"/>
                <a:gd name="connsiteX146" fmla="*/ 573881 w 1796237"/>
                <a:gd name="connsiteY146" fmla="*/ 54769 h 804863"/>
                <a:gd name="connsiteX147" fmla="*/ 569118 w 1796237"/>
                <a:gd name="connsiteY147" fmla="*/ 45244 h 804863"/>
                <a:gd name="connsiteX148" fmla="*/ 600075 w 1796237"/>
                <a:gd name="connsiteY148" fmla="*/ 47625 h 804863"/>
                <a:gd name="connsiteX149" fmla="*/ 607218 w 1796237"/>
                <a:gd name="connsiteY149" fmla="*/ 52388 h 804863"/>
                <a:gd name="connsiteX150" fmla="*/ 621506 w 1796237"/>
                <a:gd name="connsiteY150" fmla="*/ 57150 h 804863"/>
                <a:gd name="connsiteX151" fmla="*/ 652462 w 1796237"/>
                <a:gd name="connsiteY151" fmla="*/ 54769 h 804863"/>
                <a:gd name="connsiteX152" fmla="*/ 645318 w 1796237"/>
                <a:gd name="connsiteY152" fmla="*/ 50006 h 804863"/>
                <a:gd name="connsiteX153" fmla="*/ 642937 w 1796237"/>
                <a:gd name="connsiteY153" fmla="*/ 42863 h 804863"/>
                <a:gd name="connsiteX154" fmla="*/ 695325 w 1796237"/>
                <a:gd name="connsiteY154" fmla="*/ 40481 h 804863"/>
                <a:gd name="connsiteX155" fmla="*/ 709612 w 1796237"/>
                <a:gd name="connsiteY155" fmla="*/ 42863 h 804863"/>
                <a:gd name="connsiteX156" fmla="*/ 726281 w 1796237"/>
                <a:gd name="connsiteY156" fmla="*/ 45244 h 804863"/>
                <a:gd name="connsiteX157" fmla="*/ 742950 w 1796237"/>
                <a:gd name="connsiteY157" fmla="*/ 50006 h 804863"/>
                <a:gd name="connsiteX158" fmla="*/ 757237 w 1796237"/>
                <a:gd name="connsiteY158" fmla="*/ 54769 h 804863"/>
                <a:gd name="connsiteX159" fmla="*/ 797718 w 1796237"/>
                <a:gd name="connsiteY159" fmla="*/ 57150 h 804863"/>
                <a:gd name="connsiteX160" fmla="*/ 823912 w 1796237"/>
                <a:gd name="connsiteY160" fmla="*/ 54769 h 804863"/>
                <a:gd name="connsiteX161" fmla="*/ 816768 w 1796237"/>
                <a:gd name="connsiteY161" fmla="*/ 52388 h 804863"/>
                <a:gd name="connsiteX162" fmla="*/ 781050 w 1796237"/>
                <a:gd name="connsiteY162" fmla="*/ 50006 h 804863"/>
                <a:gd name="connsiteX163" fmla="*/ 771525 w 1796237"/>
                <a:gd name="connsiteY163" fmla="*/ 47625 h 804863"/>
                <a:gd name="connsiteX164" fmla="*/ 757237 w 1796237"/>
                <a:gd name="connsiteY164" fmla="*/ 42863 h 804863"/>
                <a:gd name="connsiteX165" fmla="*/ 750093 w 1796237"/>
                <a:gd name="connsiteY165" fmla="*/ 35719 h 804863"/>
                <a:gd name="connsiteX166" fmla="*/ 752475 w 1796237"/>
                <a:gd name="connsiteY166" fmla="*/ 26194 h 804863"/>
                <a:gd name="connsiteX167" fmla="*/ 778668 w 1796237"/>
                <a:gd name="connsiteY167" fmla="*/ 19050 h 804863"/>
                <a:gd name="connsiteX168" fmla="*/ 847725 w 1796237"/>
                <a:gd name="connsiteY168" fmla="*/ 16669 h 804863"/>
                <a:gd name="connsiteX169" fmla="*/ 885825 w 1796237"/>
                <a:gd name="connsiteY169" fmla="*/ 11906 h 804863"/>
                <a:gd name="connsiteX170" fmla="*/ 969168 w 1796237"/>
                <a:gd name="connsiteY170" fmla="*/ 14288 h 804863"/>
                <a:gd name="connsiteX171" fmla="*/ 1007268 w 1796237"/>
                <a:gd name="connsiteY171" fmla="*/ 16669 h 804863"/>
                <a:gd name="connsiteX172" fmla="*/ 1019175 w 1796237"/>
                <a:gd name="connsiteY172" fmla="*/ 9525 h 804863"/>
                <a:gd name="connsiteX173" fmla="*/ 1035843 w 1796237"/>
                <a:gd name="connsiteY173" fmla="*/ 4763 h 804863"/>
                <a:gd name="connsiteX174" fmla="*/ 1052512 w 1796237"/>
                <a:gd name="connsiteY174" fmla="*/ 0 h 804863"/>
                <a:gd name="connsiteX175" fmla="*/ 1273968 w 1796237"/>
                <a:gd name="connsiteY175" fmla="*/ 2381 h 804863"/>
                <a:gd name="connsiteX176" fmla="*/ 1304925 w 1796237"/>
                <a:gd name="connsiteY176" fmla="*/ 4763 h 804863"/>
                <a:gd name="connsiteX177" fmla="*/ 1423987 w 1796237"/>
                <a:gd name="connsiteY177" fmla="*/ 7144 h 804863"/>
                <a:gd name="connsiteX178" fmla="*/ 1452562 w 1796237"/>
                <a:gd name="connsiteY178" fmla="*/ 16669 h 804863"/>
                <a:gd name="connsiteX179" fmla="*/ 1459706 w 1796237"/>
                <a:gd name="connsiteY179" fmla="*/ 19050 h 804863"/>
                <a:gd name="connsiteX180" fmla="*/ 1466850 w 1796237"/>
                <a:gd name="connsiteY180" fmla="*/ 21431 h 804863"/>
                <a:gd name="connsiteX181" fmla="*/ 1485900 w 1796237"/>
                <a:gd name="connsiteY181" fmla="*/ 26194 h 804863"/>
                <a:gd name="connsiteX182" fmla="*/ 1500187 w 1796237"/>
                <a:gd name="connsiteY182" fmla="*/ 30956 h 804863"/>
                <a:gd name="connsiteX183" fmla="*/ 1497806 w 1796237"/>
                <a:gd name="connsiteY183" fmla="*/ 38100 h 804863"/>
                <a:gd name="connsiteX184" fmla="*/ 1488281 w 1796237"/>
                <a:gd name="connsiteY184" fmla="*/ 40481 h 804863"/>
                <a:gd name="connsiteX185" fmla="*/ 1481137 w 1796237"/>
                <a:gd name="connsiteY185" fmla="*/ 42863 h 804863"/>
                <a:gd name="connsiteX186" fmla="*/ 1252537 w 1796237"/>
                <a:gd name="connsiteY186" fmla="*/ 47625 h 804863"/>
                <a:gd name="connsiteX187" fmla="*/ 1226343 w 1796237"/>
                <a:gd name="connsiteY187" fmla="*/ 50006 h 804863"/>
                <a:gd name="connsiteX188" fmla="*/ 1197768 w 1796237"/>
                <a:gd name="connsiteY188" fmla="*/ 54769 h 804863"/>
                <a:gd name="connsiteX189" fmla="*/ 1200150 w 1796237"/>
                <a:gd name="connsiteY189" fmla="*/ 69056 h 804863"/>
                <a:gd name="connsiteX190" fmla="*/ 1271587 w 1796237"/>
                <a:gd name="connsiteY190" fmla="*/ 64294 h 804863"/>
                <a:gd name="connsiteX191" fmla="*/ 1278731 w 1796237"/>
                <a:gd name="connsiteY191" fmla="*/ 59531 h 804863"/>
                <a:gd name="connsiteX192" fmla="*/ 1304925 w 1796237"/>
                <a:gd name="connsiteY192" fmla="*/ 54769 h 804863"/>
                <a:gd name="connsiteX193" fmla="*/ 1314450 w 1796237"/>
                <a:gd name="connsiteY193" fmla="*/ 52388 h 804863"/>
                <a:gd name="connsiteX194" fmla="*/ 1409700 w 1796237"/>
                <a:gd name="connsiteY194" fmla="*/ 54769 h 804863"/>
                <a:gd name="connsiteX195" fmla="*/ 1407318 w 1796237"/>
                <a:gd name="connsiteY195" fmla="*/ 61913 h 804863"/>
                <a:gd name="connsiteX196" fmla="*/ 1400175 w 1796237"/>
                <a:gd name="connsiteY196" fmla="*/ 66675 h 804863"/>
                <a:gd name="connsiteX197" fmla="*/ 1385887 w 1796237"/>
                <a:gd name="connsiteY197" fmla="*/ 71438 h 804863"/>
                <a:gd name="connsiteX198" fmla="*/ 1378743 w 1796237"/>
                <a:gd name="connsiteY198" fmla="*/ 73819 h 804863"/>
                <a:gd name="connsiteX199" fmla="*/ 1362075 w 1796237"/>
                <a:gd name="connsiteY199" fmla="*/ 76200 h 804863"/>
                <a:gd name="connsiteX200" fmla="*/ 1354931 w 1796237"/>
                <a:gd name="connsiteY200" fmla="*/ 78581 h 804863"/>
                <a:gd name="connsiteX201" fmla="*/ 1364456 w 1796237"/>
                <a:gd name="connsiteY201" fmla="*/ 80963 h 804863"/>
                <a:gd name="connsiteX202" fmla="*/ 1376362 w 1796237"/>
                <a:gd name="connsiteY202" fmla="*/ 78581 h 804863"/>
                <a:gd name="connsiteX203" fmla="*/ 1397793 w 1796237"/>
                <a:gd name="connsiteY203" fmla="*/ 76200 h 804863"/>
                <a:gd name="connsiteX204" fmla="*/ 1416843 w 1796237"/>
                <a:gd name="connsiteY204" fmla="*/ 71438 h 804863"/>
                <a:gd name="connsiteX205" fmla="*/ 1433512 w 1796237"/>
                <a:gd name="connsiteY205" fmla="*/ 66675 h 804863"/>
                <a:gd name="connsiteX206" fmla="*/ 1447800 w 1796237"/>
                <a:gd name="connsiteY206" fmla="*/ 64294 h 804863"/>
                <a:gd name="connsiteX207" fmla="*/ 1459706 w 1796237"/>
                <a:gd name="connsiteY207" fmla="*/ 61913 h 804863"/>
                <a:gd name="connsiteX208" fmla="*/ 1476375 w 1796237"/>
                <a:gd name="connsiteY208" fmla="*/ 57150 h 804863"/>
                <a:gd name="connsiteX209" fmla="*/ 1497806 w 1796237"/>
                <a:gd name="connsiteY209" fmla="*/ 54769 h 804863"/>
                <a:gd name="connsiteX210" fmla="*/ 1524000 w 1796237"/>
                <a:gd name="connsiteY210" fmla="*/ 57150 h 804863"/>
                <a:gd name="connsiteX211" fmla="*/ 1521618 w 1796237"/>
                <a:gd name="connsiteY211" fmla="*/ 69056 h 804863"/>
                <a:gd name="connsiteX212" fmla="*/ 1504950 w 1796237"/>
                <a:gd name="connsiteY212" fmla="*/ 85725 h 804863"/>
                <a:gd name="connsiteX213" fmla="*/ 1497806 w 1796237"/>
                <a:gd name="connsiteY213" fmla="*/ 90488 h 804863"/>
                <a:gd name="connsiteX214" fmla="*/ 1464468 w 1796237"/>
                <a:gd name="connsiteY214" fmla="*/ 95250 h 804863"/>
                <a:gd name="connsiteX215" fmla="*/ 1450181 w 1796237"/>
                <a:gd name="connsiteY215" fmla="*/ 100013 h 804863"/>
                <a:gd name="connsiteX216" fmla="*/ 1445418 w 1796237"/>
                <a:gd name="connsiteY216" fmla="*/ 107156 h 804863"/>
                <a:gd name="connsiteX217" fmla="*/ 1464468 w 1796237"/>
                <a:gd name="connsiteY217" fmla="*/ 104775 h 804863"/>
                <a:gd name="connsiteX218" fmla="*/ 1488281 w 1796237"/>
                <a:gd name="connsiteY218" fmla="*/ 102394 h 804863"/>
                <a:gd name="connsiteX219" fmla="*/ 1502568 w 1796237"/>
                <a:gd name="connsiteY219" fmla="*/ 97631 h 804863"/>
                <a:gd name="connsiteX220" fmla="*/ 1509712 w 1796237"/>
                <a:gd name="connsiteY220" fmla="*/ 92869 h 804863"/>
                <a:gd name="connsiteX221" fmla="*/ 1524000 w 1796237"/>
                <a:gd name="connsiteY221" fmla="*/ 88106 h 804863"/>
                <a:gd name="connsiteX222" fmla="*/ 1552575 w 1796237"/>
                <a:gd name="connsiteY222" fmla="*/ 78581 h 804863"/>
                <a:gd name="connsiteX223" fmla="*/ 1566862 w 1796237"/>
                <a:gd name="connsiteY223" fmla="*/ 73819 h 804863"/>
                <a:gd name="connsiteX224" fmla="*/ 1574006 w 1796237"/>
                <a:gd name="connsiteY224" fmla="*/ 71438 h 804863"/>
                <a:gd name="connsiteX225" fmla="*/ 1666875 w 1796237"/>
                <a:gd name="connsiteY225" fmla="*/ 66675 h 804863"/>
                <a:gd name="connsiteX226" fmla="*/ 1785937 w 1796237"/>
                <a:gd name="connsiteY226" fmla="*/ 69056 h 804863"/>
                <a:gd name="connsiteX227" fmla="*/ 1793081 w 1796237"/>
                <a:gd name="connsiteY227" fmla="*/ 78581 h 804863"/>
                <a:gd name="connsiteX228" fmla="*/ 1785937 w 1796237"/>
                <a:gd name="connsiteY228" fmla="*/ 80963 h 804863"/>
                <a:gd name="connsiteX229" fmla="*/ 1771650 w 1796237"/>
                <a:gd name="connsiteY229" fmla="*/ 88106 h 804863"/>
                <a:gd name="connsiteX230" fmla="*/ 1704975 w 1796237"/>
                <a:gd name="connsiteY230" fmla="*/ 90488 h 804863"/>
                <a:gd name="connsiteX231" fmla="*/ 1674018 w 1796237"/>
                <a:gd name="connsiteY231" fmla="*/ 97631 h 804863"/>
                <a:gd name="connsiteX232" fmla="*/ 1664493 w 1796237"/>
                <a:gd name="connsiteY232" fmla="*/ 107156 h 804863"/>
                <a:gd name="connsiteX233" fmla="*/ 1662112 w 1796237"/>
                <a:gd name="connsiteY233" fmla="*/ 114300 h 804863"/>
                <a:gd name="connsiteX234" fmla="*/ 1647825 w 1796237"/>
                <a:gd name="connsiteY234" fmla="*/ 119063 h 804863"/>
                <a:gd name="connsiteX235" fmla="*/ 1640681 w 1796237"/>
                <a:gd name="connsiteY235" fmla="*/ 123825 h 804863"/>
                <a:gd name="connsiteX236" fmla="*/ 1631156 w 1796237"/>
                <a:gd name="connsiteY236" fmla="*/ 128588 h 804863"/>
                <a:gd name="connsiteX237" fmla="*/ 1616868 w 1796237"/>
                <a:gd name="connsiteY237" fmla="*/ 133350 h 804863"/>
                <a:gd name="connsiteX238" fmla="*/ 1593056 w 1796237"/>
                <a:gd name="connsiteY238" fmla="*/ 128588 h 804863"/>
                <a:gd name="connsiteX239" fmla="*/ 1578768 w 1796237"/>
                <a:gd name="connsiteY239" fmla="*/ 121444 h 804863"/>
                <a:gd name="connsiteX240" fmla="*/ 1554956 w 1796237"/>
                <a:gd name="connsiteY240" fmla="*/ 123825 h 804863"/>
                <a:gd name="connsiteX241" fmla="*/ 1569243 w 1796237"/>
                <a:gd name="connsiteY241" fmla="*/ 133350 h 804863"/>
                <a:gd name="connsiteX242" fmla="*/ 1569243 w 1796237"/>
                <a:gd name="connsiteY242" fmla="*/ 154781 h 804863"/>
                <a:gd name="connsiteX243" fmla="*/ 1559718 w 1796237"/>
                <a:gd name="connsiteY243" fmla="*/ 157163 h 804863"/>
                <a:gd name="connsiteX244" fmla="*/ 1552575 w 1796237"/>
                <a:gd name="connsiteY244" fmla="*/ 161925 h 804863"/>
                <a:gd name="connsiteX245" fmla="*/ 1526381 w 1796237"/>
                <a:gd name="connsiteY245" fmla="*/ 164306 h 804863"/>
                <a:gd name="connsiteX246" fmla="*/ 1521618 w 1796237"/>
                <a:gd name="connsiteY246" fmla="*/ 178594 h 804863"/>
                <a:gd name="connsiteX247" fmla="*/ 1514475 w 1796237"/>
                <a:gd name="connsiteY247" fmla="*/ 185738 h 804863"/>
                <a:gd name="connsiteX248" fmla="*/ 1500187 w 1796237"/>
                <a:gd name="connsiteY248" fmla="*/ 195263 h 804863"/>
                <a:gd name="connsiteX249" fmla="*/ 1493043 w 1796237"/>
                <a:gd name="connsiteY249" fmla="*/ 200025 h 804863"/>
                <a:gd name="connsiteX250" fmla="*/ 1516856 w 1796237"/>
                <a:gd name="connsiteY250" fmla="*/ 209550 h 804863"/>
                <a:gd name="connsiteX251" fmla="*/ 1531143 w 1796237"/>
                <a:gd name="connsiteY251" fmla="*/ 200025 h 804863"/>
                <a:gd name="connsiteX252" fmla="*/ 1538287 w 1796237"/>
                <a:gd name="connsiteY252" fmla="*/ 195263 h 804863"/>
                <a:gd name="connsiteX253" fmla="*/ 1545431 w 1796237"/>
                <a:gd name="connsiteY253" fmla="*/ 190500 h 804863"/>
                <a:gd name="connsiteX254" fmla="*/ 1590675 w 1796237"/>
                <a:gd name="connsiteY254" fmla="*/ 185738 h 804863"/>
                <a:gd name="connsiteX255" fmla="*/ 1585912 w 1796237"/>
                <a:gd name="connsiteY255" fmla="*/ 192881 h 804863"/>
                <a:gd name="connsiteX256" fmla="*/ 1557337 w 1796237"/>
                <a:gd name="connsiteY256" fmla="*/ 200025 h 804863"/>
                <a:gd name="connsiteX257" fmla="*/ 1559718 w 1796237"/>
                <a:gd name="connsiteY257" fmla="*/ 207169 h 804863"/>
                <a:gd name="connsiteX258" fmla="*/ 1574006 w 1796237"/>
                <a:gd name="connsiteY258" fmla="*/ 211931 h 804863"/>
                <a:gd name="connsiteX259" fmla="*/ 1581150 w 1796237"/>
                <a:gd name="connsiteY259" fmla="*/ 214313 h 804863"/>
                <a:gd name="connsiteX260" fmla="*/ 1619250 w 1796237"/>
                <a:gd name="connsiteY260" fmla="*/ 219075 h 804863"/>
                <a:gd name="connsiteX261" fmla="*/ 1612106 w 1796237"/>
                <a:gd name="connsiteY261" fmla="*/ 226219 h 804863"/>
                <a:gd name="connsiteX262" fmla="*/ 1604962 w 1796237"/>
                <a:gd name="connsiteY262" fmla="*/ 228600 h 804863"/>
                <a:gd name="connsiteX263" fmla="*/ 1488281 w 1796237"/>
                <a:gd name="connsiteY263" fmla="*/ 230981 h 804863"/>
                <a:gd name="connsiteX264" fmla="*/ 1490662 w 1796237"/>
                <a:gd name="connsiteY264" fmla="*/ 242888 h 804863"/>
                <a:gd name="connsiteX265" fmla="*/ 1507331 w 1796237"/>
                <a:gd name="connsiteY265" fmla="*/ 250031 h 804863"/>
                <a:gd name="connsiteX266" fmla="*/ 1564481 w 1796237"/>
                <a:gd name="connsiteY266" fmla="*/ 254794 h 804863"/>
                <a:gd name="connsiteX267" fmla="*/ 1571625 w 1796237"/>
                <a:gd name="connsiteY267" fmla="*/ 257175 h 804863"/>
                <a:gd name="connsiteX268" fmla="*/ 1576387 w 1796237"/>
                <a:gd name="connsiteY268" fmla="*/ 271463 h 804863"/>
                <a:gd name="connsiteX269" fmla="*/ 1574006 w 1796237"/>
                <a:gd name="connsiteY269" fmla="*/ 278606 h 804863"/>
                <a:gd name="connsiteX270" fmla="*/ 1538287 w 1796237"/>
                <a:gd name="connsiteY270" fmla="*/ 288131 h 804863"/>
                <a:gd name="connsiteX271" fmla="*/ 1540668 w 1796237"/>
                <a:gd name="connsiteY271" fmla="*/ 295275 h 804863"/>
                <a:gd name="connsiteX272" fmla="*/ 1547812 w 1796237"/>
                <a:gd name="connsiteY272" fmla="*/ 297656 h 804863"/>
                <a:gd name="connsiteX273" fmla="*/ 1564481 w 1796237"/>
                <a:gd name="connsiteY273" fmla="*/ 300038 h 804863"/>
                <a:gd name="connsiteX274" fmla="*/ 1571625 w 1796237"/>
                <a:gd name="connsiteY274" fmla="*/ 304800 h 804863"/>
                <a:gd name="connsiteX275" fmla="*/ 1581150 w 1796237"/>
                <a:gd name="connsiteY275" fmla="*/ 319088 h 804863"/>
                <a:gd name="connsiteX276" fmla="*/ 1574006 w 1796237"/>
                <a:gd name="connsiteY276" fmla="*/ 321469 h 804863"/>
                <a:gd name="connsiteX277" fmla="*/ 1531143 w 1796237"/>
                <a:gd name="connsiteY277" fmla="*/ 323850 h 804863"/>
                <a:gd name="connsiteX278" fmla="*/ 1535906 w 1796237"/>
                <a:gd name="connsiteY278" fmla="*/ 330994 h 804863"/>
                <a:gd name="connsiteX279" fmla="*/ 1531143 w 1796237"/>
                <a:gd name="connsiteY279" fmla="*/ 338138 h 804863"/>
                <a:gd name="connsiteX280" fmla="*/ 1493043 w 1796237"/>
                <a:gd name="connsiteY280" fmla="*/ 345281 h 804863"/>
                <a:gd name="connsiteX281" fmla="*/ 1490662 w 1796237"/>
                <a:gd name="connsiteY281" fmla="*/ 354806 h 804863"/>
                <a:gd name="connsiteX282" fmla="*/ 1495425 w 1796237"/>
                <a:gd name="connsiteY282" fmla="*/ 378619 h 804863"/>
                <a:gd name="connsiteX283" fmla="*/ 1493043 w 1796237"/>
                <a:gd name="connsiteY283" fmla="*/ 385763 h 804863"/>
                <a:gd name="connsiteX284" fmla="*/ 1485900 w 1796237"/>
                <a:gd name="connsiteY284" fmla="*/ 388144 h 804863"/>
                <a:gd name="connsiteX285" fmla="*/ 1447800 w 1796237"/>
                <a:gd name="connsiteY285" fmla="*/ 385763 h 804863"/>
                <a:gd name="connsiteX286" fmla="*/ 1440656 w 1796237"/>
                <a:gd name="connsiteY286" fmla="*/ 383381 h 804863"/>
                <a:gd name="connsiteX287" fmla="*/ 1423987 w 1796237"/>
                <a:gd name="connsiteY287" fmla="*/ 373856 h 804863"/>
                <a:gd name="connsiteX288" fmla="*/ 1426368 w 1796237"/>
                <a:gd name="connsiteY288" fmla="*/ 381000 h 804863"/>
                <a:gd name="connsiteX289" fmla="*/ 1440656 w 1796237"/>
                <a:gd name="connsiteY289" fmla="*/ 388144 h 804863"/>
                <a:gd name="connsiteX290" fmla="*/ 1473993 w 1796237"/>
                <a:gd name="connsiteY290" fmla="*/ 395288 h 804863"/>
                <a:gd name="connsiteX291" fmla="*/ 1481137 w 1796237"/>
                <a:gd name="connsiteY291" fmla="*/ 397669 h 804863"/>
                <a:gd name="connsiteX292" fmla="*/ 1495425 w 1796237"/>
                <a:gd name="connsiteY292" fmla="*/ 407194 h 804863"/>
                <a:gd name="connsiteX293" fmla="*/ 1507331 w 1796237"/>
                <a:gd name="connsiteY293" fmla="*/ 428625 h 804863"/>
                <a:gd name="connsiteX294" fmla="*/ 1502568 w 1796237"/>
                <a:gd name="connsiteY294" fmla="*/ 435769 h 804863"/>
                <a:gd name="connsiteX295" fmla="*/ 1488281 w 1796237"/>
                <a:gd name="connsiteY295" fmla="*/ 440531 h 804863"/>
                <a:gd name="connsiteX296" fmla="*/ 1478756 w 1796237"/>
                <a:gd name="connsiteY296" fmla="*/ 445294 h 804863"/>
                <a:gd name="connsiteX297" fmla="*/ 1433512 w 1796237"/>
                <a:gd name="connsiteY297" fmla="*/ 435769 h 804863"/>
                <a:gd name="connsiteX298" fmla="*/ 1431131 w 1796237"/>
                <a:gd name="connsiteY298" fmla="*/ 428625 h 804863"/>
                <a:gd name="connsiteX299" fmla="*/ 1423987 w 1796237"/>
                <a:gd name="connsiteY299" fmla="*/ 423863 h 804863"/>
                <a:gd name="connsiteX300" fmla="*/ 1409700 w 1796237"/>
                <a:gd name="connsiteY300" fmla="*/ 419100 h 804863"/>
                <a:gd name="connsiteX301" fmla="*/ 1390650 w 1796237"/>
                <a:gd name="connsiteY301" fmla="*/ 428625 h 804863"/>
                <a:gd name="connsiteX302" fmla="*/ 1397793 w 1796237"/>
                <a:gd name="connsiteY302" fmla="*/ 431006 h 804863"/>
                <a:gd name="connsiteX303" fmla="*/ 1407318 w 1796237"/>
                <a:gd name="connsiteY303" fmla="*/ 433388 h 804863"/>
                <a:gd name="connsiteX304" fmla="*/ 1393031 w 1796237"/>
                <a:gd name="connsiteY304" fmla="*/ 438150 h 804863"/>
                <a:gd name="connsiteX305" fmla="*/ 1385887 w 1796237"/>
                <a:gd name="connsiteY305" fmla="*/ 442913 h 804863"/>
                <a:gd name="connsiteX306" fmla="*/ 1376362 w 1796237"/>
                <a:gd name="connsiteY306" fmla="*/ 445294 h 804863"/>
                <a:gd name="connsiteX307" fmla="*/ 1369218 w 1796237"/>
                <a:gd name="connsiteY307" fmla="*/ 447675 h 804863"/>
                <a:gd name="connsiteX308" fmla="*/ 1385887 w 1796237"/>
                <a:gd name="connsiteY308" fmla="*/ 454819 h 804863"/>
                <a:gd name="connsiteX309" fmla="*/ 1397793 w 1796237"/>
                <a:gd name="connsiteY309" fmla="*/ 452438 h 804863"/>
                <a:gd name="connsiteX310" fmla="*/ 1412081 w 1796237"/>
                <a:gd name="connsiteY310" fmla="*/ 447675 h 804863"/>
                <a:gd name="connsiteX311" fmla="*/ 1421606 w 1796237"/>
                <a:gd name="connsiteY311" fmla="*/ 445294 h 804863"/>
                <a:gd name="connsiteX312" fmla="*/ 1440656 w 1796237"/>
                <a:gd name="connsiteY312" fmla="*/ 450056 h 804863"/>
                <a:gd name="connsiteX313" fmla="*/ 1447800 w 1796237"/>
                <a:gd name="connsiteY313" fmla="*/ 454819 h 804863"/>
                <a:gd name="connsiteX314" fmla="*/ 1471612 w 1796237"/>
                <a:gd name="connsiteY314" fmla="*/ 457200 h 804863"/>
                <a:gd name="connsiteX315" fmla="*/ 1464468 w 1796237"/>
                <a:gd name="connsiteY315" fmla="*/ 459581 h 804863"/>
                <a:gd name="connsiteX316" fmla="*/ 1438275 w 1796237"/>
                <a:gd name="connsiteY316" fmla="*/ 464344 h 804863"/>
                <a:gd name="connsiteX317" fmla="*/ 1423987 w 1796237"/>
                <a:gd name="connsiteY317" fmla="*/ 473869 h 804863"/>
                <a:gd name="connsiteX318" fmla="*/ 1419225 w 1796237"/>
                <a:gd name="connsiteY318" fmla="*/ 481013 h 804863"/>
                <a:gd name="connsiteX319" fmla="*/ 1404937 w 1796237"/>
                <a:gd name="connsiteY319" fmla="*/ 485775 h 804863"/>
                <a:gd name="connsiteX320" fmla="*/ 1395412 w 1796237"/>
                <a:gd name="connsiteY320" fmla="*/ 490538 h 804863"/>
                <a:gd name="connsiteX321" fmla="*/ 1393031 w 1796237"/>
                <a:gd name="connsiteY321" fmla="*/ 497681 h 804863"/>
                <a:gd name="connsiteX322" fmla="*/ 1378743 w 1796237"/>
                <a:gd name="connsiteY322" fmla="*/ 504825 h 804863"/>
                <a:gd name="connsiteX323" fmla="*/ 1371600 w 1796237"/>
                <a:gd name="connsiteY323" fmla="*/ 509588 h 804863"/>
                <a:gd name="connsiteX324" fmla="*/ 1364456 w 1796237"/>
                <a:gd name="connsiteY324" fmla="*/ 511969 h 804863"/>
                <a:gd name="connsiteX325" fmla="*/ 1283493 w 1796237"/>
                <a:gd name="connsiteY325" fmla="*/ 516731 h 804863"/>
                <a:gd name="connsiteX326" fmla="*/ 1259681 w 1796237"/>
                <a:gd name="connsiteY326" fmla="*/ 521494 h 804863"/>
                <a:gd name="connsiteX327" fmla="*/ 1252537 w 1796237"/>
                <a:gd name="connsiteY327" fmla="*/ 523875 h 804863"/>
                <a:gd name="connsiteX328" fmla="*/ 1231106 w 1796237"/>
                <a:gd name="connsiteY328" fmla="*/ 526256 h 804863"/>
                <a:gd name="connsiteX329" fmla="*/ 1209675 w 1796237"/>
                <a:gd name="connsiteY329" fmla="*/ 519113 h 804863"/>
                <a:gd name="connsiteX330" fmla="*/ 1204912 w 1796237"/>
                <a:gd name="connsiteY330" fmla="*/ 511969 h 804863"/>
                <a:gd name="connsiteX331" fmla="*/ 1190625 w 1796237"/>
                <a:gd name="connsiteY331" fmla="*/ 507206 h 804863"/>
                <a:gd name="connsiteX332" fmla="*/ 1193006 w 1796237"/>
                <a:gd name="connsiteY332" fmla="*/ 516731 h 804863"/>
                <a:gd name="connsiteX333" fmla="*/ 1193006 w 1796237"/>
                <a:gd name="connsiteY333" fmla="*/ 531019 h 804863"/>
                <a:gd name="connsiteX334" fmla="*/ 1185862 w 1796237"/>
                <a:gd name="connsiteY334" fmla="*/ 533400 h 804863"/>
                <a:gd name="connsiteX335" fmla="*/ 1178718 w 1796237"/>
                <a:gd name="connsiteY335" fmla="*/ 538163 h 804863"/>
                <a:gd name="connsiteX336" fmla="*/ 1164431 w 1796237"/>
                <a:gd name="connsiteY336" fmla="*/ 542925 h 804863"/>
                <a:gd name="connsiteX337" fmla="*/ 1145381 w 1796237"/>
                <a:gd name="connsiteY337" fmla="*/ 547688 h 804863"/>
                <a:gd name="connsiteX338" fmla="*/ 1143000 w 1796237"/>
                <a:gd name="connsiteY338" fmla="*/ 554831 h 804863"/>
                <a:gd name="connsiteX339" fmla="*/ 1126331 w 1796237"/>
                <a:gd name="connsiteY339" fmla="*/ 576263 h 804863"/>
                <a:gd name="connsiteX340" fmla="*/ 1119187 w 1796237"/>
                <a:gd name="connsiteY340" fmla="*/ 581025 h 804863"/>
                <a:gd name="connsiteX341" fmla="*/ 1104900 w 1796237"/>
                <a:gd name="connsiteY341" fmla="*/ 585788 h 804863"/>
                <a:gd name="connsiteX342" fmla="*/ 1097756 w 1796237"/>
                <a:gd name="connsiteY342" fmla="*/ 588169 h 804863"/>
                <a:gd name="connsiteX343" fmla="*/ 1062037 w 1796237"/>
                <a:gd name="connsiteY343" fmla="*/ 592931 h 804863"/>
                <a:gd name="connsiteX344" fmla="*/ 1016793 w 1796237"/>
                <a:gd name="connsiteY344" fmla="*/ 597694 h 804863"/>
                <a:gd name="connsiteX345" fmla="*/ 1014412 w 1796237"/>
                <a:gd name="connsiteY345" fmla="*/ 604838 h 804863"/>
                <a:gd name="connsiteX346" fmla="*/ 1000125 w 1796237"/>
                <a:gd name="connsiteY346" fmla="*/ 609600 h 804863"/>
                <a:gd name="connsiteX347" fmla="*/ 969168 w 1796237"/>
                <a:gd name="connsiteY347" fmla="*/ 614363 h 804863"/>
                <a:gd name="connsiteX348" fmla="*/ 959643 w 1796237"/>
                <a:gd name="connsiteY348" fmla="*/ 616744 h 804863"/>
                <a:gd name="connsiteX349" fmla="*/ 954881 w 1796237"/>
                <a:gd name="connsiteY349" fmla="*/ 631031 h 804863"/>
                <a:gd name="connsiteX350" fmla="*/ 950118 w 1796237"/>
                <a:gd name="connsiteY350" fmla="*/ 638175 h 804863"/>
                <a:gd name="connsiteX351" fmla="*/ 942975 w 1796237"/>
                <a:gd name="connsiteY351" fmla="*/ 652463 h 804863"/>
                <a:gd name="connsiteX352" fmla="*/ 933450 w 1796237"/>
                <a:gd name="connsiteY352" fmla="*/ 657225 h 804863"/>
                <a:gd name="connsiteX353" fmla="*/ 926306 w 1796237"/>
                <a:gd name="connsiteY353" fmla="*/ 664369 h 804863"/>
                <a:gd name="connsiteX354" fmla="*/ 923925 w 1796237"/>
                <a:gd name="connsiteY354" fmla="*/ 671513 h 804863"/>
                <a:gd name="connsiteX355" fmla="*/ 921543 w 1796237"/>
                <a:gd name="connsiteY355" fmla="*/ 700088 h 804863"/>
                <a:gd name="connsiteX356" fmla="*/ 904875 w 1796237"/>
                <a:gd name="connsiteY356" fmla="*/ 721519 h 804863"/>
                <a:gd name="connsiteX357" fmla="*/ 890587 w 1796237"/>
                <a:gd name="connsiteY357" fmla="*/ 731044 h 804863"/>
                <a:gd name="connsiteX358" fmla="*/ 883443 w 1796237"/>
                <a:gd name="connsiteY358" fmla="*/ 745331 h 804863"/>
                <a:gd name="connsiteX359" fmla="*/ 878681 w 1796237"/>
                <a:gd name="connsiteY359" fmla="*/ 778669 h 804863"/>
                <a:gd name="connsiteX360" fmla="*/ 876300 w 1796237"/>
                <a:gd name="connsiteY360" fmla="*/ 785813 h 804863"/>
                <a:gd name="connsiteX361" fmla="*/ 857250 w 1796237"/>
                <a:gd name="connsiteY361" fmla="*/ 797719 h 804863"/>
                <a:gd name="connsiteX362" fmla="*/ 850106 w 1796237"/>
                <a:gd name="connsiteY362" fmla="*/ 800100 h 804863"/>
                <a:gd name="connsiteX363" fmla="*/ 845343 w 1796237"/>
                <a:gd name="connsiteY363" fmla="*/ 804863 h 80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1796237" h="804863">
                  <a:moveTo>
                    <a:pt x="845343" y="804863"/>
                  </a:moveTo>
                  <a:lnTo>
                    <a:pt x="845343" y="804863"/>
                  </a:lnTo>
                  <a:cubicBezTo>
                    <a:pt x="838199" y="803275"/>
                    <a:pt x="830854" y="802414"/>
                    <a:pt x="823912" y="800100"/>
                  </a:cubicBezTo>
                  <a:cubicBezTo>
                    <a:pt x="814277" y="796888"/>
                    <a:pt x="818026" y="795472"/>
                    <a:pt x="814387" y="788194"/>
                  </a:cubicBezTo>
                  <a:cubicBezTo>
                    <a:pt x="810418" y="780256"/>
                    <a:pt x="809626" y="781050"/>
                    <a:pt x="802481" y="776288"/>
                  </a:cubicBezTo>
                  <a:cubicBezTo>
                    <a:pt x="800893" y="773907"/>
                    <a:pt x="798123" y="771977"/>
                    <a:pt x="797718" y="769144"/>
                  </a:cubicBezTo>
                  <a:cubicBezTo>
                    <a:pt x="796814" y="762814"/>
                    <a:pt x="801765" y="757120"/>
                    <a:pt x="804862" y="752475"/>
                  </a:cubicBezTo>
                  <a:cubicBezTo>
                    <a:pt x="802481" y="751681"/>
                    <a:pt x="800228" y="750094"/>
                    <a:pt x="797718" y="750094"/>
                  </a:cubicBezTo>
                  <a:cubicBezTo>
                    <a:pt x="792487" y="750094"/>
                    <a:pt x="782016" y="752401"/>
                    <a:pt x="776287" y="754856"/>
                  </a:cubicBezTo>
                  <a:cubicBezTo>
                    <a:pt x="773024" y="756254"/>
                    <a:pt x="770058" y="758301"/>
                    <a:pt x="766762" y="759619"/>
                  </a:cubicBezTo>
                  <a:cubicBezTo>
                    <a:pt x="762101" y="761483"/>
                    <a:pt x="752475" y="764381"/>
                    <a:pt x="752475" y="764381"/>
                  </a:cubicBezTo>
                  <a:cubicBezTo>
                    <a:pt x="746919" y="763587"/>
                    <a:pt x="740935" y="764279"/>
                    <a:pt x="735806" y="762000"/>
                  </a:cubicBezTo>
                  <a:cubicBezTo>
                    <a:pt x="733191" y="760838"/>
                    <a:pt x="733470" y="756373"/>
                    <a:pt x="731043" y="754856"/>
                  </a:cubicBezTo>
                  <a:cubicBezTo>
                    <a:pt x="727178" y="752441"/>
                    <a:pt x="712807" y="749107"/>
                    <a:pt x="707231" y="747713"/>
                  </a:cubicBezTo>
                  <a:cubicBezTo>
                    <a:pt x="691778" y="737410"/>
                    <a:pt x="707169" y="749986"/>
                    <a:pt x="697706" y="733425"/>
                  </a:cubicBezTo>
                  <a:cubicBezTo>
                    <a:pt x="694638" y="728056"/>
                    <a:pt x="688181" y="724921"/>
                    <a:pt x="683418" y="721519"/>
                  </a:cubicBezTo>
                  <a:cubicBezTo>
                    <a:pt x="658445" y="703682"/>
                    <a:pt x="687521" y="724540"/>
                    <a:pt x="666750" y="707231"/>
                  </a:cubicBezTo>
                  <a:cubicBezTo>
                    <a:pt x="664551" y="705399"/>
                    <a:pt x="661987" y="704056"/>
                    <a:pt x="659606" y="702469"/>
                  </a:cubicBezTo>
                  <a:cubicBezTo>
                    <a:pt x="658018" y="700088"/>
                    <a:pt x="656867" y="697349"/>
                    <a:pt x="654843" y="695325"/>
                  </a:cubicBezTo>
                  <a:cubicBezTo>
                    <a:pt x="652820" y="693302"/>
                    <a:pt x="649488" y="692798"/>
                    <a:pt x="647700" y="690563"/>
                  </a:cubicBezTo>
                  <a:cubicBezTo>
                    <a:pt x="646132" y="688603"/>
                    <a:pt x="646441" y="685664"/>
                    <a:pt x="645318" y="683419"/>
                  </a:cubicBezTo>
                  <a:cubicBezTo>
                    <a:pt x="644038" y="680859"/>
                    <a:pt x="641718" y="678890"/>
                    <a:pt x="640556" y="676275"/>
                  </a:cubicBezTo>
                  <a:cubicBezTo>
                    <a:pt x="638517" y="671688"/>
                    <a:pt x="635793" y="661988"/>
                    <a:pt x="635793" y="661988"/>
                  </a:cubicBezTo>
                  <a:cubicBezTo>
                    <a:pt x="636587" y="655638"/>
                    <a:pt x="638754" y="649311"/>
                    <a:pt x="638175" y="642938"/>
                  </a:cubicBezTo>
                  <a:cubicBezTo>
                    <a:pt x="637916" y="640088"/>
                    <a:pt x="635839" y="637311"/>
                    <a:pt x="633412" y="635794"/>
                  </a:cubicBezTo>
                  <a:cubicBezTo>
                    <a:pt x="629155" y="633133"/>
                    <a:pt x="623302" y="633815"/>
                    <a:pt x="619125" y="631031"/>
                  </a:cubicBezTo>
                  <a:cubicBezTo>
                    <a:pt x="609892" y="624877"/>
                    <a:pt x="614696" y="627174"/>
                    <a:pt x="604837" y="623888"/>
                  </a:cubicBezTo>
                  <a:cubicBezTo>
                    <a:pt x="602456" y="622300"/>
                    <a:pt x="600253" y="620405"/>
                    <a:pt x="597693" y="619125"/>
                  </a:cubicBezTo>
                  <a:cubicBezTo>
                    <a:pt x="595448" y="618003"/>
                    <a:pt x="592744" y="617963"/>
                    <a:pt x="590550" y="616744"/>
                  </a:cubicBezTo>
                  <a:cubicBezTo>
                    <a:pt x="585546" y="613964"/>
                    <a:pt x="581025" y="610394"/>
                    <a:pt x="576262" y="607219"/>
                  </a:cubicBezTo>
                  <a:lnTo>
                    <a:pt x="569118" y="602456"/>
                  </a:lnTo>
                  <a:cubicBezTo>
                    <a:pt x="565943" y="597694"/>
                    <a:pt x="557783" y="593599"/>
                    <a:pt x="559593" y="588169"/>
                  </a:cubicBezTo>
                  <a:cubicBezTo>
                    <a:pt x="561181" y="583406"/>
                    <a:pt x="559593" y="575468"/>
                    <a:pt x="564356" y="573881"/>
                  </a:cubicBezTo>
                  <a:cubicBezTo>
                    <a:pt x="581748" y="568084"/>
                    <a:pt x="573773" y="570336"/>
                    <a:pt x="588168" y="566738"/>
                  </a:cubicBezTo>
                  <a:cubicBezTo>
                    <a:pt x="582353" y="549292"/>
                    <a:pt x="590597" y="566753"/>
                    <a:pt x="559593" y="557213"/>
                  </a:cubicBezTo>
                  <a:cubicBezTo>
                    <a:pt x="556858" y="556371"/>
                    <a:pt x="556418" y="552450"/>
                    <a:pt x="554831" y="550069"/>
                  </a:cubicBezTo>
                  <a:cubicBezTo>
                    <a:pt x="556418" y="547688"/>
                    <a:pt x="557439" y="544810"/>
                    <a:pt x="559593" y="542925"/>
                  </a:cubicBezTo>
                  <a:cubicBezTo>
                    <a:pt x="569670" y="534107"/>
                    <a:pt x="571213" y="534289"/>
                    <a:pt x="581025" y="531019"/>
                  </a:cubicBezTo>
                  <a:cubicBezTo>
                    <a:pt x="594566" y="517476"/>
                    <a:pt x="581527" y="528386"/>
                    <a:pt x="595312" y="521494"/>
                  </a:cubicBezTo>
                  <a:cubicBezTo>
                    <a:pt x="602405" y="517948"/>
                    <a:pt x="601617" y="515348"/>
                    <a:pt x="609600" y="514350"/>
                  </a:cubicBezTo>
                  <a:cubicBezTo>
                    <a:pt x="619869" y="513066"/>
                    <a:pt x="630237" y="512763"/>
                    <a:pt x="640556" y="511969"/>
                  </a:cubicBezTo>
                  <a:cubicBezTo>
                    <a:pt x="648102" y="500649"/>
                    <a:pt x="644414" y="507538"/>
                    <a:pt x="650081" y="490538"/>
                  </a:cubicBezTo>
                  <a:lnTo>
                    <a:pt x="652462" y="483394"/>
                  </a:lnTo>
                  <a:cubicBezTo>
                    <a:pt x="651668" y="475456"/>
                    <a:pt x="651294" y="467466"/>
                    <a:pt x="650081" y="459581"/>
                  </a:cubicBezTo>
                  <a:cubicBezTo>
                    <a:pt x="649699" y="457100"/>
                    <a:pt x="649475" y="454213"/>
                    <a:pt x="647700" y="452438"/>
                  </a:cubicBezTo>
                  <a:cubicBezTo>
                    <a:pt x="645925" y="450663"/>
                    <a:pt x="642937" y="450850"/>
                    <a:pt x="640556" y="450056"/>
                  </a:cubicBezTo>
                  <a:cubicBezTo>
                    <a:pt x="626916" y="429600"/>
                    <a:pt x="643263" y="455473"/>
                    <a:pt x="633412" y="435769"/>
                  </a:cubicBezTo>
                  <a:cubicBezTo>
                    <a:pt x="632132" y="433209"/>
                    <a:pt x="629930" y="431185"/>
                    <a:pt x="628650" y="428625"/>
                  </a:cubicBezTo>
                  <a:cubicBezTo>
                    <a:pt x="627527" y="426380"/>
                    <a:pt x="628043" y="423256"/>
                    <a:pt x="626268" y="421481"/>
                  </a:cubicBezTo>
                  <a:cubicBezTo>
                    <a:pt x="624493" y="419706"/>
                    <a:pt x="621319" y="420319"/>
                    <a:pt x="619125" y="419100"/>
                  </a:cubicBezTo>
                  <a:cubicBezTo>
                    <a:pt x="594563" y="405455"/>
                    <a:pt x="613857" y="412581"/>
                    <a:pt x="597693" y="407194"/>
                  </a:cubicBezTo>
                  <a:cubicBezTo>
                    <a:pt x="591896" y="409126"/>
                    <a:pt x="587181" y="412118"/>
                    <a:pt x="581025" y="407194"/>
                  </a:cubicBezTo>
                  <a:cubicBezTo>
                    <a:pt x="579065" y="405626"/>
                    <a:pt x="580686" y="401509"/>
                    <a:pt x="578643" y="400050"/>
                  </a:cubicBezTo>
                  <a:cubicBezTo>
                    <a:pt x="574558" y="397132"/>
                    <a:pt x="569118" y="396875"/>
                    <a:pt x="564356" y="395288"/>
                  </a:cubicBezTo>
                  <a:lnTo>
                    <a:pt x="557212" y="392906"/>
                  </a:lnTo>
                  <a:cubicBezTo>
                    <a:pt x="554831" y="395287"/>
                    <a:pt x="552625" y="397858"/>
                    <a:pt x="550068" y="400050"/>
                  </a:cubicBezTo>
                  <a:cubicBezTo>
                    <a:pt x="547055" y="402633"/>
                    <a:pt x="543349" y="404388"/>
                    <a:pt x="540543" y="407194"/>
                  </a:cubicBezTo>
                  <a:cubicBezTo>
                    <a:pt x="529773" y="417965"/>
                    <a:pt x="542545" y="412084"/>
                    <a:pt x="528637" y="416719"/>
                  </a:cubicBezTo>
                  <a:cubicBezTo>
                    <a:pt x="517551" y="414502"/>
                    <a:pt x="516412" y="417193"/>
                    <a:pt x="511968" y="407194"/>
                  </a:cubicBezTo>
                  <a:cubicBezTo>
                    <a:pt x="509929" y="402606"/>
                    <a:pt x="507206" y="392906"/>
                    <a:pt x="507206" y="392906"/>
                  </a:cubicBezTo>
                  <a:cubicBezTo>
                    <a:pt x="508000" y="390525"/>
                    <a:pt x="508465" y="388008"/>
                    <a:pt x="509587" y="385763"/>
                  </a:cubicBezTo>
                  <a:cubicBezTo>
                    <a:pt x="510867" y="383203"/>
                    <a:pt x="513188" y="381234"/>
                    <a:pt x="514350" y="378619"/>
                  </a:cubicBezTo>
                  <a:cubicBezTo>
                    <a:pt x="516389" y="374031"/>
                    <a:pt x="519112" y="364331"/>
                    <a:pt x="519112" y="364331"/>
                  </a:cubicBezTo>
                  <a:cubicBezTo>
                    <a:pt x="507205" y="356394"/>
                    <a:pt x="513556" y="361950"/>
                    <a:pt x="502443" y="345281"/>
                  </a:cubicBezTo>
                  <a:lnTo>
                    <a:pt x="497681" y="338138"/>
                  </a:lnTo>
                  <a:cubicBezTo>
                    <a:pt x="495982" y="333041"/>
                    <a:pt x="494883" y="327653"/>
                    <a:pt x="490537" y="323850"/>
                  </a:cubicBezTo>
                  <a:cubicBezTo>
                    <a:pt x="486230" y="320081"/>
                    <a:pt x="476250" y="314325"/>
                    <a:pt x="476250" y="314325"/>
                  </a:cubicBezTo>
                  <a:cubicBezTo>
                    <a:pt x="469107" y="303611"/>
                    <a:pt x="469502" y="300236"/>
                    <a:pt x="459581" y="295275"/>
                  </a:cubicBezTo>
                  <a:cubicBezTo>
                    <a:pt x="457336" y="294152"/>
                    <a:pt x="454818" y="293688"/>
                    <a:pt x="452437" y="292894"/>
                  </a:cubicBezTo>
                  <a:cubicBezTo>
                    <a:pt x="450056" y="291306"/>
                    <a:pt x="447853" y="289411"/>
                    <a:pt x="445293" y="288131"/>
                  </a:cubicBezTo>
                  <a:cubicBezTo>
                    <a:pt x="443048" y="287009"/>
                    <a:pt x="440110" y="287318"/>
                    <a:pt x="438150" y="285750"/>
                  </a:cubicBezTo>
                  <a:cubicBezTo>
                    <a:pt x="424262" y="274640"/>
                    <a:pt x="447666" y="278602"/>
                    <a:pt x="419100" y="269081"/>
                  </a:cubicBezTo>
                  <a:lnTo>
                    <a:pt x="404812" y="264319"/>
                  </a:lnTo>
                  <a:cubicBezTo>
                    <a:pt x="402431" y="263525"/>
                    <a:pt x="400129" y="262430"/>
                    <a:pt x="397668" y="261938"/>
                  </a:cubicBezTo>
                  <a:cubicBezTo>
                    <a:pt x="393699" y="261144"/>
                    <a:pt x="389706" y="260466"/>
                    <a:pt x="385762" y="259556"/>
                  </a:cubicBezTo>
                  <a:cubicBezTo>
                    <a:pt x="379384" y="258084"/>
                    <a:pt x="373062" y="256381"/>
                    <a:pt x="366712" y="254794"/>
                  </a:cubicBezTo>
                  <a:cubicBezTo>
                    <a:pt x="363537" y="254000"/>
                    <a:pt x="360451" y="252655"/>
                    <a:pt x="357187" y="252413"/>
                  </a:cubicBezTo>
                  <a:lnTo>
                    <a:pt x="292893" y="247650"/>
                  </a:lnTo>
                  <a:lnTo>
                    <a:pt x="259556" y="245269"/>
                  </a:lnTo>
                  <a:cubicBezTo>
                    <a:pt x="250031" y="246063"/>
                    <a:pt x="240465" y="246465"/>
                    <a:pt x="230981" y="247650"/>
                  </a:cubicBezTo>
                  <a:cubicBezTo>
                    <a:pt x="227734" y="248056"/>
                    <a:pt x="224724" y="249863"/>
                    <a:pt x="221456" y="250031"/>
                  </a:cubicBezTo>
                  <a:cubicBezTo>
                    <a:pt x="193700" y="251455"/>
                    <a:pt x="165893" y="251619"/>
                    <a:pt x="138112" y="252413"/>
                  </a:cubicBezTo>
                  <a:cubicBezTo>
                    <a:pt x="135731" y="253207"/>
                    <a:pt x="133478" y="254794"/>
                    <a:pt x="130968" y="254794"/>
                  </a:cubicBezTo>
                  <a:cubicBezTo>
                    <a:pt x="120021" y="254794"/>
                    <a:pt x="115954" y="252965"/>
                    <a:pt x="107156" y="250031"/>
                  </a:cubicBezTo>
                  <a:cubicBezTo>
                    <a:pt x="106362" y="247650"/>
                    <a:pt x="106550" y="244663"/>
                    <a:pt x="104775" y="242888"/>
                  </a:cubicBezTo>
                  <a:cubicBezTo>
                    <a:pt x="103000" y="241113"/>
                    <a:pt x="95217" y="241196"/>
                    <a:pt x="97631" y="240506"/>
                  </a:cubicBezTo>
                  <a:cubicBezTo>
                    <a:pt x="105301" y="238314"/>
                    <a:pt x="113506" y="238919"/>
                    <a:pt x="121443" y="238125"/>
                  </a:cubicBezTo>
                  <a:cubicBezTo>
                    <a:pt x="120649" y="233363"/>
                    <a:pt x="123282" y="226183"/>
                    <a:pt x="119062" y="223838"/>
                  </a:cubicBezTo>
                  <a:cubicBezTo>
                    <a:pt x="117686" y="223074"/>
                    <a:pt x="89376" y="227992"/>
                    <a:pt x="85725" y="228600"/>
                  </a:cubicBezTo>
                  <a:cubicBezTo>
                    <a:pt x="69056" y="227806"/>
                    <a:pt x="52159" y="229078"/>
                    <a:pt x="35718" y="226219"/>
                  </a:cubicBezTo>
                  <a:cubicBezTo>
                    <a:pt x="30017" y="225228"/>
                    <a:pt x="29654" y="214562"/>
                    <a:pt x="33337" y="211931"/>
                  </a:cubicBezTo>
                  <a:cubicBezTo>
                    <a:pt x="37422" y="209013"/>
                    <a:pt x="47625" y="207169"/>
                    <a:pt x="47625" y="207169"/>
                  </a:cubicBezTo>
                  <a:cubicBezTo>
                    <a:pt x="63500" y="207963"/>
                    <a:pt x="79355" y="209550"/>
                    <a:pt x="95250" y="209550"/>
                  </a:cubicBezTo>
                  <a:cubicBezTo>
                    <a:pt x="168968" y="209550"/>
                    <a:pt x="149676" y="215220"/>
                    <a:pt x="180975" y="204788"/>
                  </a:cubicBezTo>
                  <a:cubicBezTo>
                    <a:pt x="147813" y="182678"/>
                    <a:pt x="179432" y="201925"/>
                    <a:pt x="80962" y="197644"/>
                  </a:cubicBezTo>
                  <a:cubicBezTo>
                    <a:pt x="75355" y="197400"/>
                    <a:pt x="69889" y="195694"/>
                    <a:pt x="64293" y="195263"/>
                  </a:cubicBezTo>
                  <a:cubicBezTo>
                    <a:pt x="49236" y="194105"/>
                    <a:pt x="34131" y="193675"/>
                    <a:pt x="19050" y="192881"/>
                  </a:cubicBezTo>
                  <a:cubicBezTo>
                    <a:pt x="15875" y="191294"/>
                    <a:pt x="12788" y="189517"/>
                    <a:pt x="9525" y="188119"/>
                  </a:cubicBezTo>
                  <a:cubicBezTo>
                    <a:pt x="7218" y="187130"/>
                    <a:pt x="4156" y="187513"/>
                    <a:pt x="2381" y="185738"/>
                  </a:cubicBezTo>
                  <a:cubicBezTo>
                    <a:pt x="606" y="183963"/>
                    <a:pt x="794" y="180975"/>
                    <a:pt x="0" y="178594"/>
                  </a:cubicBezTo>
                  <a:cubicBezTo>
                    <a:pt x="31881" y="157335"/>
                    <a:pt x="1257" y="175925"/>
                    <a:pt x="95250" y="171450"/>
                  </a:cubicBezTo>
                  <a:cubicBezTo>
                    <a:pt x="108045" y="170841"/>
                    <a:pt x="108319" y="166930"/>
                    <a:pt x="121443" y="164306"/>
                  </a:cubicBezTo>
                  <a:cubicBezTo>
                    <a:pt x="157339" y="157128"/>
                    <a:pt x="112622" y="166266"/>
                    <a:pt x="142875" y="159544"/>
                  </a:cubicBezTo>
                  <a:cubicBezTo>
                    <a:pt x="146826" y="158666"/>
                    <a:pt x="150855" y="158145"/>
                    <a:pt x="154781" y="157163"/>
                  </a:cubicBezTo>
                  <a:cubicBezTo>
                    <a:pt x="157216" y="156554"/>
                    <a:pt x="159511" y="155471"/>
                    <a:pt x="161925" y="154781"/>
                  </a:cubicBezTo>
                  <a:cubicBezTo>
                    <a:pt x="165072" y="153882"/>
                    <a:pt x="168303" y="153299"/>
                    <a:pt x="171450" y="152400"/>
                  </a:cubicBezTo>
                  <a:cubicBezTo>
                    <a:pt x="173863" y="151711"/>
                    <a:pt x="176180" y="150708"/>
                    <a:pt x="178593" y="150019"/>
                  </a:cubicBezTo>
                  <a:cubicBezTo>
                    <a:pt x="181740" y="149120"/>
                    <a:pt x="184983" y="148578"/>
                    <a:pt x="188118" y="147638"/>
                  </a:cubicBezTo>
                  <a:cubicBezTo>
                    <a:pt x="192927" y="146195"/>
                    <a:pt x="197454" y="143700"/>
                    <a:pt x="202406" y="142875"/>
                  </a:cubicBezTo>
                  <a:cubicBezTo>
                    <a:pt x="207168" y="142081"/>
                    <a:pt x="212009" y="141665"/>
                    <a:pt x="216693" y="140494"/>
                  </a:cubicBezTo>
                  <a:cubicBezTo>
                    <a:pt x="221563" y="139276"/>
                    <a:pt x="226218" y="137319"/>
                    <a:pt x="230981" y="135731"/>
                  </a:cubicBezTo>
                  <a:lnTo>
                    <a:pt x="238125" y="133350"/>
                  </a:lnTo>
                  <a:cubicBezTo>
                    <a:pt x="254501" y="122433"/>
                    <a:pt x="246982" y="125635"/>
                    <a:pt x="259556" y="121444"/>
                  </a:cubicBezTo>
                  <a:cubicBezTo>
                    <a:pt x="257175" y="119856"/>
                    <a:pt x="255027" y="117843"/>
                    <a:pt x="252412" y="116681"/>
                  </a:cubicBezTo>
                  <a:cubicBezTo>
                    <a:pt x="247825" y="114642"/>
                    <a:pt x="238125" y="111919"/>
                    <a:pt x="238125" y="111919"/>
                  </a:cubicBezTo>
                  <a:cubicBezTo>
                    <a:pt x="231775" y="112713"/>
                    <a:pt x="225474" y="114300"/>
                    <a:pt x="219075" y="114300"/>
                  </a:cubicBezTo>
                  <a:cubicBezTo>
                    <a:pt x="201594" y="114300"/>
                    <a:pt x="183859" y="115190"/>
                    <a:pt x="166687" y="111919"/>
                  </a:cubicBezTo>
                  <a:cubicBezTo>
                    <a:pt x="164221" y="111449"/>
                    <a:pt x="167500" y="106735"/>
                    <a:pt x="169068" y="104775"/>
                  </a:cubicBezTo>
                  <a:cubicBezTo>
                    <a:pt x="170856" y="102540"/>
                    <a:pt x="173597" y="101175"/>
                    <a:pt x="176212" y="100013"/>
                  </a:cubicBezTo>
                  <a:cubicBezTo>
                    <a:pt x="180800" y="97974"/>
                    <a:pt x="185737" y="96838"/>
                    <a:pt x="190500" y="95250"/>
                  </a:cubicBezTo>
                  <a:lnTo>
                    <a:pt x="204787" y="90488"/>
                  </a:lnTo>
                  <a:cubicBezTo>
                    <a:pt x="207962" y="89694"/>
                    <a:pt x="211051" y="88378"/>
                    <a:pt x="214312" y="88106"/>
                  </a:cubicBezTo>
                  <a:cubicBezTo>
                    <a:pt x="230152" y="86786"/>
                    <a:pt x="246062" y="86519"/>
                    <a:pt x="261937" y="85725"/>
                  </a:cubicBezTo>
                  <a:cubicBezTo>
                    <a:pt x="267493" y="84931"/>
                    <a:pt x="273102" y="84445"/>
                    <a:pt x="278606" y="83344"/>
                  </a:cubicBezTo>
                  <a:cubicBezTo>
                    <a:pt x="281067" y="82852"/>
                    <a:pt x="283240" y="80963"/>
                    <a:pt x="285750" y="80963"/>
                  </a:cubicBezTo>
                  <a:cubicBezTo>
                    <a:pt x="299267" y="80963"/>
                    <a:pt x="312737" y="82550"/>
                    <a:pt x="326231" y="83344"/>
                  </a:cubicBezTo>
                  <a:cubicBezTo>
                    <a:pt x="330517" y="84772"/>
                    <a:pt x="338715" y="88925"/>
                    <a:pt x="342900" y="83344"/>
                  </a:cubicBezTo>
                  <a:cubicBezTo>
                    <a:pt x="344406" y="81336"/>
                    <a:pt x="341737" y="78394"/>
                    <a:pt x="340518" y="76200"/>
                  </a:cubicBezTo>
                  <a:cubicBezTo>
                    <a:pt x="337738" y="71197"/>
                    <a:pt x="330993" y="61913"/>
                    <a:pt x="330993" y="61913"/>
                  </a:cubicBezTo>
                  <a:cubicBezTo>
                    <a:pt x="331787" y="59532"/>
                    <a:pt x="331286" y="56161"/>
                    <a:pt x="333375" y="54769"/>
                  </a:cubicBezTo>
                  <a:cubicBezTo>
                    <a:pt x="341094" y="49623"/>
                    <a:pt x="364922" y="54352"/>
                    <a:pt x="369093" y="54769"/>
                  </a:cubicBezTo>
                  <a:lnTo>
                    <a:pt x="390525" y="61913"/>
                  </a:lnTo>
                  <a:cubicBezTo>
                    <a:pt x="392906" y="62707"/>
                    <a:pt x="395580" y="62902"/>
                    <a:pt x="397668" y="64294"/>
                  </a:cubicBezTo>
                  <a:cubicBezTo>
                    <a:pt x="400049" y="65881"/>
                    <a:pt x="402023" y="68412"/>
                    <a:pt x="404812" y="69056"/>
                  </a:cubicBezTo>
                  <a:cubicBezTo>
                    <a:pt x="412585" y="70850"/>
                    <a:pt x="420687" y="70644"/>
                    <a:pt x="428625" y="71438"/>
                  </a:cubicBezTo>
                  <a:cubicBezTo>
                    <a:pt x="425450" y="69850"/>
                    <a:pt x="421610" y="69185"/>
                    <a:pt x="419100" y="66675"/>
                  </a:cubicBezTo>
                  <a:cubicBezTo>
                    <a:pt x="415053" y="62628"/>
                    <a:pt x="409575" y="52388"/>
                    <a:pt x="409575" y="52388"/>
                  </a:cubicBezTo>
                  <a:cubicBezTo>
                    <a:pt x="411956" y="50800"/>
                    <a:pt x="414088" y="48752"/>
                    <a:pt x="416718" y="47625"/>
                  </a:cubicBezTo>
                  <a:cubicBezTo>
                    <a:pt x="419726" y="46336"/>
                    <a:pt x="422976" y="45436"/>
                    <a:pt x="426243" y="45244"/>
                  </a:cubicBezTo>
                  <a:cubicBezTo>
                    <a:pt x="450028" y="43845"/>
                    <a:pt x="473868" y="43657"/>
                    <a:pt x="497681" y="42863"/>
                  </a:cubicBezTo>
                  <a:cubicBezTo>
                    <a:pt x="515796" y="39239"/>
                    <a:pt x="521742" y="36972"/>
                    <a:pt x="545306" y="42863"/>
                  </a:cubicBezTo>
                  <a:cubicBezTo>
                    <a:pt x="547741" y="43472"/>
                    <a:pt x="546893" y="47625"/>
                    <a:pt x="547687" y="50006"/>
                  </a:cubicBezTo>
                  <a:cubicBezTo>
                    <a:pt x="546893" y="56356"/>
                    <a:pt x="544051" y="62781"/>
                    <a:pt x="545306" y="69056"/>
                  </a:cubicBezTo>
                  <a:cubicBezTo>
                    <a:pt x="545867" y="71862"/>
                    <a:pt x="549588" y="73819"/>
                    <a:pt x="552450" y="73819"/>
                  </a:cubicBezTo>
                  <a:cubicBezTo>
                    <a:pt x="557470" y="73819"/>
                    <a:pt x="566737" y="69056"/>
                    <a:pt x="566737" y="69056"/>
                  </a:cubicBezTo>
                  <a:cubicBezTo>
                    <a:pt x="567531" y="66675"/>
                    <a:pt x="567996" y="64158"/>
                    <a:pt x="569118" y="61913"/>
                  </a:cubicBezTo>
                  <a:cubicBezTo>
                    <a:pt x="570398" y="59353"/>
                    <a:pt x="573881" y="57631"/>
                    <a:pt x="573881" y="54769"/>
                  </a:cubicBezTo>
                  <a:cubicBezTo>
                    <a:pt x="573881" y="51219"/>
                    <a:pt x="565693" y="46178"/>
                    <a:pt x="569118" y="45244"/>
                  </a:cubicBezTo>
                  <a:cubicBezTo>
                    <a:pt x="579103" y="42521"/>
                    <a:pt x="589756" y="46831"/>
                    <a:pt x="600075" y="47625"/>
                  </a:cubicBezTo>
                  <a:cubicBezTo>
                    <a:pt x="602456" y="49213"/>
                    <a:pt x="604603" y="51226"/>
                    <a:pt x="607218" y="52388"/>
                  </a:cubicBezTo>
                  <a:cubicBezTo>
                    <a:pt x="611806" y="54427"/>
                    <a:pt x="621506" y="57150"/>
                    <a:pt x="621506" y="57150"/>
                  </a:cubicBezTo>
                  <a:cubicBezTo>
                    <a:pt x="631825" y="56356"/>
                    <a:pt x="642549" y="57743"/>
                    <a:pt x="652462" y="54769"/>
                  </a:cubicBezTo>
                  <a:cubicBezTo>
                    <a:pt x="655203" y="53947"/>
                    <a:pt x="647106" y="52241"/>
                    <a:pt x="645318" y="50006"/>
                  </a:cubicBezTo>
                  <a:cubicBezTo>
                    <a:pt x="643750" y="48046"/>
                    <a:pt x="643731" y="45244"/>
                    <a:pt x="642937" y="42863"/>
                  </a:cubicBezTo>
                  <a:cubicBezTo>
                    <a:pt x="662312" y="29945"/>
                    <a:pt x="648987" y="36774"/>
                    <a:pt x="695325" y="40481"/>
                  </a:cubicBezTo>
                  <a:cubicBezTo>
                    <a:pt x="700138" y="40866"/>
                    <a:pt x="704840" y="42129"/>
                    <a:pt x="709612" y="42863"/>
                  </a:cubicBezTo>
                  <a:cubicBezTo>
                    <a:pt x="715159" y="43717"/>
                    <a:pt x="720725" y="44450"/>
                    <a:pt x="726281" y="45244"/>
                  </a:cubicBezTo>
                  <a:cubicBezTo>
                    <a:pt x="750328" y="53258"/>
                    <a:pt x="713000" y="41020"/>
                    <a:pt x="742950" y="50006"/>
                  </a:cubicBezTo>
                  <a:cubicBezTo>
                    <a:pt x="747758" y="51449"/>
                    <a:pt x="752226" y="54474"/>
                    <a:pt x="757237" y="54769"/>
                  </a:cubicBezTo>
                  <a:lnTo>
                    <a:pt x="797718" y="57150"/>
                  </a:lnTo>
                  <a:cubicBezTo>
                    <a:pt x="806449" y="56356"/>
                    <a:pt x="815406" y="56895"/>
                    <a:pt x="823912" y="54769"/>
                  </a:cubicBezTo>
                  <a:cubicBezTo>
                    <a:pt x="826347" y="54160"/>
                    <a:pt x="819263" y="52665"/>
                    <a:pt x="816768" y="52388"/>
                  </a:cubicBezTo>
                  <a:cubicBezTo>
                    <a:pt x="804909" y="51070"/>
                    <a:pt x="792956" y="50800"/>
                    <a:pt x="781050" y="50006"/>
                  </a:cubicBezTo>
                  <a:cubicBezTo>
                    <a:pt x="777875" y="49212"/>
                    <a:pt x="774660" y="48565"/>
                    <a:pt x="771525" y="47625"/>
                  </a:cubicBezTo>
                  <a:cubicBezTo>
                    <a:pt x="766716" y="46183"/>
                    <a:pt x="757237" y="42863"/>
                    <a:pt x="757237" y="42863"/>
                  </a:cubicBezTo>
                  <a:cubicBezTo>
                    <a:pt x="754856" y="40482"/>
                    <a:pt x="751018" y="38957"/>
                    <a:pt x="750093" y="35719"/>
                  </a:cubicBezTo>
                  <a:cubicBezTo>
                    <a:pt x="749194" y="32572"/>
                    <a:pt x="749990" y="28324"/>
                    <a:pt x="752475" y="26194"/>
                  </a:cubicBezTo>
                  <a:cubicBezTo>
                    <a:pt x="755018" y="24014"/>
                    <a:pt x="774403" y="19301"/>
                    <a:pt x="778668" y="19050"/>
                  </a:cubicBezTo>
                  <a:cubicBezTo>
                    <a:pt x="801661" y="17698"/>
                    <a:pt x="824706" y="17463"/>
                    <a:pt x="847725" y="16669"/>
                  </a:cubicBezTo>
                  <a:cubicBezTo>
                    <a:pt x="855100" y="15615"/>
                    <a:pt x="879830" y="11906"/>
                    <a:pt x="885825" y="11906"/>
                  </a:cubicBezTo>
                  <a:cubicBezTo>
                    <a:pt x="913617" y="11906"/>
                    <a:pt x="941387" y="13494"/>
                    <a:pt x="969168" y="14288"/>
                  </a:cubicBezTo>
                  <a:cubicBezTo>
                    <a:pt x="991024" y="21572"/>
                    <a:pt x="978461" y="19549"/>
                    <a:pt x="1007268" y="16669"/>
                  </a:cubicBezTo>
                  <a:cubicBezTo>
                    <a:pt x="1011237" y="14288"/>
                    <a:pt x="1015035" y="11595"/>
                    <a:pt x="1019175" y="9525"/>
                  </a:cubicBezTo>
                  <a:cubicBezTo>
                    <a:pt x="1022982" y="7621"/>
                    <a:pt x="1032281" y="5781"/>
                    <a:pt x="1035843" y="4763"/>
                  </a:cubicBezTo>
                  <a:cubicBezTo>
                    <a:pt x="1059756" y="-2070"/>
                    <a:pt x="1022737" y="7443"/>
                    <a:pt x="1052512" y="0"/>
                  </a:cubicBezTo>
                  <a:lnTo>
                    <a:pt x="1273968" y="2381"/>
                  </a:lnTo>
                  <a:cubicBezTo>
                    <a:pt x="1284316" y="2576"/>
                    <a:pt x="1294581" y="4435"/>
                    <a:pt x="1304925" y="4763"/>
                  </a:cubicBezTo>
                  <a:cubicBezTo>
                    <a:pt x="1344600" y="6023"/>
                    <a:pt x="1384300" y="6350"/>
                    <a:pt x="1423987" y="7144"/>
                  </a:cubicBezTo>
                  <a:lnTo>
                    <a:pt x="1452562" y="16669"/>
                  </a:lnTo>
                  <a:lnTo>
                    <a:pt x="1459706" y="19050"/>
                  </a:lnTo>
                  <a:cubicBezTo>
                    <a:pt x="1462087" y="19844"/>
                    <a:pt x="1464415" y="20822"/>
                    <a:pt x="1466850" y="21431"/>
                  </a:cubicBezTo>
                  <a:cubicBezTo>
                    <a:pt x="1473200" y="23019"/>
                    <a:pt x="1479690" y="24124"/>
                    <a:pt x="1485900" y="26194"/>
                  </a:cubicBezTo>
                  <a:lnTo>
                    <a:pt x="1500187" y="30956"/>
                  </a:lnTo>
                  <a:cubicBezTo>
                    <a:pt x="1499393" y="33337"/>
                    <a:pt x="1499766" y="36532"/>
                    <a:pt x="1497806" y="38100"/>
                  </a:cubicBezTo>
                  <a:cubicBezTo>
                    <a:pt x="1495250" y="40144"/>
                    <a:pt x="1491428" y="39582"/>
                    <a:pt x="1488281" y="40481"/>
                  </a:cubicBezTo>
                  <a:cubicBezTo>
                    <a:pt x="1485867" y="41171"/>
                    <a:pt x="1483645" y="42746"/>
                    <a:pt x="1481137" y="42863"/>
                  </a:cubicBezTo>
                  <a:cubicBezTo>
                    <a:pt x="1446327" y="44482"/>
                    <a:pt x="1270828" y="47298"/>
                    <a:pt x="1252537" y="47625"/>
                  </a:cubicBezTo>
                  <a:lnTo>
                    <a:pt x="1226343" y="50006"/>
                  </a:lnTo>
                  <a:cubicBezTo>
                    <a:pt x="1203559" y="52285"/>
                    <a:pt x="1211332" y="50248"/>
                    <a:pt x="1197768" y="54769"/>
                  </a:cubicBezTo>
                  <a:cubicBezTo>
                    <a:pt x="1195589" y="58038"/>
                    <a:pt x="1185745" y="67747"/>
                    <a:pt x="1200150" y="69056"/>
                  </a:cubicBezTo>
                  <a:cubicBezTo>
                    <a:pt x="1211518" y="70089"/>
                    <a:pt x="1255102" y="65792"/>
                    <a:pt x="1271587" y="64294"/>
                  </a:cubicBezTo>
                  <a:cubicBezTo>
                    <a:pt x="1273968" y="62706"/>
                    <a:pt x="1276100" y="60658"/>
                    <a:pt x="1278731" y="59531"/>
                  </a:cubicBezTo>
                  <a:cubicBezTo>
                    <a:pt x="1284699" y="56973"/>
                    <a:pt x="1300455" y="55582"/>
                    <a:pt x="1304925" y="54769"/>
                  </a:cubicBezTo>
                  <a:cubicBezTo>
                    <a:pt x="1308145" y="54184"/>
                    <a:pt x="1311275" y="53182"/>
                    <a:pt x="1314450" y="52388"/>
                  </a:cubicBezTo>
                  <a:cubicBezTo>
                    <a:pt x="1346200" y="53182"/>
                    <a:pt x="1378106" y="51529"/>
                    <a:pt x="1409700" y="54769"/>
                  </a:cubicBezTo>
                  <a:cubicBezTo>
                    <a:pt x="1412197" y="55025"/>
                    <a:pt x="1408886" y="59953"/>
                    <a:pt x="1407318" y="61913"/>
                  </a:cubicBezTo>
                  <a:cubicBezTo>
                    <a:pt x="1405530" y="64148"/>
                    <a:pt x="1402790" y="65513"/>
                    <a:pt x="1400175" y="66675"/>
                  </a:cubicBezTo>
                  <a:cubicBezTo>
                    <a:pt x="1395587" y="68714"/>
                    <a:pt x="1390650" y="69850"/>
                    <a:pt x="1385887" y="71438"/>
                  </a:cubicBezTo>
                  <a:cubicBezTo>
                    <a:pt x="1383506" y="72232"/>
                    <a:pt x="1381228" y="73464"/>
                    <a:pt x="1378743" y="73819"/>
                  </a:cubicBezTo>
                  <a:lnTo>
                    <a:pt x="1362075" y="76200"/>
                  </a:lnTo>
                  <a:cubicBezTo>
                    <a:pt x="1359694" y="76994"/>
                    <a:pt x="1353809" y="76336"/>
                    <a:pt x="1354931" y="78581"/>
                  </a:cubicBezTo>
                  <a:cubicBezTo>
                    <a:pt x="1356394" y="81508"/>
                    <a:pt x="1361183" y="80963"/>
                    <a:pt x="1364456" y="80963"/>
                  </a:cubicBezTo>
                  <a:cubicBezTo>
                    <a:pt x="1368503" y="80963"/>
                    <a:pt x="1372355" y="79153"/>
                    <a:pt x="1376362" y="78581"/>
                  </a:cubicBezTo>
                  <a:cubicBezTo>
                    <a:pt x="1383477" y="77564"/>
                    <a:pt x="1390649" y="76994"/>
                    <a:pt x="1397793" y="76200"/>
                  </a:cubicBezTo>
                  <a:cubicBezTo>
                    <a:pt x="1414132" y="70754"/>
                    <a:pt x="1393840" y="77189"/>
                    <a:pt x="1416843" y="71438"/>
                  </a:cubicBezTo>
                  <a:cubicBezTo>
                    <a:pt x="1435005" y="66897"/>
                    <a:pt x="1411235" y="71130"/>
                    <a:pt x="1433512" y="66675"/>
                  </a:cubicBezTo>
                  <a:cubicBezTo>
                    <a:pt x="1438247" y="65728"/>
                    <a:pt x="1443050" y="65158"/>
                    <a:pt x="1447800" y="64294"/>
                  </a:cubicBezTo>
                  <a:cubicBezTo>
                    <a:pt x="1451782" y="63570"/>
                    <a:pt x="1455780" y="62895"/>
                    <a:pt x="1459706" y="61913"/>
                  </a:cubicBezTo>
                  <a:cubicBezTo>
                    <a:pt x="1469671" y="59421"/>
                    <a:pt x="1464784" y="58933"/>
                    <a:pt x="1476375" y="57150"/>
                  </a:cubicBezTo>
                  <a:cubicBezTo>
                    <a:pt x="1483479" y="56057"/>
                    <a:pt x="1490662" y="55563"/>
                    <a:pt x="1497806" y="54769"/>
                  </a:cubicBezTo>
                  <a:cubicBezTo>
                    <a:pt x="1506537" y="55563"/>
                    <a:pt x="1516482" y="52639"/>
                    <a:pt x="1524000" y="57150"/>
                  </a:cubicBezTo>
                  <a:cubicBezTo>
                    <a:pt x="1527471" y="59232"/>
                    <a:pt x="1523293" y="65371"/>
                    <a:pt x="1521618" y="69056"/>
                  </a:cubicBezTo>
                  <a:cubicBezTo>
                    <a:pt x="1514794" y="84068"/>
                    <a:pt x="1515728" y="82132"/>
                    <a:pt x="1504950" y="85725"/>
                  </a:cubicBezTo>
                  <a:cubicBezTo>
                    <a:pt x="1502569" y="87313"/>
                    <a:pt x="1500486" y="89483"/>
                    <a:pt x="1497806" y="90488"/>
                  </a:cubicBezTo>
                  <a:cubicBezTo>
                    <a:pt x="1491422" y="92882"/>
                    <a:pt x="1467597" y="94902"/>
                    <a:pt x="1464468" y="95250"/>
                  </a:cubicBezTo>
                  <a:cubicBezTo>
                    <a:pt x="1459706" y="96838"/>
                    <a:pt x="1452966" y="95836"/>
                    <a:pt x="1450181" y="100013"/>
                  </a:cubicBezTo>
                  <a:cubicBezTo>
                    <a:pt x="1448593" y="102394"/>
                    <a:pt x="1442703" y="106251"/>
                    <a:pt x="1445418" y="107156"/>
                  </a:cubicBezTo>
                  <a:cubicBezTo>
                    <a:pt x="1451489" y="109180"/>
                    <a:pt x="1458108" y="105482"/>
                    <a:pt x="1464468" y="104775"/>
                  </a:cubicBezTo>
                  <a:cubicBezTo>
                    <a:pt x="1472396" y="103894"/>
                    <a:pt x="1480343" y="103188"/>
                    <a:pt x="1488281" y="102394"/>
                  </a:cubicBezTo>
                  <a:cubicBezTo>
                    <a:pt x="1493043" y="100806"/>
                    <a:pt x="1498391" y="100415"/>
                    <a:pt x="1502568" y="97631"/>
                  </a:cubicBezTo>
                  <a:cubicBezTo>
                    <a:pt x="1504949" y="96044"/>
                    <a:pt x="1507097" y="94031"/>
                    <a:pt x="1509712" y="92869"/>
                  </a:cubicBezTo>
                  <a:cubicBezTo>
                    <a:pt x="1514300" y="90830"/>
                    <a:pt x="1519237" y="89694"/>
                    <a:pt x="1524000" y="88106"/>
                  </a:cubicBezTo>
                  <a:lnTo>
                    <a:pt x="1552575" y="78581"/>
                  </a:lnTo>
                  <a:lnTo>
                    <a:pt x="1566862" y="73819"/>
                  </a:lnTo>
                  <a:cubicBezTo>
                    <a:pt x="1569243" y="73025"/>
                    <a:pt x="1571498" y="71538"/>
                    <a:pt x="1574006" y="71438"/>
                  </a:cubicBezTo>
                  <a:cubicBezTo>
                    <a:pt x="1644669" y="68611"/>
                    <a:pt x="1613728" y="70471"/>
                    <a:pt x="1666875" y="66675"/>
                  </a:cubicBezTo>
                  <a:lnTo>
                    <a:pt x="1785937" y="69056"/>
                  </a:lnTo>
                  <a:cubicBezTo>
                    <a:pt x="1791763" y="69272"/>
                    <a:pt x="1801201" y="70461"/>
                    <a:pt x="1793081" y="78581"/>
                  </a:cubicBezTo>
                  <a:cubicBezTo>
                    <a:pt x="1791306" y="80356"/>
                    <a:pt x="1788182" y="79840"/>
                    <a:pt x="1785937" y="80963"/>
                  </a:cubicBezTo>
                  <a:cubicBezTo>
                    <a:pt x="1780112" y="83876"/>
                    <a:pt x="1778520" y="87663"/>
                    <a:pt x="1771650" y="88106"/>
                  </a:cubicBezTo>
                  <a:cubicBezTo>
                    <a:pt x="1749457" y="89538"/>
                    <a:pt x="1727200" y="89694"/>
                    <a:pt x="1704975" y="90488"/>
                  </a:cubicBezTo>
                  <a:cubicBezTo>
                    <a:pt x="1678701" y="95742"/>
                    <a:pt x="1688842" y="92691"/>
                    <a:pt x="1674018" y="97631"/>
                  </a:cubicBezTo>
                  <a:cubicBezTo>
                    <a:pt x="1667669" y="116682"/>
                    <a:pt x="1677193" y="94456"/>
                    <a:pt x="1664493" y="107156"/>
                  </a:cubicBezTo>
                  <a:cubicBezTo>
                    <a:pt x="1662718" y="108931"/>
                    <a:pt x="1664154" y="112841"/>
                    <a:pt x="1662112" y="114300"/>
                  </a:cubicBezTo>
                  <a:cubicBezTo>
                    <a:pt x="1658027" y="117218"/>
                    <a:pt x="1652002" y="116279"/>
                    <a:pt x="1647825" y="119063"/>
                  </a:cubicBezTo>
                  <a:cubicBezTo>
                    <a:pt x="1645444" y="120650"/>
                    <a:pt x="1643166" y="122405"/>
                    <a:pt x="1640681" y="123825"/>
                  </a:cubicBezTo>
                  <a:cubicBezTo>
                    <a:pt x="1637599" y="125586"/>
                    <a:pt x="1634452" y="127270"/>
                    <a:pt x="1631156" y="128588"/>
                  </a:cubicBezTo>
                  <a:cubicBezTo>
                    <a:pt x="1626495" y="130452"/>
                    <a:pt x="1616868" y="133350"/>
                    <a:pt x="1616868" y="133350"/>
                  </a:cubicBezTo>
                  <a:cubicBezTo>
                    <a:pt x="1610728" y="132473"/>
                    <a:pt x="1599704" y="131912"/>
                    <a:pt x="1593056" y="128588"/>
                  </a:cubicBezTo>
                  <a:cubicBezTo>
                    <a:pt x="1574591" y="119356"/>
                    <a:pt x="1596724" y="127429"/>
                    <a:pt x="1578768" y="121444"/>
                  </a:cubicBezTo>
                  <a:cubicBezTo>
                    <a:pt x="1570831" y="122238"/>
                    <a:pt x="1559939" y="117596"/>
                    <a:pt x="1554956" y="123825"/>
                  </a:cubicBezTo>
                  <a:cubicBezTo>
                    <a:pt x="1551380" y="128294"/>
                    <a:pt x="1569243" y="133350"/>
                    <a:pt x="1569243" y="133350"/>
                  </a:cubicBezTo>
                  <a:cubicBezTo>
                    <a:pt x="1571633" y="140519"/>
                    <a:pt x="1574959" y="146779"/>
                    <a:pt x="1569243" y="154781"/>
                  </a:cubicBezTo>
                  <a:cubicBezTo>
                    <a:pt x="1567341" y="157444"/>
                    <a:pt x="1562893" y="156369"/>
                    <a:pt x="1559718" y="157163"/>
                  </a:cubicBezTo>
                  <a:cubicBezTo>
                    <a:pt x="1557337" y="158750"/>
                    <a:pt x="1555373" y="161325"/>
                    <a:pt x="1552575" y="161925"/>
                  </a:cubicBezTo>
                  <a:cubicBezTo>
                    <a:pt x="1544002" y="163762"/>
                    <a:pt x="1534100" y="160149"/>
                    <a:pt x="1526381" y="164306"/>
                  </a:cubicBezTo>
                  <a:cubicBezTo>
                    <a:pt x="1521961" y="166686"/>
                    <a:pt x="1525168" y="175044"/>
                    <a:pt x="1521618" y="178594"/>
                  </a:cubicBezTo>
                  <a:cubicBezTo>
                    <a:pt x="1519237" y="180975"/>
                    <a:pt x="1517133" y="183671"/>
                    <a:pt x="1514475" y="185738"/>
                  </a:cubicBezTo>
                  <a:cubicBezTo>
                    <a:pt x="1509957" y="189252"/>
                    <a:pt x="1504950" y="192088"/>
                    <a:pt x="1500187" y="195263"/>
                  </a:cubicBezTo>
                  <a:lnTo>
                    <a:pt x="1493043" y="200025"/>
                  </a:lnTo>
                  <a:cubicBezTo>
                    <a:pt x="1500512" y="207494"/>
                    <a:pt x="1502925" y="212765"/>
                    <a:pt x="1516856" y="209550"/>
                  </a:cubicBezTo>
                  <a:cubicBezTo>
                    <a:pt x="1522433" y="208263"/>
                    <a:pt x="1526381" y="203200"/>
                    <a:pt x="1531143" y="200025"/>
                  </a:cubicBezTo>
                  <a:lnTo>
                    <a:pt x="1538287" y="195263"/>
                  </a:lnTo>
                  <a:cubicBezTo>
                    <a:pt x="1540668" y="193675"/>
                    <a:pt x="1542625" y="191061"/>
                    <a:pt x="1545431" y="190500"/>
                  </a:cubicBezTo>
                  <a:cubicBezTo>
                    <a:pt x="1568262" y="185934"/>
                    <a:pt x="1553300" y="188407"/>
                    <a:pt x="1590675" y="185738"/>
                  </a:cubicBezTo>
                  <a:cubicBezTo>
                    <a:pt x="1589087" y="188119"/>
                    <a:pt x="1587936" y="190857"/>
                    <a:pt x="1585912" y="192881"/>
                  </a:cubicBezTo>
                  <a:cubicBezTo>
                    <a:pt x="1577708" y="201085"/>
                    <a:pt x="1569257" y="198701"/>
                    <a:pt x="1557337" y="200025"/>
                  </a:cubicBezTo>
                  <a:cubicBezTo>
                    <a:pt x="1558131" y="202406"/>
                    <a:pt x="1557675" y="205710"/>
                    <a:pt x="1559718" y="207169"/>
                  </a:cubicBezTo>
                  <a:cubicBezTo>
                    <a:pt x="1563803" y="210087"/>
                    <a:pt x="1569243" y="210343"/>
                    <a:pt x="1574006" y="211931"/>
                  </a:cubicBezTo>
                  <a:lnTo>
                    <a:pt x="1581150" y="214313"/>
                  </a:lnTo>
                  <a:cubicBezTo>
                    <a:pt x="1598108" y="219967"/>
                    <a:pt x="1585803" y="216503"/>
                    <a:pt x="1619250" y="219075"/>
                  </a:cubicBezTo>
                  <a:cubicBezTo>
                    <a:pt x="1616869" y="221456"/>
                    <a:pt x="1614908" y="224351"/>
                    <a:pt x="1612106" y="226219"/>
                  </a:cubicBezTo>
                  <a:cubicBezTo>
                    <a:pt x="1610017" y="227611"/>
                    <a:pt x="1607470" y="228504"/>
                    <a:pt x="1604962" y="228600"/>
                  </a:cubicBezTo>
                  <a:cubicBezTo>
                    <a:pt x="1566089" y="230095"/>
                    <a:pt x="1527175" y="230187"/>
                    <a:pt x="1488281" y="230981"/>
                  </a:cubicBezTo>
                  <a:cubicBezTo>
                    <a:pt x="1489075" y="234950"/>
                    <a:pt x="1488654" y="239374"/>
                    <a:pt x="1490662" y="242888"/>
                  </a:cubicBezTo>
                  <a:cubicBezTo>
                    <a:pt x="1493285" y="247479"/>
                    <a:pt x="1503313" y="249227"/>
                    <a:pt x="1507331" y="250031"/>
                  </a:cubicBezTo>
                  <a:cubicBezTo>
                    <a:pt x="1529187" y="254403"/>
                    <a:pt x="1536200" y="253223"/>
                    <a:pt x="1564481" y="254794"/>
                  </a:cubicBezTo>
                  <a:cubicBezTo>
                    <a:pt x="1566862" y="255588"/>
                    <a:pt x="1570166" y="255132"/>
                    <a:pt x="1571625" y="257175"/>
                  </a:cubicBezTo>
                  <a:cubicBezTo>
                    <a:pt x="1574543" y="261260"/>
                    <a:pt x="1576387" y="271463"/>
                    <a:pt x="1576387" y="271463"/>
                  </a:cubicBezTo>
                  <a:cubicBezTo>
                    <a:pt x="1575593" y="273844"/>
                    <a:pt x="1576431" y="277959"/>
                    <a:pt x="1574006" y="278606"/>
                  </a:cubicBezTo>
                  <a:cubicBezTo>
                    <a:pt x="1535605" y="288846"/>
                    <a:pt x="1544768" y="268689"/>
                    <a:pt x="1538287" y="288131"/>
                  </a:cubicBezTo>
                  <a:cubicBezTo>
                    <a:pt x="1539081" y="290512"/>
                    <a:pt x="1538893" y="293500"/>
                    <a:pt x="1540668" y="295275"/>
                  </a:cubicBezTo>
                  <a:cubicBezTo>
                    <a:pt x="1542443" y="297050"/>
                    <a:pt x="1545351" y="297164"/>
                    <a:pt x="1547812" y="297656"/>
                  </a:cubicBezTo>
                  <a:cubicBezTo>
                    <a:pt x="1553316" y="298757"/>
                    <a:pt x="1558925" y="299244"/>
                    <a:pt x="1564481" y="300038"/>
                  </a:cubicBezTo>
                  <a:cubicBezTo>
                    <a:pt x="1566862" y="301625"/>
                    <a:pt x="1569740" y="302646"/>
                    <a:pt x="1571625" y="304800"/>
                  </a:cubicBezTo>
                  <a:cubicBezTo>
                    <a:pt x="1575394" y="309108"/>
                    <a:pt x="1581150" y="319088"/>
                    <a:pt x="1581150" y="319088"/>
                  </a:cubicBezTo>
                  <a:cubicBezTo>
                    <a:pt x="1578769" y="319882"/>
                    <a:pt x="1576505" y="321231"/>
                    <a:pt x="1574006" y="321469"/>
                  </a:cubicBezTo>
                  <a:cubicBezTo>
                    <a:pt x="1559761" y="322826"/>
                    <a:pt x="1545025" y="320379"/>
                    <a:pt x="1531143" y="323850"/>
                  </a:cubicBezTo>
                  <a:cubicBezTo>
                    <a:pt x="1528366" y="324544"/>
                    <a:pt x="1534318" y="328613"/>
                    <a:pt x="1535906" y="330994"/>
                  </a:cubicBezTo>
                  <a:cubicBezTo>
                    <a:pt x="1534318" y="333375"/>
                    <a:pt x="1533570" y="336621"/>
                    <a:pt x="1531143" y="338138"/>
                  </a:cubicBezTo>
                  <a:cubicBezTo>
                    <a:pt x="1521430" y="344208"/>
                    <a:pt x="1502556" y="344330"/>
                    <a:pt x="1493043" y="345281"/>
                  </a:cubicBezTo>
                  <a:cubicBezTo>
                    <a:pt x="1492249" y="348456"/>
                    <a:pt x="1490662" y="351533"/>
                    <a:pt x="1490662" y="354806"/>
                  </a:cubicBezTo>
                  <a:cubicBezTo>
                    <a:pt x="1490662" y="365754"/>
                    <a:pt x="1492491" y="369820"/>
                    <a:pt x="1495425" y="378619"/>
                  </a:cubicBezTo>
                  <a:cubicBezTo>
                    <a:pt x="1494631" y="381000"/>
                    <a:pt x="1494818" y="383988"/>
                    <a:pt x="1493043" y="385763"/>
                  </a:cubicBezTo>
                  <a:cubicBezTo>
                    <a:pt x="1491268" y="387538"/>
                    <a:pt x="1488410" y="388144"/>
                    <a:pt x="1485900" y="388144"/>
                  </a:cubicBezTo>
                  <a:cubicBezTo>
                    <a:pt x="1473175" y="388144"/>
                    <a:pt x="1460500" y="386557"/>
                    <a:pt x="1447800" y="385763"/>
                  </a:cubicBezTo>
                  <a:cubicBezTo>
                    <a:pt x="1445419" y="384969"/>
                    <a:pt x="1442963" y="384370"/>
                    <a:pt x="1440656" y="383381"/>
                  </a:cubicBezTo>
                  <a:cubicBezTo>
                    <a:pt x="1432193" y="379754"/>
                    <a:pt x="1431164" y="378641"/>
                    <a:pt x="1423987" y="373856"/>
                  </a:cubicBezTo>
                  <a:cubicBezTo>
                    <a:pt x="1424781" y="376237"/>
                    <a:pt x="1424800" y="379040"/>
                    <a:pt x="1426368" y="381000"/>
                  </a:cubicBezTo>
                  <a:cubicBezTo>
                    <a:pt x="1429393" y="384782"/>
                    <a:pt x="1436241" y="386940"/>
                    <a:pt x="1440656" y="388144"/>
                  </a:cubicBezTo>
                  <a:cubicBezTo>
                    <a:pt x="1484651" y="400141"/>
                    <a:pt x="1438305" y="387356"/>
                    <a:pt x="1473993" y="395288"/>
                  </a:cubicBezTo>
                  <a:cubicBezTo>
                    <a:pt x="1476443" y="395833"/>
                    <a:pt x="1478943" y="396450"/>
                    <a:pt x="1481137" y="397669"/>
                  </a:cubicBezTo>
                  <a:cubicBezTo>
                    <a:pt x="1486141" y="400449"/>
                    <a:pt x="1495425" y="407194"/>
                    <a:pt x="1495425" y="407194"/>
                  </a:cubicBezTo>
                  <a:cubicBezTo>
                    <a:pt x="1506342" y="423570"/>
                    <a:pt x="1503140" y="416051"/>
                    <a:pt x="1507331" y="428625"/>
                  </a:cubicBezTo>
                  <a:cubicBezTo>
                    <a:pt x="1505743" y="431006"/>
                    <a:pt x="1504995" y="434252"/>
                    <a:pt x="1502568" y="435769"/>
                  </a:cubicBezTo>
                  <a:cubicBezTo>
                    <a:pt x="1498311" y="438430"/>
                    <a:pt x="1492771" y="438286"/>
                    <a:pt x="1488281" y="440531"/>
                  </a:cubicBezTo>
                  <a:lnTo>
                    <a:pt x="1478756" y="445294"/>
                  </a:lnTo>
                  <a:cubicBezTo>
                    <a:pt x="1458510" y="444029"/>
                    <a:pt x="1444039" y="451560"/>
                    <a:pt x="1433512" y="435769"/>
                  </a:cubicBezTo>
                  <a:cubicBezTo>
                    <a:pt x="1432120" y="433680"/>
                    <a:pt x="1432699" y="430585"/>
                    <a:pt x="1431131" y="428625"/>
                  </a:cubicBezTo>
                  <a:cubicBezTo>
                    <a:pt x="1429343" y="426390"/>
                    <a:pt x="1426602" y="425025"/>
                    <a:pt x="1423987" y="423863"/>
                  </a:cubicBezTo>
                  <a:cubicBezTo>
                    <a:pt x="1419400" y="421824"/>
                    <a:pt x="1409700" y="419100"/>
                    <a:pt x="1409700" y="419100"/>
                  </a:cubicBezTo>
                  <a:cubicBezTo>
                    <a:pt x="1409158" y="419190"/>
                    <a:pt x="1388269" y="419100"/>
                    <a:pt x="1390650" y="428625"/>
                  </a:cubicBezTo>
                  <a:cubicBezTo>
                    <a:pt x="1391259" y="431060"/>
                    <a:pt x="1395380" y="430316"/>
                    <a:pt x="1397793" y="431006"/>
                  </a:cubicBezTo>
                  <a:cubicBezTo>
                    <a:pt x="1400940" y="431905"/>
                    <a:pt x="1404143" y="432594"/>
                    <a:pt x="1407318" y="433388"/>
                  </a:cubicBezTo>
                  <a:cubicBezTo>
                    <a:pt x="1402556" y="434975"/>
                    <a:pt x="1397208" y="435365"/>
                    <a:pt x="1393031" y="438150"/>
                  </a:cubicBezTo>
                  <a:cubicBezTo>
                    <a:pt x="1390650" y="439738"/>
                    <a:pt x="1388518" y="441786"/>
                    <a:pt x="1385887" y="442913"/>
                  </a:cubicBezTo>
                  <a:cubicBezTo>
                    <a:pt x="1382879" y="444202"/>
                    <a:pt x="1379509" y="444395"/>
                    <a:pt x="1376362" y="445294"/>
                  </a:cubicBezTo>
                  <a:cubicBezTo>
                    <a:pt x="1373948" y="445984"/>
                    <a:pt x="1371599" y="446881"/>
                    <a:pt x="1369218" y="447675"/>
                  </a:cubicBezTo>
                  <a:cubicBezTo>
                    <a:pt x="1371080" y="448606"/>
                    <a:pt x="1382381" y="454819"/>
                    <a:pt x="1385887" y="454819"/>
                  </a:cubicBezTo>
                  <a:cubicBezTo>
                    <a:pt x="1389934" y="454819"/>
                    <a:pt x="1393888" y="453503"/>
                    <a:pt x="1397793" y="452438"/>
                  </a:cubicBezTo>
                  <a:cubicBezTo>
                    <a:pt x="1402636" y="451117"/>
                    <a:pt x="1407211" y="448892"/>
                    <a:pt x="1412081" y="447675"/>
                  </a:cubicBezTo>
                  <a:lnTo>
                    <a:pt x="1421606" y="445294"/>
                  </a:lnTo>
                  <a:cubicBezTo>
                    <a:pt x="1426132" y="446199"/>
                    <a:pt x="1435776" y="447616"/>
                    <a:pt x="1440656" y="450056"/>
                  </a:cubicBezTo>
                  <a:cubicBezTo>
                    <a:pt x="1443216" y="451336"/>
                    <a:pt x="1445011" y="454175"/>
                    <a:pt x="1447800" y="454819"/>
                  </a:cubicBezTo>
                  <a:cubicBezTo>
                    <a:pt x="1455573" y="456613"/>
                    <a:pt x="1463675" y="456406"/>
                    <a:pt x="1471612" y="457200"/>
                  </a:cubicBezTo>
                  <a:cubicBezTo>
                    <a:pt x="1469231" y="457994"/>
                    <a:pt x="1466938" y="459132"/>
                    <a:pt x="1464468" y="459581"/>
                  </a:cubicBezTo>
                  <a:cubicBezTo>
                    <a:pt x="1459688" y="460450"/>
                    <a:pt x="1444916" y="460655"/>
                    <a:pt x="1438275" y="464344"/>
                  </a:cubicBezTo>
                  <a:cubicBezTo>
                    <a:pt x="1433271" y="467124"/>
                    <a:pt x="1423987" y="473869"/>
                    <a:pt x="1423987" y="473869"/>
                  </a:cubicBezTo>
                  <a:cubicBezTo>
                    <a:pt x="1422400" y="476250"/>
                    <a:pt x="1421652" y="479496"/>
                    <a:pt x="1419225" y="481013"/>
                  </a:cubicBezTo>
                  <a:cubicBezTo>
                    <a:pt x="1414968" y="483674"/>
                    <a:pt x="1409427" y="483530"/>
                    <a:pt x="1404937" y="485775"/>
                  </a:cubicBezTo>
                  <a:lnTo>
                    <a:pt x="1395412" y="490538"/>
                  </a:lnTo>
                  <a:cubicBezTo>
                    <a:pt x="1394618" y="492919"/>
                    <a:pt x="1394599" y="495721"/>
                    <a:pt x="1393031" y="497681"/>
                  </a:cubicBezTo>
                  <a:cubicBezTo>
                    <a:pt x="1389673" y="501879"/>
                    <a:pt x="1383450" y="503256"/>
                    <a:pt x="1378743" y="504825"/>
                  </a:cubicBezTo>
                  <a:cubicBezTo>
                    <a:pt x="1376362" y="506413"/>
                    <a:pt x="1374160" y="508308"/>
                    <a:pt x="1371600" y="509588"/>
                  </a:cubicBezTo>
                  <a:cubicBezTo>
                    <a:pt x="1369355" y="510711"/>
                    <a:pt x="1366891" y="511360"/>
                    <a:pt x="1364456" y="511969"/>
                  </a:cubicBezTo>
                  <a:cubicBezTo>
                    <a:pt x="1337966" y="518591"/>
                    <a:pt x="1311060" y="515781"/>
                    <a:pt x="1283493" y="516731"/>
                  </a:cubicBezTo>
                  <a:cubicBezTo>
                    <a:pt x="1267360" y="522111"/>
                    <a:pt x="1287032" y="516024"/>
                    <a:pt x="1259681" y="521494"/>
                  </a:cubicBezTo>
                  <a:cubicBezTo>
                    <a:pt x="1257220" y="521986"/>
                    <a:pt x="1255013" y="523462"/>
                    <a:pt x="1252537" y="523875"/>
                  </a:cubicBezTo>
                  <a:cubicBezTo>
                    <a:pt x="1245447" y="525057"/>
                    <a:pt x="1238250" y="525462"/>
                    <a:pt x="1231106" y="526256"/>
                  </a:cubicBezTo>
                  <a:cubicBezTo>
                    <a:pt x="1221527" y="524660"/>
                    <a:pt x="1216371" y="525809"/>
                    <a:pt x="1209675" y="519113"/>
                  </a:cubicBezTo>
                  <a:cubicBezTo>
                    <a:pt x="1207651" y="517089"/>
                    <a:pt x="1207339" y="513486"/>
                    <a:pt x="1204912" y="511969"/>
                  </a:cubicBezTo>
                  <a:cubicBezTo>
                    <a:pt x="1200655" y="509308"/>
                    <a:pt x="1190625" y="507206"/>
                    <a:pt x="1190625" y="507206"/>
                  </a:cubicBezTo>
                  <a:cubicBezTo>
                    <a:pt x="1191419" y="510381"/>
                    <a:pt x="1191717" y="513723"/>
                    <a:pt x="1193006" y="516731"/>
                  </a:cubicBezTo>
                  <a:cubicBezTo>
                    <a:pt x="1196248" y="524297"/>
                    <a:pt x="1202463" y="523453"/>
                    <a:pt x="1193006" y="531019"/>
                  </a:cubicBezTo>
                  <a:cubicBezTo>
                    <a:pt x="1191046" y="532587"/>
                    <a:pt x="1188243" y="532606"/>
                    <a:pt x="1185862" y="533400"/>
                  </a:cubicBezTo>
                  <a:cubicBezTo>
                    <a:pt x="1183481" y="534988"/>
                    <a:pt x="1181333" y="537001"/>
                    <a:pt x="1178718" y="538163"/>
                  </a:cubicBezTo>
                  <a:cubicBezTo>
                    <a:pt x="1174131" y="540202"/>
                    <a:pt x="1169193" y="541338"/>
                    <a:pt x="1164431" y="542925"/>
                  </a:cubicBezTo>
                  <a:cubicBezTo>
                    <a:pt x="1153449" y="546585"/>
                    <a:pt x="1159746" y="544814"/>
                    <a:pt x="1145381" y="547688"/>
                  </a:cubicBezTo>
                  <a:cubicBezTo>
                    <a:pt x="1144587" y="550069"/>
                    <a:pt x="1144219" y="552637"/>
                    <a:pt x="1143000" y="554831"/>
                  </a:cubicBezTo>
                  <a:cubicBezTo>
                    <a:pt x="1138422" y="563071"/>
                    <a:pt x="1133513" y="570279"/>
                    <a:pt x="1126331" y="576263"/>
                  </a:cubicBezTo>
                  <a:cubicBezTo>
                    <a:pt x="1124132" y="578095"/>
                    <a:pt x="1121802" y="579863"/>
                    <a:pt x="1119187" y="581025"/>
                  </a:cubicBezTo>
                  <a:cubicBezTo>
                    <a:pt x="1114600" y="583064"/>
                    <a:pt x="1109662" y="584200"/>
                    <a:pt x="1104900" y="585788"/>
                  </a:cubicBezTo>
                  <a:cubicBezTo>
                    <a:pt x="1102519" y="586582"/>
                    <a:pt x="1100241" y="587814"/>
                    <a:pt x="1097756" y="588169"/>
                  </a:cubicBezTo>
                  <a:lnTo>
                    <a:pt x="1062037" y="592931"/>
                  </a:lnTo>
                  <a:cubicBezTo>
                    <a:pt x="1030915" y="597081"/>
                    <a:pt x="1059460" y="594139"/>
                    <a:pt x="1016793" y="597694"/>
                  </a:cubicBezTo>
                  <a:cubicBezTo>
                    <a:pt x="1015999" y="600075"/>
                    <a:pt x="1016455" y="603379"/>
                    <a:pt x="1014412" y="604838"/>
                  </a:cubicBezTo>
                  <a:cubicBezTo>
                    <a:pt x="1010327" y="607756"/>
                    <a:pt x="1004887" y="608013"/>
                    <a:pt x="1000125" y="609600"/>
                  </a:cubicBezTo>
                  <a:cubicBezTo>
                    <a:pt x="985414" y="614503"/>
                    <a:pt x="995476" y="611731"/>
                    <a:pt x="969168" y="614363"/>
                  </a:cubicBezTo>
                  <a:cubicBezTo>
                    <a:pt x="965993" y="615157"/>
                    <a:pt x="961773" y="614259"/>
                    <a:pt x="959643" y="616744"/>
                  </a:cubicBezTo>
                  <a:cubicBezTo>
                    <a:pt x="956376" y="620555"/>
                    <a:pt x="957666" y="626854"/>
                    <a:pt x="954881" y="631031"/>
                  </a:cubicBezTo>
                  <a:lnTo>
                    <a:pt x="950118" y="638175"/>
                  </a:lnTo>
                  <a:cubicBezTo>
                    <a:pt x="948493" y="643050"/>
                    <a:pt x="947235" y="648913"/>
                    <a:pt x="942975" y="652463"/>
                  </a:cubicBezTo>
                  <a:cubicBezTo>
                    <a:pt x="940248" y="654735"/>
                    <a:pt x="936625" y="655638"/>
                    <a:pt x="933450" y="657225"/>
                  </a:cubicBezTo>
                  <a:cubicBezTo>
                    <a:pt x="931069" y="659606"/>
                    <a:pt x="928174" y="661567"/>
                    <a:pt x="926306" y="664369"/>
                  </a:cubicBezTo>
                  <a:cubicBezTo>
                    <a:pt x="924914" y="666458"/>
                    <a:pt x="924257" y="669025"/>
                    <a:pt x="923925" y="671513"/>
                  </a:cubicBezTo>
                  <a:cubicBezTo>
                    <a:pt x="922662" y="680987"/>
                    <a:pt x="924101" y="690879"/>
                    <a:pt x="921543" y="700088"/>
                  </a:cubicBezTo>
                  <a:cubicBezTo>
                    <a:pt x="920126" y="705189"/>
                    <a:pt x="910196" y="717381"/>
                    <a:pt x="904875" y="721519"/>
                  </a:cubicBezTo>
                  <a:cubicBezTo>
                    <a:pt x="900357" y="725033"/>
                    <a:pt x="890587" y="731044"/>
                    <a:pt x="890587" y="731044"/>
                  </a:cubicBezTo>
                  <a:cubicBezTo>
                    <a:pt x="886777" y="736760"/>
                    <a:pt x="884675" y="738557"/>
                    <a:pt x="883443" y="745331"/>
                  </a:cubicBezTo>
                  <a:cubicBezTo>
                    <a:pt x="879834" y="765178"/>
                    <a:pt x="882589" y="761082"/>
                    <a:pt x="878681" y="778669"/>
                  </a:cubicBezTo>
                  <a:cubicBezTo>
                    <a:pt x="878137" y="781119"/>
                    <a:pt x="877423" y="783568"/>
                    <a:pt x="876300" y="785813"/>
                  </a:cubicBezTo>
                  <a:cubicBezTo>
                    <a:pt x="871018" y="796377"/>
                    <a:pt x="870278" y="793376"/>
                    <a:pt x="857250" y="797719"/>
                  </a:cubicBezTo>
                  <a:lnTo>
                    <a:pt x="850106" y="800100"/>
                  </a:lnTo>
                  <a:lnTo>
                    <a:pt x="845343" y="804863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281"/>
            <p:cNvSpPr/>
            <p:nvPr/>
          </p:nvSpPr>
          <p:spPr>
            <a:xfrm>
              <a:off x="9141320" y="1117985"/>
              <a:ext cx="51008" cy="42967"/>
            </a:xfrm>
            <a:custGeom>
              <a:avLst/>
              <a:gdLst>
                <a:gd name="connsiteX0" fmla="*/ 90488 w 109594"/>
                <a:gd name="connsiteY0" fmla="*/ 40481 h 43452"/>
                <a:gd name="connsiteX1" fmla="*/ 90488 w 109594"/>
                <a:gd name="connsiteY1" fmla="*/ 40481 h 43452"/>
                <a:gd name="connsiteX2" fmla="*/ 23813 w 109594"/>
                <a:gd name="connsiteY2" fmla="*/ 40481 h 43452"/>
                <a:gd name="connsiteX3" fmla="*/ 16669 w 109594"/>
                <a:gd name="connsiteY3" fmla="*/ 35718 h 43452"/>
                <a:gd name="connsiteX4" fmla="*/ 0 w 109594"/>
                <a:gd name="connsiteY4" fmla="*/ 23812 h 43452"/>
                <a:gd name="connsiteX5" fmla="*/ 9525 w 109594"/>
                <a:gd name="connsiteY5" fmla="*/ 11906 h 43452"/>
                <a:gd name="connsiteX6" fmla="*/ 21432 w 109594"/>
                <a:gd name="connsiteY6" fmla="*/ 0 h 43452"/>
                <a:gd name="connsiteX7" fmla="*/ 90488 w 109594"/>
                <a:gd name="connsiteY7" fmla="*/ 2381 h 43452"/>
                <a:gd name="connsiteX8" fmla="*/ 104775 w 109594"/>
                <a:gd name="connsiteY8" fmla="*/ 11906 h 43452"/>
                <a:gd name="connsiteX9" fmla="*/ 109538 w 109594"/>
                <a:gd name="connsiteY9" fmla="*/ 19050 h 43452"/>
                <a:gd name="connsiteX10" fmla="*/ 102394 w 109594"/>
                <a:gd name="connsiteY10" fmla="*/ 23812 h 43452"/>
                <a:gd name="connsiteX11" fmla="*/ 85725 w 109594"/>
                <a:gd name="connsiteY11" fmla="*/ 30956 h 43452"/>
                <a:gd name="connsiteX12" fmla="*/ 90488 w 109594"/>
                <a:gd name="connsiteY12" fmla="*/ 40481 h 4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594" h="43452">
                  <a:moveTo>
                    <a:pt x="90488" y="40481"/>
                  </a:moveTo>
                  <a:lnTo>
                    <a:pt x="90488" y="40481"/>
                  </a:lnTo>
                  <a:cubicBezTo>
                    <a:pt x="62490" y="43592"/>
                    <a:pt x="58496" y="45211"/>
                    <a:pt x="23813" y="40481"/>
                  </a:cubicBezTo>
                  <a:cubicBezTo>
                    <a:pt x="20977" y="40094"/>
                    <a:pt x="18998" y="37382"/>
                    <a:pt x="16669" y="35718"/>
                  </a:cubicBezTo>
                  <a:cubicBezTo>
                    <a:pt x="-4007" y="20950"/>
                    <a:pt x="16837" y="35037"/>
                    <a:pt x="0" y="23812"/>
                  </a:cubicBezTo>
                  <a:cubicBezTo>
                    <a:pt x="4637" y="9904"/>
                    <a:pt x="-1246" y="22677"/>
                    <a:pt x="9525" y="11906"/>
                  </a:cubicBezTo>
                  <a:cubicBezTo>
                    <a:pt x="25397" y="-3966"/>
                    <a:pt x="2386" y="12696"/>
                    <a:pt x="21432" y="0"/>
                  </a:cubicBezTo>
                  <a:cubicBezTo>
                    <a:pt x="44451" y="794"/>
                    <a:pt x="67687" y="-876"/>
                    <a:pt x="90488" y="2381"/>
                  </a:cubicBezTo>
                  <a:cubicBezTo>
                    <a:pt x="96154" y="3190"/>
                    <a:pt x="104775" y="11906"/>
                    <a:pt x="104775" y="11906"/>
                  </a:cubicBezTo>
                  <a:cubicBezTo>
                    <a:pt x="106363" y="14287"/>
                    <a:pt x="110099" y="16244"/>
                    <a:pt x="109538" y="19050"/>
                  </a:cubicBezTo>
                  <a:cubicBezTo>
                    <a:pt x="108977" y="21856"/>
                    <a:pt x="104954" y="22532"/>
                    <a:pt x="102394" y="23812"/>
                  </a:cubicBezTo>
                  <a:cubicBezTo>
                    <a:pt x="94364" y="27826"/>
                    <a:pt x="93985" y="24348"/>
                    <a:pt x="85725" y="30956"/>
                  </a:cubicBezTo>
                  <a:cubicBezTo>
                    <a:pt x="84339" y="32065"/>
                    <a:pt x="89694" y="38894"/>
                    <a:pt x="90488" y="40481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282"/>
            <p:cNvSpPr/>
            <p:nvPr/>
          </p:nvSpPr>
          <p:spPr>
            <a:xfrm>
              <a:off x="9569129" y="1261623"/>
              <a:ext cx="146298" cy="108316"/>
            </a:xfrm>
            <a:custGeom>
              <a:avLst/>
              <a:gdLst>
                <a:gd name="connsiteX0" fmla="*/ 61912 w 314325"/>
                <a:gd name="connsiteY0" fmla="*/ 35719 h 109537"/>
                <a:gd name="connsiteX1" fmla="*/ 61912 w 314325"/>
                <a:gd name="connsiteY1" fmla="*/ 35719 h 109537"/>
                <a:gd name="connsiteX2" fmla="*/ 40481 w 314325"/>
                <a:gd name="connsiteY2" fmla="*/ 33337 h 109537"/>
                <a:gd name="connsiteX3" fmla="*/ 26194 w 314325"/>
                <a:gd name="connsiteY3" fmla="*/ 28575 h 109537"/>
                <a:gd name="connsiteX4" fmla="*/ 16669 w 314325"/>
                <a:gd name="connsiteY4" fmla="*/ 30956 h 109537"/>
                <a:gd name="connsiteX5" fmla="*/ 9525 w 314325"/>
                <a:gd name="connsiteY5" fmla="*/ 35719 h 109537"/>
                <a:gd name="connsiteX6" fmla="*/ 0 w 314325"/>
                <a:gd name="connsiteY6" fmla="*/ 33337 h 109537"/>
                <a:gd name="connsiteX7" fmla="*/ 23812 w 314325"/>
                <a:gd name="connsiteY7" fmla="*/ 23812 h 109537"/>
                <a:gd name="connsiteX8" fmla="*/ 30956 w 314325"/>
                <a:gd name="connsiteY8" fmla="*/ 16669 h 109537"/>
                <a:gd name="connsiteX9" fmla="*/ 33337 w 314325"/>
                <a:gd name="connsiteY9" fmla="*/ 2381 h 109537"/>
                <a:gd name="connsiteX10" fmla="*/ 40481 w 314325"/>
                <a:gd name="connsiteY10" fmla="*/ 0 h 109537"/>
                <a:gd name="connsiteX11" fmla="*/ 57150 w 314325"/>
                <a:gd name="connsiteY11" fmla="*/ 2381 h 109537"/>
                <a:gd name="connsiteX12" fmla="*/ 71437 w 314325"/>
                <a:gd name="connsiteY12" fmla="*/ 7144 h 109537"/>
                <a:gd name="connsiteX13" fmla="*/ 78581 w 314325"/>
                <a:gd name="connsiteY13" fmla="*/ 9525 h 109537"/>
                <a:gd name="connsiteX14" fmla="*/ 85725 w 314325"/>
                <a:gd name="connsiteY14" fmla="*/ 14287 h 109537"/>
                <a:gd name="connsiteX15" fmla="*/ 92869 w 314325"/>
                <a:gd name="connsiteY15" fmla="*/ 28575 h 109537"/>
                <a:gd name="connsiteX16" fmla="*/ 97631 w 314325"/>
                <a:gd name="connsiteY16" fmla="*/ 35719 h 109537"/>
                <a:gd name="connsiteX17" fmla="*/ 119062 w 314325"/>
                <a:gd name="connsiteY17" fmla="*/ 28575 h 109537"/>
                <a:gd name="connsiteX18" fmla="*/ 123825 w 314325"/>
                <a:gd name="connsiteY18" fmla="*/ 21431 h 109537"/>
                <a:gd name="connsiteX19" fmla="*/ 126206 w 314325"/>
                <a:gd name="connsiteY19" fmla="*/ 14287 h 109537"/>
                <a:gd name="connsiteX20" fmla="*/ 140494 w 314325"/>
                <a:gd name="connsiteY20" fmla="*/ 16669 h 109537"/>
                <a:gd name="connsiteX21" fmla="*/ 169069 w 314325"/>
                <a:gd name="connsiteY21" fmla="*/ 14287 h 109537"/>
                <a:gd name="connsiteX22" fmla="*/ 178594 w 314325"/>
                <a:gd name="connsiteY22" fmla="*/ 11906 h 109537"/>
                <a:gd name="connsiteX23" fmla="*/ 226219 w 314325"/>
                <a:gd name="connsiteY23" fmla="*/ 7144 h 109537"/>
                <a:gd name="connsiteX24" fmla="*/ 257175 w 314325"/>
                <a:gd name="connsiteY24" fmla="*/ 4762 h 109537"/>
                <a:gd name="connsiteX25" fmla="*/ 264319 w 314325"/>
                <a:gd name="connsiteY25" fmla="*/ 9525 h 109537"/>
                <a:gd name="connsiteX26" fmla="*/ 271462 w 314325"/>
                <a:gd name="connsiteY26" fmla="*/ 11906 h 109537"/>
                <a:gd name="connsiteX27" fmla="*/ 285750 w 314325"/>
                <a:gd name="connsiteY27" fmla="*/ 23812 h 109537"/>
                <a:gd name="connsiteX28" fmla="*/ 300037 w 314325"/>
                <a:gd name="connsiteY28" fmla="*/ 28575 h 109537"/>
                <a:gd name="connsiteX29" fmla="*/ 314325 w 314325"/>
                <a:gd name="connsiteY29" fmla="*/ 35719 h 109537"/>
                <a:gd name="connsiteX30" fmla="*/ 304800 w 314325"/>
                <a:gd name="connsiteY30" fmla="*/ 57150 h 109537"/>
                <a:gd name="connsiteX31" fmla="*/ 290512 w 314325"/>
                <a:gd name="connsiteY31" fmla="*/ 61912 h 109537"/>
                <a:gd name="connsiteX32" fmla="*/ 276225 w 314325"/>
                <a:gd name="connsiteY32" fmla="*/ 69056 h 109537"/>
                <a:gd name="connsiteX33" fmla="*/ 269081 w 314325"/>
                <a:gd name="connsiteY33" fmla="*/ 73819 h 109537"/>
                <a:gd name="connsiteX34" fmla="*/ 254794 w 314325"/>
                <a:gd name="connsiteY34" fmla="*/ 78581 h 109537"/>
                <a:gd name="connsiteX35" fmla="*/ 247650 w 314325"/>
                <a:gd name="connsiteY35" fmla="*/ 83344 h 109537"/>
                <a:gd name="connsiteX36" fmla="*/ 233362 w 314325"/>
                <a:gd name="connsiteY36" fmla="*/ 88106 h 109537"/>
                <a:gd name="connsiteX37" fmla="*/ 185737 w 314325"/>
                <a:gd name="connsiteY37" fmla="*/ 92869 h 109537"/>
                <a:gd name="connsiteX38" fmla="*/ 178594 w 314325"/>
                <a:gd name="connsiteY38" fmla="*/ 100012 h 109537"/>
                <a:gd name="connsiteX39" fmla="*/ 169069 w 314325"/>
                <a:gd name="connsiteY39" fmla="*/ 102394 h 109537"/>
                <a:gd name="connsiteX40" fmla="*/ 154781 w 314325"/>
                <a:gd name="connsiteY40" fmla="*/ 107156 h 109537"/>
                <a:gd name="connsiteX41" fmla="*/ 147637 w 314325"/>
                <a:gd name="connsiteY41" fmla="*/ 109537 h 109537"/>
                <a:gd name="connsiteX42" fmla="*/ 128587 w 314325"/>
                <a:gd name="connsiteY42" fmla="*/ 107156 h 109537"/>
                <a:gd name="connsiteX43" fmla="*/ 121444 w 314325"/>
                <a:gd name="connsiteY43" fmla="*/ 102394 h 109537"/>
                <a:gd name="connsiteX44" fmla="*/ 114300 w 314325"/>
                <a:gd name="connsiteY44" fmla="*/ 100012 h 109537"/>
                <a:gd name="connsiteX45" fmla="*/ 92869 w 314325"/>
                <a:gd name="connsiteY45" fmla="*/ 90487 h 109537"/>
                <a:gd name="connsiteX46" fmla="*/ 59531 w 314325"/>
                <a:gd name="connsiteY46" fmla="*/ 88106 h 109537"/>
                <a:gd name="connsiteX47" fmla="*/ 47625 w 314325"/>
                <a:gd name="connsiteY47" fmla="*/ 76200 h 109537"/>
                <a:gd name="connsiteX48" fmla="*/ 54769 w 314325"/>
                <a:gd name="connsiteY48" fmla="*/ 73819 h 109537"/>
                <a:gd name="connsiteX49" fmla="*/ 76200 w 314325"/>
                <a:gd name="connsiteY49" fmla="*/ 71437 h 109537"/>
                <a:gd name="connsiteX50" fmla="*/ 69056 w 314325"/>
                <a:gd name="connsiteY50" fmla="*/ 57150 h 109537"/>
                <a:gd name="connsiteX51" fmla="*/ 61912 w 314325"/>
                <a:gd name="connsiteY51" fmla="*/ 52387 h 109537"/>
                <a:gd name="connsiteX52" fmla="*/ 54769 w 314325"/>
                <a:gd name="connsiteY52" fmla="*/ 54769 h 109537"/>
                <a:gd name="connsiteX53" fmla="*/ 47625 w 314325"/>
                <a:gd name="connsiteY53" fmla="*/ 59531 h 109537"/>
                <a:gd name="connsiteX54" fmla="*/ 2381 w 314325"/>
                <a:gd name="connsiteY54" fmla="*/ 57150 h 109537"/>
                <a:gd name="connsiteX55" fmla="*/ 4762 w 314325"/>
                <a:gd name="connsiteY55" fmla="*/ 47625 h 109537"/>
                <a:gd name="connsiteX56" fmla="*/ 19050 w 314325"/>
                <a:gd name="connsiteY56" fmla="*/ 40481 h 109537"/>
                <a:gd name="connsiteX57" fmla="*/ 61912 w 314325"/>
                <a:gd name="connsiteY57" fmla="*/ 35719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14325" h="109537">
                  <a:moveTo>
                    <a:pt x="61912" y="35719"/>
                  </a:moveTo>
                  <a:lnTo>
                    <a:pt x="61912" y="35719"/>
                  </a:lnTo>
                  <a:cubicBezTo>
                    <a:pt x="54768" y="34925"/>
                    <a:pt x="47529" y="34747"/>
                    <a:pt x="40481" y="33337"/>
                  </a:cubicBezTo>
                  <a:cubicBezTo>
                    <a:pt x="35559" y="32352"/>
                    <a:pt x="26194" y="28575"/>
                    <a:pt x="26194" y="28575"/>
                  </a:cubicBezTo>
                  <a:cubicBezTo>
                    <a:pt x="23019" y="29369"/>
                    <a:pt x="19677" y="29667"/>
                    <a:pt x="16669" y="30956"/>
                  </a:cubicBezTo>
                  <a:cubicBezTo>
                    <a:pt x="14038" y="32083"/>
                    <a:pt x="12358" y="35314"/>
                    <a:pt x="9525" y="35719"/>
                  </a:cubicBezTo>
                  <a:cubicBezTo>
                    <a:pt x="6285" y="36182"/>
                    <a:pt x="3175" y="34131"/>
                    <a:pt x="0" y="33337"/>
                  </a:cubicBezTo>
                  <a:cubicBezTo>
                    <a:pt x="5350" y="17287"/>
                    <a:pt x="-2107" y="32452"/>
                    <a:pt x="23812" y="23812"/>
                  </a:cubicBezTo>
                  <a:cubicBezTo>
                    <a:pt x="27007" y="22747"/>
                    <a:pt x="28575" y="19050"/>
                    <a:pt x="30956" y="16669"/>
                  </a:cubicBezTo>
                  <a:cubicBezTo>
                    <a:pt x="31750" y="11906"/>
                    <a:pt x="30941" y="6573"/>
                    <a:pt x="33337" y="2381"/>
                  </a:cubicBezTo>
                  <a:cubicBezTo>
                    <a:pt x="34582" y="202"/>
                    <a:pt x="37971" y="0"/>
                    <a:pt x="40481" y="0"/>
                  </a:cubicBezTo>
                  <a:cubicBezTo>
                    <a:pt x="46094" y="0"/>
                    <a:pt x="51594" y="1587"/>
                    <a:pt x="57150" y="2381"/>
                  </a:cubicBezTo>
                  <a:lnTo>
                    <a:pt x="71437" y="7144"/>
                  </a:lnTo>
                  <a:cubicBezTo>
                    <a:pt x="73818" y="7938"/>
                    <a:pt x="76492" y="8133"/>
                    <a:pt x="78581" y="9525"/>
                  </a:cubicBezTo>
                  <a:lnTo>
                    <a:pt x="85725" y="14287"/>
                  </a:lnTo>
                  <a:cubicBezTo>
                    <a:pt x="99372" y="34760"/>
                    <a:pt x="83010" y="8857"/>
                    <a:pt x="92869" y="28575"/>
                  </a:cubicBezTo>
                  <a:cubicBezTo>
                    <a:pt x="94149" y="31135"/>
                    <a:pt x="96044" y="33338"/>
                    <a:pt x="97631" y="35719"/>
                  </a:cubicBezTo>
                  <a:cubicBezTo>
                    <a:pt x="107209" y="34122"/>
                    <a:pt x="112366" y="35271"/>
                    <a:pt x="119062" y="28575"/>
                  </a:cubicBezTo>
                  <a:cubicBezTo>
                    <a:pt x="121086" y="26551"/>
                    <a:pt x="122237" y="23812"/>
                    <a:pt x="123825" y="21431"/>
                  </a:cubicBezTo>
                  <a:cubicBezTo>
                    <a:pt x="124619" y="19050"/>
                    <a:pt x="123792" y="14977"/>
                    <a:pt x="126206" y="14287"/>
                  </a:cubicBezTo>
                  <a:cubicBezTo>
                    <a:pt x="130849" y="12961"/>
                    <a:pt x="135666" y="16669"/>
                    <a:pt x="140494" y="16669"/>
                  </a:cubicBezTo>
                  <a:cubicBezTo>
                    <a:pt x="150052" y="16669"/>
                    <a:pt x="159544" y="15081"/>
                    <a:pt x="169069" y="14287"/>
                  </a:cubicBezTo>
                  <a:cubicBezTo>
                    <a:pt x="172244" y="13493"/>
                    <a:pt x="175366" y="12444"/>
                    <a:pt x="178594" y="11906"/>
                  </a:cubicBezTo>
                  <a:cubicBezTo>
                    <a:pt x="192861" y="9528"/>
                    <a:pt x="212576" y="8281"/>
                    <a:pt x="226219" y="7144"/>
                  </a:cubicBezTo>
                  <a:cubicBezTo>
                    <a:pt x="245831" y="606"/>
                    <a:pt x="235536" y="1671"/>
                    <a:pt x="257175" y="4762"/>
                  </a:cubicBezTo>
                  <a:cubicBezTo>
                    <a:pt x="259556" y="6350"/>
                    <a:pt x="261759" y="8245"/>
                    <a:pt x="264319" y="9525"/>
                  </a:cubicBezTo>
                  <a:cubicBezTo>
                    <a:pt x="266564" y="10647"/>
                    <a:pt x="269374" y="10514"/>
                    <a:pt x="271462" y="11906"/>
                  </a:cubicBezTo>
                  <a:cubicBezTo>
                    <a:pt x="282681" y="19386"/>
                    <a:pt x="274061" y="18617"/>
                    <a:pt x="285750" y="23812"/>
                  </a:cubicBezTo>
                  <a:cubicBezTo>
                    <a:pt x="290337" y="25851"/>
                    <a:pt x="295860" y="25791"/>
                    <a:pt x="300037" y="28575"/>
                  </a:cubicBezTo>
                  <a:cubicBezTo>
                    <a:pt x="309270" y="34729"/>
                    <a:pt x="304466" y="32432"/>
                    <a:pt x="314325" y="35719"/>
                  </a:cubicBezTo>
                  <a:cubicBezTo>
                    <a:pt x="312626" y="45914"/>
                    <a:pt x="314496" y="51764"/>
                    <a:pt x="304800" y="57150"/>
                  </a:cubicBezTo>
                  <a:cubicBezTo>
                    <a:pt x="300411" y="59588"/>
                    <a:pt x="290512" y="61912"/>
                    <a:pt x="290512" y="61912"/>
                  </a:cubicBezTo>
                  <a:cubicBezTo>
                    <a:pt x="270047" y="75558"/>
                    <a:pt x="295937" y="59200"/>
                    <a:pt x="276225" y="69056"/>
                  </a:cubicBezTo>
                  <a:cubicBezTo>
                    <a:pt x="273665" y="70336"/>
                    <a:pt x="271696" y="72657"/>
                    <a:pt x="269081" y="73819"/>
                  </a:cubicBezTo>
                  <a:cubicBezTo>
                    <a:pt x="264494" y="75858"/>
                    <a:pt x="254794" y="78581"/>
                    <a:pt x="254794" y="78581"/>
                  </a:cubicBezTo>
                  <a:cubicBezTo>
                    <a:pt x="252413" y="80169"/>
                    <a:pt x="250265" y="82182"/>
                    <a:pt x="247650" y="83344"/>
                  </a:cubicBezTo>
                  <a:cubicBezTo>
                    <a:pt x="243062" y="85383"/>
                    <a:pt x="238125" y="86519"/>
                    <a:pt x="233362" y="88106"/>
                  </a:cubicBezTo>
                  <a:cubicBezTo>
                    <a:pt x="213393" y="94762"/>
                    <a:pt x="228737" y="90339"/>
                    <a:pt x="185737" y="92869"/>
                  </a:cubicBezTo>
                  <a:cubicBezTo>
                    <a:pt x="183356" y="95250"/>
                    <a:pt x="181518" y="98341"/>
                    <a:pt x="178594" y="100012"/>
                  </a:cubicBezTo>
                  <a:cubicBezTo>
                    <a:pt x="175752" y="101636"/>
                    <a:pt x="172204" y="101454"/>
                    <a:pt x="169069" y="102394"/>
                  </a:cubicBezTo>
                  <a:cubicBezTo>
                    <a:pt x="164261" y="103837"/>
                    <a:pt x="159544" y="105569"/>
                    <a:pt x="154781" y="107156"/>
                  </a:cubicBezTo>
                  <a:lnTo>
                    <a:pt x="147637" y="109537"/>
                  </a:lnTo>
                  <a:cubicBezTo>
                    <a:pt x="141287" y="108743"/>
                    <a:pt x="134761" y="108840"/>
                    <a:pt x="128587" y="107156"/>
                  </a:cubicBezTo>
                  <a:cubicBezTo>
                    <a:pt x="125826" y="106403"/>
                    <a:pt x="124003" y="103674"/>
                    <a:pt x="121444" y="102394"/>
                  </a:cubicBezTo>
                  <a:cubicBezTo>
                    <a:pt x="119199" y="101271"/>
                    <a:pt x="116545" y="101135"/>
                    <a:pt x="114300" y="100012"/>
                  </a:cubicBezTo>
                  <a:cubicBezTo>
                    <a:pt x="104503" y="95114"/>
                    <a:pt x="107197" y="91510"/>
                    <a:pt x="92869" y="90487"/>
                  </a:cubicBezTo>
                  <a:lnTo>
                    <a:pt x="59531" y="88106"/>
                  </a:lnTo>
                  <a:cubicBezTo>
                    <a:pt x="57490" y="86745"/>
                    <a:pt x="46490" y="80737"/>
                    <a:pt x="47625" y="76200"/>
                  </a:cubicBezTo>
                  <a:cubicBezTo>
                    <a:pt x="48234" y="73765"/>
                    <a:pt x="52293" y="74232"/>
                    <a:pt x="54769" y="73819"/>
                  </a:cubicBezTo>
                  <a:cubicBezTo>
                    <a:pt x="61859" y="72637"/>
                    <a:pt x="69056" y="72231"/>
                    <a:pt x="76200" y="71437"/>
                  </a:cubicBezTo>
                  <a:cubicBezTo>
                    <a:pt x="74263" y="65626"/>
                    <a:pt x="73673" y="61767"/>
                    <a:pt x="69056" y="57150"/>
                  </a:cubicBezTo>
                  <a:cubicBezTo>
                    <a:pt x="67032" y="55126"/>
                    <a:pt x="64293" y="53975"/>
                    <a:pt x="61912" y="52387"/>
                  </a:cubicBezTo>
                  <a:cubicBezTo>
                    <a:pt x="59531" y="53181"/>
                    <a:pt x="57014" y="53646"/>
                    <a:pt x="54769" y="54769"/>
                  </a:cubicBezTo>
                  <a:cubicBezTo>
                    <a:pt x="52209" y="56049"/>
                    <a:pt x="50484" y="59401"/>
                    <a:pt x="47625" y="59531"/>
                  </a:cubicBezTo>
                  <a:lnTo>
                    <a:pt x="2381" y="57150"/>
                  </a:lnTo>
                  <a:cubicBezTo>
                    <a:pt x="3175" y="53975"/>
                    <a:pt x="2947" y="50348"/>
                    <a:pt x="4762" y="47625"/>
                  </a:cubicBezTo>
                  <a:cubicBezTo>
                    <a:pt x="6626" y="44829"/>
                    <a:pt x="15653" y="40821"/>
                    <a:pt x="19050" y="40481"/>
                  </a:cubicBezTo>
                  <a:cubicBezTo>
                    <a:pt x="59094" y="36477"/>
                    <a:pt x="54768" y="36513"/>
                    <a:pt x="61912" y="35719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283"/>
            <p:cNvSpPr/>
            <p:nvPr/>
          </p:nvSpPr>
          <p:spPr>
            <a:xfrm>
              <a:off x="8671421" y="2691768"/>
              <a:ext cx="217621" cy="117735"/>
            </a:xfrm>
            <a:custGeom>
              <a:avLst/>
              <a:gdLst>
                <a:gd name="connsiteX0" fmla="*/ 39111 w 305811"/>
                <a:gd name="connsiteY0" fmla="*/ 33338 h 119063"/>
                <a:gd name="connsiteX1" fmla="*/ 39111 w 305811"/>
                <a:gd name="connsiteY1" fmla="*/ 33338 h 119063"/>
                <a:gd name="connsiteX2" fmla="*/ 1011 w 305811"/>
                <a:gd name="connsiteY2" fmla="*/ 19050 h 119063"/>
                <a:gd name="connsiteX3" fmla="*/ 10536 w 305811"/>
                <a:gd name="connsiteY3" fmla="*/ 4763 h 119063"/>
                <a:gd name="connsiteX4" fmla="*/ 24824 w 305811"/>
                <a:gd name="connsiteY4" fmla="*/ 0 h 119063"/>
                <a:gd name="connsiteX5" fmla="*/ 134361 w 305811"/>
                <a:gd name="connsiteY5" fmla="*/ 4763 h 119063"/>
                <a:gd name="connsiteX6" fmla="*/ 148649 w 305811"/>
                <a:gd name="connsiteY6" fmla="*/ 9525 h 119063"/>
                <a:gd name="connsiteX7" fmla="*/ 177224 w 305811"/>
                <a:gd name="connsiteY7" fmla="*/ 28575 h 119063"/>
                <a:gd name="connsiteX8" fmla="*/ 205799 w 305811"/>
                <a:gd name="connsiteY8" fmla="*/ 38100 h 119063"/>
                <a:gd name="connsiteX9" fmla="*/ 234374 w 305811"/>
                <a:gd name="connsiteY9" fmla="*/ 57150 h 119063"/>
                <a:gd name="connsiteX10" fmla="*/ 262949 w 305811"/>
                <a:gd name="connsiteY10" fmla="*/ 66675 h 119063"/>
                <a:gd name="connsiteX11" fmla="*/ 291524 w 305811"/>
                <a:gd name="connsiteY11" fmla="*/ 80963 h 119063"/>
                <a:gd name="connsiteX12" fmla="*/ 305811 w 305811"/>
                <a:gd name="connsiteY12" fmla="*/ 90488 h 119063"/>
                <a:gd name="connsiteX13" fmla="*/ 301049 w 305811"/>
                <a:gd name="connsiteY13" fmla="*/ 104775 h 119063"/>
                <a:gd name="connsiteX14" fmla="*/ 286761 w 305811"/>
                <a:gd name="connsiteY14" fmla="*/ 109538 h 119063"/>
                <a:gd name="connsiteX15" fmla="*/ 253424 w 305811"/>
                <a:gd name="connsiteY15" fmla="*/ 119063 h 119063"/>
                <a:gd name="connsiteX16" fmla="*/ 205799 w 305811"/>
                <a:gd name="connsiteY16" fmla="*/ 114300 h 119063"/>
                <a:gd name="connsiteX17" fmla="*/ 201036 w 305811"/>
                <a:gd name="connsiteY17" fmla="*/ 100013 h 119063"/>
                <a:gd name="connsiteX18" fmla="*/ 215324 w 305811"/>
                <a:gd name="connsiteY18" fmla="*/ 95250 h 119063"/>
                <a:gd name="connsiteX19" fmla="*/ 205799 w 305811"/>
                <a:gd name="connsiteY19" fmla="*/ 80963 h 119063"/>
                <a:gd name="connsiteX20" fmla="*/ 177224 w 305811"/>
                <a:gd name="connsiteY20" fmla="*/ 71438 h 119063"/>
                <a:gd name="connsiteX21" fmla="*/ 148649 w 305811"/>
                <a:gd name="connsiteY21" fmla="*/ 52388 h 119063"/>
                <a:gd name="connsiteX22" fmla="*/ 105786 w 305811"/>
                <a:gd name="connsiteY22" fmla="*/ 38100 h 119063"/>
                <a:gd name="connsiteX23" fmla="*/ 91499 w 305811"/>
                <a:gd name="connsiteY23" fmla="*/ 33338 h 119063"/>
                <a:gd name="connsiteX24" fmla="*/ 77211 w 305811"/>
                <a:gd name="connsiteY24" fmla="*/ 28575 h 119063"/>
                <a:gd name="connsiteX25" fmla="*/ 48636 w 305811"/>
                <a:gd name="connsiteY25" fmla="*/ 33338 h 119063"/>
                <a:gd name="connsiteX26" fmla="*/ 39111 w 305811"/>
                <a:gd name="connsiteY26" fmla="*/ 33338 h 11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5811" h="119063">
                  <a:moveTo>
                    <a:pt x="39111" y="33338"/>
                  </a:moveTo>
                  <a:lnTo>
                    <a:pt x="39111" y="33338"/>
                  </a:lnTo>
                  <a:cubicBezTo>
                    <a:pt x="26411" y="28575"/>
                    <a:pt x="10602" y="28641"/>
                    <a:pt x="1011" y="19050"/>
                  </a:cubicBezTo>
                  <a:cubicBezTo>
                    <a:pt x="-3036" y="15003"/>
                    <a:pt x="6067" y="8339"/>
                    <a:pt x="10536" y="4763"/>
                  </a:cubicBezTo>
                  <a:cubicBezTo>
                    <a:pt x="14456" y="1627"/>
                    <a:pt x="20061" y="1588"/>
                    <a:pt x="24824" y="0"/>
                  </a:cubicBezTo>
                  <a:cubicBezTo>
                    <a:pt x="61336" y="1588"/>
                    <a:pt x="97922" y="1960"/>
                    <a:pt x="134361" y="4763"/>
                  </a:cubicBezTo>
                  <a:cubicBezTo>
                    <a:pt x="139366" y="5148"/>
                    <a:pt x="144261" y="7087"/>
                    <a:pt x="148649" y="9525"/>
                  </a:cubicBezTo>
                  <a:cubicBezTo>
                    <a:pt x="158656" y="15084"/>
                    <a:pt x="166364" y="24955"/>
                    <a:pt x="177224" y="28575"/>
                  </a:cubicBezTo>
                  <a:lnTo>
                    <a:pt x="205799" y="38100"/>
                  </a:lnTo>
                  <a:cubicBezTo>
                    <a:pt x="215324" y="44450"/>
                    <a:pt x="223514" y="53530"/>
                    <a:pt x="234374" y="57150"/>
                  </a:cubicBezTo>
                  <a:lnTo>
                    <a:pt x="262949" y="66675"/>
                  </a:lnTo>
                  <a:cubicBezTo>
                    <a:pt x="303892" y="93971"/>
                    <a:pt x="252090" y="61245"/>
                    <a:pt x="291524" y="80963"/>
                  </a:cubicBezTo>
                  <a:cubicBezTo>
                    <a:pt x="296643" y="83523"/>
                    <a:pt x="301049" y="87313"/>
                    <a:pt x="305811" y="90488"/>
                  </a:cubicBezTo>
                  <a:cubicBezTo>
                    <a:pt x="304224" y="95250"/>
                    <a:pt x="304599" y="101225"/>
                    <a:pt x="301049" y="104775"/>
                  </a:cubicBezTo>
                  <a:cubicBezTo>
                    <a:pt x="297499" y="108325"/>
                    <a:pt x="291588" y="108159"/>
                    <a:pt x="286761" y="109538"/>
                  </a:cubicBezTo>
                  <a:cubicBezTo>
                    <a:pt x="244909" y="121496"/>
                    <a:pt x="287673" y="107645"/>
                    <a:pt x="253424" y="119063"/>
                  </a:cubicBezTo>
                  <a:cubicBezTo>
                    <a:pt x="237549" y="117475"/>
                    <a:pt x="220793" y="119752"/>
                    <a:pt x="205799" y="114300"/>
                  </a:cubicBezTo>
                  <a:cubicBezTo>
                    <a:pt x="201081" y="112584"/>
                    <a:pt x="198791" y="104503"/>
                    <a:pt x="201036" y="100013"/>
                  </a:cubicBezTo>
                  <a:cubicBezTo>
                    <a:pt x="203281" y="95523"/>
                    <a:pt x="210561" y="96838"/>
                    <a:pt x="215324" y="95250"/>
                  </a:cubicBezTo>
                  <a:cubicBezTo>
                    <a:pt x="212149" y="90488"/>
                    <a:pt x="210653" y="83996"/>
                    <a:pt x="205799" y="80963"/>
                  </a:cubicBezTo>
                  <a:cubicBezTo>
                    <a:pt x="197285" y="75642"/>
                    <a:pt x="177224" y="71438"/>
                    <a:pt x="177224" y="71438"/>
                  </a:cubicBezTo>
                  <a:cubicBezTo>
                    <a:pt x="167699" y="65088"/>
                    <a:pt x="159509" y="56008"/>
                    <a:pt x="148649" y="52388"/>
                  </a:cubicBezTo>
                  <a:lnTo>
                    <a:pt x="105786" y="38100"/>
                  </a:lnTo>
                  <a:lnTo>
                    <a:pt x="91499" y="33338"/>
                  </a:lnTo>
                  <a:lnTo>
                    <a:pt x="77211" y="28575"/>
                  </a:lnTo>
                  <a:cubicBezTo>
                    <a:pt x="67686" y="30163"/>
                    <a:pt x="58062" y="31243"/>
                    <a:pt x="48636" y="33338"/>
                  </a:cubicBezTo>
                  <a:cubicBezTo>
                    <a:pt x="43736" y="34427"/>
                    <a:pt x="40698" y="33338"/>
                    <a:pt x="39111" y="33338"/>
                  </a:cubicBez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284"/>
            <p:cNvSpPr/>
            <p:nvPr/>
          </p:nvSpPr>
          <p:spPr>
            <a:xfrm>
              <a:off x="8888438" y="2790678"/>
              <a:ext cx="122751" cy="75352"/>
            </a:xfrm>
            <a:custGeom>
              <a:avLst/>
              <a:gdLst>
                <a:gd name="connsiteX0" fmla="*/ 77048 w 172496"/>
                <a:gd name="connsiteY0" fmla="*/ 71437 h 76200"/>
                <a:gd name="connsiteX1" fmla="*/ 77048 w 172496"/>
                <a:gd name="connsiteY1" fmla="*/ 71437 h 76200"/>
                <a:gd name="connsiteX2" fmla="*/ 15136 w 172496"/>
                <a:gd name="connsiteY2" fmla="*/ 66675 h 76200"/>
                <a:gd name="connsiteX3" fmla="*/ 848 w 172496"/>
                <a:gd name="connsiteY3" fmla="*/ 61912 h 76200"/>
                <a:gd name="connsiteX4" fmla="*/ 5611 w 172496"/>
                <a:gd name="connsiteY4" fmla="*/ 47625 h 76200"/>
                <a:gd name="connsiteX5" fmla="*/ 43711 w 172496"/>
                <a:gd name="connsiteY5" fmla="*/ 42862 h 76200"/>
                <a:gd name="connsiteX6" fmla="*/ 38948 w 172496"/>
                <a:gd name="connsiteY6" fmla="*/ 9525 h 76200"/>
                <a:gd name="connsiteX7" fmla="*/ 38948 w 172496"/>
                <a:gd name="connsiteY7" fmla="*/ 0 h 76200"/>
                <a:gd name="connsiteX8" fmla="*/ 67523 w 172496"/>
                <a:gd name="connsiteY8" fmla="*/ 9525 h 76200"/>
                <a:gd name="connsiteX9" fmla="*/ 134198 w 172496"/>
                <a:gd name="connsiteY9" fmla="*/ 23812 h 76200"/>
                <a:gd name="connsiteX10" fmla="*/ 162773 w 172496"/>
                <a:gd name="connsiteY10" fmla="*/ 33337 h 76200"/>
                <a:gd name="connsiteX11" fmla="*/ 167536 w 172496"/>
                <a:gd name="connsiteY11" fmla="*/ 76200 h 76200"/>
                <a:gd name="connsiteX12" fmla="*/ 138961 w 172496"/>
                <a:gd name="connsiteY12" fmla="*/ 71437 h 76200"/>
                <a:gd name="connsiteX13" fmla="*/ 77048 w 172496"/>
                <a:gd name="connsiteY1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496" h="76200">
                  <a:moveTo>
                    <a:pt x="77048" y="71437"/>
                  </a:moveTo>
                  <a:lnTo>
                    <a:pt x="77048" y="71437"/>
                  </a:lnTo>
                  <a:cubicBezTo>
                    <a:pt x="56411" y="69850"/>
                    <a:pt x="35674" y="69242"/>
                    <a:pt x="15136" y="66675"/>
                  </a:cubicBezTo>
                  <a:cubicBezTo>
                    <a:pt x="10154" y="66052"/>
                    <a:pt x="3093" y="66402"/>
                    <a:pt x="848" y="61912"/>
                  </a:cubicBezTo>
                  <a:cubicBezTo>
                    <a:pt x="-1397" y="57422"/>
                    <a:pt x="1024" y="49664"/>
                    <a:pt x="5611" y="47625"/>
                  </a:cubicBezTo>
                  <a:cubicBezTo>
                    <a:pt x="17307" y="42427"/>
                    <a:pt x="31011" y="44450"/>
                    <a:pt x="43711" y="42862"/>
                  </a:cubicBezTo>
                  <a:cubicBezTo>
                    <a:pt x="42123" y="31750"/>
                    <a:pt x="43968" y="19565"/>
                    <a:pt x="38948" y="9525"/>
                  </a:cubicBezTo>
                  <a:cubicBezTo>
                    <a:pt x="33505" y="-1361"/>
                    <a:pt x="6293" y="10884"/>
                    <a:pt x="38948" y="0"/>
                  </a:cubicBezTo>
                  <a:cubicBezTo>
                    <a:pt x="48473" y="3175"/>
                    <a:pt x="57619" y="7875"/>
                    <a:pt x="67523" y="9525"/>
                  </a:cubicBezTo>
                  <a:cubicBezTo>
                    <a:pt x="91505" y="13522"/>
                    <a:pt x="110461" y="15900"/>
                    <a:pt x="134198" y="23812"/>
                  </a:cubicBezTo>
                  <a:lnTo>
                    <a:pt x="162773" y="33337"/>
                  </a:lnTo>
                  <a:cubicBezTo>
                    <a:pt x="173886" y="66675"/>
                    <a:pt x="175473" y="52387"/>
                    <a:pt x="167536" y="76200"/>
                  </a:cubicBezTo>
                  <a:cubicBezTo>
                    <a:pt x="158011" y="74612"/>
                    <a:pt x="148617" y="71437"/>
                    <a:pt x="138961" y="71437"/>
                  </a:cubicBezTo>
                  <a:lnTo>
                    <a:pt x="77048" y="71437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285"/>
            <p:cNvSpPr/>
            <p:nvPr/>
          </p:nvSpPr>
          <p:spPr>
            <a:xfrm>
              <a:off x="8803078" y="2846218"/>
              <a:ext cx="41906" cy="25047"/>
            </a:xfrm>
            <a:custGeom>
              <a:avLst/>
              <a:gdLst>
                <a:gd name="connsiteX0" fmla="*/ 49364 w 58889"/>
                <a:gd name="connsiteY0" fmla="*/ 24808 h 25329"/>
                <a:gd name="connsiteX1" fmla="*/ 49364 w 58889"/>
                <a:gd name="connsiteY1" fmla="*/ 24808 h 25329"/>
                <a:gd name="connsiteX2" fmla="*/ 1739 w 58889"/>
                <a:gd name="connsiteY2" fmla="*/ 20046 h 25329"/>
                <a:gd name="connsiteX3" fmla="*/ 16026 w 58889"/>
                <a:gd name="connsiteY3" fmla="*/ 996 h 25329"/>
                <a:gd name="connsiteX4" fmla="*/ 58889 w 58889"/>
                <a:gd name="connsiteY4" fmla="*/ 5758 h 25329"/>
                <a:gd name="connsiteX5" fmla="*/ 49364 w 58889"/>
                <a:gd name="connsiteY5" fmla="*/ 24808 h 2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89" h="25329">
                  <a:moveTo>
                    <a:pt x="49364" y="24808"/>
                  </a:moveTo>
                  <a:lnTo>
                    <a:pt x="49364" y="24808"/>
                  </a:lnTo>
                  <a:cubicBezTo>
                    <a:pt x="33489" y="23221"/>
                    <a:pt x="14722" y="29319"/>
                    <a:pt x="1739" y="20046"/>
                  </a:cubicBezTo>
                  <a:cubicBezTo>
                    <a:pt x="-4720" y="15433"/>
                    <a:pt x="8326" y="2921"/>
                    <a:pt x="16026" y="996"/>
                  </a:cubicBezTo>
                  <a:cubicBezTo>
                    <a:pt x="29972" y="-2491"/>
                    <a:pt x="44601" y="4171"/>
                    <a:pt x="58889" y="5758"/>
                  </a:cubicBezTo>
                  <a:lnTo>
                    <a:pt x="49364" y="24808"/>
                  </a:lnTo>
                  <a:close/>
                </a:path>
              </a:pathLst>
            </a:custGeom>
            <a:solidFill>
              <a:srgbClr val="DFDFAB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208982" y="5039018"/>
            <a:ext cx="9809454" cy="1422194"/>
            <a:chOff x="4839101" y="1530236"/>
            <a:chExt cx="9809454" cy="1422194"/>
          </a:xfrm>
        </p:grpSpPr>
        <p:sp>
          <p:nvSpPr>
            <p:cNvPr id="98" name="文本框 97"/>
            <p:cNvSpPr txBox="1"/>
            <p:nvPr/>
          </p:nvSpPr>
          <p:spPr>
            <a:xfrm>
              <a:off x="8831535" y="1530236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4839101" y="2029100"/>
              <a:ext cx="980945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住进布达拉宫，我是雪域最大的王。流浪在拉萨街头，我是世间最美的情郎。与玛吉阿米的更传神，自恐多情损梵行，入山又怕误倾城。世间安得双全法，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不负如来不负卿。</a:t>
              </a:r>
              <a:endParaRPr lang="zh-CN" altLang="en-US" dirty="0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852" y="942535"/>
            <a:ext cx="2940148" cy="2940148"/>
          </a:xfrm>
          <a:prstGeom prst="rect">
            <a:avLst/>
          </a:prstGeom>
        </p:spPr>
      </p:pic>
      <p:sp>
        <p:nvSpPr>
          <p:cNvPr id="4" name="弧形 3"/>
          <p:cNvSpPr/>
          <p:nvPr/>
        </p:nvSpPr>
        <p:spPr>
          <a:xfrm>
            <a:off x="3847595" y="2645693"/>
            <a:ext cx="1976430" cy="1976430"/>
          </a:xfrm>
          <a:prstGeom prst="arc">
            <a:avLst>
              <a:gd name="adj1" fmla="val 16200000"/>
              <a:gd name="adj2" fmla="val 11440650"/>
            </a:avLst>
          </a:prstGeom>
          <a:ln w="12700">
            <a:solidFill>
              <a:srgbClr val="AD7C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9066705" flipV="1">
            <a:off x="4799810" y="2609693"/>
            <a:ext cx="72000" cy="72000"/>
          </a:xfrm>
          <a:prstGeom prst="ellipse">
            <a:avLst/>
          </a:prstGeom>
          <a:solidFill>
            <a:srgbClr val="AD7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9066705" flipV="1">
            <a:off x="3860507" y="3393000"/>
            <a:ext cx="72000" cy="72000"/>
          </a:xfrm>
          <a:prstGeom prst="ellipse">
            <a:avLst/>
          </a:prstGeom>
          <a:solidFill>
            <a:srgbClr val="AD7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81662" y="2845506"/>
            <a:ext cx="13082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solidFill>
                  <a:srgbClr val="DFDFAB"/>
                </a:solidFill>
                <a:latin typeface="+mj-ea"/>
                <a:ea typeface="+mj-ea"/>
              </a:rPr>
              <a:t>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824025" y="2835270"/>
            <a:ext cx="49423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solidFill>
                  <a:srgbClr val="AD7C53"/>
                </a:solidFill>
                <a:latin typeface="+mj-ea"/>
                <a:ea typeface="+mj-ea"/>
              </a:rPr>
              <a:t>谢观看</a:t>
            </a:r>
          </a:p>
        </p:txBody>
      </p:sp>
      <p:sp>
        <p:nvSpPr>
          <p:cNvPr id="11" name="PA_文本框 10"/>
          <p:cNvSpPr txBox="1"/>
          <p:nvPr>
            <p:custDataLst>
              <p:tags r:id="rId1"/>
            </p:custDataLst>
          </p:nvPr>
        </p:nvSpPr>
        <p:spPr>
          <a:xfrm>
            <a:off x="8007344" y="273769"/>
            <a:ext cx="3740000" cy="1836973"/>
          </a:xfrm>
          <a:custGeom>
            <a:avLst/>
            <a:gdLst/>
            <a:ahLst/>
            <a:cxnLst/>
            <a:rect l="l" t="t" r="r" b="b"/>
            <a:pathLst>
              <a:path w="3740000" h="1836973">
                <a:moveTo>
                  <a:pt x="681361" y="1774593"/>
                </a:moveTo>
                <a:lnTo>
                  <a:pt x="683047" y="1774593"/>
                </a:lnTo>
                <a:cubicBezTo>
                  <a:pt x="687168" y="1774593"/>
                  <a:pt x="695785" y="1780400"/>
                  <a:pt x="708898" y="1792014"/>
                </a:cubicBezTo>
                <a:lnTo>
                  <a:pt x="713955" y="1792014"/>
                </a:lnTo>
                <a:lnTo>
                  <a:pt x="725195" y="1782461"/>
                </a:lnTo>
                <a:lnTo>
                  <a:pt x="727442" y="1782461"/>
                </a:lnTo>
                <a:lnTo>
                  <a:pt x="730252" y="1785271"/>
                </a:lnTo>
                <a:lnTo>
                  <a:pt x="730252" y="1786395"/>
                </a:lnTo>
                <a:cubicBezTo>
                  <a:pt x="726131" y="1807375"/>
                  <a:pt x="719013" y="1821987"/>
                  <a:pt x="708898" y="1830229"/>
                </a:cubicBezTo>
                <a:cubicBezTo>
                  <a:pt x="705526" y="1833226"/>
                  <a:pt x="701404" y="1835474"/>
                  <a:pt x="696534" y="1836973"/>
                </a:cubicBezTo>
                <a:cubicBezTo>
                  <a:pt x="681923" y="1830604"/>
                  <a:pt x="674617" y="1820675"/>
                  <a:pt x="674617" y="1807188"/>
                </a:cubicBezTo>
                <a:lnTo>
                  <a:pt x="674617" y="1799882"/>
                </a:lnTo>
                <a:cubicBezTo>
                  <a:pt x="674617" y="1795386"/>
                  <a:pt x="676303" y="1789954"/>
                  <a:pt x="679675" y="1783585"/>
                </a:cubicBezTo>
                <a:lnTo>
                  <a:pt x="678551" y="1776841"/>
                </a:lnTo>
                <a:close/>
                <a:moveTo>
                  <a:pt x="811177" y="1693669"/>
                </a:moveTo>
                <a:cubicBezTo>
                  <a:pt x="803309" y="1693669"/>
                  <a:pt x="798814" y="1696479"/>
                  <a:pt x="797690" y="1702099"/>
                </a:cubicBezTo>
                <a:lnTo>
                  <a:pt x="797690" y="1707156"/>
                </a:lnTo>
                <a:lnTo>
                  <a:pt x="799937" y="1707156"/>
                </a:lnTo>
                <a:lnTo>
                  <a:pt x="799937" y="1707718"/>
                </a:lnTo>
                <a:cubicBezTo>
                  <a:pt x="805932" y="1705096"/>
                  <a:pt x="810428" y="1700974"/>
                  <a:pt x="813425" y="1695355"/>
                </a:cubicBezTo>
                <a:close/>
                <a:moveTo>
                  <a:pt x="1006182" y="1688049"/>
                </a:moveTo>
                <a:cubicBezTo>
                  <a:pt x="1011427" y="1688798"/>
                  <a:pt x="1021356" y="1695355"/>
                  <a:pt x="1035967" y="1707718"/>
                </a:cubicBezTo>
                <a:cubicBezTo>
                  <a:pt x="1040463" y="1713713"/>
                  <a:pt x="1042710" y="1721768"/>
                  <a:pt x="1042710" y="1731883"/>
                </a:cubicBezTo>
                <a:cubicBezTo>
                  <a:pt x="1034468" y="1741624"/>
                  <a:pt x="1028099" y="1756235"/>
                  <a:pt x="1023604" y="1775717"/>
                </a:cubicBezTo>
                <a:cubicBezTo>
                  <a:pt x="1016860" y="1786582"/>
                  <a:pt x="1012551" y="1792014"/>
                  <a:pt x="1010678" y="1792014"/>
                </a:cubicBezTo>
                <a:cubicBezTo>
                  <a:pt x="998690" y="1782648"/>
                  <a:pt x="992695" y="1773095"/>
                  <a:pt x="992695" y="1763354"/>
                </a:cubicBezTo>
                <a:cubicBezTo>
                  <a:pt x="991946" y="1763354"/>
                  <a:pt x="991009" y="1759607"/>
                  <a:pt x="989885" y="1752114"/>
                </a:cubicBezTo>
                <a:lnTo>
                  <a:pt x="991009" y="1740313"/>
                </a:lnTo>
                <a:cubicBezTo>
                  <a:pt x="991009" y="1719332"/>
                  <a:pt x="988012" y="1706594"/>
                  <a:pt x="982018" y="1702099"/>
                </a:cubicBezTo>
                <a:lnTo>
                  <a:pt x="991571" y="1692545"/>
                </a:lnTo>
                <a:cubicBezTo>
                  <a:pt x="991571" y="1689548"/>
                  <a:pt x="996441" y="1688049"/>
                  <a:pt x="1006182" y="1688049"/>
                </a:cubicBezTo>
                <a:close/>
                <a:moveTo>
                  <a:pt x="1533534" y="1681867"/>
                </a:moveTo>
                <a:cubicBezTo>
                  <a:pt x="1531661" y="1681867"/>
                  <a:pt x="1528664" y="1689735"/>
                  <a:pt x="1524542" y="1705470"/>
                </a:cubicBezTo>
                <a:cubicBezTo>
                  <a:pt x="1526790" y="1707344"/>
                  <a:pt x="1531099" y="1708280"/>
                  <a:pt x="1537468" y="1708280"/>
                </a:cubicBezTo>
                <a:lnTo>
                  <a:pt x="1539154" y="1706594"/>
                </a:lnTo>
                <a:cubicBezTo>
                  <a:pt x="1538779" y="1690110"/>
                  <a:pt x="1537093" y="1681867"/>
                  <a:pt x="1534096" y="1681867"/>
                </a:cubicBezTo>
                <a:close/>
                <a:moveTo>
                  <a:pt x="2746771" y="1663884"/>
                </a:moveTo>
                <a:lnTo>
                  <a:pt x="2747895" y="1663884"/>
                </a:lnTo>
                <a:lnTo>
                  <a:pt x="2747895" y="1666132"/>
                </a:lnTo>
                <a:lnTo>
                  <a:pt x="2746771" y="1666132"/>
                </a:lnTo>
                <a:close/>
                <a:moveTo>
                  <a:pt x="2797911" y="1634099"/>
                </a:moveTo>
                <a:lnTo>
                  <a:pt x="2798473" y="1634099"/>
                </a:lnTo>
                <a:cubicBezTo>
                  <a:pt x="2805217" y="1634099"/>
                  <a:pt x="2815707" y="1641780"/>
                  <a:pt x="2829944" y="1657141"/>
                </a:cubicBezTo>
                <a:cubicBezTo>
                  <a:pt x="2833315" y="1657141"/>
                  <a:pt x="2837249" y="1654331"/>
                  <a:pt x="2841745" y="1648711"/>
                </a:cubicBezTo>
                <a:lnTo>
                  <a:pt x="2843431" y="1648711"/>
                </a:lnTo>
                <a:cubicBezTo>
                  <a:pt x="2846054" y="1648711"/>
                  <a:pt x="2850549" y="1651333"/>
                  <a:pt x="2856918" y="1656578"/>
                </a:cubicBezTo>
                <a:cubicBezTo>
                  <a:pt x="2866659" y="1656578"/>
                  <a:pt x="2877150" y="1659388"/>
                  <a:pt x="2888389" y="1665008"/>
                </a:cubicBezTo>
                <a:lnTo>
                  <a:pt x="2889513" y="1669504"/>
                </a:lnTo>
                <a:cubicBezTo>
                  <a:pt x="2886141" y="1689361"/>
                  <a:pt x="2882956" y="1699289"/>
                  <a:pt x="2879959" y="1699289"/>
                </a:cubicBezTo>
                <a:cubicBezTo>
                  <a:pt x="2877337" y="1701537"/>
                  <a:pt x="2871530" y="1711465"/>
                  <a:pt x="2862538" y="1729073"/>
                </a:cubicBezTo>
                <a:lnTo>
                  <a:pt x="2855232" y="1740313"/>
                </a:lnTo>
                <a:lnTo>
                  <a:pt x="2855794" y="1740313"/>
                </a:lnTo>
                <a:cubicBezTo>
                  <a:pt x="2877150" y="1740313"/>
                  <a:pt x="2891199" y="1737503"/>
                  <a:pt x="2897942" y="1731883"/>
                </a:cubicBezTo>
                <a:cubicBezTo>
                  <a:pt x="2909557" y="1736754"/>
                  <a:pt x="2921358" y="1739189"/>
                  <a:pt x="2933347" y="1739189"/>
                </a:cubicBezTo>
                <a:lnTo>
                  <a:pt x="2938967" y="1738627"/>
                </a:lnTo>
                <a:cubicBezTo>
                  <a:pt x="2954327" y="1743123"/>
                  <a:pt x="2962008" y="1747618"/>
                  <a:pt x="2962008" y="1752114"/>
                </a:cubicBezTo>
                <a:lnTo>
                  <a:pt x="2953578" y="1759420"/>
                </a:lnTo>
                <a:cubicBezTo>
                  <a:pt x="2945710" y="1763916"/>
                  <a:pt x="2940840" y="1768411"/>
                  <a:pt x="2938967" y="1772907"/>
                </a:cubicBezTo>
                <a:lnTo>
                  <a:pt x="2937281" y="1772907"/>
                </a:lnTo>
                <a:cubicBezTo>
                  <a:pt x="2932785" y="1781150"/>
                  <a:pt x="2925667" y="1785271"/>
                  <a:pt x="2915926" y="1785271"/>
                </a:cubicBezTo>
                <a:lnTo>
                  <a:pt x="2914240" y="1783585"/>
                </a:lnTo>
                <a:lnTo>
                  <a:pt x="2907496" y="1783585"/>
                </a:lnTo>
                <a:cubicBezTo>
                  <a:pt x="2895882" y="1783585"/>
                  <a:pt x="2868158" y="1787331"/>
                  <a:pt x="2824324" y="1794824"/>
                </a:cubicBezTo>
                <a:cubicBezTo>
                  <a:pt x="2815332" y="1794824"/>
                  <a:pt x="2800721" y="1798571"/>
                  <a:pt x="2780490" y="1806064"/>
                </a:cubicBezTo>
                <a:lnTo>
                  <a:pt x="2765878" y="1806064"/>
                </a:lnTo>
                <a:cubicBezTo>
                  <a:pt x="2763630" y="1806064"/>
                  <a:pt x="2756325" y="1809061"/>
                  <a:pt x="2743961" y="1815055"/>
                </a:cubicBezTo>
                <a:lnTo>
                  <a:pt x="2738342" y="1815055"/>
                </a:lnTo>
                <a:lnTo>
                  <a:pt x="2737218" y="1813932"/>
                </a:lnTo>
                <a:lnTo>
                  <a:pt x="2736656" y="1815055"/>
                </a:lnTo>
                <a:lnTo>
                  <a:pt x="2733846" y="1815055"/>
                </a:lnTo>
                <a:cubicBezTo>
                  <a:pt x="2725978" y="1815055"/>
                  <a:pt x="2716050" y="1810560"/>
                  <a:pt x="2704061" y="1801568"/>
                </a:cubicBezTo>
                <a:lnTo>
                  <a:pt x="2704061" y="1799882"/>
                </a:lnTo>
                <a:cubicBezTo>
                  <a:pt x="2702188" y="1799882"/>
                  <a:pt x="2701251" y="1799133"/>
                  <a:pt x="2701251" y="1797634"/>
                </a:cubicBezTo>
                <a:lnTo>
                  <a:pt x="2702375" y="1796510"/>
                </a:lnTo>
                <a:lnTo>
                  <a:pt x="2702375" y="1795948"/>
                </a:lnTo>
                <a:lnTo>
                  <a:pt x="2701251" y="1794824"/>
                </a:lnTo>
                <a:lnTo>
                  <a:pt x="2704061" y="1793700"/>
                </a:lnTo>
                <a:lnTo>
                  <a:pt x="2702937" y="1789205"/>
                </a:lnTo>
                <a:lnTo>
                  <a:pt x="2705747" y="1779651"/>
                </a:lnTo>
                <a:lnTo>
                  <a:pt x="2700127" y="1774031"/>
                </a:lnTo>
                <a:lnTo>
                  <a:pt x="2700127" y="1772907"/>
                </a:lnTo>
                <a:lnTo>
                  <a:pt x="2701251" y="1771783"/>
                </a:lnTo>
                <a:lnTo>
                  <a:pt x="2701251" y="1771221"/>
                </a:lnTo>
                <a:lnTo>
                  <a:pt x="2714739" y="1772907"/>
                </a:lnTo>
                <a:cubicBezTo>
                  <a:pt x="2735344" y="1772907"/>
                  <a:pt x="2755576" y="1767475"/>
                  <a:pt x="2775432" y="1756610"/>
                </a:cubicBezTo>
                <a:cubicBezTo>
                  <a:pt x="2780677" y="1750990"/>
                  <a:pt x="2787795" y="1745558"/>
                  <a:pt x="2796787" y="1740313"/>
                </a:cubicBezTo>
                <a:cubicBezTo>
                  <a:pt x="2796787" y="1738440"/>
                  <a:pt x="2798098" y="1737503"/>
                  <a:pt x="2800721" y="1737503"/>
                </a:cubicBezTo>
                <a:lnTo>
                  <a:pt x="2809150" y="1722330"/>
                </a:lnTo>
                <a:cubicBezTo>
                  <a:pt x="2805404" y="1718208"/>
                  <a:pt x="2803531" y="1713338"/>
                  <a:pt x="2803531" y="1707718"/>
                </a:cubicBezTo>
                <a:cubicBezTo>
                  <a:pt x="2788545" y="1711840"/>
                  <a:pt x="2778242" y="1716335"/>
                  <a:pt x="2772622" y="1721206"/>
                </a:cubicBezTo>
                <a:lnTo>
                  <a:pt x="2769812" y="1721206"/>
                </a:lnTo>
                <a:cubicBezTo>
                  <a:pt x="2764192" y="1719332"/>
                  <a:pt x="2759135" y="1715211"/>
                  <a:pt x="2754639" y="1708842"/>
                </a:cubicBezTo>
                <a:lnTo>
                  <a:pt x="2747895" y="1702099"/>
                </a:lnTo>
                <a:lnTo>
                  <a:pt x="2749019" y="1697603"/>
                </a:lnTo>
                <a:lnTo>
                  <a:pt x="2750143" y="1698165"/>
                </a:lnTo>
                <a:lnTo>
                  <a:pt x="2751829" y="1698165"/>
                </a:lnTo>
                <a:lnTo>
                  <a:pt x="2751829" y="1691421"/>
                </a:lnTo>
                <a:lnTo>
                  <a:pt x="2753515" y="1684115"/>
                </a:lnTo>
                <a:cubicBezTo>
                  <a:pt x="2751267" y="1679620"/>
                  <a:pt x="2750143" y="1675686"/>
                  <a:pt x="2750143" y="1672314"/>
                </a:cubicBezTo>
                <a:lnTo>
                  <a:pt x="2750143" y="1670628"/>
                </a:lnTo>
                <a:cubicBezTo>
                  <a:pt x="2760633" y="1676248"/>
                  <a:pt x="2767190" y="1679057"/>
                  <a:pt x="2769812" y="1679057"/>
                </a:cubicBezTo>
                <a:lnTo>
                  <a:pt x="2796787" y="1672314"/>
                </a:lnTo>
                <a:lnTo>
                  <a:pt x="2796787" y="1671752"/>
                </a:lnTo>
                <a:cubicBezTo>
                  <a:pt x="2794164" y="1668755"/>
                  <a:pt x="2792853" y="1665758"/>
                  <a:pt x="2792853" y="1662760"/>
                </a:cubicBezTo>
                <a:lnTo>
                  <a:pt x="2793977" y="1662760"/>
                </a:lnTo>
                <a:lnTo>
                  <a:pt x="2796787" y="1663884"/>
                </a:lnTo>
                <a:lnTo>
                  <a:pt x="2796787" y="1659388"/>
                </a:lnTo>
                <a:lnTo>
                  <a:pt x="2793977" y="1655455"/>
                </a:lnTo>
                <a:lnTo>
                  <a:pt x="2793977" y="1653207"/>
                </a:lnTo>
                <a:lnTo>
                  <a:pt x="2799597" y="1651521"/>
                </a:lnTo>
                <a:lnTo>
                  <a:pt x="2804093" y="1654331"/>
                </a:lnTo>
                <a:lnTo>
                  <a:pt x="2804093" y="1653207"/>
                </a:lnTo>
                <a:cubicBezTo>
                  <a:pt x="2801845" y="1640469"/>
                  <a:pt x="2799784" y="1634099"/>
                  <a:pt x="2797911" y="1634099"/>
                </a:cubicBezTo>
                <a:close/>
                <a:moveTo>
                  <a:pt x="3553424" y="1627356"/>
                </a:moveTo>
                <a:cubicBezTo>
                  <a:pt x="3521579" y="1634099"/>
                  <a:pt x="3505657" y="1643653"/>
                  <a:pt x="3505657" y="1656016"/>
                </a:cubicBezTo>
                <a:lnTo>
                  <a:pt x="3494417" y="1681867"/>
                </a:lnTo>
                <a:lnTo>
                  <a:pt x="3494417" y="1682429"/>
                </a:lnTo>
                <a:cubicBezTo>
                  <a:pt x="3494417" y="1685427"/>
                  <a:pt x="3510714" y="1690859"/>
                  <a:pt x="3543309" y="1698727"/>
                </a:cubicBezTo>
                <a:lnTo>
                  <a:pt x="3544995" y="1698727"/>
                </a:lnTo>
                <a:cubicBezTo>
                  <a:pt x="3549491" y="1698727"/>
                  <a:pt x="3553424" y="1675124"/>
                  <a:pt x="3556796" y="1627918"/>
                </a:cubicBezTo>
                <a:close/>
                <a:moveTo>
                  <a:pt x="1509369" y="1615554"/>
                </a:moveTo>
                <a:cubicBezTo>
                  <a:pt x="1487264" y="1619676"/>
                  <a:pt x="1476212" y="1626794"/>
                  <a:pt x="1476212" y="1636909"/>
                </a:cubicBezTo>
                <a:lnTo>
                  <a:pt x="1453172" y="1695917"/>
                </a:lnTo>
                <a:cubicBezTo>
                  <a:pt x="1453172" y="1697790"/>
                  <a:pt x="1454483" y="1698727"/>
                  <a:pt x="1457105" y="1698727"/>
                </a:cubicBezTo>
                <a:lnTo>
                  <a:pt x="1489700" y="1701537"/>
                </a:lnTo>
                <a:cubicBezTo>
                  <a:pt x="1494196" y="1701537"/>
                  <a:pt x="1500190" y="1683366"/>
                  <a:pt x="1507683" y="1647025"/>
                </a:cubicBezTo>
                <a:cubicBezTo>
                  <a:pt x="1510306" y="1634287"/>
                  <a:pt x="1511617" y="1624171"/>
                  <a:pt x="1511617" y="1616678"/>
                </a:cubicBezTo>
                <a:lnTo>
                  <a:pt x="1510493" y="1615554"/>
                </a:lnTo>
                <a:close/>
                <a:moveTo>
                  <a:pt x="2696236" y="1556157"/>
                </a:moveTo>
                <a:lnTo>
                  <a:pt x="2683268" y="1573406"/>
                </a:lnTo>
                <a:lnTo>
                  <a:pt x="2683268" y="1571158"/>
                </a:lnTo>
                <a:close/>
                <a:moveTo>
                  <a:pt x="864564" y="1553175"/>
                </a:moveTo>
                <a:cubicBezTo>
                  <a:pt x="841336" y="1553175"/>
                  <a:pt x="822978" y="1565913"/>
                  <a:pt x="809491" y="1591389"/>
                </a:cubicBezTo>
                <a:lnTo>
                  <a:pt x="805557" y="1600943"/>
                </a:lnTo>
                <a:lnTo>
                  <a:pt x="805557" y="1602629"/>
                </a:lnTo>
                <a:lnTo>
                  <a:pt x="807243" y="1604877"/>
                </a:lnTo>
                <a:lnTo>
                  <a:pt x="810053" y="1604877"/>
                </a:lnTo>
                <a:lnTo>
                  <a:pt x="860069" y="1580712"/>
                </a:lnTo>
                <a:lnTo>
                  <a:pt x="869622" y="1577902"/>
                </a:lnTo>
                <a:cubicBezTo>
                  <a:pt x="882360" y="1577902"/>
                  <a:pt x="888730" y="1581836"/>
                  <a:pt x="888730" y="1589704"/>
                </a:cubicBezTo>
                <a:lnTo>
                  <a:pt x="888730" y="1593075"/>
                </a:lnTo>
                <a:cubicBezTo>
                  <a:pt x="888730" y="1597197"/>
                  <a:pt x="881049" y="1604315"/>
                  <a:pt x="865688" y="1614430"/>
                </a:cubicBezTo>
                <a:cubicBezTo>
                  <a:pt x="851452" y="1627543"/>
                  <a:pt x="839650" y="1634099"/>
                  <a:pt x="830284" y="1634099"/>
                </a:cubicBezTo>
                <a:cubicBezTo>
                  <a:pt x="821292" y="1640843"/>
                  <a:pt x="816797" y="1646088"/>
                  <a:pt x="816797" y="1649835"/>
                </a:cubicBezTo>
                <a:lnTo>
                  <a:pt x="816797" y="1650397"/>
                </a:lnTo>
                <a:lnTo>
                  <a:pt x="819044" y="1652645"/>
                </a:lnTo>
                <a:lnTo>
                  <a:pt x="820730" y="1652645"/>
                </a:lnTo>
                <a:cubicBezTo>
                  <a:pt x="824477" y="1652645"/>
                  <a:pt x="835904" y="1647212"/>
                  <a:pt x="855011" y="1636347"/>
                </a:cubicBezTo>
                <a:lnTo>
                  <a:pt x="865688" y="1632414"/>
                </a:lnTo>
                <a:lnTo>
                  <a:pt x="874118" y="1632414"/>
                </a:lnTo>
                <a:cubicBezTo>
                  <a:pt x="881611" y="1632414"/>
                  <a:pt x="885732" y="1634099"/>
                  <a:pt x="886482" y="1637471"/>
                </a:cubicBezTo>
                <a:lnTo>
                  <a:pt x="886482" y="1643091"/>
                </a:lnTo>
                <a:lnTo>
                  <a:pt x="887606" y="1648711"/>
                </a:lnTo>
                <a:cubicBezTo>
                  <a:pt x="877490" y="1664821"/>
                  <a:pt x="868686" y="1677184"/>
                  <a:pt x="861192" y="1685801"/>
                </a:cubicBezTo>
                <a:lnTo>
                  <a:pt x="861192" y="1688049"/>
                </a:lnTo>
                <a:cubicBezTo>
                  <a:pt x="866063" y="1691421"/>
                  <a:pt x="876178" y="1693856"/>
                  <a:pt x="891539" y="1695355"/>
                </a:cubicBezTo>
                <a:lnTo>
                  <a:pt x="895473" y="1698165"/>
                </a:lnTo>
                <a:lnTo>
                  <a:pt x="897159" y="1698165"/>
                </a:lnTo>
                <a:cubicBezTo>
                  <a:pt x="899407" y="1698165"/>
                  <a:pt x="900718" y="1694044"/>
                  <a:pt x="901093" y="1685801"/>
                </a:cubicBezTo>
                <a:lnTo>
                  <a:pt x="901093" y="1684115"/>
                </a:lnTo>
                <a:lnTo>
                  <a:pt x="899969" y="1684115"/>
                </a:lnTo>
                <a:lnTo>
                  <a:pt x="901093" y="1679057"/>
                </a:lnTo>
                <a:lnTo>
                  <a:pt x="901093" y="1677372"/>
                </a:lnTo>
                <a:cubicBezTo>
                  <a:pt x="898096" y="1612557"/>
                  <a:pt x="893974" y="1575280"/>
                  <a:pt x="888730" y="1565539"/>
                </a:cubicBezTo>
                <a:cubicBezTo>
                  <a:pt x="888730" y="1559544"/>
                  <a:pt x="883672" y="1555423"/>
                  <a:pt x="873556" y="1553175"/>
                </a:cubicBezTo>
                <a:close/>
                <a:moveTo>
                  <a:pt x="2700531" y="1551188"/>
                </a:moveTo>
                <a:lnTo>
                  <a:pt x="2696236" y="1556157"/>
                </a:lnTo>
                <a:lnTo>
                  <a:pt x="2698160" y="1553597"/>
                </a:lnTo>
                <a:close/>
                <a:moveTo>
                  <a:pt x="2743961" y="1525638"/>
                </a:moveTo>
                <a:cubicBezTo>
                  <a:pt x="2720358" y="1537627"/>
                  <a:pt x="2703312" y="1557671"/>
                  <a:pt x="2692822" y="1585770"/>
                </a:cubicBezTo>
                <a:lnTo>
                  <a:pt x="2691698" y="1595885"/>
                </a:lnTo>
                <a:lnTo>
                  <a:pt x="2691698" y="1599257"/>
                </a:lnTo>
                <a:cubicBezTo>
                  <a:pt x="2691698" y="1607499"/>
                  <a:pt x="2692634" y="1611620"/>
                  <a:pt x="2694508" y="1611620"/>
                </a:cubicBezTo>
                <a:lnTo>
                  <a:pt x="2712491" y="1583522"/>
                </a:lnTo>
                <a:cubicBezTo>
                  <a:pt x="2728601" y="1552426"/>
                  <a:pt x="2737967" y="1536878"/>
                  <a:pt x="2740590" y="1536878"/>
                </a:cubicBezTo>
                <a:cubicBezTo>
                  <a:pt x="2740590" y="1533131"/>
                  <a:pt x="2741713" y="1529572"/>
                  <a:pt x="2743961" y="1526200"/>
                </a:cubicBezTo>
                <a:close/>
                <a:moveTo>
                  <a:pt x="1726292" y="1511589"/>
                </a:moveTo>
                <a:cubicBezTo>
                  <a:pt x="1736782" y="1514961"/>
                  <a:pt x="1745773" y="1522641"/>
                  <a:pt x="1753266" y="1534630"/>
                </a:cubicBezTo>
                <a:lnTo>
                  <a:pt x="1757200" y="1546993"/>
                </a:lnTo>
                <a:cubicBezTo>
                  <a:pt x="1757200" y="1551115"/>
                  <a:pt x="1745586" y="1572470"/>
                  <a:pt x="1722358" y="1611058"/>
                </a:cubicBezTo>
                <a:cubicBezTo>
                  <a:pt x="1712991" y="1630540"/>
                  <a:pt x="1708308" y="1642529"/>
                  <a:pt x="1708308" y="1647025"/>
                </a:cubicBezTo>
                <a:cubicBezTo>
                  <a:pt x="1708308" y="1649273"/>
                  <a:pt x="1711493" y="1650959"/>
                  <a:pt x="1717862" y="1652083"/>
                </a:cubicBezTo>
                <a:cubicBezTo>
                  <a:pt x="1720859" y="1657702"/>
                  <a:pt x="1725355" y="1662760"/>
                  <a:pt x="1731349" y="1667256"/>
                </a:cubicBezTo>
                <a:lnTo>
                  <a:pt x="1731349" y="1668942"/>
                </a:lnTo>
                <a:cubicBezTo>
                  <a:pt x="1731349" y="1676060"/>
                  <a:pt x="1728164" y="1679620"/>
                  <a:pt x="1721796" y="1679620"/>
                </a:cubicBezTo>
                <a:lnTo>
                  <a:pt x="1699878" y="1688049"/>
                </a:lnTo>
                <a:cubicBezTo>
                  <a:pt x="1692011" y="1683179"/>
                  <a:pt x="1684892" y="1680743"/>
                  <a:pt x="1678524" y="1680743"/>
                </a:cubicBezTo>
                <a:cubicBezTo>
                  <a:pt x="1674028" y="1674000"/>
                  <a:pt x="1667284" y="1667631"/>
                  <a:pt x="1658292" y="1661636"/>
                </a:cubicBezTo>
                <a:lnTo>
                  <a:pt x="1658292" y="1660512"/>
                </a:lnTo>
                <a:lnTo>
                  <a:pt x="1664474" y="1653769"/>
                </a:lnTo>
                <a:lnTo>
                  <a:pt x="1664474" y="1653207"/>
                </a:lnTo>
                <a:lnTo>
                  <a:pt x="1662226" y="1643653"/>
                </a:lnTo>
                <a:cubicBezTo>
                  <a:pt x="1696694" y="1571346"/>
                  <a:pt x="1713928" y="1534255"/>
                  <a:pt x="1713928" y="1532382"/>
                </a:cubicBezTo>
                <a:lnTo>
                  <a:pt x="1713928" y="1530696"/>
                </a:lnTo>
                <a:cubicBezTo>
                  <a:pt x="1713928" y="1528074"/>
                  <a:pt x="1712054" y="1524889"/>
                  <a:pt x="1708308" y="1521143"/>
                </a:cubicBezTo>
                <a:lnTo>
                  <a:pt x="1708308" y="1519457"/>
                </a:lnTo>
                <a:cubicBezTo>
                  <a:pt x="1719548" y="1516459"/>
                  <a:pt x="1725542" y="1513837"/>
                  <a:pt x="1726292" y="1511589"/>
                </a:cubicBezTo>
                <a:close/>
                <a:moveTo>
                  <a:pt x="3515210" y="1465507"/>
                </a:moveTo>
                <a:cubicBezTo>
                  <a:pt x="3499100" y="1471501"/>
                  <a:pt x="3474373" y="1485926"/>
                  <a:pt x="3441029" y="1508779"/>
                </a:cubicBezTo>
                <a:lnTo>
                  <a:pt x="3401691" y="1523952"/>
                </a:lnTo>
                <a:cubicBezTo>
                  <a:pt x="3397945" y="1528448"/>
                  <a:pt x="3396071" y="1532007"/>
                  <a:pt x="3396071" y="1534630"/>
                </a:cubicBezTo>
                <a:lnTo>
                  <a:pt x="3396071" y="1536316"/>
                </a:lnTo>
                <a:lnTo>
                  <a:pt x="3397757" y="1551489"/>
                </a:lnTo>
                <a:lnTo>
                  <a:pt x="3397757" y="1556547"/>
                </a:lnTo>
                <a:cubicBezTo>
                  <a:pt x="3401504" y="1562167"/>
                  <a:pt x="3404501" y="1569472"/>
                  <a:pt x="3406749" y="1578464"/>
                </a:cubicBezTo>
                <a:lnTo>
                  <a:pt x="3409559" y="1578464"/>
                </a:lnTo>
                <a:cubicBezTo>
                  <a:pt x="3411807" y="1577340"/>
                  <a:pt x="3420424" y="1563291"/>
                  <a:pt x="3435410" y="1536316"/>
                </a:cubicBezTo>
                <a:cubicBezTo>
                  <a:pt x="3451520" y="1513088"/>
                  <a:pt x="3462197" y="1501286"/>
                  <a:pt x="3467442" y="1500911"/>
                </a:cubicBezTo>
                <a:lnTo>
                  <a:pt x="3479244" y="1499225"/>
                </a:lnTo>
                <a:lnTo>
                  <a:pt x="3493293" y="1500350"/>
                </a:lnTo>
                <a:cubicBezTo>
                  <a:pt x="3498913" y="1497727"/>
                  <a:pt x="3503409" y="1493793"/>
                  <a:pt x="3506781" y="1488548"/>
                </a:cubicBezTo>
                <a:lnTo>
                  <a:pt x="3506781" y="1487424"/>
                </a:lnTo>
                <a:lnTo>
                  <a:pt x="3505095" y="1481242"/>
                </a:lnTo>
                <a:cubicBezTo>
                  <a:pt x="3513337" y="1477871"/>
                  <a:pt x="3518020" y="1473937"/>
                  <a:pt x="3519144" y="1469441"/>
                </a:cubicBezTo>
                <a:lnTo>
                  <a:pt x="3519144" y="1467755"/>
                </a:lnTo>
                <a:lnTo>
                  <a:pt x="3517458" y="1465507"/>
                </a:lnTo>
                <a:close/>
                <a:moveTo>
                  <a:pt x="1462725" y="1410995"/>
                </a:moveTo>
                <a:cubicBezTo>
                  <a:pt x="1478460" y="1417739"/>
                  <a:pt x="1486328" y="1424108"/>
                  <a:pt x="1486328" y="1430103"/>
                </a:cubicBezTo>
                <a:cubicBezTo>
                  <a:pt x="1492697" y="1439469"/>
                  <a:pt x="1497942" y="1457452"/>
                  <a:pt x="1502063" y="1484052"/>
                </a:cubicBezTo>
                <a:lnTo>
                  <a:pt x="1504873" y="1515523"/>
                </a:lnTo>
                <a:cubicBezTo>
                  <a:pt x="1502250" y="1535005"/>
                  <a:pt x="1497193" y="1560668"/>
                  <a:pt x="1489700" y="1592513"/>
                </a:cubicBezTo>
                <a:lnTo>
                  <a:pt x="1490262" y="1593637"/>
                </a:lnTo>
                <a:lnTo>
                  <a:pt x="1491386" y="1593637"/>
                </a:lnTo>
                <a:cubicBezTo>
                  <a:pt x="1505997" y="1589516"/>
                  <a:pt x="1513303" y="1585770"/>
                  <a:pt x="1513303" y="1582398"/>
                </a:cubicBezTo>
                <a:cubicBezTo>
                  <a:pt x="1509556" y="1576403"/>
                  <a:pt x="1507683" y="1572470"/>
                  <a:pt x="1507683" y="1570596"/>
                </a:cubicBezTo>
                <a:cubicBezTo>
                  <a:pt x="1516675" y="1570596"/>
                  <a:pt x="1521170" y="1567412"/>
                  <a:pt x="1521170" y="1561043"/>
                </a:cubicBezTo>
                <a:lnTo>
                  <a:pt x="1523980" y="1560481"/>
                </a:lnTo>
                <a:lnTo>
                  <a:pt x="1529600" y="1563291"/>
                </a:lnTo>
                <a:lnTo>
                  <a:pt x="1535220" y="1563291"/>
                </a:lnTo>
                <a:lnTo>
                  <a:pt x="1547021" y="1551489"/>
                </a:lnTo>
                <a:lnTo>
                  <a:pt x="1547583" y="1551489"/>
                </a:lnTo>
                <a:cubicBezTo>
                  <a:pt x="1566316" y="1569098"/>
                  <a:pt x="1579054" y="1583896"/>
                  <a:pt x="1585798" y="1595885"/>
                </a:cubicBezTo>
                <a:lnTo>
                  <a:pt x="1586922" y="1596447"/>
                </a:lnTo>
                <a:lnTo>
                  <a:pt x="1588046" y="1596447"/>
                </a:lnTo>
                <a:cubicBezTo>
                  <a:pt x="1591792" y="1594949"/>
                  <a:pt x="1597786" y="1582023"/>
                  <a:pt x="1606029" y="1557671"/>
                </a:cubicBezTo>
                <a:cubicBezTo>
                  <a:pt x="1611274" y="1555798"/>
                  <a:pt x="1616706" y="1549054"/>
                  <a:pt x="1622326" y="1537440"/>
                </a:cubicBezTo>
                <a:cubicBezTo>
                  <a:pt x="1625323" y="1534817"/>
                  <a:pt x="1628133" y="1533506"/>
                  <a:pt x="1630756" y="1533506"/>
                </a:cubicBezTo>
                <a:cubicBezTo>
                  <a:pt x="1636001" y="1533506"/>
                  <a:pt x="1645554" y="1537627"/>
                  <a:pt x="1659416" y="1545869"/>
                </a:cubicBezTo>
                <a:lnTo>
                  <a:pt x="1660540" y="1545869"/>
                </a:lnTo>
                <a:lnTo>
                  <a:pt x="1670094" y="1537440"/>
                </a:lnTo>
                <a:lnTo>
                  <a:pt x="1671780" y="1537440"/>
                </a:lnTo>
                <a:cubicBezTo>
                  <a:pt x="1676650" y="1537440"/>
                  <a:pt x="1680209" y="1547555"/>
                  <a:pt x="1682457" y="1567786"/>
                </a:cubicBezTo>
                <a:cubicBezTo>
                  <a:pt x="1682457" y="1572657"/>
                  <a:pt x="1680584" y="1576778"/>
                  <a:pt x="1676838" y="1580150"/>
                </a:cubicBezTo>
                <a:lnTo>
                  <a:pt x="1663350" y="1578464"/>
                </a:lnTo>
                <a:lnTo>
                  <a:pt x="1647053" y="1581274"/>
                </a:lnTo>
                <a:cubicBezTo>
                  <a:pt x="1644056" y="1581274"/>
                  <a:pt x="1638623" y="1578089"/>
                  <a:pt x="1630756" y="1571720"/>
                </a:cubicBezTo>
                <a:lnTo>
                  <a:pt x="1629070" y="1571720"/>
                </a:lnTo>
                <a:lnTo>
                  <a:pt x="1626822" y="1574530"/>
                </a:lnTo>
                <a:lnTo>
                  <a:pt x="1618392" y="1653769"/>
                </a:lnTo>
                <a:cubicBezTo>
                  <a:pt x="1618392" y="1659014"/>
                  <a:pt x="1620078" y="1667069"/>
                  <a:pt x="1623450" y="1677934"/>
                </a:cubicBezTo>
                <a:lnTo>
                  <a:pt x="1623450" y="1679620"/>
                </a:lnTo>
                <a:cubicBezTo>
                  <a:pt x="1623450" y="1680743"/>
                  <a:pt x="1621389" y="1682429"/>
                  <a:pt x="1617268" y="1684677"/>
                </a:cubicBezTo>
                <a:lnTo>
                  <a:pt x="1616706" y="1683553"/>
                </a:lnTo>
                <a:lnTo>
                  <a:pt x="1609962" y="1683553"/>
                </a:lnTo>
                <a:cubicBezTo>
                  <a:pt x="1593103" y="1683553"/>
                  <a:pt x="1579428" y="1674000"/>
                  <a:pt x="1568938" y="1654893"/>
                </a:cubicBezTo>
                <a:cubicBezTo>
                  <a:pt x="1568938" y="1653394"/>
                  <a:pt x="1566316" y="1649648"/>
                  <a:pt x="1561071" y="1643653"/>
                </a:cubicBezTo>
                <a:lnTo>
                  <a:pt x="1565004" y="1632976"/>
                </a:lnTo>
                <a:lnTo>
                  <a:pt x="1565004" y="1630728"/>
                </a:lnTo>
                <a:cubicBezTo>
                  <a:pt x="1560883" y="1607499"/>
                  <a:pt x="1556950" y="1594574"/>
                  <a:pt x="1553203" y="1591951"/>
                </a:cubicBezTo>
                <a:lnTo>
                  <a:pt x="1552641" y="1591951"/>
                </a:lnTo>
                <a:cubicBezTo>
                  <a:pt x="1544774" y="1598320"/>
                  <a:pt x="1540840" y="1602816"/>
                  <a:pt x="1540840" y="1605439"/>
                </a:cubicBezTo>
                <a:lnTo>
                  <a:pt x="1541964" y="1611620"/>
                </a:lnTo>
                <a:lnTo>
                  <a:pt x="1537468" y="1662760"/>
                </a:lnTo>
                <a:lnTo>
                  <a:pt x="1536344" y="1668380"/>
                </a:lnTo>
                <a:cubicBezTo>
                  <a:pt x="1536344" y="1671003"/>
                  <a:pt x="1539154" y="1673250"/>
                  <a:pt x="1544774" y="1675124"/>
                </a:cubicBezTo>
                <a:cubicBezTo>
                  <a:pt x="1548520" y="1677746"/>
                  <a:pt x="1557512" y="1688424"/>
                  <a:pt x="1571748" y="1707156"/>
                </a:cubicBezTo>
                <a:cubicBezTo>
                  <a:pt x="1587109" y="1718396"/>
                  <a:pt x="1596662" y="1727387"/>
                  <a:pt x="1600409" y="1734131"/>
                </a:cubicBezTo>
                <a:lnTo>
                  <a:pt x="1600409" y="1735817"/>
                </a:lnTo>
                <a:cubicBezTo>
                  <a:pt x="1600409" y="1738065"/>
                  <a:pt x="1599098" y="1739189"/>
                  <a:pt x="1596475" y="1739189"/>
                </a:cubicBezTo>
                <a:lnTo>
                  <a:pt x="1581302" y="1736941"/>
                </a:lnTo>
                <a:lnTo>
                  <a:pt x="1580178" y="1736941"/>
                </a:lnTo>
                <a:lnTo>
                  <a:pt x="1567814" y="1740875"/>
                </a:lnTo>
                <a:cubicBezTo>
                  <a:pt x="1546459" y="1737128"/>
                  <a:pt x="1529225" y="1735255"/>
                  <a:pt x="1516113" y="1735255"/>
                </a:cubicBezTo>
                <a:lnTo>
                  <a:pt x="1495882" y="1757172"/>
                </a:lnTo>
                <a:cubicBezTo>
                  <a:pt x="1481270" y="1767288"/>
                  <a:pt x="1468532" y="1772345"/>
                  <a:pt x="1457667" y="1772345"/>
                </a:cubicBezTo>
                <a:lnTo>
                  <a:pt x="1411023" y="1777403"/>
                </a:lnTo>
                <a:lnTo>
                  <a:pt x="1398660" y="1777403"/>
                </a:lnTo>
                <a:cubicBezTo>
                  <a:pt x="1391542" y="1777403"/>
                  <a:pt x="1384798" y="1774219"/>
                  <a:pt x="1378429" y="1767850"/>
                </a:cubicBezTo>
                <a:cubicBezTo>
                  <a:pt x="1373933" y="1766351"/>
                  <a:pt x="1370748" y="1764103"/>
                  <a:pt x="1368875" y="1761106"/>
                </a:cubicBezTo>
                <a:cubicBezTo>
                  <a:pt x="1368875" y="1759233"/>
                  <a:pt x="1378429" y="1757172"/>
                  <a:pt x="1397536" y="1754924"/>
                </a:cubicBezTo>
                <a:cubicBezTo>
                  <a:pt x="1429006" y="1744434"/>
                  <a:pt x="1445866" y="1736192"/>
                  <a:pt x="1448114" y="1730197"/>
                </a:cubicBezTo>
                <a:lnTo>
                  <a:pt x="1448114" y="1729635"/>
                </a:lnTo>
                <a:cubicBezTo>
                  <a:pt x="1448114" y="1727762"/>
                  <a:pt x="1444367" y="1726638"/>
                  <a:pt x="1436874" y="1726263"/>
                </a:cubicBezTo>
                <a:cubicBezTo>
                  <a:pt x="1433502" y="1726263"/>
                  <a:pt x="1430692" y="1715773"/>
                  <a:pt x="1428444" y="1694793"/>
                </a:cubicBezTo>
                <a:cubicBezTo>
                  <a:pt x="1438560" y="1665945"/>
                  <a:pt x="1443618" y="1647587"/>
                  <a:pt x="1443618" y="1639719"/>
                </a:cubicBezTo>
                <a:lnTo>
                  <a:pt x="1440808" y="1638595"/>
                </a:lnTo>
                <a:cubicBezTo>
                  <a:pt x="1438186" y="1638595"/>
                  <a:pt x="1419640" y="1646650"/>
                  <a:pt x="1385172" y="1662760"/>
                </a:cubicBezTo>
                <a:cubicBezTo>
                  <a:pt x="1361944" y="1673250"/>
                  <a:pt x="1345834" y="1678495"/>
                  <a:pt x="1336842" y="1678495"/>
                </a:cubicBezTo>
                <a:lnTo>
                  <a:pt x="1326165" y="1680743"/>
                </a:lnTo>
                <a:lnTo>
                  <a:pt x="1321107" y="1679620"/>
                </a:lnTo>
                <a:lnTo>
                  <a:pt x="1313802" y="1679620"/>
                </a:lnTo>
                <a:cubicBezTo>
                  <a:pt x="1298816" y="1679620"/>
                  <a:pt x="1289824" y="1673250"/>
                  <a:pt x="1286827" y="1660512"/>
                </a:cubicBezTo>
                <a:lnTo>
                  <a:pt x="1282893" y="1643653"/>
                </a:lnTo>
                <a:lnTo>
                  <a:pt x="1290760" y="1638595"/>
                </a:lnTo>
                <a:cubicBezTo>
                  <a:pt x="1297130" y="1645714"/>
                  <a:pt x="1303499" y="1649273"/>
                  <a:pt x="1309868" y="1649273"/>
                </a:cubicBezTo>
                <a:lnTo>
                  <a:pt x="1318298" y="1649273"/>
                </a:lnTo>
                <a:cubicBezTo>
                  <a:pt x="1337030" y="1649273"/>
                  <a:pt x="1368688" y="1639719"/>
                  <a:pt x="1413272" y="1620612"/>
                </a:cubicBezTo>
                <a:cubicBezTo>
                  <a:pt x="1440995" y="1614618"/>
                  <a:pt x="1454858" y="1608436"/>
                  <a:pt x="1454858" y="1602067"/>
                </a:cubicBezTo>
                <a:cubicBezTo>
                  <a:pt x="1467221" y="1556360"/>
                  <a:pt x="1473402" y="1523016"/>
                  <a:pt x="1473402" y="1502035"/>
                </a:cubicBezTo>
                <a:cubicBezTo>
                  <a:pt x="1473402" y="1460449"/>
                  <a:pt x="1467596" y="1435910"/>
                  <a:pt x="1455981" y="1428417"/>
                </a:cubicBezTo>
                <a:lnTo>
                  <a:pt x="1455981" y="1427293"/>
                </a:lnTo>
                <a:lnTo>
                  <a:pt x="1462725" y="1427293"/>
                </a:lnTo>
                <a:lnTo>
                  <a:pt x="1465535" y="1424483"/>
                </a:lnTo>
                <a:lnTo>
                  <a:pt x="1465535" y="1423921"/>
                </a:lnTo>
                <a:lnTo>
                  <a:pt x="1461039" y="1412119"/>
                </a:lnTo>
                <a:lnTo>
                  <a:pt x="1461601" y="1412119"/>
                </a:lnTo>
                <a:close/>
                <a:moveTo>
                  <a:pt x="3479244" y="1398632"/>
                </a:moveTo>
                <a:cubicBezTo>
                  <a:pt x="3494979" y="1406125"/>
                  <a:pt x="3511276" y="1423359"/>
                  <a:pt x="3528136" y="1450334"/>
                </a:cubicBezTo>
                <a:cubicBezTo>
                  <a:pt x="3528136" y="1453706"/>
                  <a:pt x="3529260" y="1455392"/>
                  <a:pt x="3531507" y="1455392"/>
                </a:cubicBezTo>
                <a:cubicBezTo>
                  <a:pt x="3552488" y="1435535"/>
                  <a:pt x="3566912" y="1425607"/>
                  <a:pt x="3574780" y="1425607"/>
                </a:cubicBezTo>
                <a:lnTo>
                  <a:pt x="3575903" y="1424483"/>
                </a:lnTo>
                <a:lnTo>
                  <a:pt x="3576465" y="1425607"/>
                </a:lnTo>
                <a:lnTo>
                  <a:pt x="3587143" y="1425607"/>
                </a:lnTo>
                <a:lnTo>
                  <a:pt x="3610746" y="1426731"/>
                </a:lnTo>
                <a:lnTo>
                  <a:pt x="3615804" y="1425607"/>
                </a:lnTo>
                <a:cubicBezTo>
                  <a:pt x="3626294" y="1425607"/>
                  <a:pt x="3638470" y="1431039"/>
                  <a:pt x="3652332" y="1441904"/>
                </a:cubicBezTo>
                <a:cubicBezTo>
                  <a:pt x="3655704" y="1441904"/>
                  <a:pt x="3663572" y="1453331"/>
                  <a:pt x="3675935" y="1476185"/>
                </a:cubicBezTo>
                <a:cubicBezTo>
                  <a:pt x="3683053" y="1483678"/>
                  <a:pt x="3686612" y="1491920"/>
                  <a:pt x="3686612" y="1500911"/>
                </a:cubicBezTo>
                <a:cubicBezTo>
                  <a:pt x="3686612" y="1503909"/>
                  <a:pt x="3683428" y="1507468"/>
                  <a:pt x="3677059" y="1511589"/>
                </a:cubicBezTo>
                <a:cubicBezTo>
                  <a:pt x="3677059" y="1514961"/>
                  <a:pt x="3672001" y="1518707"/>
                  <a:pt x="3661886" y="1522829"/>
                </a:cubicBezTo>
                <a:lnTo>
                  <a:pt x="3660762" y="1522266"/>
                </a:lnTo>
                <a:lnTo>
                  <a:pt x="3659638" y="1522266"/>
                </a:lnTo>
                <a:lnTo>
                  <a:pt x="3621423" y="1521143"/>
                </a:lnTo>
                <a:lnTo>
                  <a:pt x="3621423" y="1522266"/>
                </a:lnTo>
                <a:lnTo>
                  <a:pt x="3620299" y="1521143"/>
                </a:lnTo>
                <a:lnTo>
                  <a:pt x="3596697" y="1522266"/>
                </a:lnTo>
                <a:lnTo>
                  <a:pt x="3570846" y="1522266"/>
                </a:lnTo>
                <a:lnTo>
                  <a:pt x="3529822" y="1533506"/>
                </a:lnTo>
                <a:lnTo>
                  <a:pt x="3528698" y="1532382"/>
                </a:lnTo>
                <a:lnTo>
                  <a:pt x="3524202" y="1532382"/>
                </a:lnTo>
                <a:lnTo>
                  <a:pt x="3515210" y="1535192"/>
                </a:lnTo>
                <a:lnTo>
                  <a:pt x="3515210" y="1534630"/>
                </a:lnTo>
                <a:cubicBezTo>
                  <a:pt x="3532819" y="1519644"/>
                  <a:pt x="3560543" y="1505033"/>
                  <a:pt x="3598382" y="1490796"/>
                </a:cubicBezTo>
                <a:cubicBezTo>
                  <a:pt x="3612619" y="1486675"/>
                  <a:pt x="3619738" y="1482741"/>
                  <a:pt x="3619738" y="1478994"/>
                </a:cubicBezTo>
                <a:lnTo>
                  <a:pt x="3619738" y="1476185"/>
                </a:lnTo>
                <a:cubicBezTo>
                  <a:pt x="3619738" y="1470940"/>
                  <a:pt x="3612432" y="1467380"/>
                  <a:pt x="3597820" y="1465507"/>
                </a:cubicBezTo>
                <a:cubicBezTo>
                  <a:pt x="3588080" y="1461011"/>
                  <a:pt x="3578526" y="1458576"/>
                  <a:pt x="3569160" y="1458201"/>
                </a:cubicBezTo>
                <a:lnTo>
                  <a:pt x="3564102" y="1458201"/>
                </a:lnTo>
                <a:cubicBezTo>
                  <a:pt x="3559606" y="1461199"/>
                  <a:pt x="3548554" y="1474124"/>
                  <a:pt x="3530945" y="1496978"/>
                </a:cubicBezTo>
                <a:cubicBezTo>
                  <a:pt x="3520081" y="1507093"/>
                  <a:pt x="3514648" y="1515523"/>
                  <a:pt x="3514648" y="1522266"/>
                </a:cubicBezTo>
                <a:cubicBezTo>
                  <a:pt x="3508654" y="1531633"/>
                  <a:pt x="3496852" y="1539126"/>
                  <a:pt x="3479244" y="1544745"/>
                </a:cubicBezTo>
                <a:cubicBezTo>
                  <a:pt x="3479244" y="1546244"/>
                  <a:pt x="3476059" y="1547368"/>
                  <a:pt x="3469690" y="1548117"/>
                </a:cubicBezTo>
                <a:lnTo>
                  <a:pt x="3461822" y="1546993"/>
                </a:lnTo>
                <a:cubicBezTo>
                  <a:pt x="3457327" y="1548117"/>
                  <a:pt x="3450958" y="1558046"/>
                  <a:pt x="3442715" y="1576778"/>
                </a:cubicBezTo>
                <a:cubicBezTo>
                  <a:pt x="3436346" y="1591764"/>
                  <a:pt x="3433162" y="1606375"/>
                  <a:pt x="3433162" y="1620612"/>
                </a:cubicBezTo>
                <a:cubicBezTo>
                  <a:pt x="3435784" y="1623984"/>
                  <a:pt x="3437658" y="1629042"/>
                  <a:pt x="3438782" y="1635785"/>
                </a:cubicBezTo>
                <a:lnTo>
                  <a:pt x="3438220" y="1641405"/>
                </a:lnTo>
                <a:lnTo>
                  <a:pt x="3441029" y="1645339"/>
                </a:lnTo>
                <a:lnTo>
                  <a:pt x="3442715" y="1645339"/>
                </a:lnTo>
                <a:cubicBezTo>
                  <a:pt x="3463321" y="1638221"/>
                  <a:pt x="3481117" y="1631290"/>
                  <a:pt x="3496103" y="1624546"/>
                </a:cubicBezTo>
                <a:cubicBezTo>
                  <a:pt x="3502097" y="1609560"/>
                  <a:pt x="3505095" y="1594574"/>
                  <a:pt x="3505095" y="1579588"/>
                </a:cubicBezTo>
                <a:lnTo>
                  <a:pt x="3505095" y="1576778"/>
                </a:lnTo>
                <a:lnTo>
                  <a:pt x="3498351" y="1568910"/>
                </a:lnTo>
                <a:lnTo>
                  <a:pt x="3498351" y="1567224"/>
                </a:lnTo>
                <a:cubicBezTo>
                  <a:pt x="3499100" y="1563853"/>
                  <a:pt x="3502285" y="1561605"/>
                  <a:pt x="3507904" y="1560481"/>
                </a:cubicBezTo>
                <a:cubicBezTo>
                  <a:pt x="3507904" y="1555236"/>
                  <a:pt x="3510152" y="1552613"/>
                  <a:pt x="3514648" y="1552613"/>
                </a:cubicBezTo>
                <a:lnTo>
                  <a:pt x="3518582" y="1552613"/>
                </a:lnTo>
                <a:cubicBezTo>
                  <a:pt x="3526824" y="1552613"/>
                  <a:pt x="3531507" y="1558420"/>
                  <a:pt x="3532631" y="1570034"/>
                </a:cubicBezTo>
                <a:lnTo>
                  <a:pt x="3532631" y="1581274"/>
                </a:lnTo>
                <a:lnTo>
                  <a:pt x="3527012" y="1608811"/>
                </a:lnTo>
                <a:lnTo>
                  <a:pt x="3529822" y="1608811"/>
                </a:lnTo>
                <a:cubicBezTo>
                  <a:pt x="3548929" y="1604690"/>
                  <a:pt x="3558482" y="1600568"/>
                  <a:pt x="3558482" y="1596447"/>
                </a:cubicBezTo>
                <a:lnTo>
                  <a:pt x="3558482" y="1594761"/>
                </a:lnTo>
                <a:cubicBezTo>
                  <a:pt x="3558482" y="1589891"/>
                  <a:pt x="3556796" y="1585770"/>
                  <a:pt x="3553424" y="1582398"/>
                </a:cubicBezTo>
                <a:cubicBezTo>
                  <a:pt x="3554923" y="1579775"/>
                  <a:pt x="3556984" y="1578464"/>
                  <a:pt x="3559606" y="1578464"/>
                </a:cubicBezTo>
                <a:lnTo>
                  <a:pt x="3568036" y="1579588"/>
                </a:lnTo>
                <a:cubicBezTo>
                  <a:pt x="3571033" y="1576965"/>
                  <a:pt x="3572532" y="1571533"/>
                  <a:pt x="3572532" y="1563291"/>
                </a:cubicBezTo>
                <a:lnTo>
                  <a:pt x="3576465" y="1561043"/>
                </a:lnTo>
                <a:cubicBezTo>
                  <a:pt x="3581711" y="1561043"/>
                  <a:pt x="3585832" y="1566288"/>
                  <a:pt x="3588829" y="1576778"/>
                </a:cubicBezTo>
                <a:lnTo>
                  <a:pt x="3587143" y="1586894"/>
                </a:lnTo>
                <a:lnTo>
                  <a:pt x="3587143" y="1589141"/>
                </a:lnTo>
                <a:lnTo>
                  <a:pt x="3589953" y="1591951"/>
                </a:lnTo>
                <a:cubicBezTo>
                  <a:pt x="3601192" y="1590453"/>
                  <a:pt x="3610746" y="1588580"/>
                  <a:pt x="3618614" y="1586332"/>
                </a:cubicBezTo>
                <a:cubicBezTo>
                  <a:pt x="3642966" y="1586332"/>
                  <a:pt x="3670128" y="1594199"/>
                  <a:pt x="3700100" y="1609935"/>
                </a:cubicBezTo>
                <a:lnTo>
                  <a:pt x="3711339" y="1609935"/>
                </a:lnTo>
                <a:cubicBezTo>
                  <a:pt x="3730447" y="1626045"/>
                  <a:pt x="3740000" y="1636535"/>
                  <a:pt x="3740000" y="1641405"/>
                </a:cubicBezTo>
                <a:cubicBezTo>
                  <a:pt x="3736254" y="1654893"/>
                  <a:pt x="3725763" y="1661636"/>
                  <a:pt x="3708530" y="1661636"/>
                </a:cubicBezTo>
                <a:cubicBezTo>
                  <a:pt x="3687549" y="1656391"/>
                  <a:pt x="3666756" y="1652457"/>
                  <a:pt x="3646150" y="1649835"/>
                </a:cubicBezTo>
                <a:cubicBezTo>
                  <a:pt x="3640531" y="1646088"/>
                  <a:pt x="3637721" y="1643653"/>
                  <a:pt x="3637721" y="1642529"/>
                </a:cubicBezTo>
                <a:lnTo>
                  <a:pt x="3637721" y="1640281"/>
                </a:lnTo>
                <a:cubicBezTo>
                  <a:pt x="3650459" y="1636160"/>
                  <a:pt x="3656828" y="1632788"/>
                  <a:pt x="3656828" y="1630166"/>
                </a:cubicBezTo>
                <a:lnTo>
                  <a:pt x="3656828" y="1629042"/>
                </a:lnTo>
                <a:cubicBezTo>
                  <a:pt x="3650459" y="1623797"/>
                  <a:pt x="3636409" y="1619301"/>
                  <a:pt x="3614680" y="1615554"/>
                </a:cubicBezTo>
                <a:cubicBezTo>
                  <a:pt x="3596322" y="1615554"/>
                  <a:pt x="3587143" y="1617428"/>
                  <a:pt x="3587143" y="1621174"/>
                </a:cubicBezTo>
                <a:cubicBezTo>
                  <a:pt x="3583771" y="1674374"/>
                  <a:pt x="3580212" y="1700974"/>
                  <a:pt x="3576465" y="1700974"/>
                </a:cubicBezTo>
                <a:lnTo>
                  <a:pt x="3576465" y="1707156"/>
                </a:lnTo>
                <a:cubicBezTo>
                  <a:pt x="3576465" y="1709404"/>
                  <a:pt x="3586956" y="1713338"/>
                  <a:pt x="3607936" y="1718958"/>
                </a:cubicBezTo>
                <a:lnTo>
                  <a:pt x="3610184" y="1716710"/>
                </a:lnTo>
                <a:lnTo>
                  <a:pt x="3610184" y="1715024"/>
                </a:lnTo>
                <a:cubicBezTo>
                  <a:pt x="3606437" y="1702286"/>
                  <a:pt x="3600068" y="1686363"/>
                  <a:pt x="3591077" y="1667256"/>
                </a:cubicBezTo>
                <a:lnTo>
                  <a:pt x="3591639" y="1666132"/>
                </a:lnTo>
                <a:lnTo>
                  <a:pt x="3592763" y="1666132"/>
                </a:lnTo>
                <a:cubicBezTo>
                  <a:pt x="3602129" y="1680743"/>
                  <a:pt x="3608498" y="1688049"/>
                  <a:pt x="3611870" y="1688049"/>
                </a:cubicBezTo>
                <a:cubicBezTo>
                  <a:pt x="3614867" y="1688049"/>
                  <a:pt x="3617115" y="1687113"/>
                  <a:pt x="3618614" y="1685239"/>
                </a:cubicBezTo>
                <a:cubicBezTo>
                  <a:pt x="3628354" y="1690859"/>
                  <a:pt x="3638283" y="1703035"/>
                  <a:pt x="3648398" y="1721768"/>
                </a:cubicBezTo>
                <a:cubicBezTo>
                  <a:pt x="3652145" y="1728137"/>
                  <a:pt x="3659825" y="1736004"/>
                  <a:pt x="3671439" y="1745371"/>
                </a:cubicBezTo>
                <a:cubicBezTo>
                  <a:pt x="3675560" y="1752114"/>
                  <a:pt x="3677621" y="1758296"/>
                  <a:pt x="3677621" y="1763916"/>
                </a:cubicBezTo>
                <a:cubicBezTo>
                  <a:pt x="3671626" y="1771409"/>
                  <a:pt x="3666007" y="1775155"/>
                  <a:pt x="3660762" y="1775155"/>
                </a:cubicBezTo>
                <a:lnTo>
                  <a:pt x="3620299" y="1758858"/>
                </a:lnTo>
                <a:cubicBezTo>
                  <a:pt x="3594074" y="1745745"/>
                  <a:pt x="3577215" y="1739189"/>
                  <a:pt x="3569722" y="1739189"/>
                </a:cubicBezTo>
                <a:cubicBezTo>
                  <a:pt x="3566725" y="1739564"/>
                  <a:pt x="3562041" y="1745932"/>
                  <a:pt x="3555672" y="1758296"/>
                </a:cubicBezTo>
                <a:cubicBezTo>
                  <a:pt x="3535816" y="1773657"/>
                  <a:pt x="3519519" y="1782461"/>
                  <a:pt x="3506781" y="1784709"/>
                </a:cubicBezTo>
                <a:lnTo>
                  <a:pt x="3505657" y="1785833"/>
                </a:lnTo>
                <a:cubicBezTo>
                  <a:pt x="3501910" y="1786207"/>
                  <a:pt x="3500037" y="1786769"/>
                  <a:pt x="3500037" y="1787519"/>
                </a:cubicBezTo>
                <a:lnTo>
                  <a:pt x="3495541" y="1786957"/>
                </a:lnTo>
                <a:cubicBezTo>
                  <a:pt x="3479056" y="1786957"/>
                  <a:pt x="3463696" y="1785833"/>
                  <a:pt x="3449459" y="1783585"/>
                </a:cubicBezTo>
                <a:cubicBezTo>
                  <a:pt x="3426231" y="1785833"/>
                  <a:pt x="3410308" y="1787893"/>
                  <a:pt x="3401691" y="1789767"/>
                </a:cubicBezTo>
                <a:cubicBezTo>
                  <a:pt x="3393824" y="1789767"/>
                  <a:pt x="3387829" y="1785645"/>
                  <a:pt x="3383708" y="1777403"/>
                </a:cubicBezTo>
                <a:lnTo>
                  <a:pt x="3383708" y="1775155"/>
                </a:lnTo>
                <a:lnTo>
                  <a:pt x="3386518" y="1775155"/>
                </a:lnTo>
                <a:lnTo>
                  <a:pt x="3510714" y="1743685"/>
                </a:lnTo>
                <a:cubicBezTo>
                  <a:pt x="3523452" y="1738814"/>
                  <a:pt x="3530758" y="1734319"/>
                  <a:pt x="3532631" y="1730197"/>
                </a:cubicBezTo>
                <a:cubicBezTo>
                  <a:pt x="3532631" y="1725327"/>
                  <a:pt x="3515772" y="1719707"/>
                  <a:pt x="3482054" y="1713338"/>
                </a:cubicBezTo>
                <a:cubicBezTo>
                  <a:pt x="3475685" y="1713338"/>
                  <a:pt x="3468941" y="1715211"/>
                  <a:pt x="3461822" y="1718958"/>
                </a:cubicBezTo>
                <a:cubicBezTo>
                  <a:pt x="3458451" y="1718958"/>
                  <a:pt x="3456577" y="1714837"/>
                  <a:pt x="3456203" y="1706594"/>
                </a:cubicBezTo>
                <a:cubicBezTo>
                  <a:pt x="3456952" y="1698352"/>
                  <a:pt x="3460699" y="1689361"/>
                  <a:pt x="3467442" y="1679620"/>
                </a:cubicBezTo>
                <a:cubicBezTo>
                  <a:pt x="3467442" y="1676997"/>
                  <a:pt x="3470065" y="1672501"/>
                  <a:pt x="3475310" y="1666132"/>
                </a:cubicBezTo>
                <a:lnTo>
                  <a:pt x="3475310" y="1662760"/>
                </a:lnTo>
                <a:lnTo>
                  <a:pt x="3473624" y="1660512"/>
                </a:lnTo>
                <a:cubicBezTo>
                  <a:pt x="3466131" y="1660512"/>
                  <a:pt x="3447211" y="1668567"/>
                  <a:pt x="3416865" y="1684677"/>
                </a:cubicBezTo>
                <a:cubicBezTo>
                  <a:pt x="3395135" y="1699289"/>
                  <a:pt x="3374904" y="1706594"/>
                  <a:pt x="3356171" y="1706594"/>
                </a:cubicBezTo>
                <a:lnTo>
                  <a:pt x="3352799" y="1706594"/>
                </a:lnTo>
                <a:cubicBezTo>
                  <a:pt x="3330695" y="1703597"/>
                  <a:pt x="3319643" y="1695542"/>
                  <a:pt x="3319643" y="1682429"/>
                </a:cubicBezTo>
                <a:lnTo>
                  <a:pt x="3319643" y="1681867"/>
                </a:lnTo>
                <a:cubicBezTo>
                  <a:pt x="3325637" y="1681867"/>
                  <a:pt x="3328822" y="1677934"/>
                  <a:pt x="3329196" y="1670066"/>
                </a:cubicBezTo>
                <a:lnTo>
                  <a:pt x="3330882" y="1670066"/>
                </a:lnTo>
                <a:cubicBezTo>
                  <a:pt x="3338750" y="1675311"/>
                  <a:pt x="3349053" y="1677934"/>
                  <a:pt x="3361791" y="1677934"/>
                </a:cubicBezTo>
                <a:lnTo>
                  <a:pt x="3364601" y="1677934"/>
                </a:lnTo>
                <a:cubicBezTo>
                  <a:pt x="3378838" y="1677934"/>
                  <a:pt x="3399818" y="1669691"/>
                  <a:pt x="3427542" y="1653207"/>
                </a:cubicBezTo>
                <a:lnTo>
                  <a:pt x="3428666" y="1649835"/>
                </a:lnTo>
                <a:cubicBezTo>
                  <a:pt x="3428666" y="1648336"/>
                  <a:pt x="3423796" y="1645152"/>
                  <a:pt x="3414055" y="1640281"/>
                </a:cubicBezTo>
                <a:cubicBezTo>
                  <a:pt x="3414055" y="1638408"/>
                  <a:pt x="3410683" y="1635973"/>
                  <a:pt x="3403939" y="1632976"/>
                </a:cubicBezTo>
                <a:lnTo>
                  <a:pt x="3390452" y="1623422"/>
                </a:lnTo>
                <a:lnTo>
                  <a:pt x="3383708" y="1605439"/>
                </a:lnTo>
                <a:cubicBezTo>
                  <a:pt x="3380711" y="1605439"/>
                  <a:pt x="3378463" y="1596073"/>
                  <a:pt x="3376964" y="1577340"/>
                </a:cubicBezTo>
                <a:cubicBezTo>
                  <a:pt x="3376964" y="1570596"/>
                  <a:pt x="3379587" y="1561417"/>
                  <a:pt x="3384832" y="1549803"/>
                </a:cubicBezTo>
                <a:cubicBezTo>
                  <a:pt x="3388204" y="1538189"/>
                  <a:pt x="3396071" y="1525826"/>
                  <a:pt x="3408435" y="1512713"/>
                </a:cubicBezTo>
                <a:cubicBezTo>
                  <a:pt x="3456390" y="1470752"/>
                  <a:pt x="3480368" y="1445276"/>
                  <a:pt x="3480368" y="1436284"/>
                </a:cubicBezTo>
                <a:lnTo>
                  <a:pt x="3480368" y="1431227"/>
                </a:lnTo>
                <a:cubicBezTo>
                  <a:pt x="3475123" y="1420362"/>
                  <a:pt x="3472500" y="1413618"/>
                  <a:pt x="3472500" y="1410995"/>
                </a:cubicBezTo>
                <a:lnTo>
                  <a:pt x="3472500" y="1403690"/>
                </a:lnTo>
                <a:cubicBezTo>
                  <a:pt x="3473249" y="1401817"/>
                  <a:pt x="3475497" y="1400131"/>
                  <a:pt x="3479244" y="1398632"/>
                </a:cubicBezTo>
                <a:close/>
                <a:moveTo>
                  <a:pt x="2824324" y="1373343"/>
                </a:moveTo>
                <a:lnTo>
                  <a:pt x="2825448" y="1373343"/>
                </a:lnTo>
                <a:lnTo>
                  <a:pt x="2826572" y="1374467"/>
                </a:lnTo>
                <a:cubicBezTo>
                  <a:pt x="2828445" y="1376340"/>
                  <a:pt x="2830880" y="1377277"/>
                  <a:pt x="2833877" y="1377277"/>
                </a:cubicBezTo>
                <a:cubicBezTo>
                  <a:pt x="2834627" y="1379899"/>
                  <a:pt x="2838560" y="1383459"/>
                  <a:pt x="2845679" y="1387954"/>
                </a:cubicBezTo>
                <a:cubicBezTo>
                  <a:pt x="2852423" y="1397695"/>
                  <a:pt x="2855794" y="1404064"/>
                  <a:pt x="2855794" y="1407062"/>
                </a:cubicBezTo>
                <a:lnTo>
                  <a:pt x="2855794" y="1415491"/>
                </a:lnTo>
                <a:cubicBezTo>
                  <a:pt x="2851673" y="1423359"/>
                  <a:pt x="2845679" y="1427293"/>
                  <a:pt x="2837811" y="1427293"/>
                </a:cubicBezTo>
                <a:lnTo>
                  <a:pt x="2837811" y="1428979"/>
                </a:lnTo>
                <a:cubicBezTo>
                  <a:pt x="2846803" y="1431227"/>
                  <a:pt x="2863662" y="1441717"/>
                  <a:pt x="2888389" y="1460449"/>
                </a:cubicBezTo>
                <a:lnTo>
                  <a:pt x="2920984" y="1493044"/>
                </a:lnTo>
                <a:cubicBezTo>
                  <a:pt x="2956201" y="1518895"/>
                  <a:pt x="2982239" y="1533131"/>
                  <a:pt x="2999098" y="1535754"/>
                </a:cubicBezTo>
                <a:lnTo>
                  <a:pt x="3005842" y="1538564"/>
                </a:lnTo>
                <a:lnTo>
                  <a:pt x="3010900" y="1536878"/>
                </a:lnTo>
                <a:cubicBezTo>
                  <a:pt x="3013522" y="1536878"/>
                  <a:pt x="3021390" y="1542310"/>
                  <a:pt x="3034502" y="1553175"/>
                </a:cubicBezTo>
                <a:cubicBezTo>
                  <a:pt x="3046491" y="1556172"/>
                  <a:pt x="3052486" y="1559919"/>
                  <a:pt x="3052486" y="1564415"/>
                </a:cubicBezTo>
                <a:lnTo>
                  <a:pt x="3065973" y="1577902"/>
                </a:lnTo>
                <a:lnTo>
                  <a:pt x="3061477" y="1580712"/>
                </a:lnTo>
                <a:lnTo>
                  <a:pt x="3060353" y="1580150"/>
                </a:lnTo>
                <a:lnTo>
                  <a:pt x="3059229" y="1580712"/>
                </a:lnTo>
                <a:lnTo>
                  <a:pt x="3058667" y="1580712"/>
                </a:lnTo>
                <a:lnTo>
                  <a:pt x="3057543" y="1580150"/>
                </a:lnTo>
                <a:lnTo>
                  <a:pt x="3054734" y="1580712"/>
                </a:lnTo>
                <a:lnTo>
                  <a:pt x="3051924" y="1580150"/>
                </a:lnTo>
                <a:lnTo>
                  <a:pt x="3046304" y="1587456"/>
                </a:lnTo>
                <a:lnTo>
                  <a:pt x="3045180" y="1588580"/>
                </a:lnTo>
                <a:lnTo>
                  <a:pt x="3045180" y="1589704"/>
                </a:lnTo>
                <a:lnTo>
                  <a:pt x="3040122" y="1588580"/>
                </a:lnTo>
                <a:lnTo>
                  <a:pt x="3038436" y="1588580"/>
                </a:lnTo>
                <a:cubicBezTo>
                  <a:pt x="3036563" y="1590453"/>
                  <a:pt x="3033753" y="1591389"/>
                  <a:pt x="3030007" y="1591389"/>
                </a:cubicBezTo>
                <a:lnTo>
                  <a:pt x="3030007" y="1593075"/>
                </a:lnTo>
                <a:lnTo>
                  <a:pt x="3028883" y="1593075"/>
                </a:lnTo>
                <a:cubicBezTo>
                  <a:pt x="3031880" y="1597197"/>
                  <a:pt x="3033379" y="1600194"/>
                  <a:pt x="3033379" y="1602067"/>
                </a:cubicBezTo>
                <a:lnTo>
                  <a:pt x="3034502" y="1602067"/>
                </a:lnTo>
                <a:lnTo>
                  <a:pt x="3034502" y="1599819"/>
                </a:lnTo>
                <a:lnTo>
                  <a:pt x="3035626" y="1599819"/>
                </a:lnTo>
                <a:lnTo>
                  <a:pt x="3037312" y="1602067"/>
                </a:lnTo>
                <a:lnTo>
                  <a:pt x="3036750" y="1602629"/>
                </a:lnTo>
                <a:lnTo>
                  <a:pt x="3027197" y="1602629"/>
                </a:lnTo>
                <a:cubicBezTo>
                  <a:pt x="3027197" y="1606750"/>
                  <a:pt x="3026073" y="1608811"/>
                  <a:pt x="3023825" y="1608811"/>
                </a:cubicBezTo>
                <a:cubicBezTo>
                  <a:pt x="2990106" y="1604315"/>
                  <a:pt x="2967815" y="1599444"/>
                  <a:pt x="2956950" y="1594199"/>
                </a:cubicBezTo>
                <a:cubicBezTo>
                  <a:pt x="2937843" y="1584833"/>
                  <a:pt x="2922669" y="1575654"/>
                  <a:pt x="2911430" y="1566662"/>
                </a:cubicBezTo>
                <a:lnTo>
                  <a:pt x="2894009" y="1554299"/>
                </a:lnTo>
                <a:cubicBezTo>
                  <a:pt x="2879397" y="1539313"/>
                  <a:pt x="2866659" y="1524327"/>
                  <a:pt x="2855794" y="1509341"/>
                </a:cubicBezTo>
                <a:cubicBezTo>
                  <a:pt x="2843056" y="1492107"/>
                  <a:pt x="2828820" y="1476372"/>
                  <a:pt x="2813084" y="1462135"/>
                </a:cubicBezTo>
                <a:lnTo>
                  <a:pt x="2811960" y="1462135"/>
                </a:lnTo>
                <a:cubicBezTo>
                  <a:pt x="2804093" y="1482741"/>
                  <a:pt x="2799035" y="1494542"/>
                  <a:pt x="2796787" y="1497540"/>
                </a:cubicBezTo>
                <a:cubicBezTo>
                  <a:pt x="2796787" y="1501661"/>
                  <a:pt x="2795850" y="1504283"/>
                  <a:pt x="2793977" y="1505407"/>
                </a:cubicBezTo>
                <a:lnTo>
                  <a:pt x="2776556" y="1551489"/>
                </a:lnTo>
                <a:lnTo>
                  <a:pt x="2775432" y="1555985"/>
                </a:lnTo>
                <a:cubicBezTo>
                  <a:pt x="2790043" y="1552988"/>
                  <a:pt x="2802220" y="1546993"/>
                  <a:pt x="2811960" y="1538002"/>
                </a:cubicBezTo>
                <a:lnTo>
                  <a:pt x="2815894" y="1538002"/>
                </a:lnTo>
                <a:lnTo>
                  <a:pt x="2835001" y="1544745"/>
                </a:lnTo>
                <a:lnTo>
                  <a:pt x="2836125" y="1543622"/>
                </a:lnTo>
                <a:lnTo>
                  <a:pt x="2836687" y="1543622"/>
                </a:lnTo>
                <a:cubicBezTo>
                  <a:pt x="2854670" y="1543622"/>
                  <a:pt x="2869282" y="1546431"/>
                  <a:pt x="2880521" y="1552051"/>
                </a:cubicBezTo>
                <a:cubicBezTo>
                  <a:pt x="2890262" y="1552801"/>
                  <a:pt x="2895133" y="1555798"/>
                  <a:pt x="2895133" y="1561043"/>
                </a:cubicBezTo>
                <a:lnTo>
                  <a:pt x="2896818" y="1563853"/>
                </a:lnTo>
                <a:lnTo>
                  <a:pt x="2884455" y="1573968"/>
                </a:lnTo>
                <a:lnTo>
                  <a:pt x="2883893" y="1579026"/>
                </a:lnTo>
                <a:lnTo>
                  <a:pt x="2884455" y="1580150"/>
                </a:lnTo>
                <a:cubicBezTo>
                  <a:pt x="2879585" y="1580150"/>
                  <a:pt x="2874902" y="1582960"/>
                  <a:pt x="2870406" y="1588580"/>
                </a:cubicBezTo>
                <a:cubicBezTo>
                  <a:pt x="2865161" y="1588580"/>
                  <a:pt x="2862538" y="1590827"/>
                  <a:pt x="2862538" y="1595323"/>
                </a:cubicBezTo>
                <a:cubicBezTo>
                  <a:pt x="2864037" y="1599819"/>
                  <a:pt x="2866285" y="1602067"/>
                  <a:pt x="2869282" y="1602067"/>
                </a:cubicBezTo>
                <a:lnTo>
                  <a:pt x="2869282" y="1603753"/>
                </a:lnTo>
                <a:cubicBezTo>
                  <a:pt x="2865910" y="1603753"/>
                  <a:pt x="2862725" y="1605439"/>
                  <a:pt x="2859728" y="1608811"/>
                </a:cubicBezTo>
                <a:cubicBezTo>
                  <a:pt x="2847739" y="1608811"/>
                  <a:pt x="2832192" y="1612557"/>
                  <a:pt x="2813084" y="1620050"/>
                </a:cubicBezTo>
                <a:cubicBezTo>
                  <a:pt x="2808214" y="1625295"/>
                  <a:pt x="2798286" y="1627918"/>
                  <a:pt x="2783300" y="1627918"/>
                </a:cubicBezTo>
                <a:cubicBezTo>
                  <a:pt x="2780302" y="1627918"/>
                  <a:pt x="2775245" y="1623609"/>
                  <a:pt x="2768126" y="1614992"/>
                </a:cubicBezTo>
                <a:cubicBezTo>
                  <a:pt x="2760259" y="1610871"/>
                  <a:pt x="2755201" y="1608811"/>
                  <a:pt x="2752953" y="1608811"/>
                </a:cubicBezTo>
                <a:cubicBezTo>
                  <a:pt x="2747333" y="1624546"/>
                  <a:pt x="2743399" y="1633350"/>
                  <a:pt x="2741152" y="1635223"/>
                </a:cubicBezTo>
                <a:cubicBezTo>
                  <a:pt x="2736281" y="1641593"/>
                  <a:pt x="2732160" y="1648336"/>
                  <a:pt x="2728788" y="1655455"/>
                </a:cubicBezTo>
                <a:cubicBezTo>
                  <a:pt x="2719422" y="1667443"/>
                  <a:pt x="2713989" y="1673438"/>
                  <a:pt x="2712491" y="1673438"/>
                </a:cubicBezTo>
                <a:lnTo>
                  <a:pt x="2695632" y="1688049"/>
                </a:lnTo>
                <a:lnTo>
                  <a:pt x="2689450" y="1690859"/>
                </a:lnTo>
                <a:lnTo>
                  <a:pt x="2684954" y="1690859"/>
                </a:lnTo>
                <a:cubicBezTo>
                  <a:pt x="2682706" y="1689735"/>
                  <a:pt x="2679522" y="1686738"/>
                  <a:pt x="2675400" y="1681867"/>
                </a:cubicBezTo>
                <a:cubicBezTo>
                  <a:pt x="2663037" y="1676997"/>
                  <a:pt x="2651610" y="1669691"/>
                  <a:pt x="2641120" y="1659950"/>
                </a:cubicBezTo>
                <a:lnTo>
                  <a:pt x="2641682" y="1656578"/>
                </a:lnTo>
                <a:lnTo>
                  <a:pt x="2641120" y="1655455"/>
                </a:lnTo>
                <a:cubicBezTo>
                  <a:pt x="2641120" y="1646463"/>
                  <a:pt x="2642993" y="1641967"/>
                  <a:pt x="2646740" y="1641967"/>
                </a:cubicBezTo>
                <a:cubicBezTo>
                  <a:pt x="2649362" y="1640843"/>
                  <a:pt x="2651610" y="1634474"/>
                  <a:pt x="2653483" y="1622860"/>
                </a:cubicBezTo>
                <a:cubicBezTo>
                  <a:pt x="2658728" y="1610497"/>
                  <a:pt x="2668657" y="1594012"/>
                  <a:pt x="2683268" y="1573406"/>
                </a:cubicBezTo>
                <a:lnTo>
                  <a:pt x="2683268" y="1576216"/>
                </a:lnTo>
                <a:cubicBezTo>
                  <a:pt x="2678023" y="1584458"/>
                  <a:pt x="2674089" y="1597197"/>
                  <a:pt x="2671466" y="1614430"/>
                </a:cubicBezTo>
                <a:lnTo>
                  <a:pt x="2672591" y="1614992"/>
                </a:lnTo>
                <a:lnTo>
                  <a:pt x="2672591" y="1616116"/>
                </a:lnTo>
                <a:lnTo>
                  <a:pt x="2671466" y="1617240"/>
                </a:lnTo>
                <a:cubicBezTo>
                  <a:pt x="2674089" y="1623609"/>
                  <a:pt x="2675962" y="1626794"/>
                  <a:pt x="2677086" y="1626794"/>
                </a:cubicBezTo>
                <a:lnTo>
                  <a:pt x="2678210" y="1626794"/>
                </a:lnTo>
                <a:lnTo>
                  <a:pt x="2679334" y="1621736"/>
                </a:lnTo>
                <a:lnTo>
                  <a:pt x="2679334" y="1612183"/>
                </a:lnTo>
                <a:cubicBezTo>
                  <a:pt x="2679334" y="1605813"/>
                  <a:pt x="2683081" y="1591577"/>
                  <a:pt x="2690574" y="1569472"/>
                </a:cubicBezTo>
                <a:lnTo>
                  <a:pt x="2706871" y="1544745"/>
                </a:lnTo>
                <a:lnTo>
                  <a:pt x="2700531" y="1551188"/>
                </a:lnTo>
                <a:lnTo>
                  <a:pt x="2711929" y="1538002"/>
                </a:lnTo>
                <a:lnTo>
                  <a:pt x="2712491" y="1538564"/>
                </a:lnTo>
                <a:lnTo>
                  <a:pt x="2712491" y="1536878"/>
                </a:lnTo>
                <a:cubicBezTo>
                  <a:pt x="2716237" y="1530134"/>
                  <a:pt x="2727102" y="1519082"/>
                  <a:pt x="2745085" y="1503721"/>
                </a:cubicBezTo>
                <a:cubicBezTo>
                  <a:pt x="2745085" y="1502223"/>
                  <a:pt x="2750892" y="1494168"/>
                  <a:pt x="2762506" y="1479556"/>
                </a:cubicBezTo>
                <a:cubicBezTo>
                  <a:pt x="2762506" y="1475810"/>
                  <a:pt x="2764754" y="1473000"/>
                  <a:pt x="2769250" y="1471127"/>
                </a:cubicBezTo>
                <a:cubicBezTo>
                  <a:pt x="2775994" y="1451270"/>
                  <a:pt x="2786110" y="1432725"/>
                  <a:pt x="2799597" y="1415491"/>
                </a:cubicBezTo>
                <a:cubicBezTo>
                  <a:pt x="2814958" y="1395635"/>
                  <a:pt x="2822638" y="1383271"/>
                  <a:pt x="2822638" y="1378401"/>
                </a:cubicBezTo>
                <a:cubicBezTo>
                  <a:pt x="2822638" y="1375029"/>
                  <a:pt x="2823200" y="1373343"/>
                  <a:pt x="2824324" y="1373343"/>
                </a:cubicBezTo>
                <a:close/>
                <a:moveTo>
                  <a:pt x="809491" y="1351426"/>
                </a:moveTo>
                <a:lnTo>
                  <a:pt x="828598" y="1358170"/>
                </a:lnTo>
                <a:cubicBezTo>
                  <a:pt x="852201" y="1358170"/>
                  <a:pt x="864002" y="1369971"/>
                  <a:pt x="864002" y="1393574"/>
                </a:cubicBezTo>
                <a:lnTo>
                  <a:pt x="846581" y="1445276"/>
                </a:lnTo>
                <a:lnTo>
                  <a:pt x="846581" y="1446400"/>
                </a:lnTo>
                <a:lnTo>
                  <a:pt x="848267" y="1448086"/>
                </a:lnTo>
                <a:lnTo>
                  <a:pt x="852201" y="1448086"/>
                </a:lnTo>
                <a:lnTo>
                  <a:pt x="862878" y="1442466"/>
                </a:lnTo>
                <a:cubicBezTo>
                  <a:pt x="870746" y="1446962"/>
                  <a:pt x="880300" y="1449772"/>
                  <a:pt x="891539" y="1450896"/>
                </a:cubicBezTo>
                <a:cubicBezTo>
                  <a:pt x="897908" y="1454267"/>
                  <a:pt x="902404" y="1460075"/>
                  <a:pt x="905027" y="1468317"/>
                </a:cubicBezTo>
                <a:cubicBezTo>
                  <a:pt x="905027" y="1478058"/>
                  <a:pt x="896410" y="1487799"/>
                  <a:pt x="879176" y="1497540"/>
                </a:cubicBezTo>
                <a:cubicBezTo>
                  <a:pt x="872058" y="1502785"/>
                  <a:pt x="868498" y="1507281"/>
                  <a:pt x="868498" y="1511027"/>
                </a:cubicBezTo>
                <a:lnTo>
                  <a:pt x="868498" y="1513275"/>
                </a:lnTo>
                <a:lnTo>
                  <a:pt x="871308" y="1513275"/>
                </a:lnTo>
                <a:cubicBezTo>
                  <a:pt x="903903" y="1515897"/>
                  <a:pt x="920200" y="1525076"/>
                  <a:pt x="920200" y="1540812"/>
                </a:cubicBezTo>
                <a:cubicBezTo>
                  <a:pt x="923946" y="1544933"/>
                  <a:pt x="926569" y="1571908"/>
                  <a:pt x="928068" y="1621736"/>
                </a:cubicBezTo>
                <a:lnTo>
                  <a:pt x="931440" y="1648711"/>
                </a:lnTo>
                <a:lnTo>
                  <a:pt x="930878" y="1662198"/>
                </a:lnTo>
                <a:lnTo>
                  <a:pt x="931440" y="1666132"/>
                </a:lnTo>
                <a:lnTo>
                  <a:pt x="924696" y="1759420"/>
                </a:lnTo>
                <a:cubicBezTo>
                  <a:pt x="920950" y="1777778"/>
                  <a:pt x="917203" y="1786957"/>
                  <a:pt x="913456" y="1786957"/>
                </a:cubicBezTo>
                <a:lnTo>
                  <a:pt x="910646" y="1786957"/>
                </a:lnTo>
                <a:cubicBezTo>
                  <a:pt x="897908" y="1778340"/>
                  <a:pt x="889853" y="1767850"/>
                  <a:pt x="886482" y="1755486"/>
                </a:cubicBezTo>
                <a:lnTo>
                  <a:pt x="873556" y="1736379"/>
                </a:lnTo>
                <a:cubicBezTo>
                  <a:pt x="870559" y="1733382"/>
                  <a:pt x="867936" y="1731883"/>
                  <a:pt x="865688" y="1731883"/>
                </a:cubicBezTo>
                <a:lnTo>
                  <a:pt x="833094" y="1745371"/>
                </a:lnTo>
                <a:cubicBezTo>
                  <a:pt x="817733" y="1756610"/>
                  <a:pt x="805932" y="1762230"/>
                  <a:pt x="797690" y="1762230"/>
                </a:cubicBezTo>
                <a:cubicBezTo>
                  <a:pt x="795442" y="1774593"/>
                  <a:pt x="793194" y="1780775"/>
                  <a:pt x="790946" y="1780775"/>
                </a:cubicBezTo>
                <a:lnTo>
                  <a:pt x="788136" y="1780775"/>
                </a:lnTo>
                <a:cubicBezTo>
                  <a:pt x="785514" y="1780775"/>
                  <a:pt x="779894" y="1776841"/>
                  <a:pt x="771277" y="1768974"/>
                </a:cubicBezTo>
                <a:lnTo>
                  <a:pt x="770153" y="1768974"/>
                </a:lnTo>
                <a:lnTo>
                  <a:pt x="752732" y="1770097"/>
                </a:lnTo>
                <a:lnTo>
                  <a:pt x="749922" y="1768974"/>
                </a:lnTo>
                <a:lnTo>
                  <a:pt x="749922" y="1766164"/>
                </a:lnTo>
                <a:cubicBezTo>
                  <a:pt x="758913" y="1763166"/>
                  <a:pt x="763409" y="1759420"/>
                  <a:pt x="763409" y="1754924"/>
                </a:cubicBezTo>
                <a:lnTo>
                  <a:pt x="763409" y="1752114"/>
                </a:lnTo>
                <a:lnTo>
                  <a:pt x="759475" y="1738627"/>
                </a:lnTo>
                <a:lnTo>
                  <a:pt x="759475" y="1737503"/>
                </a:lnTo>
                <a:cubicBezTo>
                  <a:pt x="765470" y="1722892"/>
                  <a:pt x="768467" y="1702848"/>
                  <a:pt x="768467" y="1677372"/>
                </a:cubicBezTo>
                <a:cubicBezTo>
                  <a:pt x="769591" y="1674374"/>
                  <a:pt x="772400" y="1656204"/>
                  <a:pt x="776896" y="1622860"/>
                </a:cubicBezTo>
                <a:lnTo>
                  <a:pt x="776896" y="1621736"/>
                </a:lnTo>
                <a:lnTo>
                  <a:pt x="775772" y="1618926"/>
                </a:lnTo>
                <a:lnTo>
                  <a:pt x="776896" y="1614430"/>
                </a:lnTo>
                <a:lnTo>
                  <a:pt x="776896" y="1603753"/>
                </a:lnTo>
                <a:lnTo>
                  <a:pt x="775772" y="1588580"/>
                </a:lnTo>
                <a:lnTo>
                  <a:pt x="781392" y="1580150"/>
                </a:lnTo>
                <a:lnTo>
                  <a:pt x="779706" y="1570596"/>
                </a:lnTo>
                <a:lnTo>
                  <a:pt x="780830" y="1569472"/>
                </a:lnTo>
                <a:lnTo>
                  <a:pt x="781392" y="1569472"/>
                </a:lnTo>
                <a:cubicBezTo>
                  <a:pt x="781392" y="1572844"/>
                  <a:pt x="786263" y="1578277"/>
                  <a:pt x="796004" y="1585770"/>
                </a:cubicBezTo>
                <a:lnTo>
                  <a:pt x="797690" y="1585770"/>
                </a:lnTo>
                <a:cubicBezTo>
                  <a:pt x="802560" y="1585770"/>
                  <a:pt x="808367" y="1577715"/>
                  <a:pt x="815111" y="1561605"/>
                </a:cubicBezTo>
                <a:cubicBezTo>
                  <a:pt x="813987" y="1560481"/>
                  <a:pt x="809866" y="1559544"/>
                  <a:pt x="802747" y="1558795"/>
                </a:cubicBezTo>
                <a:cubicBezTo>
                  <a:pt x="800125" y="1555798"/>
                  <a:pt x="797315" y="1554299"/>
                  <a:pt x="794318" y="1554299"/>
                </a:cubicBezTo>
                <a:lnTo>
                  <a:pt x="790946" y="1554299"/>
                </a:lnTo>
                <a:lnTo>
                  <a:pt x="790946" y="1553175"/>
                </a:lnTo>
                <a:cubicBezTo>
                  <a:pt x="810802" y="1535567"/>
                  <a:pt x="822042" y="1520581"/>
                  <a:pt x="824664" y="1508217"/>
                </a:cubicBezTo>
                <a:lnTo>
                  <a:pt x="824664" y="1506531"/>
                </a:lnTo>
                <a:lnTo>
                  <a:pt x="822978" y="1506531"/>
                </a:lnTo>
                <a:cubicBezTo>
                  <a:pt x="807992" y="1511027"/>
                  <a:pt x="789447" y="1523390"/>
                  <a:pt x="767343" y="1543622"/>
                </a:cubicBezTo>
                <a:cubicBezTo>
                  <a:pt x="767343" y="1545120"/>
                  <a:pt x="751046" y="1565164"/>
                  <a:pt x="718451" y="1603753"/>
                </a:cubicBezTo>
                <a:cubicBezTo>
                  <a:pt x="699344" y="1623609"/>
                  <a:pt x="680986" y="1640094"/>
                  <a:pt x="663378" y="1653207"/>
                </a:cubicBezTo>
                <a:cubicBezTo>
                  <a:pt x="661504" y="1658452"/>
                  <a:pt x="658320" y="1661074"/>
                  <a:pt x="653824" y="1661074"/>
                </a:cubicBezTo>
                <a:cubicBezTo>
                  <a:pt x="650827" y="1661074"/>
                  <a:pt x="647830" y="1652832"/>
                  <a:pt x="644832" y="1636347"/>
                </a:cubicBezTo>
                <a:cubicBezTo>
                  <a:pt x="644832" y="1623235"/>
                  <a:pt x="648017" y="1610497"/>
                  <a:pt x="654386" y="1598133"/>
                </a:cubicBezTo>
                <a:cubicBezTo>
                  <a:pt x="656259" y="1598133"/>
                  <a:pt x="668810" y="1585395"/>
                  <a:pt x="692038" y="1559919"/>
                </a:cubicBezTo>
                <a:cubicBezTo>
                  <a:pt x="713393" y="1539313"/>
                  <a:pt x="730440" y="1519831"/>
                  <a:pt x="743178" y="1501473"/>
                </a:cubicBezTo>
                <a:cubicBezTo>
                  <a:pt x="782891" y="1447898"/>
                  <a:pt x="802747" y="1408748"/>
                  <a:pt x="802747" y="1384021"/>
                </a:cubicBezTo>
                <a:lnTo>
                  <a:pt x="802747" y="1382335"/>
                </a:lnTo>
                <a:cubicBezTo>
                  <a:pt x="797502" y="1376715"/>
                  <a:pt x="794880" y="1372594"/>
                  <a:pt x="794880" y="1369971"/>
                </a:cubicBezTo>
                <a:cubicBezTo>
                  <a:pt x="799376" y="1357608"/>
                  <a:pt x="804246" y="1351426"/>
                  <a:pt x="809491" y="1351426"/>
                </a:cubicBezTo>
                <a:close/>
                <a:moveTo>
                  <a:pt x="1357636" y="1098318"/>
                </a:moveTo>
                <a:lnTo>
                  <a:pt x="1359322" y="1098318"/>
                </a:lnTo>
                <a:cubicBezTo>
                  <a:pt x="1363443" y="1098318"/>
                  <a:pt x="1372060" y="1104125"/>
                  <a:pt x="1385172" y="1115740"/>
                </a:cubicBezTo>
                <a:lnTo>
                  <a:pt x="1390230" y="1115740"/>
                </a:lnTo>
                <a:lnTo>
                  <a:pt x="1401470" y="1106186"/>
                </a:lnTo>
                <a:lnTo>
                  <a:pt x="1403718" y="1106186"/>
                </a:lnTo>
                <a:lnTo>
                  <a:pt x="1406528" y="1108996"/>
                </a:lnTo>
                <a:lnTo>
                  <a:pt x="1406528" y="1110120"/>
                </a:lnTo>
                <a:cubicBezTo>
                  <a:pt x="1402406" y="1131100"/>
                  <a:pt x="1395288" y="1145712"/>
                  <a:pt x="1385172" y="1153954"/>
                </a:cubicBezTo>
                <a:cubicBezTo>
                  <a:pt x="1381801" y="1156951"/>
                  <a:pt x="1377680" y="1159199"/>
                  <a:pt x="1372809" y="1160698"/>
                </a:cubicBezTo>
                <a:cubicBezTo>
                  <a:pt x="1358198" y="1154328"/>
                  <a:pt x="1350892" y="1144400"/>
                  <a:pt x="1350892" y="1130913"/>
                </a:cubicBezTo>
                <a:lnTo>
                  <a:pt x="1350892" y="1123607"/>
                </a:lnTo>
                <a:cubicBezTo>
                  <a:pt x="1350892" y="1119111"/>
                  <a:pt x="1352578" y="1113679"/>
                  <a:pt x="1355950" y="1107310"/>
                </a:cubicBezTo>
                <a:lnTo>
                  <a:pt x="1354826" y="1100566"/>
                </a:lnTo>
                <a:close/>
                <a:moveTo>
                  <a:pt x="1487452" y="1017394"/>
                </a:moveTo>
                <a:cubicBezTo>
                  <a:pt x="1479584" y="1017394"/>
                  <a:pt x="1475088" y="1020204"/>
                  <a:pt x="1473964" y="1025824"/>
                </a:cubicBezTo>
                <a:lnTo>
                  <a:pt x="1473964" y="1030881"/>
                </a:lnTo>
                <a:lnTo>
                  <a:pt x="1476212" y="1030881"/>
                </a:lnTo>
                <a:lnTo>
                  <a:pt x="1476212" y="1031443"/>
                </a:lnTo>
                <a:cubicBezTo>
                  <a:pt x="1482207" y="1028821"/>
                  <a:pt x="1486703" y="1024700"/>
                  <a:pt x="1489700" y="1019080"/>
                </a:cubicBezTo>
                <a:close/>
                <a:moveTo>
                  <a:pt x="1682457" y="1011774"/>
                </a:moveTo>
                <a:cubicBezTo>
                  <a:pt x="1687702" y="1012523"/>
                  <a:pt x="1697631" y="1019080"/>
                  <a:pt x="1712242" y="1031443"/>
                </a:cubicBezTo>
                <a:cubicBezTo>
                  <a:pt x="1716738" y="1037438"/>
                  <a:pt x="1718986" y="1045493"/>
                  <a:pt x="1718986" y="1055608"/>
                </a:cubicBezTo>
                <a:cubicBezTo>
                  <a:pt x="1710743" y="1065349"/>
                  <a:pt x="1704374" y="1079960"/>
                  <a:pt x="1699878" y="1099442"/>
                </a:cubicBezTo>
                <a:cubicBezTo>
                  <a:pt x="1693135" y="1110307"/>
                  <a:pt x="1688826" y="1115740"/>
                  <a:pt x="1686953" y="1115740"/>
                </a:cubicBezTo>
                <a:cubicBezTo>
                  <a:pt x="1674964" y="1106373"/>
                  <a:pt x="1668970" y="1096820"/>
                  <a:pt x="1668970" y="1087079"/>
                </a:cubicBezTo>
                <a:cubicBezTo>
                  <a:pt x="1668221" y="1087079"/>
                  <a:pt x="1667284" y="1083332"/>
                  <a:pt x="1666160" y="1075839"/>
                </a:cubicBezTo>
                <a:lnTo>
                  <a:pt x="1667284" y="1064038"/>
                </a:lnTo>
                <a:cubicBezTo>
                  <a:pt x="1667284" y="1043057"/>
                  <a:pt x="1664287" y="1030319"/>
                  <a:pt x="1658292" y="1025824"/>
                </a:cubicBezTo>
                <a:lnTo>
                  <a:pt x="1667846" y="1016270"/>
                </a:lnTo>
                <a:cubicBezTo>
                  <a:pt x="1667846" y="1013273"/>
                  <a:pt x="1672716" y="1011774"/>
                  <a:pt x="1682457" y="1011774"/>
                </a:cubicBezTo>
                <a:close/>
                <a:moveTo>
                  <a:pt x="2847927" y="943775"/>
                </a:moveTo>
                <a:lnTo>
                  <a:pt x="2847927" y="944899"/>
                </a:lnTo>
                <a:lnTo>
                  <a:pt x="2846803" y="948271"/>
                </a:lnTo>
                <a:lnTo>
                  <a:pt x="2856356" y="948271"/>
                </a:lnTo>
                <a:lnTo>
                  <a:pt x="2856356" y="946585"/>
                </a:lnTo>
                <a:close/>
                <a:moveTo>
                  <a:pt x="3548367" y="921858"/>
                </a:moveTo>
                <a:cubicBezTo>
                  <a:pt x="3547243" y="921858"/>
                  <a:pt x="3544808" y="924668"/>
                  <a:pt x="3541061" y="930288"/>
                </a:cubicBezTo>
                <a:cubicBezTo>
                  <a:pt x="3525700" y="937031"/>
                  <a:pt x="3518020" y="943026"/>
                  <a:pt x="3518020" y="948271"/>
                </a:cubicBezTo>
                <a:cubicBezTo>
                  <a:pt x="3509028" y="952018"/>
                  <a:pt x="3504533" y="955015"/>
                  <a:pt x="3504533" y="957263"/>
                </a:cubicBezTo>
                <a:lnTo>
                  <a:pt x="3503409" y="960072"/>
                </a:lnTo>
                <a:lnTo>
                  <a:pt x="3503409" y="964006"/>
                </a:lnTo>
                <a:cubicBezTo>
                  <a:pt x="3503409" y="965130"/>
                  <a:pt x="3504345" y="965692"/>
                  <a:pt x="3506219" y="965692"/>
                </a:cubicBezTo>
                <a:cubicBezTo>
                  <a:pt x="3509965" y="963070"/>
                  <a:pt x="3516334" y="960822"/>
                  <a:pt x="3525326" y="958948"/>
                </a:cubicBezTo>
                <a:cubicBezTo>
                  <a:pt x="3525326" y="957075"/>
                  <a:pt x="3528323" y="956139"/>
                  <a:pt x="3534317" y="956139"/>
                </a:cubicBezTo>
                <a:lnTo>
                  <a:pt x="3546681" y="957825"/>
                </a:lnTo>
                <a:lnTo>
                  <a:pt x="3546681" y="957263"/>
                </a:lnTo>
                <a:cubicBezTo>
                  <a:pt x="3550427" y="952018"/>
                  <a:pt x="3552300" y="945274"/>
                  <a:pt x="3552300" y="937031"/>
                </a:cubicBezTo>
                <a:cubicBezTo>
                  <a:pt x="3551926" y="926916"/>
                  <a:pt x="3550615" y="921858"/>
                  <a:pt x="3548367" y="921858"/>
                </a:cubicBezTo>
                <a:close/>
                <a:moveTo>
                  <a:pt x="1003934" y="913990"/>
                </a:moveTo>
                <a:lnTo>
                  <a:pt x="1009554" y="913990"/>
                </a:lnTo>
                <a:cubicBezTo>
                  <a:pt x="1023042" y="919236"/>
                  <a:pt x="1029785" y="923357"/>
                  <a:pt x="1029785" y="926354"/>
                </a:cubicBezTo>
                <a:cubicBezTo>
                  <a:pt x="1040276" y="938717"/>
                  <a:pt x="1048518" y="956701"/>
                  <a:pt x="1054512" y="980304"/>
                </a:cubicBezTo>
                <a:cubicBezTo>
                  <a:pt x="1054512" y="986298"/>
                  <a:pt x="1045895" y="996414"/>
                  <a:pt x="1028661" y="1010650"/>
                </a:cubicBezTo>
                <a:lnTo>
                  <a:pt x="1026975" y="1010650"/>
                </a:lnTo>
                <a:cubicBezTo>
                  <a:pt x="1022480" y="1006154"/>
                  <a:pt x="1016298" y="1003906"/>
                  <a:pt x="1008430" y="1003906"/>
                </a:cubicBezTo>
                <a:cubicBezTo>
                  <a:pt x="994194" y="997537"/>
                  <a:pt x="985951" y="992480"/>
                  <a:pt x="983703" y="988733"/>
                </a:cubicBezTo>
                <a:lnTo>
                  <a:pt x="975836" y="988733"/>
                </a:lnTo>
                <a:lnTo>
                  <a:pt x="960662" y="989857"/>
                </a:lnTo>
                <a:lnTo>
                  <a:pt x="957852" y="988733"/>
                </a:lnTo>
                <a:lnTo>
                  <a:pt x="957852" y="986485"/>
                </a:lnTo>
                <a:lnTo>
                  <a:pt x="966282" y="980866"/>
                </a:lnTo>
                <a:cubicBezTo>
                  <a:pt x="983516" y="980491"/>
                  <a:pt x="993444" y="975808"/>
                  <a:pt x="996066" y="966816"/>
                </a:cubicBezTo>
                <a:lnTo>
                  <a:pt x="996066" y="965692"/>
                </a:lnTo>
                <a:cubicBezTo>
                  <a:pt x="991571" y="955577"/>
                  <a:pt x="985202" y="947896"/>
                  <a:pt x="976960" y="942651"/>
                </a:cubicBezTo>
                <a:lnTo>
                  <a:pt x="932002" y="943775"/>
                </a:lnTo>
                <a:lnTo>
                  <a:pt x="908960" y="942089"/>
                </a:lnTo>
                <a:lnTo>
                  <a:pt x="908960" y="938717"/>
                </a:lnTo>
                <a:cubicBezTo>
                  <a:pt x="922448" y="931224"/>
                  <a:pt x="942304" y="924668"/>
                  <a:pt x="968530" y="919048"/>
                </a:cubicBezTo>
                <a:close/>
                <a:moveTo>
                  <a:pt x="3545557" y="880834"/>
                </a:moveTo>
                <a:lnTo>
                  <a:pt x="3530383" y="884768"/>
                </a:lnTo>
                <a:lnTo>
                  <a:pt x="3523640" y="883644"/>
                </a:lnTo>
                <a:cubicBezTo>
                  <a:pt x="3517271" y="892635"/>
                  <a:pt x="3514086" y="901253"/>
                  <a:pt x="3514086" y="909495"/>
                </a:cubicBezTo>
                <a:lnTo>
                  <a:pt x="3516896" y="911181"/>
                </a:lnTo>
                <a:lnTo>
                  <a:pt x="3519706" y="911181"/>
                </a:lnTo>
                <a:cubicBezTo>
                  <a:pt x="3523078" y="908558"/>
                  <a:pt x="3526637" y="907247"/>
                  <a:pt x="3530383" y="907247"/>
                </a:cubicBezTo>
                <a:cubicBezTo>
                  <a:pt x="3534130" y="907247"/>
                  <a:pt x="3540124" y="908933"/>
                  <a:pt x="3548367" y="912305"/>
                </a:cubicBezTo>
                <a:lnTo>
                  <a:pt x="3552300" y="908371"/>
                </a:lnTo>
                <a:lnTo>
                  <a:pt x="3552300" y="884768"/>
                </a:lnTo>
                <a:cubicBezTo>
                  <a:pt x="3551177" y="882145"/>
                  <a:pt x="3548929" y="880834"/>
                  <a:pt x="3545557" y="880834"/>
                </a:cubicBezTo>
                <a:close/>
                <a:moveTo>
                  <a:pt x="1540840" y="876900"/>
                </a:moveTo>
                <a:cubicBezTo>
                  <a:pt x="1517611" y="876900"/>
                  <a:pt x="1499253" y="889638"/>
                  <a:pt x="1485766" y="915114"/>
                </a:cubicBezTo>
                <a:lnTo>
                  <a:pt x="1481832" y="924668"/>
                </a:lnTo>
                <a:lnTo>
                  <a:pt x="1481832" y="926354"/>
                </a:lnTo>
                <a:lnTo>
                  <a:pt x="1483518" y="928602"/>
                </a:lnTo>
                <a:lnTo>
                  <a:pt x="1486328" y="928602"/>
                </a:lnTo>
                <a:lnTo>
                  <a:pt x="1536344" y="904437"/>
                </a:lnTo>
                <a:lnTo>
                  <a:pt x="1545897" y="901627"/>
                </a:lnTo>
                <a:cubicBezTo>
                  <a:pt x="1558636" y="901627"/>
                  <a:pt x="1565004" y="905561"/>
                  <a:pt x="1565004" y="913429"/>
                </a:cubicBezTo>
                <a:lnTo>
                  <a:pt x="1565004" y="916800"/>
                </a:lnTo>
                <a:cubicBezTo>
                  <a:pt x="1565004" y="920922"/>
                  <a:pt x="1557324" y="928040"/>
                  <a:pt x="1541964" y="938155"/>
                </a:cubicBezTo>
                <a:cubicBezTo>
                  <a:pt x="1527727" y="951268"/>
                  <a:pt x="1515925" y="957825"/>
                  <a:pt x="1506559" y="957825"/>
                </a:cubicBezTo>
                <a:cubicBezTo>
                  <a:pt x="1497568" y="964568"/>
                  <a:pt x="1493072" y="969813"/>
                  <a:pt x="1493072" y="973560"/>
                </a:cubicBezTo>
                <a:lnTo>
                  <a:pt x="1493072" y="974122"/>
                </a:lnTo>
                <a:lnTo>
                  <a:pt x="1495320" y="976370"/>
                </a:lnTo>
                <a:lnTo>
                  <a:pt x="1497006" y="976370"/>
                </a:lnTo>
                <a:cubicBezTo>
                  <a:pt x="1500752" y="976370"/>
                  <a:pt x="1512179" y="970937"/>
                  <a:pt x="1531286" y="960072"/>
                </a:cubicBezTo>
                <a:lnTo>
                  <a:pt x="1541964" y="956139"/>
                </a:lnTo>
                <a:lnTo>
                  <a:pt x="1550393" y="956139"/>
                </a:lnTo>
                <a:cubicBezTo>
                  <a:pt x="1557886" y="956139"/>
                  <a:pt x="1562007" y="957825"/>
                  <a:pt x="1562756" y="961196"/>
                </a:cubicBezTo>
                <a:lnTo>
                  <a:pt x="1562756" y="966816"/>
                </a:lnTo>
                <a:lnTo>
                  <a:pt x="1563880" y="972436"/>
                </a:lnTo>
                <a:cubicBezTo>
                  <a:pt x="1553765" y="988546"/>
                  <a:pt x="1544961" y="1000909"/>
                  <a:pt x="1537468" y="1009526"/>
                </a:cubicBezTo>
                <a:lnTo>
                  <a:pt x="1537468" y="1011774"/>
                </a:lnTo>
                <a:cubicBezTo>
                  <a:pt x="1542338" y="1015146"/>
                  <a:pt x="1552454" y="1017581"/>
                  <a:pt x="1567814" y="1019080"/>
                </a:cubicBezTo>
                <a:lnTo>
                  <a:pt x="1571748" y="1021890"/>
                </a:lnTo>
                <a:lnTo>
                  <a:pt x="1573434" y="1021890"/>
                </a:lnTo>
                <a:cubicBezTo>
                  <a:pt x="1575682" y="1021890"/>
                  <a:pt x="1576993" y="1017769"/>
                  <a:pt x="1577368" y="1009526"/>
                </a:cubicBezTo>
                <a:lnTo>
                  <a:pt x="1577368" y="1007840"/>
                </a:lnTo>
                <a:lnTo>
                  <a:pt x="1576244" y="1007840"/>
                </a:lnTo>
                <a:lnTo>
                  <a:pt x="1577368" y="1002783"/>
                </a:lnTo>
                <a:lnTo>
                  <a:pt x="1577368" y="1001097"/>
                </a:lnTo>
                <a:cubicBezTo>
                  <a:pt x="1574371" y="936282"/>
                  <a:pt x="1570250" y="899005"/>
                  <a:pt x="1565004" y="889264"/>
                </a:cubicBezTo>
                <a:cubicBezTo>
                  <a:pt x="1565004" y="883269"/>
                  <a:pt x="1559947" y="879148"/>
                  <a:pt x="1549831" y="876900"/>
                </a:cubicBezTo>
                <a:close/>
                <a:moveTo>
                  <a:pt x="3452831" y="846554"/>
                </a:moveTo>
                <a:lnTo>
                  <a:pt x="3453955" y="847116"/>
                </a:lnTo>
                <a:lnTo>
                  <a:pt x="3455079" y="847116"/>
                </a:lnTo>
                <a:lnTo>
                  <a:pt x="3442153" y="904437"/>
                </a:lnTo>
                <a:lnTo>
                  <a:pt x="3441591" y="910057"/>
                </a:lnTo>
                <a:lnTo>
                  <a:pt x="3442153" y="919048"/>
                </a:lnTo>
                <a:cubicBezTo>
                  <a:pt x="3438032" y="935533"/>
                  <a:pt x="3432974" y="967940"/>
                  <a:pt x="3426980" y="1016270"/>
                </a:cubicBezTo>
                <a:cubicBezTo>
                  <a:pt x="3426980" y="1027135"/>
                  <a:pt x="3424732" y="1032567"/>
                  <a:pt x="3420236" y="1032567"/>
                </a:cubicBezTo>
                <a:lnTo>
                  <a:pt x="3418550" y="1032567"/>
                </a:lnTo>
                <a:cubicBezTo>
                  <a:pt x="3406562" y="1032567"/>
                  <a:pt x="3398881" y="1028071"/>
                  <a:pt x="3395510" y="1019080"/>
                </a:cubicBezTo>
                <a:lnTo>
                  <a:pt x="3389890" y="1007840"/>
                </a:lnTo>
                <a:lnTo>
                  <a:pt x="3391014" y="997163"/>
                </a:lnTo>
                <a:lnTo>
                  <a:pt x="3389890" y="991543"/>
                </a:lnTo>
                <a:lnTo>
                  <a:pt x="3391014" y="981989"/>
                </a:lnTo>
                <a:lnTo>
                  <a:pt x="3391014" y="979180"/>
                </a:lnTo>
                <a:lnTo>
                  <a:pt x="3389890" y="972436"/>
                </a:lnTo>
                <a:lnTo>
                  <a:pt x="3391014" y="962882"/>
                </a:lnTo>
                <a:lnTo>
                  <a:pt x="3392700" y="912305"/>
                </a:lnTo>
                <a:cubicBezTo>
                  <a:pt x="3392700" y="908558"/>
                  <a:pt x="3390826" y="904999"/>
                  <a:pt x="3387080" y="901627"/>
                </a:cubicBezTo>
                <a:lnTo>
                  <a:pt x="3388766" y="896007"/>
                </a:lnTo>
                <a:lnTo>
                  <a:pt x="3387080" y="893197"/>
                </a:lnTo>
                <a:lnTo>
                  <a:pt x="3387080" y="890388"/>
                </a:lnTo>
                <a:lnTo>
                  <a:pt x="3388766" y="890388"/>
                </a:lnTo>
                <a:lnTo>
                  <a:pt x="3388766" y="889264"/>
                </a:lnTo>
                <a:lnTo>
                  <a:pt x="3389890" y="890388"/>
                </a:lnTo>
                <a:lnTo>
                  <a:pt x="3391014" y="890388"/>
                </a:lnTo>
                <a:lnTo>
                  <a:pt x="3398319" y="889264"/>
                </a:lnTo>
                <a:cubicBezTo>
                  <a:pt x="3404688" y="889264"/>
                  <a:pt x="3409559" y="897319"/>
                  <a:pt x="3412931" y="913429"/>
                </a:cubicBezTo>
                <a:lnTo>
                  <a:pt x="3412931" y="913990"/>
                </a:lnTo>
                <a:cubicBezTo>
                  <a:pt x="3411432" y="935720"/>
                  <a:pt x="3409746" y="949208"/>
                  <a:pt x="3407873" y="954453"/>
                </a:cubicBezTo>
                <a:lnTo>
                  <a:pt x="3407873" y="956139"/>
                </a:lnTo>
                <a:lnTo>
                  <a:pt x="3410683" y="956139"/>
                </a:lnTo>
                <a:cubicBezTo>
                  <a:pt x="3424920" y="908184"/>
                  <a:pt x="3436721" y="874465"/>
                  <a:pt x="3446087" y="854983"/>
                </a:cubicBezTo>
                <a:close/>
                <a:moveTo>
                  <a:pt x="2761945" y="842620"/>
                </a:moveTo>
                <a:lnTo>
                  <a:pt x="2763630" y="842620"/>
                </a:lnTo>
                <a:lnTo>
                  <a:pt x="2765878" y="851049"/>
                </a:lnTo>
                <a:lnTo>
                  <a:pt x="2764754" y="853859"/>
                </a:lnTo>
                <a:lnTo>
                  <a:pt x="2767564" y="862289"/>
                </a:lnTo>
                <a:lnTo>
                  <a:pt x="2766440" y="863413"/>
                </a:lnTo>
                <a:cubicBezTo>
                  <a:pt x="2767564" y="863413"/>
                  <a:pt x="2768501" y="865286"/>
                  <a:pt x="2769250" y="869032"/>
                </a:cubicBezTo>
                <a:lnTo>
                  <a:pt x="2768688" y="871842"/>
                </a:lnTo>
                <a:cubicBezTo>
                  <a:pt x="2768688" y="877462"/>
                  <a:pt x="2770562" y="883269"/>
                  <a:pt x="2774308" y="889264"/>
                </a:cubicBezTo>
                <a:lnTo>
                  <a:pt x="2774308" y="894883"/>
                </a:lnTo>
                <a:lnTo>
                  <a:pt x="2772060" y="897131"/>
                </a:lnTo>
                <a:lnTo>
                  <a:pt x="2774308" y="913990"/>
                </a:lnTo>
                <a:cubicBezTo>
                  <a:pt x="2771311" y="921858"/>
                  <a:pt x="2769063" y="925792"/>
                  <a:pt x="2767564" y="925792"/>
                </a:cubicBezTo>
                <a:lnTo>
                  <a:pt x="2766440" y="925792"/>
                </a:lnTo>
                <a:cubicBezTo>
                  <a:pt x="2752578" y="920547"/>
                  <a:pt x="2742088" y="911181"/>
                  <a:pt x="2734970" y="897693"/>
                </a:cubicBezTo>
                <a:cubicBezTo>
                  <a:pt x="2730849" y="897693"/>
                  <a:pt x="2727290" y="894509"/>
                  <a:pt x="2724292" y="888140"/>
                </a:cubicBezTo>
                <a:lnTo>
                  <a:pt x="2725416" y="878586"/>
                </a:lnTo>
                <a:lnTo>
                  <a:pt x="2723730" y="876900"/>
                </a:lnTo>
                <a:lnTo>
                  <a:pt x="2724292" y="875776"/>
                </a:lnTo>
                <a:lnTo>
                  <a:pt x="2724292" y="875214"/>
                </a:lnTo>
                <a:lnTo>
                  <a:pt x="2723730" y="871280"/>
                </a:lnTo>
                <a:lnTo>
                  <a:pt x="2724292" y="870157"/>
                </a:lnTo>
                <a:lnTo>
                  <a:pt x="2726540" y="870157"/>
                </a:lnTo>
                <a:lnTo>
                  <a:pt x="2741713" y="875214"/>
                </a:lnTo>
                <a:cubicBezTo>
                  <a:pt x="2749581" y="875214"/>
                  <a:pt x="2756325" y="864349"/>
                  <a:pt x="2761945" y="842620"/>
                </a:cubicBezTo>
                <a:close/>
                <a:moveTo>
                  <a:pt x="3568598" y="826322"/>
                </a:moveTo>
                <a:cubicBezTo>
                  <a:pt x="3585082" y="833441"/>
                  <a:pt x="3593325" y="843931"/>
                  <a:pt x="3593325" y="857793"/>
                </a:cubicBezTo>
                <a:cubicBezTo>
                  <a:pt x="3593325" y="860790"/>
                  <a:pt x="3589204" y="864537"/>
                  <a:pt x="3580961" y="869032"/>
                </a:cubicBezTo>
                <a:cubicBezTo>
                  <a:pt x="3577215" y="876526"/>
                  <a:pt x="3574967" y="907434"/>
                  <a:pt x="3574218" y="961758"/>
                </a:cubicBezTo>
                <a:lnTo>
                  <a:pt x="3575342" y="962882"/>
                </a:lnTo>
                <a:lnTo>
                  <a:pt x="3575342" y="964006"/>
                </a:lnTo>
                <a:lnTo>
                  <a:pt x="3574218" y="967378"/>
                </a:lnTo>
                <a:lnTo>
                  <a:pt x="3577027" y="999973"/>
                </a:lnTo>
                <a:cubicBezTo>
                  <a:pt x="3576278" y="1008215"/>
                  <a:pt x="3574780" y="1012336"/>
                  <a:pt x="3572532" y="1012336"/>
                </a:cubicBezTo>
                <a:cubicBezTo>
                  <a:pt x="3562791" y="1010838"/>
                  <a:pt x="3557920" y="1008028"/>
                  <a:pt x="3557920" y="1003906"/>
                </a:cubicBezTo>
                <a:cubicBezTo>
                  <a:pt x="3556047" y="1003157"/>
                  <a:pt x="3554174" y="994540"/>
                  <a:pt x="3552300" y="978056"/>
                </a:cubicBezTo>
                <a:lnTo>
                  <a:pt x="3548367" y="976370"/>
                </a:lnTo>
                <a:lnTo>
                  <a:pt x="3526450" y="986485"/>
                </a:lnTo>
                <a:cubicBezTo>
                  <a:pt x="3523827" y="986485"/>
                  <a:pt x="3513712" y="990044"/>
                  <a:pt x="3496103" y="997163"/>
                </a:cubicBezTo>
                <a:lnTo>
                  <a:pt x="3494979" y="997163"/>
                </a:lnTo>
                <a:cubicBezTo>
                  <a:pt x="3483365" y="991918"/>
                  <a:pt x="3477558" y="985923"/>
                  <a:pt x="3477558" y="979180"/>
                </a:cubicBezTo>
                <a:cubicBezTo>
                  <a:pt x="3476434" y="979180"/>
                  <a:pt x="3475872" y="975995"/>
                  <a:pt x="3475872" y="969626"/>
                </a:cubicBezTo>
                <a:lnTo>
                  <a:pt x="3471938" y="964568"/>
                </a:lnTo>
                <a:cubicBezTo>
                  <a:pt x="3471938" y="959698"/>
                  <a:pt x="3474561" y="946772"/>
                  <a:pt x="3479806" y="925792"/>
                </a:cubicBezTo>
                <a:lnTo>
                  <a:pt x="3479806" y="909495"/>
                </a:lnTo>
                <a:cubicBezTo>
                  <a:pt x="3479806" y="906123"/>
                  <a:pt x="3479056" y="904437"/>
                  <a:pt x="3477558" y="904437"/>
                </a:cubicBezTo>
                <a:lnTo>
                  <a:pt x="3478682" y="899941"/>
                </a:lnTo>
                <a:lnTo>
                  <a:pt x="3478682" y="898817"/>
                </a:lnTo>
                <a:lnTo>
                  <a:pt x="3477558" y="892074"/>
                </a:lnTo>
                <a:lnTo>
                  <a:pt x="3478682" y="890950"/>
                </a:lnTo>
                <a:lnTo>
                  <a:pt x="3489921" y="896007"/>
                </a:lnTo>
                <a:cubicBezTo>
                  <a:pt x="3494042" y="896007"/>
                  <a:pt x="3498351" y="886079"/>
                  <a:pt x="3502847" y="866223"/>
                </a:cubicBezTo>
                <a:cubicBezTo>
                  <a:pt x="3509590" y="861727"/>
                  <a:pt x="3512962" y="855732"/>
                  <a:pt x="3512962" y="848239"/>
                </a:cubicBezTo>
                <a:cubicBezTo>
                  <a:pt x="3518582" y="842994"/>
                  <a:pt x="3523078" y="840372"/>
                  <a:pt x="3526450" y="840372"/>
                </a:cubicBezTo>
                <a:cubicBezTo>
                  <a:pt x="3538064" y="840372"/>
                  <a:pt x="3547617" y="848427"/>
                  <a:pt x="3555110" y="864537"/>
                </a:cubicBezTo>
                <a:lnTo>
                  <a:pt x="3556796" y="864537"/>
                </a:lnTo>
                <a:lnTo>
                  <a:pt x="3560168" y="841496"/>
                </a:lnTo>
                <a:lnTo>
                  <a:pt x="3557920" y="837000"/>
                </a:lnTo>
                <a:cubicBezTo>
                  <a:pt x="3562416" y="831006"/>
                  <a:pt x="3565975" y="827446"/>
                  <a:pt x="3568598" y="826322"/>
                </a:cubicBezTo>
                <a:close/>
                <a:moveTo>
                  <a:pt x="2960322" y="775745"/>
                </a:moveTo>
                <a:lnTo>
                  <a:pt x="2961446" y="775745"/>
                </a:lnTo>
                <a:lnTo>
                  <a:pt x="2988982" y="792604"/>
                </a:lnTo>
                <a:lnTo>
                  <a:pt x="2992916" y="798786"/>
                </a:lnTo>
                <a:lnTo>
                  <a:pt x="2991792" y="810025"/>
                </a:lnTo>
                <a:lnTo>
                  <a:pt x="2992916" y="811149"/>
                </a:lnTo>
                <a:lnTo>
                  <a:pt x="2992916" y="811711"/>
                </a:lnTo>
                <a:lnTo>
                  <a:pt x="2991792" y="816769"/>
                </a:lnTo>
                <a:lnTo>
                  <a:pt x="2992916" y="825198"/>
                </a:lnTo>
                <a:cubicBezTo>
                  <a:pt x="2989170" y="828945"/>
                  <a:pt x="2985423" y="845242"/>
                  <a:pt x="2981677" y="874090"/>
                </a:cubicBezTo>
                <a:cubicBezTo>
                  <a:pt x="2978305" y="883457"/>
                  <a:pt x="2975120" y="903500"/>
                  <a:pt x="2972123" y="934222"/>
                </a:cubicBezTo>
                <a:cubicBezTo>
                  <a:pt x="2968377" y="943588"/>
                  <a:pt x="2965380" y="952767"/>
                  <a:pt x="2963132" y="961758"/>
                </a:cubicBezTo>
                <a:cubicBezTo>
                  <a:pt x="2977743" y="970750"/>
                  <a:pt x="2988608" y="976557"/>
                  <a:pt x="2995726" y="979180"/>
                </a:cubicBezTo>
                <a:cubicBezTo>
                  <a:pt x="2995726" y="982177"/>
                  <a:pt x="2999285" y="984612"/>
                  <a:pt x="3006404" y="986485"/>
                </a:cubicBezTo>
                <a:cubicBezTo>
                  <a:pt x="3025511" y="1007091"/>
                  <a:pt x="3035064" y="1019267"/>
                  <a:pt x="3035064" y="1023014"/>
                </a:cubicBezTo>
                <a:lnTo>
                  <a:pt x="3035064" y="1026947"/>
                </a:lnTo>
                <a:cubicBezTo>
                  <a:pt x="3030569" y="1037063"/>
                  <a:pt x="3026073" y="1042121"/>
                  <a:pt x="3021577" y="1042121"/>
                </a:cubicBezTo>
                <a:lnTo>
                  <a:pt x="3018767" y="1042121"/>
                </a:lnTo>
                <a:cubicBezTo>
                  <a:pt x="3013897" y="1038000"/>
                  <a:pt x="3006216" y="1033317"/>
                  <a:pt x="2995726" y="1028071"/>
                </a:cubicBezTo>
                <a:cubicBezTo>
                  <a:pt x="2982239" y="1008590"/>
                  <a:pt x="2967627" y="996039"/>
                  <a:pt x="2951892" y="990419"/>
                </a:cubicBezTo>
                <a:lnTo>
                  <a:pt x="2945148" y="988733"/>
                </a:lnTo>
                <a:cubicBezTo>
                  <a:pt x="2938030" y="1001471"/>
                  <a:pt x="2929413" y="1011961"/>
                  <a:pt x="2919298" y="1020204"/>
                </a:cubicBezTo>
                <a:cubicBezTo>
                  <a:pt x="2917799" y="1020204"/>
                  <a:pt x="2911804" y="1024700"/>
                  <a:pt x="2901314" y="1033691"/>
                </a:cubicBezTo>
                <a:cubicBezTo>
                  <a:pt x="2900190" y="1033691"/>
                  <a:pt x="2895695" y="1036501"/>
                  <a:pt x="2887827" y="1042121"/>
                </a:cubicBezTo>
                <a:cubicBezTo>
                  <a:pt x="2874714" y="1047741"/>
                  <a:pt x="2862351" y="1050550"/>
                  <a:pt x="2850737" y="1050550"/>
                </a:cubicBezTo>
                <a:cubicBezTo>
                  <a:pt x="2845117" y="1052424"/>
                  <a:pt x="2837437" y="1053735"/>
                  <a:pt x="2827696" y="1054484"/>
                </a:cubicBezTo>
                <a:cubicBezTo>
                  <a:pt x="2827696" y="1052611"/>
                  <a:pt x="2825448" y="1051112"/>
                  <a:pt x="2820952" y="1049988"/>
                </a:cubicBezTo>
                <a:cubicBezTo>
                  <a:pt x="2817206" y="1038374"/>
                  <a:pt x="2813084" y="1032567"/>
                  <a:pt x="2808588" y="1032567"/>
                </a:cubicBezTo>
                <a:lnTo>
                  <a:pt x="2808588" y="1030881"/>
                </a:lnTo>
                <a:lnTo>
                  <a:pt x="2809712" y="1030881"/>
                </a:lnTo>
                <a:lnTo>
                  <a:pt x="2822076" y="1032567"/>
                </a:lnTo>
                <a:cubicBezTo>
                  <a:pt x="2849800" y="1032567"/>
                  <a:pt x="2878461" y="1012149"/>
                  <a:pt x="2908058" y="971312"/>
                </a:cubicBezTo>
                <a:lnTo>
                  <a:pt x="2908058" y="970750"/>
                </a:lnTo>
                <a:lnTo>
                  <a:pt x="2890075" y="964006"/>
                </a:lnTo>
                <a:lnTo>
                  <a:pt x="2885017" y="964568"/>
                </a:lnTo>
                <a:lnTo>
                  <a:pt x="2882207" y="964006"/>
                </a:lnTo>
                <a:lnTo>
                  <a:pt x="2881083" y="964568"/>
                </a:lnTo>
                <a:lnTo>
                  <a:pt x="2880521" y="964568"/>
                </a:lnTo>
                <a:lnTo>
                  <a:pt x="2864786" y="961758"/>
                </a:lnTo>
                <a:lnTo>
                  <a:pt x="2859166" y="964006"/>
                </a:lnTo>
                <a:lnTo>
                  <a:pt x="2856356" y="964006"/>
                </a:lnTo>
                <a:lnTo>
                  <a:pt x="2847927" y="957263"/>
                </a:lnTo>
                <a:lnTo>
                  <a:pt x="2845679" y="968502"/>
                </a:lnTo>
                <a:lnTo>
                  <a:pt x="2846803" y="969626"/>
                </a:lnTo>
                <a:lnTo>
                  <a:pt x="2845117" y="984799"/>
                </a:lnTo>
                <a:lnTo>
                  <a:pt x="2847927" y="993229"/>
                </a:lnTo>
                <a:cubicBezTo>
                  <a:pt x="2844180" y="998849"/>
                  <a:pt x="2842307" y="1005967"/>
                  <a:pt x="2842307" y="1014584"/>
                </a:cubicBezTo>
                <a:cubicBezTo>
                  <a:pt x="2837062" y="1019455"/>
                  <a:pt x="2829944" y="1021890"/>
                  <a:pt x="2820952" y="1021890"/>
                </a:cubicBezTo>
                <a:lnTo>
                  <a:pt x="2811398" y="1021328"/>
                </a:lnTo>
                <a:cubicBezTo>
                  <a:pt x="2803156" y="1037812"/>
                  <a:pt x="2789856" y="1049239"/>
                  <a:pt x="2771498" y="1055608"/>
                </a:cubicBezTo>
                <a:cubicBezTo>
                  <a:pt x="2759135" y="1057107"/>
                  <a:pt x="2751080" y="1058605"/>
                  <a:pt x="2747333" y="1060104"/>
                </a:cubicBezTo>
                <a:lnTo>
                  <a:pt x="2746771" y="1059542"/>
                </a:lnTo>
                <a:lnTo>
                  <a:pt x="2740028" y="1060104"/>
                </a:lnTo>
                <a:lnTo>
                  <a:pt x="2734970" y="1060104"/>
                </a:lnTo>
                <a:cubicBezTo>
                  <a:pt x="2732722" y="1057856"/>
                  <a:pt x="2729537" y="1056357"/>
                  <a:pt x="2725416" y="1055608"/>
                </a:cubicBezTo>
                <a:lnTo>
                  <a:pt x="2721482" y="1056732"/>
                </a:lnTo>
                <a:cubicBezTo>
                  <a:pt x="2713989" y="1055983"/>
                  <a:pt x="2710243" y="1054859"/>
                  <a:pt x="2710243" y="1053360"/>
                </a:cubicBezTo>
                <a:lnTo>
                  <a:pt x="2709119" y="1054484"/>
                </a:lnTo>
                <a:lnTo>
                  <a:pt x="2700689" y="1054484"/>
                </a:lnTo>
                <a:lnTo>
                  <a:pt x="2699565" y="1053360"/>
                </a:lnTo>
                <a:lnTo>
                  <a:pt x="2699003" y="1054484"/>
                </a:lnTo>
                <a:cubicBezTo>
                  <a:pt x="2690386" y="1054110"/>
                  <a:pt x="2686078" y="1052236"/>
                  <a:pt x="2686078" y="1048864"/>
                </a:cubicBezTo>
                <a:cubicBezTo>
                  <a:pt x="2684954" y="1048864"/>
                  <a:pt x="2683830" y="1046991"/>
                  <a:pt x="2682706" y="1043245"/>
                </a:cubicBezTo>
                <a:cubicBezTo>
                  <a:pt x="2680084" y="1043245"/>
                  <a:pt x="2678023" y="1041559"/>
                  <a:pt x="2676524" y="1038187"/>
                </a:cubicBezTo>
                <a:lnTo>
                  <a:pt x="2677648" y="1032567"/>
                </a:lnTo>
                <a:lnTo>
                  <a:pt x="2672029" y="1024700"/>
                </a:lnTo>
                <a:cubicBezTo>
                  <a:pt x="2672029" y="1023576"/>
                  <a:pt x="2672965" y="1023014"/>
                  <a:pt x="2674838" y="1023014"/>
                </a:cubicBezTo>
                <a:cubicBezTo>
                  <a:pt x="2678210" y="1024887"/>
                  <a:pt x="2683643" y="1025824"/>
                  <a:pt x="2691136" y="1025824"/>
                </a:cubicBezTo>
                <a:cubicBezTo>
                  <a:pt x="2709119" y="1025824"/>
                  <a:pt x="2731785" y="1017207"/>
                  <a:pt x="2759135" y="999973"/>
                </a:cubicBezTo>
                <a:lnTo>
                  <a:pt x="2768688" y="995477"/>
                </a:lnTo>
                <a:cubicBezTo>
                  <a:pt x="2763443" y="990232"/>
                  <a:pt x="2756325" y="987609"/>
                  <a:pt x="2747333" y="987609"/>
                </a:cubicBezTo>
                <a:lnTo>
                  <a:pt x="2743399" y="988733"/>
                </a:lnTo>
                <a:cubicBezTo>
                  <a:pt x="2724292" y="984987"/>
                  <a:pt x="2710430" y="978618"/>
                  <a:pt x="2701813" y="969626"/>
                </a:cubicBezTo>
                <a:lnTo>
                  <a:pt x="2693946" y="957263"/>
                </a:lnTo>
                <a:lnTo>
                  <a:pt x="2693946" y="956139"/>
                </a:lnTo>
                <a:lnTo>
                  <a:pt x="2700689" y="956139"/>
                </a:lnTo>
                <a:lnTo>
                  <a:pt x="2700689" y="955015"/>
                </a:lnTo>
                <a:cubicBezTo>
                  <a:pt x="2699565" y="952767"/>
                  <a:pt x="2697692" y="951643"/>
                  <a:pt x="2695070" y="951643"/>
                </a:cubicBezTo>
                <a:lnTo>
                  <a:pt x="2695632" y="950519"/>
                </a:lnTo>
                <a:lnTo>
                  <a:pt x="2695632" y="949395"/>
                </a:lnTo>
                <a:lnTo>
                  <a:pt x="2720920" y="952205"/>
                </a:lnTo>
                <a:lnTo>
                  <a:pt x="2755201" y="951643"/>
                </a:lnTo>
                <a:cubicBezTo>
                  <a:pt x="2766440" y="951643"/>
                  <a:pt x="2779178" y="954453"/>
                  <a:pt x="2793415" y="960072"/>
                </a:cubicBezTo>
                <a:lnTo>
                  <a:pt x="2795101" y="960072"/>
                </a:lnTo>
                <a:cubicBezTo>
                  <a:pt x="2808588" y="914365"/>
                  <a:pt x="2815332" y="876713"/>
                  <a:pt x="2815332" y="847116"/>
                </a:cubicBezTo>
                <a:cubicBezTo>
                  <a:pt x="2816456" y="847116"/>
                  <a:pt x="2817018" y="842432"/>
                  <a:pt x="2817018" y="833066"/>
                </a:cubicBezTo>
                <a:lnTo>
                  <a:pt x="2817018" y="825198"/>
                </a:lnTo>
                <a:cubicBezTo>
                  <a:pt x="2814021" y="812460"/>
                  <a:pt x="2809900" y="806091"/>
                  <a:pt x="2804655" y="806091"/>
                </a:cubicBezTo>
                <a:lnTo>
                  <a:pt x="2804655" y="804967"/>
                </a:lnTo>
                <a:cubicBezTo>
                  <a:pt x="2804655" y="803843"/>
                  <a:pt x="2806341" y="803281"/>
                  <a:pt x="2809712" y="803281"/>
                </a:cubicBezTo>
                <a:lnTo>
                  <a:pt x="2810274" y="800472"/>
                </a:lnTo>
                <a:lnTo>
                  <a:pt x="2809712" y="799348"/>
                </a:lnTo>
                <a:cubicBezTo>
                  <a:pt x="2812335" y="798973"/>
                  <a:pt x="2813646" y="798036"/>
                  <a:pt x="2813646" y="796538"/>
                </a:cubicBezTo>
                <a:lnTo>
                  <a:pt x="2815332" y="796538"/>
                </a:lnTo>
                <a:cubicBezTo>
                  <a:pt x="2822076" y="796538"/>
                  <a:pt x="2832192" y="800659"/>
                  <a:pt x="2845679" y="808901"/>
                </a:cubicBezTo>
                <a:lnTo>
                  <a:pt x="2852423" y="817893"/>
                </a:lnTo>
                <a:lnTo>
                  <a:pt x="2852423" y="819579"/>
                </a:lnTo>
                <a:lnTo>
                  <a:pt x="2851861" y="820703"/>
                </a:lnTo>
                <a:lnTo>
                  <a:pt x="2857480" y="853859"/>
                </a:lnTo>
                <a:cubicBezTo>
                  <a:pt x="2858604" y="853859"/>
                  <a:pt x="2859166" y="852361"/>
                  <a:pt x="2859166" y="849363"/>
                </a:cubicBezTo>
                <a:lnTo>
                  <a:pt x="2871530" y="844306"/>
                </a:lnTo>
                <a:cubicBezTo>
                  <a:pt x="2872279" y="842432"/>
                  <a:pt x="2874152" y="841496"/>
                  <a:pt x="2877150" y="841496"/>
                </a:cubicBezTo>
                <a:lnTo>
                  <a:pt x="2888951" y="842620"/>
                </a:lnTo>
                <a:cubicBezTo>
                  <a:pt x="2891948" y="842620"/>
                  <a:pt x="2894758" y="838686"/>
                  <a:pt x="2897381" y="830818"/>
                </a:cubicBezTo>
                <a:cubicBezTo>
                  <a:pt x="2903750" y="830818"/>
                  <a:pt x="2907871" y="834377"/>
                  <a:pt x="2909744" y="841496"/>
                </a:cubicBezTo>
                <a:cubicBezTo>
                  <a:pt x="2911243" y="841496"/>
                  <a:pt x="2911992" y="843744"/>
                  <a:pt x="2911992" y="848239"/>
                </a:cubicBezTo>
                <a:cubicBezTo>
                  <a:pt x="2914240" y="849363"/>
                  <a:pt x="2915364" y="851986"/>
                  <a:pt x="2915364" y="856107"/>
                </a:cubicBezTo>
                <a:cubicBezTo>
                  <a:pt x="2917986" y="856107"/>
                  <a:pt x="2919298" y="856669"/>
                  <a:pt x="2919298" y="857793"/>
                </a:cubicBezTo>
                <a:lnTo>
                  <a:pt x="2919298" y="858917"/>
                </a:lnTo>
                <a:cubicBezTo>
                  <a:pt x="2919298" y="861914"/>
                  <a:pt x="2918361" y="864724"/>
                  <a:pt x="2916488" y="867347"/>
                </a:cubicBezTo>
                <a:lnTo>
                  <a:pt x="2916488" y="872966"/>
                </a:lnTo>
                <a:cubicBezTo>
                  <a:pt x="2916488" y="882707"/>
                  <a:pt x="2912928" y="887578"/>
                  <a:pt x="2905810" y="887578"/>
                </a:cubicBezTo>
                <a:lnTo>
                  <a:pt x="2903000" y="888140"/>
                </a:lnTo>
                <a:lnTo>
                  <a:pt x="2898504" y="888140"/>
                </a:lnTo>
                <a:cubicBezTo>
                  <a:pt x="2891386" y="888140"/>
                  <a:pt x="2884642" y="884768"/>
                  <a:pt x="2878273" y="878024"/>
                </a:cubicBezTo>
                <a:cubicBezTo>
                  <a:pt x="2871155" y="872030"/>
                  <a:pt x="2865535" y="869032"/>
                  <a:pt x="2861414" y="869032"/>
                </a:cubicBezTo>
                <a:lnTo>
                  <a:pt x="2858042" y="869032"/>
                </a:lnTo>
                <a:cubicBezTo>
                  <a:pt x="2854296" y="869032"/>
                  <a:pt x="2850924" y="878399"/>
                  <a:pt x="2847927" y="897131"/>
                </a:cubicBezTo>
                <a:lnTo>
                  <a:pt x="2847927" y="900503"/>
                </a:lnTo>
                <a:lnTo>
                  <a:pt x="2848489" y="907247"/>
                </a:lnTo>
                <a:lnTo>
                  <a:pt x="2847927" y="908371"/>
                </a:lnTo>
                <a:lnTo>
                  <a:pt x="2847927" y="909495"/>
                </a:lnTo>
                <a:lnTo>
                  <a:pt x="2848489" y="913990"/>
                </a:lnTo>
                <a:cubicBezTo>
                  <a:pt x="2848489" y="920360"/>
                  <a:pt x="2847927" y="923544"/>
                  <a:pt x="2846803" y="923544"/>
                </a:cubicBezTo>
                <a:lnTo>
                  <a:pt x="2847927" y="924668"/>
                </a:lnTo>
                <a:lnTo>
                  <a:pt x="2847927" y="926354"/>
                </a:lnTo>
                <a:lnTo>
                  <a:pt x="2846803" y="937031"/>
                </a:lnTo>
                <a:lnTo>
                  <a:pt x="2847927" y="940965"/>
                </a:lnTo>
                <a:lnTo>
                  <a:pt x="2883893" y="935908"/>
                </a:lnTo>
                <a:lnTo>
                  <a:pt x="2888951" y="935908"/>
                </a:lnTo>
                <a:cubicBezTo>
                  <a:pt x="2898317" y="935908"/>
                  <a:pt x="2910306" y="938530"/>
                  <a:pt x="2924917" y="943775"/>
                </a:cubicBezTo>
                <a:lnTo>
                  <a:pt x="2924917" y="942651"/>
                </a:lnTo>
                <a:cubicBezTo>
                  <a:pt x="2934658" y="922046"/>
                  <a:pt x="2944212" y="880647"/>
                  <a:pt x="2953578" y="818455"/>
                </a:cubicBezTo>
                <a:lnTo>
                  <a:pt x="2953578" y="817893"/>
                </a:lnTo>
                <a:cubicBezTo>
                  <a:pt x="2953203" y="808901"/>
                  <a:pt x="2952080" y="802532"/>
                  <a:pt x="2950206" y="798786"/>
                </a:cubicBezTo>
                <a:lnTo>
                  <a:pt x="2950768" y="795414"/>
                </a:lnTo>
                <a:lnTo>
                  <a:pt x="2946272" y="788108"/>
                </a:lnTo>
                <a:lnTo>
                  <a:pt x="2946272" y="785860"/>
                </a:lnTo>
                <a:lnTo>
                  <a:pt x="2947958" y="785860"/>
                </a:lnTo>
                <a:cubicBezTo>
                  <a:pt x="2952080" y="788483"/>
                  <a:pt x="2955264" y="789794"/>
                  <a:pt x="2957512" y="789794"/>
                </a:cubicBezTo>
                <a:lnTo>
                  <a:pt x="2960322" y="789794"/>
                </a:lnTo>
                <a:cubicBezTo>
                  <a:pt x="2960322" y="788670"/>
                  <a:pt x="2959198" y="788108"/>
                  <a:pt x="2956950" y="788108"/>
                </a:cubicBezTo>
                <a:lnTo>
                  <a:pt x="2955826" y="786984"/>
                </a:lnTo>
                <a:lnTo>
                  <a:pt x="2955826" y="785298"/>
                </a:lnTo>
                <a:lnTo>
                  <a:pt x="2956950" y="781364"/>
                </a:lnTo>
                <a:lnTo>
                  <a:pt x="2955826" y="777431"/>
                </a:lnTo>
                <a:lnTo>
                  <a:pt x="2955826" y="776307"/>
                </a:lnTo>
                <a:lnTo>
                  <a:pt x="2956950" y="776307"/>
                </a:lnTo>
                <a:lnTo>
                  <a:pt x="2957512" y="777431"/>
                </a:lnTo>
                <a:lnTo>
                  <a:pt x="2958636" y="777431"/>
                </a:lnTo>
                <a:close/>
                <a:moveTo>
                  <a:pt x="3541623" y="760571"/>
                </a:moveTo>
                <a:lnTo>
                  <a:pt x="3564664" y="766753"/>
                </a:lnTo>
                <a:lnTo>
                  <a:pt x="3569722" y="766753"/>
                </a:lnTo>
                <a:lnTo>
                  <a:pt x="3582647" y="760571"/>
                </a:lnTo>
                <a:lnTo>
                  <a:pt x="3583771" y="760571"/>
                </a:lnTo>
                <a:lnTo>
                  <a:pt x="3592201" y="771811"/>
                </a:lnTo>
                <a:lnTo>
                  <a:pt x="3592201" y="774621"/>
                </a:lnTo>
                <a:lnTo>
                  <a:pt x="3582085" y="792042"/>
                </a:lnTo>
                <a:cubicBezTo>
                  <a:pt x="3579837" y="799160"/>
                  <a:pt x="3570846" y="803469"/>
                  <a:pt x="3555110" y="804967"/>
                </a:cubicBezTo>
                <a:cubicBezTo>
                  <a:pt x="3551364" y="804967"/>
                  <a:pt x="3546681" y="798036"/>
                  <a:pt x="3541061" y="784174"/>
                </a:cubicBezTo>
                <a:lnTo>
                  <a:pt x="3534879" y="778555"/>
                </a:lnTo>
                <a:lnTo>
                  <a:pt x="3536003" y="777431"/>
                </a:lnTo>
                <a:lnTo>
                  <a:pt x="3541623" y="777431"/>
                </a:lnTo>
                <a:lnTo>
                  <a:pt x="3541623" y="775745"/>
                </a:lnTo>
                <a:cubicBezTo>
                  <a:pt x="3541623" y="772748"/>
                  <a:pt x="3539375" y="769188"/>
                  <a:pt x="3534879" y="765067"/>
                </a:cubicBezTo>
                <a:cubicBezTo>
                  <a:pt x="3534879" y="762445"/>
                  <a:pt x="3537127" y="761133"/>
                  <a:pt x="3541623" y="761133"/>
                </a:cubicBezTo>
                <a:close/>
                <a:moveTo>
                  <a:pt x="3424170" y="758323"/>
                </a:moveTo>
                <a:cubicBezTo>
                  <a:pt x="3429415" y="758323"/>
                  <a:pt x="3443090" y="763756"/>
                  <a:pt x="3465194" y="774621"/>
                </a:cubicBezTo>
                <a:cubicBezTo>
                  <a:pt x="3472313" y="774621"/>
                  <a:pt x="3475872" y="777243"/>
                  <a:pt x="3475872" y="782488"/>
                </a:cubicBezTo>
                <a:cubicBezTo>
                  <a:pt x="3483365" y="791480"/>
                  <a:pt x="3487111" y="798036"/>
                  <a:pt x="3487111" y="802157"/>
                </a:cubicBezTo>
                <a:cubicBezTo>
                  <a:pt x="3487111" y="809276"/>
                  <a:pt x="3470252" y="812835"/>
                  <a:pt x="3436534" y="812835"/>
                </a:cubicBezTo>
                <a:lnTo>
                  <a:pt x="3426980" y="821265"/>
                </a:lnTo>
                <a:lnTo>
                  <a:pt x="3426418" y="821265"/>
                </a:lnTo>
                <a:cubicBezTo>
                  <a:pt x="3426418" y="819017"/>
                  <a:pt x="3424732" y="815645"/>
                  <a:pt x="3421360" y="811149"/>
                </a:cubicBezTo>
                <a:lnTo>
                  <a:pt x="3421360" y="810025"/>
                </a:lnTo>
                <a:cubicBezTo>
                  <a:pt x="3427355" y="800284"/>
                  <a:pt x="3430539" y="792042"/>
                  <a:pt x="3430914" y="785298"/>
                </a:cubicBezTo>
                <a:lnTo>
                  <a:pt x="3426980" y="771811"/>
                </a:lnTo>
                <a:lnTo>
                  <a:pt x="3429228" y="766191"/>
                </a:lnTo>
                <a:lnTo>
                  <a:pt x="3424170" y="759448"/>
                </a:lnTo>
                <a:close/>
                <a:moveTo>
                  <a:pt x="3629853" y="745960"/>
                </a:moveTo>
                <a:cubicBezTo>
                  <a:pt x="3639594" y="745960"/>
                  <a:pt x="3651395" y="752704"/>
                  <a:pt x="3665257" y="766191"/>
                </a:cubicBezTo>
                <a:lnTo>
                  <a:pt x="3672563" y="777431"/>
                </a:lnTo>
                <a:lnTo>
                  <a:pt x="3666943" y="804405"/>
                </a:lnTo>
                <a:lnTo>
                  <a:pt x="3665819" y="841496"/>
                </a:lnTo>
                <a:lnTo>
                  <a:pt x="3666943" y="846554"/>
                </a:lnTo>
                <a:lnTo>
                  <a:pt x="3665819" y="856669"/>
                </a:lnTo>
                <a:lnTo>
                  <a:pt x="3666943" y="874090"/>
                </a:lnTo>
                <a:lnTo>
                  <a:pt x="3665257" y="925792"/>
                </a:lnTo>
                <a:lnTo>
                  <a:pt x="3668067" y="966816"/>
                </a:lnTo>
                <a:lnTo>
                  <a:pt x="3666943" y="975246"/>
                </a:lnTo>
                <a:lnTo>
                  <a:pt x="3668629" y="997163"/>
                </a:lnTo>
                <a:lnTo>
                  <a:pt x="3668629" y="1009526"/>
                </a:lnTo>
                <a:lnTo>
                  <a:pt x="3668067" y="1053360"/>
                </a:lnTo>
                <a:lnTo>
                  <a:pt x="3669753" y="1061228"/>
                </a:lnTo>
                <a:lnTo>
                  <a:pt x="3668067" y="1067972"/>
                </a:lnTo>
                <a:lnTo>
                  <a:pt x="3669753" y="1088203"/>
                </a:lnTo>
                <a:lnTo>
                  <a:pt x="3666943" y="1089889"/>
                </a:lnTo>
                <a:cubicBezTo>
                  <a:pt x="3662822" y="1089889"/>
                  <a:pt x="3655142" y="1083520"/>
                  <a:pt x="3643902" y="1070781"/>
                </a:cubicBezTo>
                <a:cubicBezTo>
                  <a:pt x="3639781" y="1070781"/>
                  <a:pt x="3635660" y="1064413"/>
                  <a:pt x="3631539" y="1051674"/>
                </a:cubicBezTo>
                <a:cubicBezTo>
                  <a:pt x="3624046" y="1035939"/>
                  <a:pt x="3618052" y="1018705"/>
                  <a:pt x="3613556" y="999973"/>
                </a:cubicBezTo>
                <a:lnTo>
                  <a:pt x="3614118" y="999973"/>
                </a:lnTo>
                <a:cubicBezTo>
                  <a:pt x="3616366" y="999973"/>
                  <a:pt x="3621236" y="1003157"/>
                  <a:pt x="3628729" y="1009526"/>
                </a:cubicBezTo>
                <a:lnTo>
                  <a:pt x="3630415" y="1009526"/>
                </a:lnTo>
                <a:lnTo>
                  <a:pt x="3632663" y="1002782"/>
                </a:lnTo>
                <a:cubicBezTo>
                  <a:pt x="3630790" y="980678"/>
                  <a:pt x="3629853" y="954640"/>
                  <a:pt x="3629853" y="924668"/>
                </a:cubicBezTo>
                <a:lnTo>
                  <a:pt x="3628729" y="919610"/>
                </a:lnTo>
                <a:lnTo>
                  <a:pt x="3629853" y="915114"/>
                </a:lnTo>
                <a:lnTo>
                  <a:pt x="3630415" y="863413"/>
                </a:lnTo>
                <a:lnTo>
                  <a:pt x="3629853" y="812835"/>
                </a:lnTo>
                <a:lnTo>
                  <a:pt x="3623109" y="778555"/>
                </a:lnTo>
                <a:lnTo>
                  <a:pt x="3613556" y="763381"/>
                </a:lnTo>
                <a:lnTo>
                  <a:pt x="3614118" y="762257"/>
                </a:lnTo>
                <a:lnTo>
                  <a:pt x="3615242" y="763381"/>
                </a:lnTo>
                <a:lnTo>
                  <a:pt x="3619176" y="763381"/>
                </a:lnTo>
                <a:cubicBezTo>
                  <a:pt x="3623671" y="763381"/>
                  <a:pt x="3625919" y="761695"/>
                  <a:pt x="3625919" y="758323"/>
                </a:cubicBezTo>
                <a:cubicBezTo>
                  <a:pt x="3625919" y="756450"/>
                  <a:pt x="3621985" y="753266"/>
                  <a:pt x="3614118" y="748770"/>
                </a:cubicBezTo>
                <a:close/>
                <a:moveTo>
                  <a:pt x="875804" y="735283"/>
                </a:moveTo>
                <a:cubicBezTo>
                  <a:pt x="904278" y="743150"/>
                  <a:pt x="918514" y="750269"/>
                  <a:pt x="918514" y="756638"/>
                </a:cubicBezTo>
                <a:cubicBezTo>
                  <a:pt x="922635" y="757012"/>
                  <a:pt x="924883" y="764880"/>
                  <a:pt x="925258" y="780240"/>
                </a:cubicBezTo>
                <a:cubicBezTo>
                  <a:pt x="921886" y="785486"/>
                  <a:pt x="916828" y="788108"/>
                  <a:pt x="910085" y="788108"/>
                </a:cubicBezTo>
                <a:cubicBezTo>
                  <a:pt x="900718" y="791480"/>
                  <a:pt x="891914" y="801970"/>
                  <a:pt x="883672" y="819579"/>
                </a:cubicBezTo>
                <a:cubicBezTo>
                  <a:pt x="859320" y="863413"/>
                  <a:pt x="847144" y="890388"/>
                  <a:pt x="847144" y="900503"/>
                </a:cubicBezTo>
                <a:cubicBezTo>
                  <a:pt x="843772" y="906872"/>
                  <a:pt x="838901" y="921296"/>
                  <a:pt x="832532" y="943775"/>
                </a:cubicBezTo>
                <a:cubicBezTo>
                  <a:pt x="823166" y="968127"/>
                  <a:pt x="818483" y="983488"/>
                  <a:pt x="818483" y="989857"/>
                </a:cubicBezTo>
                <a:lnTo>
                  <a:pt x="818483" y="1005030"/>
                </a:lnTo>
                <a:cubicBezTo>
                  <a:pt x="818483" y="1036126"/>
                  <a:pt x="820356" y="1051674"/>
                  <a:pt x="824102" y="1051674"/>
                </a:cubicBezTo>
                <a:lnTo>
                  <a:pt x="826912" y="1051674"/>
                </a:lnTo>
                <a:cubicBezTo>
                  <a:pt x="830659" y="1048303"/>
                  <a:pt x="836091" y="1044743"/>
                  <a:pt x="843210" y="1040997"/>
                </a:cubicBezTo>
                <a:lnTo>
                  <a:pt x="858383" y="1019080"/>
                </a:lnTo>
                <a:lnTo>
                  <a:pt x="867936" y="1015146"/>
                </a:lnTo>
                <a:lnTo>
                  <a:pt x="870184" y="1017394"/>
                </a:lnTo>
                <a:cubicBezTo>
                  <a:pt x="868686" y="1031631"/>
                  <a:pt x="865127" y="1044931"/>
                  <a:pt x="859507" y="1057294"/>
                </a:cubicBezTo>
                <a:lnTo>
                  <a:pt x="826912" y="1097756"/>
                </a:lnTo>
                <a:lnTo>
                  <a:pt x="822416" y="1097756"/>
                </a:lnTo>
                <a:lnTo>
                  <a:pt x="821292" y="1096632"/>
                </a:lnTo>
                <a:lnTo>
                  <a:pt x="814549" y="1100566"/>
                </a:lnTo>
                <a:lnTo>
                  <a:pt x="811739" y="1100566"/>
                </a:lnTo>
                <a:cubicBezTo>
                  <a:pt x="808367" y="1100566"/>
                  <a:pt x="801998" y="1096445"/>
                  <a:pt x="792632" y="1088203"/>
                </a:cubicBezTo>
                <a:cubicBezTo>
                  <a:pt x="786637" y="1083707"/>
                  <a:pt x="781580" y="1074153"/>
                  <a:pt x="777458" y="1059542"/>
                </a:cubicBezTo>
                <a:lnTo>
                  <a:pt x="775211" y="1059542"/>
                </a:lnTo>
                <a:lnTo>
                  <a:pt x="762847" y="1061228"/>
                </a:lnTo>
                <a:lnTo>
                  <a:pt x="757228" y="1058418"/>
                </a:lnTo>
                <a:cubicBezTo>
                  <a:pt x="754605" y="1058418"/>
                  <a:pt x="744489" y="1062539"/>
                  <a:pt x="726881" y="1070781"/>
                </a:cubicBezTo>
                <a:lnTo>
                  <a:pt x="713393" y="1074715"/>
                </a:lnTo>
                <a:lnTo>
                  <a:pt x="703840" y="1074715"/>
                </a:lnTo>
                <a:lnTo>
                  <a:pt x="680799" y="1073591"/>
                </a:lnTo>
                <a:lnTo>
                  <a:pt x="634155" y="1079211"/>
                </a:lnTo>
                <a:lnTo>
                  <a:pt x="633031" y="1078649"/>
                </a:lnTo>
                <a:lnTo>
                  <a:pt x="633031" y="1074715"/>
                </a:lnTo>
                <a:cubicBezTo>
                  <a:pt x="633406" y="1073217"/>
                  <a:pt x="645769" y="1066848"/>
                  <a:pt x="670121" y="1055608"/>
                </a:cubicBezTo>
                <a:cubicBezTo>
                  <a:pt x="671620" y="1053735"/>
                  <a:pt x="682859" y="1046429"/>
                  <a:pt x="703840" y="1033691"/>
                </a:cubicBezTo>
                <a:cubicBezTo>
                  <a:pt x="704589" y="1031443"/>
                  <a:pt x="715079" y="1022826"/>
                  <a:pt x="735310" y="1007840"/>
                </a:cubicBezTo>
                <a:cubicBezTo>
                  <a:pt x="742803" y="1003345"/>
                  <a:pt x="753668" y="984799"/>
                  <a:pt x="767905" y="952205"/>
                </a:cubicBezTo>
                <a:cubicBezTo>
                  <a:pt x="783266" y="913990"/>
                  <a:pt x="790946" y="891699"/>
                  <a:pt x="790946" y="885330"/>
                </a:cubicBezTo>
                <a:cubicBezTo>
                  <a:pt x="790946" y="883082"/>
                  <a:pt x="785139" y="880272"/>
                  <a:pt x="773525" y="876900"/>
                </a:cubicBezTo>
                <a:cubicBezTo>
                  <a:pt x="762660" y="870906"/>
                  <a:pt x="755916" y="863975"/>
                  <a:pt x="753294" y="856107"/>
                </a:cubicBezTo>
                <a:cubicBezTo>
                  <a:pt x="748798" y="854983"/>
                  <a:pt x="744114" y="849551"/>
                  <a:pt x="739244" y="839810"/>
                </a:cubicBezTo>
                <a:lnTo>
                  <a:pt x="738120" y="833066"/>
                </a:lnTo>
                <a:lnTo>
                  <a:pt x="738120" y="830818"/>
                </a:lnTo>
                <a:lnTo>
                  <a:pt x="740368" y="829132"/>
                </a:lnTo>
                <a:lnTo>
                  <a:pt x="740930" y="830256"/>
                </a:lnTo>
                <a:cubicBezTo>
                  <a:pt x="751046" y="826884"/>
                  <a:pt x="757789" y="825198"/>
                  <a:pt x="761161" y="825198"/>
                </a:cubicBezTo>
                <a:lnTo>
                  <a:pt x="775211" y="825198"/>
                </a:lnTo>
                <a:cubicBezTo>
                  <a:pt x="780081" y="825198"/>
                  <a:pt x="797128" y="811149"/>
                  <a:pt x="826350" y="783050"/>
                </a:cubicBezTo>
                <a:cubicBezTo>
                  <a:pt x="829348" y="777431"/>
                  <a:pt x="833094" y="767690"/>
                  <a:pt x="837590" y="753828"/>
                </a:cubicBezTo>
                <a:cubicBezTo>
                  <a:pt x="838339" y="748583"/>
                  <a:pt x="840962" y="745960"/>
                  <a:pt x="845458" y="745960"/>
                </a:cubicBezTo>
                <a:lnTo>
                  <a:pt x="851639" y="745960"/>
                </a:lnTo>
                <a:cubicBezTo>
                  <a:pt x="858008" y="738842"/>
                  <a:pt x="866063" y="735283"/>
                  <a:pt x="875804" y="735283"/>
                </a:cubicBezTo>
                <a:close/>
                <a:moveTo>
                  <a:pt x="1485766" y="675151"/>
                </a:moveTo>
                <a:lnTo>
                  <a:pt x="1504873" y="681895"/>
                </a:lnTo>
                <a:cubicBezTo>
                  <a:pt x="1528476" y="681895"/>
                  <a:pt x="1540278" y="693696"/>
                  <a:pt x="1540278" y="717299"/>
                </a:cubicBezTo>
                <a:lnTo>
                  <a:pt x="1522856" y="769001"/>
                </a:lnTo>
                <a:lnTo>
                  <a:pt x="1522856" y="770125"/>
                </a:lnTo>
                <a:lnTo>
                  <a:pt x="1524542" y="771811"/>
                </a:lnTo>
                <a:lnTo>
                  <a:pt x="1528476" y="771811"/>
                </a:lnTo>
                <a:lnTo>
                  <a:pt x="1539154" y="766191"/>
                </a:lnTo>
                <a:cubicBezTo>
                  <a:pt x="1547021" y="770687"/>
                  <a:pt x="1556575" y="773497"/>
                  <a:pt x="1567814" y="774621"/>
                </a:cubicBezTo>
                <a:cubicBezTo>
                  <a:pt x="1574183" y="777993"/>
                  <a:pt x="1578679" y="783800"/>
                  <a:pt x="1581302" y="792042"/>
                </a:cubicBezTo>
                <a:cubicBezTo>
                  <a:pt x="1581302" y="801783"/>
                  <a:pt x="1572685" y="811524"/>
                  <a:pt x="1555451" y="821265"/>
                </a:cubicBezTo>
                <a:cubicBezTo>
                  <a:pt x="1548332" y="826510"/>
                  <a:pt x="1544774" y="831006"/>
                  <a:pt x="1544774" y="834752"/>
                </a:cubicBezTo>
                <a:lnTo>
                  <a:pt x="1544774" y="837000"/>
                </a:lnTo>
                <a:lnTo>
                  <a:pt x="1547583" y="837000"/>
                </a:lnTo>
                <a:cubicBezTo>
                  <a:pt x="1580178" y="839623"/>
                  <a:pt x="1596475" y="848801"/>
                  <a:pt x="1596475" y="864537"/>
                </a:cubicBezTo>
                <a:cubicBezTo>
                  <a:pt x="1600222" y="868658"/>
                  <a:pt x="1602844" y="895633"/>
                  <a:pt x="1604343" y="945461"/>
                </a:cubicBezTo>
                <a:lnTo>
                  <a:pt x="1607714" y="972436"/>
                </a:lnTo>
                <a:lnTo>
                  <a:pt x="1607152" y="985923"/>
                </a:lnTo>
                <a:lnTo>
                  <a:pt x="1607714" y="989857"/>
                </a:lnTo>
                <a:lnTo>
                  <a:pt x="1600971" y="1083145"/>
                </a:lnTo>
                <a:cubicBezTo>
                  <a:pt x="1597224" y="1101503"/>
                  <a:pt x="1593478" y="1110682"/>
                  <a:pt x="1589732" y="1110682"/>
                </a:cubicBezTo>
                <a:lnTo>
                  <a:pt x="1586922" y="1110682"/>
                </a:lnTo>
                <a:cubicBezTo>
                  <a:pt x="1574183" y="1102065"/>
                  <a:pt x="1566128" y="1091575"/>
                  <a:pt x="1562756" y="1079211"/>
                </a:cubicBezTo>
                <a:lnTo>
                  <a:pt x="1549831" y="1060104"/>
                </a:lnTo>
                <a:cubicBezTo>
                  <a:pt x="1546834" y="1057107"/>
                  <a:pt x="1544211" y="1055608"/>
                  <a:pt x="1541964" y="1055608"/>
                </a:cubicBezTo>
                <a:lnTo>
                  <a:pt x="1509369" y="1069096"/>
                </a:lnTo>
                <a:cubicBezTo>
                  <a:pt x="1494008" y="1080335"/>
                  <a:pt x="1482207" y="1085955"/>
                  <a:pt x="1473964" y="1085955"/>
                </a:cubicBezTo>
                <a:cubicBezTo>
                  <a:pt x="1471717" y="1098318"/>
                  <a:pt x="1469469" y="1104500"/>
                  <a:pt x="1467221" y="1104500"/>
                </a:cubicBezTo>
                <a:lnTo>
                  <a:pt x="1464411" y="1104500"/>
                </a:lnTo>
                <a:cubicBezTo>
                  <a:pt x="1461788" y="1104500"/>
                  <a:pt x="1456169" y="1100566"/>
                  <a:pt x="1447552" y="1092699"/>
                </a:cubicBezTo>
                <a:lnTo>
                  <a:pt x="1446428" y="1092699"/>
                </a:lnTo>
                <a:lnTo>
                  <a:pt x="1429006" y="1093823"/>
                </a:lnTo>
                <a:lnTo>
                  <a:pt x="1426197" y="1092699"/>
                </a:lnTo>
                <a:lnTo>
                  <a:pt x="1426197" y="1089889"/>
                </a:lnTo>
                <a:cubicBezTo>
                  <a:pt x="1435188" y="1086891"/>
                  <a:pt x="1439684" y="1083145"/>
                  <a:pt x="1439684" y="1078649"/>
                </a:cubicBezTo>
                <a:lnTo>
                  <a:pt x="1439684" y="1075839"/>
                </a:lnTo>
                <a:lnTo>
                  <a:pt x="1435750" y="1062352"/>
                </a:lnTo>
                <a:lnTo>
                  <a:pt x="1435750" y="1061228"/>
                </a:lnTo>
                <a:cubicBezTo>
                  <a:pt x="1441745" y="1046617"/>
                  <a:pt x="1444742" y="1026573"/>
                  <a:pt x="1444742" y="1001097"/>
                </a:cubicBezTo>
                <a:cubicBezTo>
                  <a:pt x="1445866" y="998099"/>
                  <a:pt x="1448676" y="979929"/>
                  <a:pt x="1453172" y="946585"/>
                </a:cubicBezTo>
                <a:lnTo>
                  <a:pt x="1453172" y="945461"/>
                </a:lnTo>
                <a:lnTo>
                  <a:pt x="1452048" y="942651"/>
                </a:lnTo>
                <a:lnTo>
                  <a:pt x="1453172" y="938155"/>
                </a:lnTo>
                <a:lnTo>
                  <a:pt x="1453172" y="927478"/>
                </a:lnTo>
                <a:lnTo>
                  <a:pt x="1452048" y="912305"/>
                </a:lnTo>
                <a:lnTo>
                  <a:pt x="1457667" y="903875"/>
                </a:lnTo>
                <a:lnTo>
                  <a:pt x="1455981" y="894321"/>
                </a:lnTo>
                <a:lnTo>
                  <a:pt x="1457105" y="893197"/>
                </a:lnTo>
                <a:lnTo>
                  <a:pt x="1457667" y="893197"/>
                </a:lnTo>
                <a:cubicBezTo>
                  <a:pt x="1457667" y="896569"/>
                  <a:pt x="1462538" y="902002"/>
                  <a:pt x="1472278" y="909495"/>
                </a:cubicBezTo>
                <a:lnTo>
                  <a:pt x="1473964" y="909495"/>
                </a:lnTo>
                <a:cubicBezTo>
                  <a:pt x="1478835" y="909495"/>
                  <a:pt x="1484642" y="901440"/>
                  <a:pt x="1491386" y="885330"/>
                </a:cubicBezTo>
                <a:cubicBezTo>
                  <a:pt x="1490262" y="884206"/>
                  <a:pt x="1486141" y="883269"/>
                  <a:pt x="1479022" y="882520"/>
                </a:cubicBezTo>
                <a:cubicBezTo>
                  <a:pt x="1476400" y="879523"/>
                  <a:pt x="1473590" y="878024"/>
                  <a:pt x="1470592" y="878024"/>
                </a:cubicBezTo>
                <a:lnTo>
                  <a:pt x="1467221" y="878024"/>
                </a:lnTo>
                <a:lnTo>
                  <a:pt x="1467221" y="876900"/>
                </a:lnTo>
                <a:cubicBezTo>
                  <a:pt x="1487077" y="859292"/>
                  <a:pt x="1498317" y="844306"/>
                  <a:pt x="1500939" y="831942"/>
                </a:cubicBezTo>
                <a:lnTo>
                  <a:pt x="1500939" y="830256"/>
                </a:lnTo>
                <a:lnTo>
                  <a:pt x="1499253" y="830256"/>
                </a:lnTo>
                <a:cubicBezTo>
                  <a:pt x="1484267" y="834752"/>
                  <a:pt x="1465722" y="847116"/>
                  <a:pt x="1443618" y="867347"/>
                </a:cubicBezTo>
                <a:cubicBezTo>
                  <a:pt x="1443618" y="868845"/>
                  <a:pt x="1427320" y="888889"/>
                  <a:pt x="1394726" y="927478"/>
                </a:cubicBezTo>
                <a:cubicBezTo>
                  <a:pt x="1375619" y="947334"/>
                  <a:pt x="1357261" y="963819"/>
                  <a:pt x="1339653" y="976932"/>
                </a:cubicBezTo>
                <a:cubicBezTo>
                  <a:pt x="1337779" y="982177"/>
                  <a:pt x="1334595" y="984799"/>
                  <a:pt x="1330099" y="984799"/>
                </a:cubicBezTo>
                <a:cubicBezTo>
                  <a:pt x="1327102" y="984799"/>
                  <a:pt x="1324104" y="976557"/>
                  <a:pt x="1321107" y="960072"/>
                </a:cubicBezTo>
                <a:cubicBezTo>
                  <a:pt x="1321107" y="946960"/>
                  <a:pt x="1324292" y="934222"/>
                  <a:pt x="1330661" y="921858"/>
                </a:cubicBezTo>
                <a:cubicBezTo>
                  <a:pt x="1332534" y="921858"/>
                  <a:pt x="1345085" y="909120"/>
                  <a:pt x="1368314" y="883644"/>
                </a:cubicBezTo>
                <a:cubicBezTo>
                  <a:pt x="1389668" y="863038"/>
                  <a:pt x="1406715" y="843556"/>
                  <a:pt x="1419453" y="825198"/>
                </a:cubicBezTo>
                <a:cubicBezTo>
                  <a:pt x="1459166" y="771624"/>
                  <a:pt x="1479022" y="732473"/>
                  <a:pt x="1479022" y="707746"/>
                </a:cubicBezTo>
                <a:lnTo>
                  <a:pt x="1479022" y="706060"/>
                </a:lnTo>
                <a:cubicBezTo>
                  <a:pt x="1473777" y="700440"/>
                  <a:pt x="1471155" y="696319"/>
                  <a:pt x="1471155" y="693696"/>
                </a:cubicBezTo>
                <a:cubicBezTo>
                  <a:pt x="1475650" y="681333"/>
                  <a:pt x="1480521" y="675151"/>
                  <a:pt x="1485766" y="675151"/>
                </a:cubicBezTo>
                <a:close/>
                <a:moveTo>
                  <a:pt x="80924" y="390573"/>
                </a:moveTo>
                <a:lnTo>
                  <a:pt x="80924" y="391697"/>
                </a:lnTo>
                <a:lnTo>
                  <a:pt x="83172" y="391697"/>
                </a:lnTo>
                <a:lnTo>
                  <a:pt x="83172" y="390573"/>
                </a:lnTo>
                <a:close/>
                <a:moveTo>
                  <a:pt x="835904" y="349549"/>
                </a:moveTo>
                <a:cubicBezTo>
                  <a:pt x="831408" y="352920"/>
                  <a:pt x="823728" y="364160"/>
                  <a:pt x="812863" y="383267"/>
                </a:cubicBezTo>
                <a:lnTo>
                  <a:pt x="812863" y="384953"/>
                </a:lnTo>
                <a:cubicBezTo>
                  <a:pt x="828973" y="413052"/>
                  <a:pt x="841711" y="427101"/>
                  <a:pt x="851077" y="427101"/>
                </a:cubicBezTo>
                <a:lnTo>
                  <a:pt x="851639" y="424291"/>
                </a:lnTo>
                <a:lnTo>
                  <a:pt x="848830" y="355168"/>
                </a:lnTo>
                <a:cubicBezTo>
                  <a:pt x="844334" y="351422"/>
                  <a:pt x="840587" y="349549"/>
                  <a:pt x="837590" y="349549"/>
                </a:cubicBezTo>
                <a:close/>
                <a:moveTo>
                  <a:pt x="124196" y="342243"/>
                </a:moveTo>
                <a:lnTo>
                  <a:pt x="121948" y="352358"/>
                </a:lnTo>
                <a:lnTo>
                  <a:pt x="123072" y="352358"/>
                </a:lnTo>
                <a:cubicBezTo>
                  <a:pt x="125695" y="351984"/>
                  <a:pt x="127006" y="349736"/>
                  <a:pt x="127006" y="345615"/>
                </a:cubicBezTo>
                <a:cubicBezTo>
                  <a:pt x="125507" y="345615"/>
                  <a:pt x="124758" y="344491"/>
                  <a:pt x="124758" y="342243"/>
                </a:cubicBezTo>
                <a:close/>
                <a:moveTo>
                  <a:pt x="2706309" y="322574"/>
                </a:moveTo>
                <a:cubicBezTo>
                  <a:pt x="2690948" y="330816"/>
                  <a:pt x="2683268" y="341494"/>
                  <a:pt x="2683268" y="354606"/>
                </a:cubicBezTo>
                <a:lnTo>
                  <a:pt x="2683268" y="355730"/>
                </a:lnTo>
                <a:lnTo>
                  <a:pt x="2684392" y="359102"/>
                </a:lnTo>
                <a:lnTo>
                  <a:pt x="2687764" y="359102"/>
                </a:lnTo>
                <a:lnTo>
                  <a:pt x="2691698" y="356292"/>
                </a:lnTo>
                <a:lnTo>
                  <a:pt x="2696755" y="357416"/>
                </a:lnTo>
                <a:lnTo>
                  <a:pt x="2712491" y="325384"/>
                </a:lnTo>
                <a:lnTo>
                  <a:pt x="2711367" y="322574"/>
                </a:lnTo>
                <a:close/>
                <a:moveTo>
                  <a:pt x="2313803" y="316392"/>
                </a:moveTo>
                <a:cubicBezTo>
                  <a:pt x="2332161" y="320888"/>
                  <a:pt x="2344337" y="327819"/>
                  <a:pt x="2350331" y="337185"/>
                </a:cubicBezTo>
                <a:lnTo>
                  <a:pt x="2358761" y="357416"/>
                </a:lnTo>
                <a:lnTo>
                  <a:pt x="2360447" y="365846"/>
                </a:lnTo>
                <a:lnTo>
                  <a:pt x="2360447" y="374276"/>
                </a:lnTo>
                <a:cubicBezTo>
                  <a:pt x="2360447" y="381769"/>
                  <a:pt x="2357637" y="388138"/>
                  <a:pt x="2352017" y="393383"/>
                </a:cubicBezTo>
                <a:lnTo>
                  <a:pt x="2337968" y="392821"/>
                </a:lnTo>
                <a:lnTo>
                  <a:pt x="2328414" y="392821"/>
                </a:lnTo>
                <a:lnTo>
                  <a:pt x="2281208" y="397316"/>
                </a:lnTo>
                <a:cubicBezTo>
                  <a:pt x="2276712" y="395818"/>
                  <a:pt x="2274465" y="394507"/>
                  <a:pt x="2274465" y="393383"/>
                </a:cubicBezTo>
                <a:lnTo>
                  <a:pt x="2274465" y="391697"/>
                </a:lnTo>
                <a:cubicBezTo>
                  <a:pt x="2305935" y="379333"/>
                  <a:pt x="2321670" y="369218"/>
                  <a:pt x="2321670" y="361350"/>
                </a:cubicBezTo>
                <a:lnTo>
                  <a:pt x="2321670" y="357978"/>
                </a:lnTo>
                <a:cubicBezTo>
                  <a:pt x="2321670" y="351984"/>
                  <a:pt x="2314927" y="345427"/>
                  <a:pt x="2301439" y="338309"/>
                </a:cubicBezTo>
                <a:cubicBezTo>
                  <a:pt x="2293197" y="334563"/>
                  <a:pt x="2289076" y="332315"/>
                  <a:pt x="2289076" y="331565"/>
                </a:cubicBezTo>
                <a:lnTo>
                  <a:pt x="2289076" y="329318"/>
                </a:lnTo>
                <a:cubicBezTo>
                  <a:pt x="2289076" y="327819"/>
                  <a:pt x="2293572" y="326695"/>
                  <a:pt x="2302563" y="325946"/>
                </a:cubicBezTo>
                <a:cubicBezTo>
                  <a:pt x="2307059" y="319577"/>
                  <a:pt x="2310806" y="316392"/>
                  <a:pt x="2313803" y="316392"/>
                </a:cubicBezTo>
                <a:close/>
                <a:moveTo>
                  <a:pt x="2949082" y="293913"/>
                </a:moveTo>
                <a:cubicBezTo>
                  <a:pt x="2945710" y="293913"/>
                  <a:pt x="2942901" y="295599"/>
                  <a:pt x="2940653" y="298971"/>
                </a:cubicBezTo>
                <a:lnTo>
                  <a:pt x="2940653" y="301219"/>
                </a:lnTo>
                <a:cubicBezTo>
                  <a:pt x="2946272" y="301219"/>
                  <a:pt x="2949270" y="298784"/>
                  <a:pt x="2949644" y="293913"/>
                </a:cubicBezTo>
                <a:close/>
                <a:moveTo>
                  <a:pt x="2957512" y="250079"/>
                </a:moveTo>
                <a:cubicBezTo>
                  <a:pt x="2945148" y="252327"/>
                  <a:pt x="2938967" y="254200"/>
                  <a:pt x="2938967" y="255699"/>
                </a:cubicBezTo>
                <a:lnTo>
                  <a:pt x="2941777" y="257385"/>
                </a:lnTo>
                <a:lnTo>
                  <a:pt x="2949644" y="257385"/>
                </a:lnTo>
                <a:cubicBezTo>
                  <a:pt x="2954515" y="257385"/>
                  <a:pt x="2957512" y="254950"/>
                  <a:pt x="2958636" y="250079"/>
                </a:cubicBezTo>
                <a:close/>
                <a:moveTo>
                  <a:pt x="739244" y="245583"/>
                </a:moveTo>
                <a:lnTo>
                  <a:pt x="739244" y="247269"/>
                </a:lnTo>
                <a:lnTo>
                  <a:pt x="740930" y="247269"/>
                </a:lnTo>
                <a:lnTo>
                  <a:pt x="740930" y="245583"/>
                </a:lnTo>
                <a:close/>
                <a:moveTo>
                  <a:pt x="2909182" y="239402"/>
                </a:moveTo>
                <a:cubicBezTo>
                  <a:pt x="2906560" y="239402"/>
                  <a:pt x="2903750" y="241088"/>
                  <a:pt x="2900752" y="244459"/>
                </a:cubicBezTo>
                <a:lnTo>
                  <a:pt x="2900752" y="247269"/>
                </a:lnTo>
                <a:cubicBezTo>
                  <a:pt x="2904124" y="247269"/>
                  <a:pt x="2907309" y="245209"/>
                  <a:pt x="2910306" y="241088"/>
                </a:cubicBezTo>
                <a:lnTo>
                  <a:pt x="2910306" y="239402"/>
                </a:lnTo>
                <a:close/>
                <a:moveTo>
                  <a:pt x="1680209" y="237716"/>
                </a:moveTo>
                <a:lnTo>
                  <a:pt x="1685829" y="237716"/>
                </a:lnTo>
                <a:cubicBezTo>
                  <a:pt x="1699316" y="242961"/>
                  <a:pt x="1706060" y="247082"/>
                  <a:pt x="1706060" y="250079"/>
                </a:cubicBezTo>
                <a:cubicBezTo>
                  <a:pt x="1716550" y="262442"/>
                  <a:pt x="1724793" y="280426"/>
                  <a:pt x="1730787" y="304029"/>
                </a:cubicBezTo>
                <a:cubicBezTo>
                  <a:pt x="1730787" y="310023"/>
                  <a:pt x="1722170" y="320138"/>
                  <a:pt x="1704936" y="334375"/>
                </a:cubicBezTo>
                <a:lnTo>
                  <a:pt x="1703250" y="334375"/>
                </a:lnTo>
                <a:cubicBezTo>
                  <a:pt x="1698754" y="329879"/>
                  <a:pt x="1692573" y="327632"/>
                  <a:pt x="1684705" y="327632"/>
                </a:cubicBezTo>
                <a:cubicBezTo>
                  <a:pt x="1670468" y="321263"/>
                  <a:pt x="1662226" y="316205"/>
                  <a:pt x="1659978" y="312458"/>
                </a:cubicBezTo>
                <a:lnTo>
                  <a:pt x="1652110" y="312458"/>
                </a:lnTo>
                <a:lnTo>
                  <a:pt x="1636937" y="313582"/>
                </a:lnTo>
                <a:lnTo>
                  <a:pt x="1634128" y="312458"/>
                </a:lnTo>
                <a:lnTo>
                  <a:pt x="1634128" y="310210"/>
                </a:lnTo>
                <a:lnTo>
                  <a:pt x="1642557" y="304591"/>
                </a:lnTo>
                <a:cubicBezTo>
                  <a:pt x="1659791" y="304216"/>
                  <a:pt x="1669719" y="299533"/>
                  <a:pt x="1672342" y="290541"/>
                </a:cubicBezTo>
                <a:lnTo>
                  <a:pt x="1672342" y="289417"/>
                </a:lnTo>
                <a:cubicBezTo>
                  <a:pt x="1667846" y="279302"/>
                  <a:pt x="1661477" y="271621"/>
                  <a:pt x="1653235" y="266376"/>
                </a:cubicBezTo>
                <a:lnTo>
                  <a:pt x="1608277" y="267500"/>
                </a:lnTo>
                <a:lnTo>
                  <a:pt x="1585236" y="265814"/>
                </a:lnTo>
                <a:lnTo>
                  <a:pt x="1585236" y="262442"/>
                </a:lnTo>
                <a:cubicBezTo>
                  <a:pt x="1598723" y="254950"/>
                  <a:pt x="1618580" y="248393"/>
                  <a:pt x="1644805" y="242773"/>
                </a:cubicBezTo>
                <a:close/>
                <a:moveTo>
                  <a:pt x="2937843" y="223666"/>
                </a:moveTo>
                <a:cubicBezTo>
                  <a:pt x="2936344" y="224041"/>
                  <a:pt x="2935033" y="225540"/>
                  <a:pt x="2933909" y="228162"/>
                </a:cubicBezTo>
                <a:lnTo>
                  <a:pt x="2934471" y="230972"/>
                </a:lnTo>
                <a:lnTo>
                  <a:pt x="2937843" y="230972"/>
                </a:lnTo>
                <a:lnTo>
                  <a:pt x="2940091" y="228724"/>
                </a:lnTo>
                <a:lnTo>
                  <a:pt x="2940091" y="226476"/>
                </a:lnTo>
                <a:close/>
                <a:moveTo>
                  <a:pt x="800500" y="210179"/>
                </a:moveTo>
                <a:lnTo>
                  <a:pt x="801061" y="211303"/>
                </a:lnTo>
                <a:lnTo>
                  <a:pt x="789822" y="257947"/>
                </a:lnTo>
                <a:cubicBezTo>
                  <a:pt x="778582" y="273682"/>
                  <a:pt x="770340" y="281550"/>
                  <a:pt x="765095" y="281550"/>
                </a:cubicBezTo>
                <a:lnTo>
                  <a:pt x="756103" y="283797"/>
                </a:lnTo>
                <a:cubicBezTo>
                  <a:pt x="748610" y="283797"/>
                  <a:pt x="741117" y="276117"/>
                  <a:pt x="733624" y="260757"/>
                </a:cubicBezTo>
                <a:lnTo>
                  <a:pt x="732500" y="257947"/>
                </a:lnTo>
                <a:lnTo>
                  <a:pt x="733624" y="255137"/>
                </a:lnTo>
                <a:lnTo>
                  <a:pt x="732500" y="243335"/>
                </a:lnTo>
                <a:cubicBezTo>
                  <a:pt x="735872" y="243335"/>
                  <a:pt x="739619" y="234906"/>
                  <a:pt x="743740" y="218046"/>
                </a:cubicBezTo>
                <a:lnTo>
                  <a:pt x="744864" y="218046"/>
                </a:lnTo>
                <a:cubicBezTo>
                  <a:pt x="748236" y="232658"/>
                  <a:pt x="752732" y="239963"/>
                  <a:pt x="758351" y="239963"/>
                </a:cubicBezTo>
                <a:lnTo>
                  <a:pt x="759475" y="239963"/>
                </a:lnTo>
                <a:cubicBezTo>
                  <a:pt x="782329" y="230597"/>
                  <a:pt x="793756" y="223292"/>
                  <a:pt x="793756" y="218046"/>
                </a:cubicBezTo>
                <a:close/>
                <a:moveTo>
                  <a:pt x="3462384" y="200063"/>
                </a:moveTo>
                <a:lnTo>
                  <a:pt x="3462384" y="203997"/>
                </a:lnTo>
                <a:lnTo>
                  <a:pt x="3460699" y="203997"/>
                </a:lnTo>
                <a:lnTo>
                  <a:pt x="3460699" y="201749"/>
                </a:lnTo>
                <a:close/>
                <a:moveTo>
                  <a:pt x="3571408" y="187700"/>
                </a:moveTo>
                <a:cubicBezTo>
                  <a:pt x="3552300" y="190697"/>
                  <a:pt x="3539562" y="194818"/>
                  <a:pt x="3533193" y="200063"/>
                </a:cubicBezTo>
                <a:lnTo>
                  <a:pt x="3533193" y="205683"/>
                </a:lnTo>
                <a:lnTo>
                  <a:pt x="3537689" y="218046"/>
                </a:lnTo>
                <a:lnTo>
                  <a:pt x="3537127" y="218046"/>
                </a:lnTo>
                <a:lnTo>
                  <a:pt x="3539937" y="225914"/>
                </a:lnTo>
                <a:lnTo>
                  <a:pt x="3538813" y="229848"/>
                </a:lnTo>
                <a:lnTo>
                  <a:pt x="3541061" y="235468"/>
                </a:lnTo>
                <a:lnTo>
                  <a:pt x="3539937" y="236592"/>
                </a:lnTo>
                <a:lnTo>
                  <a:pt x="3544433" y="249517"/>
                </a:lnTo>
                <a:lnTo>
                  <a:pt x="3544433" y="255699"/>
                </a:lnTo>
                <a:lnTo>
                  <a:pt x="3547243" y="262442"/>
                </a:lnTo>
                <a:cubicBezTo>
                  <a:pt x="3562229" y="243335"/>
                  <a:pt x="3569722" y="228537"/>
                  <a:pt x="3569722" y="218046"/>
                </a:cubicBezTo>
                <a:lnTo>
                  <a:pt x="3569722" y="213551"/>
                </a:lnTo>
                <a:lnTo>
                  <a:pt x="3571408" y="210741"/>
                </a:lnTo>
                <a:lnTo>
                  <a:pt x="3570284" y="209617"/>
                </a:lnTo>
                <a:lnTo>
                  <a:pt x="3569722" y="209617"/>
                </a:lnTo>
                <a:lnTo>
                  <a:pt x="3571408" y="205683"/>
                </a:lnTo>
                <a:lnTo>
                  <a:pt x="3570284" y="202873"/>
                </a:lnTo>
                <a:lnTo>
                  <a:pt x="3572532" y="202873"/>
                </a:lnTo>
                <a:lnTo>
                  <a:pt x="3571408" y="201749"/>
                </a:lnTo>
                <a:lnTo>
                  <a:pt x="3571408" y="201187"/>
                </a:lnTo>
                <a:lnTo>
                  <a:pt x="3572532" y="200063"/>
                </a:lnTo>
                <a:lnTo>
                  <a:pt x="3572532" y="198939"/>
                </a:lnTo>
                <a:lnTo>
                  <a:pt x="3571408" y="198377"/>
                </a:lnTo>
                <a:lnTo>
                  <a:pt x="3571408" y="197253"/>
                </a:lnTo>
                <a:lnTo>
                  <a:pt x="3572532" y="191634"/>
                </a:lnTo>
                <a:lnTo>
                  <a:pt x="3571408" y="188824"/>
                </a:lnTo>
                <a:lnTo>
                  <a:pt x="3572532" y="187700"/>
                </a:lnTo>
                <a:close/>
                <a:moveTo>
                  <a:pt x="127006" y="177584"/>
                </a:moveTo>
                <a:lnTo>
                  <a:pt x="127006" y="179832"/>
                </a:lnTo>
                <a:lnTo>
                  <a:pt x="127568" y="182642"/>
                </a:lnTo>
                <a:lnTo>
                  <a:pt x="127006" y="187138"/>
                </a:lnTo>
                <a:lnTo>
                  <a:pt x="127568" y="202311"/>
                </a:lnTo>
                <a:lnTo>
                  <a:pt x="127006" y="211865"/>
                </a:lnTo>
                <a:lnTo>
                  <a:pt x="128692" y="232096"/>
                </a:lnTo>
                <a:lnTo>
                  <a:pt x="127568" y="234906"/>
                </a:lnTo>
                <a:lnTo>
                  <a:pt x="128692" y="242773"/>
                </a:lnTo>
                <a:lnTo>
                  <a:pt x="127568" y="242773"/>
                </a:lnTo>
                <a:cubicBezTo>
                  <a:pt x="129441" y="246894"/>
                  <a:pt x="131127" y="260194"/>
                  <a:pt x="132626" y="282673"/>
                </a:cubicBezTo>
                <a:lnTo>
                  <a:pt x="131502" y="283797"/>
                </a:lnTo>
                <a:lnTo>
                  <a:pt x="132626" y="288293"/>
                </a:lnTo>
                <a:cubicBezTo>
                  <a:pt x="131502" y="312271"/>
                  <a:pt x="129254" y="328193"/>
                  <a:pt x="125882" y="336061"/>
                </a:cubicBezTo>
                <a:lnTo>
                  <a:pt x="127006" y="336061"/>
                </a:lnTo>
                <a:cubicBezTo>
                  <a:pt x="133000" y="336061"/>
                  <a:pt x="138058" y="331003"/>
                  <a:pt x="142179" y="320888"/>
                </a:cubicBezTo>
                <a:cubicBezTo>
                  <a:pt x="146675" y="311896"/>
                  <a:pt x="148923" y="300844"/>
                  <a:pt x="148923" y="287731"/>
                </a:cubicBezTo>
                <a:lnTo>
                  <a:pt x="147799" y="283797"/>
                </a:lnTo>
                <a:lnTo>
                  <a:pt x="148923" y="278178"/>
                </a:lnTo>
                <a:lnTo>
                  <a:pt x="146113" y="271434"/>
                </a:lnTo>
                <a:lnTo>
                  <a:pt x="150047" y="266376"/>
                </a:lnTo>
                <a:lnTo>
                  <a:pt x="150047" y="265814"/>
                </a:lnTo>
                <a:lnTo>
                  <a:pt x="147799" y="255137"/>
                </a:lnTo>
                <a:lnTo>
                  <a:pt x="147799" y="254013"/>
                </a:lnTo>
                <a:lnTo>
                  <a:pt x="150609" y="250079"/>
                </a:lnTo>
                <a:cubicBezTo>
                  <a:pt x="149485" y="202498"/>
                  <a:pt x="144052" y="178708"/>
                  <a:pt x="134311" y="178708"/>
                </a:cubicBezTo>
                <a:close/>
                <a:moveTo>
                  <a:pt x="2929975" y="175898"/>
                </a:moveTo>
                <a:cubicBezTo>
                  <a:pt x="2922108" y="175898"/>
                  <a:pt x="2911804" y="181144"/>
                  <a:pt x="2899066" y="191634"/>
                </a:cubicBezTo>
                <a:cubicBezTo>
                  <a:pt x="2887827" y="197253"/>
                  <a:pt x="2882207" y="201562"/>
                  <a:pt x="2882207" y="204559"/>
                </a:cubicBezTo>
                <a:cubicBezTo>
                  <a:pt x="2884080" y="206432"/>
                  <a:pt x="2886141" y="207369"/>
                  <a:pt x="2888389" y="207369"/>
                </a:cubicBezTo>
                <a:lnTo>
                  <a:pt x="2890637" y="207369"/>
                </a:lnTo>
                <a:cubicBezTo>
                  <a:pt x="2893259" y="207369"/>
                  <a:pt x="2903562" y="202873"/>
                  <a:pt x="2921545" y="193882"/>
                </a:cubicBezTo>
                <a:cubicBezTo>
                  <a:pt x="2926416" y="193882"/>
                  <a:pt x="2930162" y="188449"/>
                  <a:pt x="2932785" y="177584"/>
                </a:cubicBezTo>
                <a:close/>
                <a:moveTo>
                  <a:pt x="180394" y="174774"/>
                </a:moveTo>
                <a:cubicBezTo>
                  <a:pt x="171402" y="177772"/>
                  <a:pt x="166906" y="180019"/>
                  <a:pt x="166906" y="181518"/>
                </a:cubicBezTo>
                <a:lnTo>
                  <a:pt x="169716" y="202311"/>
                </a:lnTo>
                <a:lnTo>
                  <a:pt x="169154" y="208493"/>
                </a:lnTo>
                <a:lnTo>
                  <a:pt x="169716" y="211303"/>
                </a:lnTo>
                <a:cubicBezTo>
                  <a:pt x="172339" y="209429"/>
                  <a:pt x="175523" y="202124"/>
                  <a:pt x="179270" y="189386"/>
                </a:cubicBezTo>
                <a:lnTo>
                  <a:pt x="178708" y="188262"/>
                </a:lnTo>
                <a:lnTo>
                  <a:pt x="178708" y="184328"/>
                </a:lnTo>
                <a:cubicBezTo>
                  <a:pt x="181705" y="184328"/>
                  <a:pt x="183203" y="182829"/>
                  <a:pt x="183203" y="179832"/>
                </a:cubicBezTo>
                <a:lnTo>
                  <a:pt x="183203" y="174774"/>
                </a:lnTo>
                <a:close/>
                <a:moveTo>
                  <a:pt x="3477558" y="163535"/>
                </a:moveTo>
                <a:lnTo>
                  <a:pt x="3479806" y="163535"/>
                </a:lnTo>
                <a:lnTo>
                  <a:pt x="3479806" y="164659"/>
                </a:lnTo>
                <a:lnTo>
                  <a:pt x="3476996" y="167469"/>
                </a:lnTo>
                <a:lnTo>
                  <a:pt x="3475872" y="166907"/>
                </a:lnTo>
                <a:lnTo>
                  <a:pt x="3475872" y="165783"/>
                </a:lnTo>
                <a:close/>
                <a:moveTo>
                  <a:pt x="25850" y="144428"/>
                </a:moveTo>
                <a:lnTo>
                  <a:pt x="26412" y="144428"/>
                </a:lnTo>
                <a:lnTo>
                  <a:pt x="26412" y="147238"/>
                </a:lnTo>
                <a:lnTo>
                  <a:pt x="23603" y="147238"/>
                </a:lnTo>
                <a:lnTo>
                  <a:pt x="23603" y="146114"/>
                </a:lnTo>
                <a:close/>
                <a:moveTo>
                  <a:pt x="2092385" y="124197"/>
                </a:moveTo>
                <a:lnTo>
                  <a:pt x="2102500" y="125321"/>
                </a:lnTo>
                <a:lnTo>
                  <a:pt x="2105310" y="125321"/>
                </a:lnTo>
                <a:lnTo>
                  <a:pt x="2106434" y="124197"/>
                </a:lnTo>
                <a:lnTo>
                  <a:pt x="2125541" y="135436"/>
                </a:lnTo>
                <a:cubicBezTo>
                  <a:pt x="2146147" y="141431"/>
                  <a:pt x="2156450" y="152670"/>
                  <a:pt x="2156450" y="169155"/>
                </a:cubicBezTo>
                <a:cubicBezTo>
                  <a:pt x="2156450" y="179270"/>
                  <a:pt x="2149706" y="184890"/>
                  <a:pt x="2136219" y="186014"/>
                </a:cubicBezTo>
                <a:lnTo>
                  <a:pt x="2135095" y="186014"/>
                </a:lnTo>
                <a:lnTo>
                  <a:pt x="2119921" y="185452"/>
                </a:lnTo>
                <a:lnTo>
                  <a:pt x="2111492" y="185452"/>
                </a:lnTo>
                <a:cubicBezTo>
                  <a:pt x="2101002" y="187700"/>
                  <a:pt x="2089388" y="194256"/>
                  <a:pt x="2076649" y="205121"/>
                </a:cubicBezTo>
                <a:lnTo>
                  <a:pt x="2073278" y="205121"/>
                </a:lnTo>
                <a:lnTo>
                  <a:pt x="2072154" y="202311"/>
                </a:lnTo>
                <a:cubicBezTo>
                  <a:pt x="2083768" y="185077"/>
                  <a:pt x="2089575" y="174962"/>
                  <a:pt x="2089575" y="171965"/>
                </a:cubicBezTo>
                <a:cubicBezTo>
                  <a:pt x="2091823" y="167094"/>
                  <a:pt x="2092947" y="162036"/>
                  <a:pt x="2092947" y="156791"/>
                </a:cubicBezTo>
                <a:lnTo>
                  <a:pt x="2092947" y="151733"/>
                </a:lnTo>
                <a:cubicBezTo>
                  <a:pt x="2092947" y="148736"/>
                  <a:pt x="2090512" y="142180"/>
                  <a:pt x="2085641" y="132064"/>
                </a:cubicBezTo>
                <a:cubicBezTo>
                  <a:pt x="2087140" y="126819"/>
                  <a:pt x="2089388" y="124197"/>
                  <a:pt x="2092385" y="124197"/>
                </a:cubicBezTo>
                <a:close/>
                <a:moveTo>
                  <a:pt x="262442" y="119701"/>
                </a:moveTo>
                <a:cubicBezTo>
                  <a:pt x="256073" y="130566"/>
                  <a:pt x="252888" y="138433"/>
                  <a:pt x="252888" y="143304"/>
                </a:cubicBezTo>
                <a:lnTo>
                  <a:pt x="247269" y="161287"/>
                </a:lnTo>
                <a:lnTo>
                  <a:pt x="248392" y="162411"/>
                </a:lnTo>
                <a:lnTo>
                  <a:pt x="248392" y="165221"/>
                </a:lnTo>
                <a:lnTo>
                  <a:pt x="245583" y="173650"/>
                </a:lnTo>
                <a:lnTo>
                  <a:pt x="246144" y="174774"/>
                </a:lnTo>
                <a:lnTo>
                  <a:pt x="246144" y="175898"/>
                </a:lnTo>
                <a:lnTo>
                  <a:pt x="243335" y="196691"/>
                </a:lnTo>
                <a:lnTo>
                  <a:pt x="246144" y="196691"/>
                </a:lnTo>
                <a:lnTo>
                  <a:pt x="251764" y="196129"/>
                </a:lnTo>
                <a:cubicBezTo>
                  <a:pt x="260756" y="198377"/>
                  <a:pt x="265252" y="201749"/>
                  <a:pt x="265252" y="206245"/>
                </a:cubicBezTo>
                <a:cubicBezTo>
                  <a:pt x="266750" y="206245"/>
                  <a:pt x="267687" y="207931"/>
                  <a:pt x="268061" y="211303"/>
                </a:cubicBezTo>
                <a:lnTo>
                  <a:pt x="267500" y="211865"/>
                </a:lnTo>
                <a:cubicBezTo>
                  <a:pt x="270497" y="211865"/>
                  <a:pt x="273681" y="218608"/>
                  <a:pt x="277053" y="232096"/>
                </a:cubicBezTo>
                <a:cubicBezTo>
                  <a:pt x="278177" y="232096"/>
                  <a:pt x="280050" y="238839"/>
                  <a:pt x="282673" y="252327"/>
                </a:cubicBezTo>
                <a:lnTo>
                  <a:pt x="286607" y="272558"/>
                </a:lnTo>
                <a:lnTo>
                  <a:pt x="286607" y="278178"/>
                </a:lnTo>
                <a:lnTo>
                  <a:pt x="287169" y="289417"/>
                </a:lnTo>
                <a:lnTo>
                  <a:pt x="292227" y="289417"/>
                </a:lnTo>
                <a:cubicBezTo>
                  <a:pt x="299345" y="283797"/>
                  <a:pt x="302904" y="279676"/>
                  <a:pt x="302904" y="277054"/>
                </a:cubicBezTo>
                <a:cubicBezTo>
                  <a:pt x="316017" y="260944"/>
                  <a:pt x="322573" y="249892"/>
                  <a:pt x="322573" y="243897"/>
                </a:cubicBezTo>
                <a:lnTo>
                  <a:pt x="322573" y="229286"/>
                </a:lnTo>
                <a:cubicBezTo>
                  <a:pt x="322573" y="209055"/>
                  <a:pt x="320325" y="198939"/>
                  <a:pt x="315829" y="198939"/>
                </a:cubicBezTo>
                <a:cubicBezTo>
                  <a:pt x="307213" y="207182"/>
                  <a:pt x="300282" y="211303"/>
                  <a:pt x="295036" y="211303"/>
                </a:cubicBezTo>
                <a:lnTo>
                  <a:pt x="292227" y="211303"/>
                </a:lnTo>
                <a:cubicBezTo>
                  <a:pt x="279114" y="211303"/>
                  <a:pt x="270871" y="200438"/>
                  <a:pt x="267500" y="178708"/>
                </a:cubicBezTo>
                <a:lnTo>
                  <a:pt x="266376" y="169155"/>
                </a:lnTo>
                <a:lnTo>
                  <a:pt x="267500" y="168031"/>
                </a:lnTo>
                <a:lnTo>
                  <a:pt x="267500" y="167469"/>
                </a:lnTo>
                <a:lnTo>
                  <a:pt x="265252" y="151733"/>
                </a:lnTo>
                <a:lnTo>
                  <a:pt x="266376" y="151171"/>
                </a:lnTo>
                <a:lnTo>
                  <a:pt x="265252" y="146114"/>
                </a:lnTo>
                <a:lnTo>
                  <a:pt x="265252" y="133750"/>
                </a:lnTo>
                <a:lnTo>
                  <a:pt x="264690" y="127006"/>
                </a:lnTo>
                <a:lnTo>
                  <a:pt x="265252" y="127006"/>
                </a:lnTo>
                <a:lnTo>
                  <a:pt x="263566" y="119701"/>
                </a:lnTo>
                <a:close/>
                <a:moveTo>
                  <a:pt x="217484" y="73619"/>
                </a:moveTo>
                <a:cubicBezTo>
                  <a:pt x="220856" y="73619"/>
                  <a:pt x="225352" y="75492"/>
                  <a:pt x="230971" y="79239"/>
                </a:cubicBezTo>
                <a:cubicBezTo>
                  <a:pt x="236216" y="79239"/>
                  <a:pt x="239775" y="83360"/>
                  <a:pt x="241649" y="91602"/>
                </a:cubicBezTo>
                <a:lnTo>
                  <a:pt x="241649" y="93850"/>
                </a:lnTo>
                <a:cubicBezTo>
                  <a:pt x="241649" y="100968"/>
                  <a:pt x="236216" y="116142"/>
                  <a:pt x="225352" y="139370"/>
                </a:cubicBezTo>
                <a:lnTo>
                  <a:pt x="210740" y="204559"/>
                </a:lnTo>
                <a:lnTo>
                  <a:pt x="211864" y="209055"/>
                </a:lnTo>
                <a:lnTo>
                  <a:pt x="210740" y="210179"/>
                </a:lnTo>
                <a:lnTo>
                  <a:pt x="210740" y="211303"/>
                </a:lnTo>
                <a:lnTo>
                  <a:pt x="211864" y="214113"/>
                </a:lnTo>
                <a:cubicBezTo>
                  <a:pt x="209616" y="222355"/>
                  <a:pt x="208117" y="226476"/>
                  <a:pt x="207368" y="226476"/>
                </a:cubicBezTo>
                <a:lnTo>
                  <a:pt x="207930" y="230972"/>
                </a:lnTo>
                <a:lnTo>
                  <a:pt x="209054" y="230972"/>
                </a:lnTo>
                <a:cubicBezTo>
                  <a:pt x="214299" y="211490"/>
                  <a:pt x="217858" y="201000"/>
                  <a:pt x="219732" y="199501"/>
                </a:cubicBezTo>
                <a:lnTo>
                  <a:pt x="218608" y="198939"/>
                </a:lnTo>
                <a:lnTo>
                  <a:pt x="218608" y="192758"/>
                </a:lnTo>
                <a:cubicBezTo>
                  <a:pt x="219732" y="192008"/>
                  <a:pt x="221980" y="181893"/>
                  <a:pt x="225352" y="162411"/>
                </a:cubicBezTo>
                <a:lnTo>
                  <a:pt x="226475" y="161287"/>
                </a:lnTo>
                <a:lnTo>
                  <a:pt x="227038" y="158477"/>
                </a:lnTo>
                <a:lnTo>
                  <a:pt x="226475" y="157915"/>
                </a:lnTo>
                <a:cubicBezTo>
                  <a:pt x="231346" y="136935"/>
                  <a:pt x="237715" y="121012"/>
                  <a:pt x="245583" y="110147"/>
                </a:cubicBezTo>
                <a:cubicBezTo>
                  <a:pt x="245583" y="105277"/>
                  <a:pt x="248392" y="102280"/>
                  <a:pt x="254012" y="101156"/>
                </a:cubicBezTo>
                <a:lnTo>
                  <a:pt x="259632" y="92726"/>
                </a:lnTo>
                <a:lnTo>
                  <a:pt x="258508" y="91602"/>
                </a:lnTo>
                <a:lnTo>
                  <a:pt x="258508" y="91040"/>
                </a:lnTo>
                <a:cubicBezTo>
                  <a:pt x="264877" y="87294"/>
                  <a:pt x="268436" y="84296"/>
                  <a:pt x="269186" y="82048"/>
                </a:cubicBezTo>
                <a:lnTo>
                  <a:pt x="286607" y="79239"/>
                </a:lnTo>
                <a:cubicBezTo>
                  <a:pt x="294849" y="82985"/>
                  <a:pt x="298970" y="88979"/>
                  <a:pt x="298970" y="97222"/>
                </a:cubicBezTo>
                <a:lnTo>
                  <a:pt x="295036" y="129816"/>
                </a:lnTo>
                <a:lnTo>
                  <a:pt x="296160" y="130940"/>
                </a:lnTo>
                <a:lnTo>
                  <a:pt x="289979" y="178708"/>
                </a:lnTo>
                <a:lnTo>
                  <a:pt x="291103" y="182642"/>
                </a:lnTo>
                <a:lnTo>
                  <a:pt x="289979" y="182642"/>
                </a:lnTo>
                <a:lnTo>
                  <a:pt x="292227" y="186576"/>
                </a:lnTo>
                <a:lnTo>
                  <a:pt x="315829" y="175898"/>
                </a:lnTo>
                <a:lnTo>
                  <a:pt x="329317" y="173088"/>
                </a:lnTo>
                <a:cubicBezTo>
                  <a:pt x="340182" y="173088"/>
                  <a:pt x="347487" y="178146"/>
                  <a:pt x="351234" y="188262"/>
                </a:cubicBezTo>
                <a:lnTo>
                  <a:pt x="351234" y="189386"/>
                </a:lnTo>
                <a:lnTo>
                  <a:pt x="350672" y="189386"/>
                </a:lnTo>
                <a:lnTo>
                  <a:pt x="354044" y="201749"/>
                </a:lnTo>
                <a:lnTo>
                  <a:pt x="353482" y="201749"/>
                </a:lnTo>
                <a:lnTo>
                  <a:pt x="354044" y="202311"/>
                </a:lnTo>
                <a:lnTo>
                  <a:pt x="354044" y="220856"/>
                </a:lnTo>
                <a:lnTo>
                  <a:pt x="353482" y="226476"/>
                </a:lnTo>
                <a:lnTo>
                  <a:pt x="354044" y="229286"/>
                </a:lnTo>
                <a:lnTo>
                  <a:pt x="352358" y="261881"/>
                </a:lnTo>
                <a:lnTo>
                  <a:pt x="353482" y="271434"/>
                </a:lnTo>
                <a:cubicBezTo>
                  <a:pt x="350859" y="291290"/>
                  <a:pt x="345052" y="301219"/>
                  <a:pt x="336061" y="301219"/>
                </a:cubicBezTo>
                <a:cubicBezTo>
                  <a:pt x="334187" y="301219"/>
                  <a:pt x="329130" y="305902"/>
                  <a:pt x="320887" y="315268"/>
                </a:cubicBezTo>
                <a:cubicBezTo>
                  <a:pt x="308524" y="324634"/>
                  <a:pt x="301405" y="331003"/>
                  <a:pt x="299532" y="334375"/>
                </a:cubicBezTo>
                <a:cubicBezTo>
                  <a:pt x="293913" y="339995"/>
                  <a:pt x="291103" y="344865"/>
                  <a:pt x="291103" y="348987"/>
                </a:cubicBezTo>
                <a:cubicBezTo>
                  <a:pt x="291103" y="352733"/>
                  <a:pt x="290541" y="354606"/>
                  <a:pt x="289417" y="354606"/>
                </a:cubicBezTo>
                <a:lnTo>
                  <a:pt x="289979" y="355168"/>
                </a:lnTo>
                <a:lnTo>
                  <a:pt x="289979" y="356292"/>
                </a:lnTo>
                <a:cubicBezTo>
                  <a:pt x="287731" y="361912"/>
                  <a:pt x="286232" y="371466"/>
                  <a:pt x="285483" y="384953"/>
                </a:cubicBezTo>
                <a:lnTo>
                  <a:pt x="278739" y="409680"/>
                </a:lnTo>
                <a:lnTo>
                  <a:pt x="279863" y="410804"/>
                </a:lnTo>
                <a:cubicBezTo>
                  <a:pt x="277990" y="419421"/>
                  <a:pt x="276678" y="431597"/>
                  <a:pt x="275929" y="447332"/>
                </a:cubicBezTo>
                <a:lnTo>
                  <a:pt x="277053" y="450142"/>
                </a:lnTo>
                <a:lnTo>
                  <a:pt x="275929" y="450142"/>
                </a:lnTo>
                <a:lnTo>
                  <a:pt x="277053" y="450704"/>
                </a:lnTo>
                <a:lnTo>
                  <a:pt x="277053" y="451828"/>
                </a:lnTo>
                <a:lnTo>
                  <a:pt x="274805" y="454076"/>
                </a:lnTo>
                <a:lnTo>
                  <a:pt x="275929" y="454638"/>
                </a:lnTo>
                <a:lnTo>
                  <a:pt x="275929" y="456886"/>
                </a:lnTo>
                <a:lnTo>
                  <a:pt x="274805" y="460258"/>
                </a:lnTo>
                <a:lnTo>
                  <a:pt x="275929" y="464191"/>
                </a:lnTo>
                <a:lnTo>
                  <a:pt x="274243" y="466439"/>
                </a:lnTo>
                <a:lnTo>
                  <a:pt x="267500" y="466439"/>
                </a:lnTo>
                <a:cubicBezTo>
                  <a:pt x="265252" y="466439"/>
                  <a:pt x="263566" y="450704"/>
                  <a:pt x="262442" y="419234"/>
                </a:cubicBezTo>
                <a:cubicBezTo>
                  <a:pt x="262442" y="393008"/>
                  <a:pt x="264128" y="372777"/>
                  <a:pt x="267500" y="358540"/>
                </a:cubicBezTo>
                <a:lnTo>
                  <a:pt x="266376" y="357416"/>
                </a:lnTo>
                <a:lnTo>
                  <a:pt x="270310" y="320326"/>
                </a:lnTo>
                <a:cubicBezTo>
                  <a:pt x="268811" y="301219"/>
                  <a:pt x="266563" y="284172"/>
                  <a:pt x="263566" y="269186"/>
                </a:cubicBezTo>
                <a:lnTo>
                  <a:pt x="264690" y="263004"/>
                </a:lnTo>
                <a:cubicBezTo>
                  <a:pt x="264690" y="252514"/>
                  <a:pt x="258321" y="233032"/>
                  <a:pt x="245583" y="204559"/>
                </a:cubicBezTo>
                <a:lnTo>
                  <a:pt x="246144" y="204559"/>
                </a:lnTo>
                <a:lnTo>
                  <a:pt x="245583" y="201749"/>
                </a:lnTo>
                <a:lnTo>
                  <a:pt x="246144" y="198939"/>
                </a:lnTo>
                <a:lnTo>
                  <a:pt x="243335" y="198939"/>
                </a:lnTo>
                <a:cubicBezTo>
                  <a:pt x="240712" y="208680"/>
                  <a:pt x="235654" y="241649"/>
                  <a:pt x="228161" y="297847"/>
                </a:cubicBezTo>
                <a:cubicBezTo>
                  <a:pt x="228161" y="300095"/>
                  <a:pt x="229473" y="302343"/>
                  <a:pt x="232095" y="304591"/>
                </a:cubicBezTo>
                <a:lnTo>
                  <a:pt x="232657" y="308524"/>
                </a:lnTo>
                <a:lnTo>
                  <a:pt x="230971" y="313582"/>
                </a:lnTo>
                <a:lnTo>
                  <a:pt x="232095" y="323136"/>
                </a:lnTo>
                <a:lnTo>
                  <a:pt x="221418" y="327632"/>
                </a:lnTo>
                <a:cubicBezTo>
                  <a:pt x="218420" y="325758"/>
                  <a:pt x="210740" y="324260"/>
                  <a:pt x="198377" y="323136"/>
                </a:cubicBezTo>
                <a:cubicBezTo>
                  <a:pt x="190134" y="332877"/>
                  <a:pt x="183203" y="338871"/>
                  <a:pt x="177584" y="341119"/>
                </a:cubicBezTo>
                <a:cubicBezTo>
                  <a:pt x="165595" y="350111"/>
                  <a:pt x="156978" y="357416"/>
                  <a:pt x="151733" y="363036"/>
                </a:cubicBezTo>
                <a:cubicBezTo>
                  <a:pt x="150609" y="363036"/>
                  <a:pt x="145738" y="366782"/>
                  <a:pt x="137122" y="374276"/>
                </a:cubicBezTo>
                <a:lnTo>
                  <a:pt x="136559" y="373713"/>
                </a:lnTo>
                <a:cubicBezTo>
                  <a:pt x="136559" y="376711"/>
                  <a:pt x="132438" y="379521"/>
                  <a:pt x="124196" y="382143"/>
                </a:cubicBezTo>
                <a:lnTo>
                  <a:pt x="121948" y="382143"/>
                </a:lnTo>
                <a:lnTo>
                  <a:pt x="120262" y="380457"/>
                </a:lnTo>
                <a:lnTo>
                  <a:pt x="120262" y="371466"/>
                </a:lnTo>
                <a:lnTo>
                  <a:pt x="121386" y="370904"/>
                </a:lnTo>
                <a:lnTo>
                  <a:pt x="120262" y="369780"/>
                </a:lnTo>
                <a:lnTo>
                  <a:pt x="120262" y="368656"/>
                </a:lnTo>
                <a:lnTo>
                  <a:pt x="121948" y="365846"/>
                </a:lnTo>
                <a:lnTo>
                  <a:pt x="117452" y="361912"/>
                </a:lnTo>
                <a:cubicBezTo>
                  <a:pt x="107337" y="384391"/>
                  <a:pt x="82423" y="402936"/>
                  <a:pt x="42710" y="417547"/>
                </a:cubicBezTo>
                <a:lnTo>
                  <a:pt x="41586" y="417547"/>
                </a:lnTo>
                <a:lnTo>
                  <a:pt x="41024" y="416424"/>
                </a:lnTo>
                <a:lnTo>
                  <a:pt x="30346" y="419234"/>
                </a:lnTo>
                <a:lnTo>
                  <a:pt x="29222" y="418671"/>
                </a:lnTo>
                <a:lnTo>
                  <a:pt x="29222" y="417547"/>
                </a:lnTo>
                <a:lnTo>
                  <a:pt x="31470" y="414738"/>
                </a:lnTo>
                <a:cubicBezTo>
                  <a:pt x="31470" y="413614"/>
                  <a:pt x="29784" y="412677"/>
                  <a:pt x="26412" y="411928"/>
                </a:cubicBezTo>
                <a:lnTo>
                  <a:pt x="22479" y="412490"/>
                </a:lnTo>
                <a:lnTo>
                  <a:pt x="21917" y="411928"/>
                </a:lnTo>
                <a:lnTo>
                  <a:pt x="19107" y="410804"/>
                </a:lnTo>
                <a:lnTo>
                  <a:pt x="19107" y="409680"/>
                </a:lnTo>
                <a:lnTo>
                  <a:pt x="17983" y="410804"/>
                </a:lnTo>
                <a:lnTo>
                  <a:pt x="16859" y="410804"/>
                </a:lnTo>
                <a:lnTo>
                  <a:pt x="5619" y="409680"/>
                </a:lnTo>
                <a:lnTo>
                  <a:pt x="5619" y="407994"/>
                </a:lnTo>
                <a:cubicBezTo>
                  <a:pt x="10115" y="407994"/>
                  <a:pt x="15735" y="405184"/>
                  <a:pt x="22479" y="399564"/>
                </a:cubicBezTo>
                <a:cubicBezTo>
                  <a:pt x="35966" y="394319"/>
                  <a:pt x="49453" y="384953"/>
                  <a:pt x="62941" y="371466"/>
                </a:cubicBezTo>
                <a:cubicBezTo>
                  <a:pt x="82797" y="350485"/>
                  <a:pt x="92725" y="335874"/>
                  <a:pt x="92725" y="327632"/>
                </a:cubicBezTo>
                <a:cubicBezTo>
                  <a:pt x="93849" y="327632"/>
                  <a:pt x="94411" y="326133"/>
                  <a:pt x="94411" y="323136"/>
                </a:cubicBezTo>
                <a:lnTo>
                  <a:pt x="97221" y="320326"/>
                </a:lnTo>
                <a:lnTo>
                  <a:pt x="96097" y="319202"/>
                </a:lnTo>
                <a:lnTo>
                  <a:pt x="96097" y="318078"/>
                </a:lnTo>
                <a:lnTo>
                  <a:pt x="103965" y="292227"/>
                </a:lnTo>
                <a:lnTo>
                  <a:pt x="102841" y="291665"/>
                </a:lnTo>
                <a:lnTo>
                  <a:pt x="103965" y="282112"/>
                </a:lnTo>
                <a:lnTo>
                  <a:pt x="103965" y="267500"/>
                </a:lnTo>
                <a:lnTo>
                  <a:pt x="102279" y="267500"/>
                </a:lnTo>
                <a:cubicBezTo>
                  <a:pt x="93662" y="285483"/>
                  <a:pt x="80175" y="305152"/>
                  <a:pt x="61817" y="326508"/>
                </a:cubicBezTo>
                <a:cubicBezTo>
                  <a:pt x="57321" y="336998"/>
                  <a:pt x="51889" y="344491"/>
                  <a:pt x="45520" y="348987"/>
                </a:cubicBezTo>
                <a:lnTo>
                  <a:pt x="43834" y="348987"/>
                </a:lnTo>
                <a:cubicBezTo>
                  <a:pt x="34467" y="340744"/>
                  <a:pt x="28660" y="332689"/>
                  <a:pt x="26412" y="324822"/>
                </a:cubicBezTo>
                <a:lnTo>
                  <a:pt x="24726" y="323136"/>
                </a:lnTo>
                <a:lnTo>
                  <a:pt x="24726" y="322012"/>
                </a:lnTo>
                <a:cubicBezTo>
                  <a:pt x="24726" y="320888"/>
                  <a:pt x="25663" y="320326"/>
                  <a:pt x="27536" y="320326"/>
                </a:cubicBezTo>
                <a:cubicBezTo>
                  <a:pt x="26038" y="314331"/>
                  <a:pt x="24164" y="310023"/>
                  <a:pt x="21917" y="307400"/>
                </a:cubicBezTo>
                <a:lnTo>
                  <a:pt x="21917" y="305714"/>
                </a:lnTo>
                <a:cubicBezTo>
                  <a:pt x="26787" y="298596"/>
                  <a:pt x="30908" y="286420"/>
                  <a:pt x="34280" y="269186"/>
                </a:cubicBezTo>
                <a:lnTo>
                  <a:pt x="34280" y="263004"/>
                </a:lnTo>
                <a:lnTo>
                  <a:pt x="35404" y="261881"/>
                </a:lnTo>
                <a:cubicBezTo>
                  <a:pt x="35404" y="255137"/>
                  <a:pt x="31470" y="246520"/>
                  <a:pt x="23603" y="236030"/>
                </a:cubicBezTo>
                <a:lnTo>
                  <a:pt x="7305" y="223666"/>
                </a:lnTo>
                <a:lnTo>
                  <a:pt x="9553" y="219732"/>
                </a:lnTo>
                <a:cubicBezTo>
                  <a:pt x="4308" y="213363"/>
                  <a:pt x="1123" y="210179"/>
                  <a:pt x="0" y="210179"/>
                </a:cubicBezTo>
                <a:lnTo>
                  <a:pt x="0" y="208493"/>
                </a:lnTo>
                <a:lnTo>
                  <a:pt x="23603" y="211303"/>
                </a:lnTo>
                <a:cubicBezTo>
                  <a:pt x="38214" y="216173"/>
                  <a:pt x="49453" y="227038"/>
                  <a:pt x="57321" y="243897"/>
                </a:cubicBezTo>
                <a:lnTo>
                  <a:pt x="60693" y="259633"/>
                </a:lnTo>
                <a:lnTo>
                  <a:pt x="60131" y="259633"/>
                </a:lnTo>
                <a:cubicBezTo>
                  <a:pt x="61255" y="262630"/>
                  <a:pt x="61817" y="266938"/>
                  <a:pt x="61817" y="272558"/>
                </a:cubicBezTo>
                <a:lnTo>
                  <a:pt x="60693" y="277054"/>
                </a:lnTo>
                <a:lnTo>
                  <a:pt x="61817" y="278178"/>
                </a:lnTo>
                <a:lnTo>
                  <a:pt x="62941" y="278178"/>
                </a:lnTo>
                <a:cubicBezTo>
                  <a:pt x="64065" y="276679"/>
                  <a:pt x="65001" y="272745"/>
                  <a:pt x="65751" y="266376"/>
                </a:cubicBezTo>
                <a:lnTo>
                  <a:pt x="64627" y="263566"/>
                </a:lnTo>
                <a:lnTo>
                  <a:pt x="65751" y="263566"/>
                </a:lnTo>
                <a:lnTo>
                  <a:pt x="64627" y="263004"/>
                </a:lnTo>
                <a:lnTo>
                  <a:pt x="64627" y="261881"/>
                </a:lnTo>
                <a:lnTo>
                  <a:pt x="65751" y="254013"/>
                </a:lnTo>
                <a:lnTo>
                  <a:pt x="64627" y="253451"/>
                </a:lnTo>
                <a:lnTo>
                  <a:pt x="64627" y="252327"/>
                </a:lnTo>
                <a:lnTo>
                  <a:pt x="66875" y="240525"/>
                </a:lnTo>
                <a:lnTo>
                  <a:pt x="65751" y="239963"/>
                </a:lnTo>
                <a:lnTo>
                  <a:pt x="65751" y="238839"/>
                </a:lnTo>
                <a:cubicBezTo>
                  <a:pt x="66500" y="234344"/>
                  <a:pt x="67998" y="232096"/>
                  <a:pt x="70247" y="232096"/>
                </a:cubicBezTo>
                <a:lnTo>
                  <a:pt x="70247" y="228162"/>
                </a:lnTo>
                <a:lnTo>
                  <a:pt x="69684" y="227600"/>
                </a:lnTo>
                <a:lnTo>
                  <a:pt x="69684" y="226476"/>
                </a:lnTo>
                <a:cubicBezTo>
                  <a:pt x="74180" y="224603"/>
                  <a:pt x="77552" y="220856"/>
                  <a:pt x="79800" y="215237"/>
                </a:cubicBezTo>
                <a:lnTo>
                  <a:pt x="87668" y="211865"/>
                </a:lnTo>
                <a:lnTo>
                  <a:pt x="92725" y="212989"/>
                </a:lnTo>
                <a:cubicBezTo>
                  <a:pt x="92725" y="210366"/>
                  <a:pt x="94599" y="209055"/>
                  <a:pt x="98345" y="209055"/>
                </a:cubicBezTo>
                <a:lnTo>
                  <a:pt x="101155" y="195005"/>
                </a:lnTo>
                <a:lnTo>
                  <a:pt x="101155" y="191072"/>
                </a:lnTo>
                <a:cubicBezTo>
                  <a:pt x="101155" y="189948"/>
                  <a:pt x="102092" y="189386"/>
                  <a:pt x="103965" y="189386"/>
                </a:cubicBezTo>
                <a:lnTo>
                  <a:pt x="103965" y="188262"/>
                </a:lnTo>
                <a:cubicBezTo>
                  <a:pt x="102092" y="188262"/>
                  <a:pt x="101155" y="187700"/>
                  <a:pt x="101155" y="186576"/>
                </a:cubicBezTo>
                <a:lnTo>
                  <a:pt x="103965" y="186576"/>
                </a:lnTo>
                <a:lnTo>
                  <a:pt x="102841" y="179832"/>
                </a:lnTo>
                <a:lnTo>
                  <a:pt x="102841" y="178708"/>
                </a:lnTo>
                <a:lnTo>
                  <a:pt x="105651" y="161287"/>
                </a:lnTo>
                <a:lnTo>
                  <a:pt x="105089" y="158477"/>
                </a:lnTo>
                <a:cubicBezTo>
                  <a:pt x="106213" y="158477"/>
                  <a:pt x="107711" y="149673"/>
                  <a:pt x="109585" y="132064"/>
                </a:cubicBezTo>
                <a:lnTo>
                  <a:pt x="110709" y="132064"/>
                </a:lnTo>
                <a:lnTo>
                  <a:pt x="108461" y="124197"/>
                </a:lnTo>
                <a:cubicBezTo>
                  <a:pt x="111083" y="122323"/>
                  <a:pt x="114268" y="121387"/>
                  <a:pt x="118014" y="121387"/>
                </a:cubicBezTo>
                <a:cubicBezTo>
                  <a:pt x="118389" y="118015"/>
                  <a:pt x="119513" y="116329"/>
                  <a:pt x="121386" y="116329"/>
                </a:cubicBezTo>
                <a:lnTo>
                  <a:pt x="121948" y="117453"/>
                </a:lnTo>
                <a:lnTo>
                  <a:pt x="123072" y="117453"/>
                </a:lnTo>
                <a:lnTo>
                  <a:pt x="127568" y="116329"/>
                </a:lnTo>
                <a:lnTo>
                  <a:pt x="137122" y="121387"/>
                </a:lnTo>
                <a:lnTo>
                  <a:pt x="138245" y="120263"/>
                </a:lnTo>
                <a:lnTo>
                  <a:pt x="139369" y="120263"/>
                </a:lnTo>
                <a:lnTo>
                  <a:pt x="144989" y="121387"/>
                </a:lnTo>
                <a:lnTo>
                  <a:pt x="146675" y="114643"/>
                </a:lnTo>
                <a:cubicBezTo>
                  <a:pt x="145551" y="114643"/>
                  <a:pt x="143678" y="110522"/>
                  <a:pt x="141055" y="102280"/>
                </a:cubicBezTo>
                <a:lnTo>
                  <a:pt x="142179" y="102280"/>
                </a:lnTo>
                <a:lnTo>
                  <a:pt x="155667" y="106213"/>
                </a:lnTo>
                <a:lnTo>
                  <a:pt x="161286" y="105089"/>
                </a:lnTo>
                <a:lnTo>
                  <a:pt x="176460" y="116329"/>
                </a:lnTo>
                <a:cubicBezTo>
                  <a:pt x="178333" y="119326"/>
                  <a:pt x="180019" y="125508"/>
                  <a:pt x="181517" y="134874"/>
                </a:cubicBezTo>
                <a:cubicBezTo>
                  <a:pt x="178895" y="137871"/>
                  <a:pt x="173088" y="139370"/>
                  <a:pt x="164096" y="139370"/>
                </a:cubicBezTo>
                <a:cubicBezTo>
                  <a:pt x="158102" y="139370"/>
                  <a:pt x="153044" y="135623"/>
                  <a:pt x="148923" y="128130"/>
                </a:cubicBezTo>
                <a:lnTo>
                  <a:pt x="146675" y="128130"/>
                </a:lnTo>
                <a:lnTo>
                  <a:pt x="146675" y="129254"/>
                </a:lnTo>
                <a:lnTo>
                  <a:pt x="148923" y="132064"/>
                </a:lnTo>
                <a:lnTo>
                  <a:pt x="148923" y="134874"/>
                </a:lnTo>
                <a:cubicBezTo>
                  <a:pt x="148923" y="140494"/>
                  <a:pt x="144052" y="147050"/>
                  <a:pt x="134311" y="154543"/>
                </a:cubicBezTo>
                <a:cubicBezTo>
                  <a:pt x="129816" y="162036"/>
                  <a:pt x="127568" y="168780"/>
                  <a:pt x="127568" y="174774"/>
                </a:cubicBezTo>
                <a:lnTo>
                  <a:pt x="128692" y="174774"/>
                </a:lnTo>
                <a:cubicBezTo>
                  <a:pt x="130190" y="174774"/>
                  <a:pt x="130940" y="172526"/>
                  <a:pt x="130940" y="168031"/>
                </a:cubicBezTo>
                <a:cubicBezTo>
                  <a:pt x="136559" y="165783"/>
                  <a:pt x="139369" y="163535"/>
                  <a:pt x="139369" y="161287"/>
                </a:cubicBezTo>
                <a:lnTo>
                  <a:pt x="138245" y="156791"/>
                </a:lnTo>
                <a:lnTo>
                  <a:pt x="139369" y="155667"/>
                </a:lnTo>
                <a:cubicBezTo>
                  <a:pt x="141992" y="157166"/>
                  <a:pt x="143491" y="158477"/>
                  <a:pt x="143865" y="159601"/>
                </a:cubicBezTo>
                <a:lnTo>
                  <a:pt x="144989" y="158477"/>
                </a:lnTo>
                <a:lnTo>
                  <a:pt x="146113" y="158477"/>
                </a:lnTo>
                <a:lnTo>
                  <a:pt x="159600" y="159601"/>
                </a:lnTo>
                <a:lnTo>
                  <a:pt x="182080" y="151171"/>
                </a:lnTo>
                <a:lnTo>
                  <a:pt x="183203" y="151733"/>
                </a:lnTo>
                <a:lnTo>
                  <a:pt x="184327" y="151733"/>
                </a:lnTo>
                <a:lnTo>
                  <a:pt x="196691" y="150047"/>
                </a:lnTo>
                <a:lnTo>
                  <a:pt x="197815" y="151171"/>
                </a:lnTo>
                <a:cubicBezTo>
                  <a:pt x="198189" y="145177"/>
                  <a:pt x="199126" y="142180"/>
                  <a:pt x="200625" y="142180"/>
                </a:cubicBezTo>
                <a:lnTo>
                  <a:pt x="199501" y="141618"/>
                </a:lnTo>
                <a:lnTo>
                  <a:pt x="210178" y="96660"/>
                </a:lnTo>
                <a:lnTo>
                  <a:pt x="211864" y="85982"/>
                </a:lnTo>
                <a:lnTo>
                  <a:pt x="211864" y="81486"/>
                </a:lnTo>
                <a:lnTo>
                  <a:pt x="209054" y="77553"/>
                </a:lnTo>
                <a:lnTo>
                  <a:pt x="210178" y="76429"/>
                </a:lnTo>
                <a:lnTo>
                  <a:pt x="211864" y="76429"/>
                </a:lnTo>
                <a:lnTo>
                  <a:pt x="212988" y="77553"/>
                </a:lnTo>
                <a:lnTo>
                  <a:pt x="213550" y="77553"/>
                </a:lnTo>
                <a:cubicBezTo>
                  <a:pt x="214299" y="74930"/>
                  <a:pt x="215611" y="73619"/>
                  <a:pt x="217484" y="73619"/>
                </a:cubicBezTo>
                <a:close/>
                <a:moveTo>
                  <a:pt x="3561854" y="73057"/>
                </a:moveTo>
                <a:cubicBezTo>
                  <a:pt x="3573468" y="73057"/>
                  <a:pt x="3590327" y="83173"/>
                  <a:pt x="3612432" y="103404"/>
                </a:cubicBezTo>
                <a:cubicBezTo>
                  <a:pt x="3615054" y="107525"/>
                  <a:pt x="3616366" y="110522"/>
                  <a:pt x="3616366" y="112395"/>
                </a:cubicBezTo>
                <a:lnTo>
                  <a:pt x="3616366" y="112957"/>
                </a:lnTo>
                <a:lnTo>
                  <a:pt x="3615242" y="114081"/>
                </a:lnTo>
                <a:lnTo>
                  <a:pt x="3620299" y="121949"/>
                </a:lnTo>
                <a:lnTo>
                  <a:pt x="3619176" y="125321"/>
                </a:lnTo>
                <a:lnTo>
                  <a:pt x="3620299" y="133188"/>
                </a:lnTo>
                <a:cubicBezTo>
                  <a:pt x="3620299" y="137684"/>
                  <a:pt x="3618614" y="141431"/>
                  <a:pt x="3615242" y="144428"/>
                </a:cubicBezTo>
                <a:lnTo>
                  <a:pt x="3615242" y="147800"/>
                </a:lnTo>
                <a:lnTo>
                  <a:pt x="3616366" y="148362"/>
                </a:lnTo>
                <a:lnTo>
                  <a:pt x="3616366" y="149486"/>
                </a:lnTo>
                <a:cubicBezTo>
                  <a:pt x="3639219" y="146863"/>
                  <a:pt x="3650646" y="143117"/>
                  <a:pt x="3650646" y="138246"/>
                </a:cubicBezTo>
                <a:lnTo>
                  <a:pt x="3658514" y="134874"/>
                </a:lnTo>
                <a:lnTo>
                  <a:pt x="3668629" y="138246"/>
                </a:lnTo>
                <a:lnTo>
                  <a:pt x="3674811" y="135998"/>
                </a:lnTo>
                <a:lnTo>
                  <a:pt x="3676497" y="135998"/>
                </a:lnTo>
                <a:cubicBezTo>
                  <a:pt x="3682491" y="145739"/>
                  <a:pt x="3689235" y="150610"/>
                  <a:pt x="3696728" y="150610"/>
                </a:cubicBezTo>
                <a:cubicBezTo>
                  <a:pt x="3696728" y="151733"/>
                  <a:pt x="3698976" y="152295"/>
                  <a:pt x="3703472" y="152295"/>
                </a:cubicBezTo>
                <a:cubicBezTo>
                  <a:pt x="3713962" y="161287"/>
                  <a:pt x="3719207" y="168218"/>
                  <a:pt x="3719207" y="173089"/>
                </a:cubicBezTo>
                <a:lnTo>
                  <a:pt x="3723141" y="182080"/>
                </a:lnTo>
                <a:cubicBezTo>
                  <a:pt x="3721268" y="186951"/>
                  <a:pt x="3717521" y="190322"/>
                  <a:pt x="3711901" y="192196"/>
                </a:cubicBezTo>
                <a:lnTo>
                  <a:pt x="3710777" y="192196"/>
                </a:lnTo>
                <a:lnTo>
                  <a:pt x="3703472" y="191634"/>
                </a:lnTo>
                <a:lnTo>
                  <a:pt x="3684365" y="196129"/>
                </a:lnTo>
                <a:cubicBezTo>
                  <a:pt x="3679869" y="196129"/>
                  <a:pt x="3665445" y="193694"/>
                  <a:pt x="3641093" y="188824"/>
                </a:cubicBezTo>
                <a:lnTo>
                  <a:pt x="3632663" y="188824"/>
                </a:lnTo>
                <a:lnTo>
                  <a:pt x="3631539" y="187700"/>
                </a:lnTo>
                <a:lnTo>
                  <a:pt x="3630415" y="188824"/>
                </a:lnTo>
                <a:lnTo>
                  <a:pt x="3628729" y="188824"/>
                </a:lnTo>
                <a:lnTo>
                  <a:pt x="3627605" y="187700"/>
                </a:lnTo>
                <a:cubicBezTo>
                  <a:pt x="3621985" y="188449"/>
                  <a:pt x="3619176" y="189386"/>
                  <a:pt x="3619176" y="190510"/>
                </a:cubicBezTo>
                <a:lnTo>
                  <a:pt x="3619176" y="193320"/>
                </a:lnTo>
                <a:lnTo>
                  <a:pt x="3620299" y="198939"/>
                </a:lnTo>
                <a:lnTo>
                  <a:pt x="3619176" y="200063"/>
                </a:lnTo>
                <a:lnTo>
                  <a:pt x="3620299" y="205683"/>
                </a:lnTo>
                <a:cubicBezTo>
                  <a:pt x="3620299" y="226664"/>
                  <a:pt x="3615054" y="244459"/>
                  <a:pt x="3604564" y="259071"/>
                </a:cubicBezTo>
                <a:cubicBezTo>
                  <a:pt x="3618801" y="259071"/>
                  <a:pt x="3625919" y="266189"/>
                  <a:pt x="3625919" y="280426"/>
                </a:cubicBezTo>
                <a:lnTo>
                  <a:pt x="3625919" y="286045"/>
                </a:lnTo>
                <a:cubicBezTo>
                  <a:pt x="3620299" y="306651"/>
                  <a:pt x="3612619" y="321263"/>
                  <a:pt x="3602878" y="329880"/>
                </a:cubicBezTo>
                <a:lnTo>
                  <a:pt x="3586581" y="348425"/>
                </a:lnTo>
                <a:lnTo>
                  <a:pt x="3588829" y="348425"/>
                </a:lnTo>
                <a:cubicBezTo>
                  <a:pt x="3593699" y="348425"/>
                  <a:pt x="3598757" y="346739"/>
                  <a:pt x="3604002" y="343367"/>
                </a:cubicBezTo>
                <a:lnTo>
                  <a:pt x="3612432" y="345053"/>
                </a:lnTo>
                <a:cubicBezTo>
                  <a:pt x="3612432" y="343929"/>
                  <a:pt x="3615054" y="342992"/>
                  <a:pt x="3620299" y="342243"/>
                </a:cubicBezTo>
                <a:cubicBezTo>
                  <a:pt x="3624795" y="345615"/>
                  <a:pt x="3632101" y="348237"/>
                  <a:pt x="3642216" y="350111"/>
                </a:cubicBezTo>
                <a:lnTo>
                  <a:pt x="3655704" y="362474"/>
                </a:lnTo>
                <a:lnTo>
                  <a:pt x="3655704" y="378771"/>
                </a:lnTo>
                <a:cubicBezTo>
                  <a:pt x="3655329" y="380270"/>
                  <a:pt x="3649148" y="382518"/>
                  <a:pt x="3637159" y="385515"/>
                </a:cubicBezTo>
                <a:cubicBezTo>
                  <a:pt x="3637159" y="386264"/>
                  <a:pt x="3635285" y="386826"/>
                  <a:pt x="3631539" y="387201"/>
                </a:cubicBezTo>
                <a:lnTo>
                  <a:pt x="3625919" y="386639"/>
                </a:lnTo>
                <a:cubicBezTo>
                  <a:pt x="3625919" y="387388"/>
                  <a:pt x="3623109" y="388512"/>
                  <a:pt x="3617490" y="390011"/>
                </a:cubicBezTo>
                <a:lnTo>
                  <a:pt x="3604002" y="386639"/>
                </a:lnTo>
                <a:lnTo>
                  <a:pt x="3601192" y="387201"/>
                </a:lnTo>
                <a:lnTo>
                  <a:pt x="3601192" y="386639"/>
                </a:lnTo>
                <a:lnTo>
                  <a:pt x="3598382" y="387201"/>
                </a:lnTo>
                <a:lnTo>
                  <a:pt x="3578151" y="384391"/>
                </a:lnTo>
                <a:lnTo>
                  <a:pt x="3497789" y="410242"/>
                </a:lnTo>
                <a:lnTo>
                  <a:pt x="3489359" y="409118"/>
                </a:lnTo>
                <a:lnTo>
                  <a:pt x="3488235" y="410242"/>
                </a:lnTo>
                <a:lnTo>
                  <a:pt x="3487111" y="410242"/>
                </a:lnTo>
                <a:cubicBezTo>
                  <a:pt x="3473999" y="405371"/>
                  <a:pt x="3467442" y="399564"/>
                  <a:pt x="3467442" y="392821"/>
                </a:cubicBezTo>
                <a:lnTo>
                  <a:pt x="3463508" y="388325"/>
                </a:lnTo>
                <a:lnTo>
                  <a:pt x="3461261" y="386639"/>
                </a:lnTo>
                <a:lnTo>
                  <a:pt x="3461261" y="382705"/>
                </a:lnTo>
                <a:lnTo>
                  <a:pt x="3474748" y="386639"/>
                </a:lnTo>
                <a:lnTo>
                  <a:pt x="3479806" y="386639"/>
                </a:lnTo>
                <a:lnTo>
                  <a:pt x="3478682" y="385515"/>
                </a:lnTo>
                <a:lnTo>
                  <a:pt x="3478682" y="383267"/>
                </a:lnTo>
                <a:lnTo>
                  <a:pt x="3482616" y="384391"/>
                </a:lnTo>
                <a:lnTo>
                  <a:pt x="3485425" y="383267"/>
                </a:lnTo>
                <a:cubicBezTo>
                  <a:pt x="3485425" y="381019"/>
                  <a:pt x="3481679" y="378959"/>
                  <a:pt x="3474186" y="377085"/>
                </a:cubicBezTo>
                <a:lnTo>
                  <a:pt x="3474186" y="374838"/>
                </a:lnTo>
                <a:lnTo>
                  <a:pt x="3489359" y="375961"/>
                </a:lnTo>
                <a:lnTo>
                  <a:pt x="3493855" y="374838"/>
                </a:lnTo>
                <a:lnTo>
                  <a:pt x="3493855" y="375961"/>
                </a:lnTo>
                <a:cubicBezTo>
                  <a:pt x="3503221" y="375961"/>
                  <a:pt x="3516334" y="371466"/>
                  <a:pt x="3533193" y="362474"/>
                </a:cubicBezTo>
                <a:lnTo>
                  <a:pt x="3559044" y="338871"/>
                </a:lnTo>
                <a:cubicBezTo>
                  <a:pt x="3565039" y="333251"/>
                  <a:pt x="3568785" y="327444"/>
                  <a:pt x="3570284" y="321450"/>
                </a:cubicBezTo>
                <a:cubicBezTo>
                  <a:pt x="3571782" y="321450"/>
                  <a:pt x="3574780" y="316579"/>
                  <a:pt x="3579275" y="306839"/>
                </a:cubicBezTo>
                <a:lnTo>
                  <a:pt x="3579275" y="306276"/>
                </a:lnTo>
                <a:lnTo>
                  <a:pt x="3575903" y="299533"/>
                </a:lnTo>
                <a:lnTo>
                  <a:pt x="3515772" y="332127"/>
                </a:lnTo>
                <a:cubicBezTo>
                  <a:pt x="3509028" y="337747"/>
                  <a:pt x="3504720" y="340557"/>
                  <a:pt x="3502847" y="340557"/>
                </a:cubicBezTo>
                <a:lnTo>
                  <a:pt x="3499475" y="340557"/>
                </a:lnTo>
                <a:cubicBezTo>
                  <a:pt x="3493855" y="337560"/>
                  <a:pt x="3491045" y="332127"/>
                  <a:pt x="3491045" y="324260"/>
                </a:cubicBezTo>
                <a:lnTo>
                  <a:pt x="3491045" y="320326"/>
                </a:lnTo>
                <a:lnTo>
                  <a:pt x="3494979" y="320326"/>
                </a:lnTo>
                <a:lnTo>
                  <a:pt x="3493293" y="317516"/>
                </a:lnTo>
                <a:lnTo>
                  <a:pt x="3493855" y="314706"/>
                </a:lnTo>
                <a:lnTo>
                  <a:pt x="3491045" y="310772"/>
                </a:lnTo>
                <a:cubicBezTo>
                  <a:pt x="3493293" y="304029"/>
                  <a:pt x="3496852" y="298596"/>
                  <a:pt x="3501723" y="294475"/>
                </a:cubicBezTo>
                <a:cubicBezTo>
                  <a:pt x="3501723" y="291478"/>
                  <a:pt x="3503971" y="289979"/>
                  <a:pt x="3508466" y="289979"/>
                </a:cubicBezTo>
                <a:lnTo>
                  <a:pt x="3511276" y="291103"/>
                </a:lnTo>
                <a:cubicBezTo>
                  <a:pt x="3511276" y="286982"/>
                  <a:pt x="3513150" y="284922"/>
                  <a:pt x="3516896" y="284922"/>
                </a:cubicBezTo>
                <a:lnTo>
                  <a:pt x="3523640" y="284922"/>
                </a:lnTo>
                <a:cubicBezTo>
                  <a:pt x="3529634" y="280800"/>
                  <a:pt x="3533193" y="277616"/>
                  <a:pt x="3534317" y="275368"/>
                </a:cubicBezTo>
                <a:cubicBezTo>
                  <a:pt x="3515210" y="271247"/>
                  <a:pt x="3505657" y="266938"/>
                  <a:pt x="3505657" y="262442"/>
                </a:cubicBezTo>
                <a:cubicBezTo>
                  <a:pt x="3503034" y="256448"/>
                  <a:pt x="3497227" y="250266"/>
                  <a:pt x="3488235" y="243897"/>
                </a:cubicBezTo>
                <a:lnTo>
                  <a:pt x="3488235" y="243335"/>
                </a:lnTo>
                <a:lnTo>
                  <a:pt x="3491045" y="239402"/>
                </a:lnTo>
                <a:lnTo>
                  <a:pt x="3491045" y="231534"/>
                </a:lnTo>
                <a:cubicBezTo>
                  <a:pt x="3491045" y="226664"/>
                  <a:pt x="3490109" y="224228"/>
                  <a:pt x="3488235" y="224228"/>
                </a:cubicBezTo>
                <a:cubicBezTo>
                  <a:pt x="3472500" y="234344"/>
                  <a:pt x="3463508" y="239402"/>
                  <a:pt x="3461261" y="239402"/>
                </a:cubicBezTo>
                <a:lnTo>
                  <a:pt x="3462384" y="239964"/>
                </a:lnTo>
                <a:lnTo>
                  <a:pt x="3461261" y="241088"/>
                </a:lnTo>
                <a:lnTo>
                  <a:pt x="3461261" y="246145"/>
                </a:lnTo>
                <a:lnTo>
                  <a:pt x="3464632" y="249517"/>
                </a:lnTo>
                <a:cubicBezTo>
                  <a:pt x="3464632" y="251765"/>
                  <a:pt x="3463508" y="254013"/>
                  <a:pt x="3461261" y="256261"/>
                </a:cubicBezTo>
                <a:lnTo>
                  <a:pt x="3461261" y="260195"/>
                </a:lnTo>
                <a:cubicBezTo>
                  <a:pt x="3463508" y="260195"/>
                  <a:pt x="3464632" y="260944"/>
                  <a:pt x="3464632" y="262442"/>
                </a:cubicBezTo>
                <a:lnTo>
                  <a:pt x="3464632" y="263005"/>
                </a:lnTo>
                <a:cubicBezTo>
                  <a:pt x="3464632" y="270123"/>
                  <a:pt x="3463508" y="273682"/>
                  <a:pt x="3461261" y="273682"/>
                </a:cubicBezTo>
                <a:lnTo>
                  <a:pt x="3462384" y="274806"/>
                </a:lnTo>
                <a:lnTo>
                  <a:pt x="3461261" y="279302"/>
                </a:lnTo>
                <a:lnTo>
                  <a:pt x="3462384" y="282112"/>
                </a:lnTo>
                <a:lnTo>
                  <a:pt x="3461261" y="282112"/>
                </a:lnTo>
                <a:lnTo>
                  <a:pt x="3462384" y="283236"/>
                </a:lnTo>
                <a:lnTo>
                  <a:pt x="3460699" y="306276"/>
                </a:lnTo>
                <a:cubicBezTo>
                  <a:pt x="3462572" y="306276"/>
                  <a:pt x="3466693" y="312646"/>
                  <a:pt x="3473062" y="325384"/>
                </a:cubicBezTo>
                <a:lnTo>
                  <a:pt x="3471938" y="325946"/>
                </a:lnTo>
                <a:lnTo>
                  <a:pt x="3471938" y="327070"/>
                </a:lnTo>
                <a:lnTo>
                  <a:pt x="3473062" y="332127"/>
                </a:lnTo>
                <a:cubicBezTo>
                  <a:pt x="3468566" y="334375"/>
                  <a:pt x="3466318" y="335874"/>
                  <a:pt x="3466318" y="336623"/>
                </a:cubicBezTo>
                <a:lnTo>
                  <a:pt x="3467442" y="337747"/>
                </a:lnTo>
                <a:lnTo>
                  <a:pt x="3467442" y="338871"/>
                </a:lnTo>
                <a:cubicBezTo>
                  <a:pt x="3465569" y="342618"/>
                  <a:pt x="3464258" y="344491"/>
                  <a:pt x="3463508" y="344491"/>
                </a:cubicBezTo>
                <a:lnTo>
                  <a:pt x="3460699" y="344491"/>
                </a:lnTo>
                <a:lnTo>
                  <a:pt x="3448897" y="343367"/>
                </a:lnTo>
                <a:lnTo>
                  <a:pt x="3448335" y="344491"/>
                </a:lnTo>
                <a:lnTo>
                  <a:pt x="3448335" y="345053"/>
                </a:lnTo>
                <a:cubicBezTo>
                  <a:pt x="3435972" y="345053"/>
                  <a:pt x="3428291" y="342618"/>
                  <a:pt x="3425294" y="337747"/>
                </a:cubicBezTo>
                <a:lnTo>
                  <a:pt x="3419674" y="328193"/>
                </a:lnTo>
                <a:lnTo>
                  <a:pt x="3418550" y="329318"/>
                </a:lnTo>
                <a:lnTo>
                  <a:pt x="3417426" y="329318"/>
                </a:lnTo>
                <a:cubicBezTo>
                  <a:pt x="3412931" y="329318"/>
                  <a:pt x="3410121" y="322574"/>
                  <a:pt x="3408997" y="309086"/>
                </a:cubicBezTo>
                <a:lnTo>
                  <a:pt x="3407311" y="306839"/>
                </a:lnTo>
                <a:lnTo>
                  <a:pt x="3407311" y="306276"/>
                </a:lnTo>
                <a:lnTo>
                  <a:pt x="3407873" y="305153"/>
                </a:lnTo>
                <a:lnTo>
                  <a:pt x="3403939" y="291665"/>
                </a:lnTo>
                <a:lnTo>
                  <a:pt x="3387080" y="299533"/>
                </a:lnTo>
                <a:lnTo>
                  <a:pt x="3383146" y="299533"/>
                </a:lnTo>
                <a:cubicBezTo>
                  <a:pt x="3369659" y="299533"/>
                  <a:pt x="3361042" y="296723"/>
                  <a:pt x="3357295" y="291103"/>
                </a:cubicBezTo>
                <a:cubicBezTo>
                  <a:pt x="3353549" y="291103"/>
                  <a:pt x="3346805" y="285296"/>
                  <a:pt x="3337064" y="273682"/>
                </a:cubicBezTo>
                <a:lnTo>
                  <a:pt x="3338188" y="266938"/>
                </a:lnTo>
                <a:lnTo>
                  <a:pt x="3336502" y="265252"/>
                </a:lnTo>
                <a:cubicBezTo>
                  <a:pt x="3336502" y="263379"/>
                  <a:pt x="3340623" y="262068"/>
                  <a:pt x="3348866" y="261319"/>
                </a:cubicBezTo>
                <a:lnTo>
                  <a:pt x="3354485" y="262442"/>
                </a:lnTo>
                <a:cubicBezTo>
                  <a:pt x="3375466" y="262442"/>
                  <a:pt x="3391950" y="257010"/>
                  <a:pt x="3403939" y="246145"/>
                </a:cubicBezTo>
                <a:lnTo>
                  <a:pt x="3403939" y="216361"/>
                </a:lnTo>
                <a:lnTo>
                  <a:pt x="3406187" y="213551"/>
                </a:lnTo>
                <a:lnTo>
                  <a:pt x="3405063" y="210741"/>
                </a:lnTo>
                <a:cubicBezTo>
                  <a:pt x="3406187" y="210741"/>
                  <a:pt x="3408435" y="203622"/>
                  <a:pt x="3411807" y="189386"/>
                </a:cubicBezTo>
                <a:cubicBezTo>
                  <a:pt x="3415179" y="178146"/>
                  <a:pt x="3422110" y="169529"/>
                  <a:pt x="3432600" y="163535"/>
                </a:cubicBezTo>
                <a:lnTo>
                  <a:pt x="3441591" y="157353"/>
                </a:lnTo>
                <a:lnTo>
                  <a:pt x="3443277" y="157353"/>
                </a:lnTo>
                <a:lnTo>
                  <a:pt x="3448335" y="171403"/>
                </a:lnTo>
                <a:lnTo>
                  <a:pt x="3447211" y="177022"/>
                </a:lnTo>
                <a:lnTo>
                  <a:pt x="3448897" y="179270"/>
                </a:lnTo>
                <a:lnTo>
                  <a:pt x="3448335" y="179832"/>
                </a:lnTo>
                <a:lnTo>
                  <a:pt x="3448335" y="180956"/>
                </a:lnTo>
                <a:lnTo>
                  <a:pt x="3448897" y="186014"/>
                </a:lnTo>
                <a:lnTo>
                  <a:pt x="3448335" y="186576"/>
                </a:lnTo>
                <a:lnTo>
                  <a:pt x="3448335" y="187700"/>
                </a:lnTo>
                <a:lnTo>
                  <a:pt x="3451145" y="206807"/>
                </a:lnTo>
                <a:cubicBezTo>
                  <a:pt x="3449272" y="207182"/>
                  <a:pt x="3447586" y="209992"/>
                  <a:pt x="3446087" y="215237"/>
                </a:cubicBezTo>
                <a:lnTo>
                  <a:pt x="3448335" y="215237"/>
                </a:lnTo>
                <a:cubicBezTo>
                  <a:pt x="3455828" y="211490"/>
                  <a:pt x="3459949" y="208118"/>
                  <a:pt x="3460699" y="205121"/>
                </a:cubicBezTo>
                <a:lnTo>
                  <a:pt x="3461261" y="205683"/>
                </a:lnTo>
                <a:lnTo>
                  <a:pt x="3463508" y="205683"/>
                </a:lnTo>
                <a:cubicBezTo>
                  <a:pt x="3475872" y="199314"/>
                  <a:pt x="3483552" y="194631"/>
                  <a:pt x="3486549" y="191634"/>
                </a:cubicBezTo>
                <a:cubicBezTo>
                  <a:pt x="3486549" y="176648"/>
                  <a:pt x="3483552" y="163910"/>
                  <a:pt x="3477558" y="153419"/>
                </a:cubicBezTo>
                <a:lnTo>
                  <a:pt x="3487111" y="148362"/>
                </a:lnTo>
                <a:lnTo>
                  <a:pt x="3486549" y="143866"/>
                </a:lnTo>
                <a:cubicBezTo>
                  <a:pt x="3486549" y="142367"/>
                  <a:pt x="3488797" y="141056"/>
                  <a:pt x="3493293" y="139932"/>
                </a:cubicBezTo>
                <a:lnTo>
                  <a:pt x="3493293" y="138808"/>
                </a:lnTo>
                <a:lnTo>
                  <a:pt x="3491045" y="137122"/>
                </a:lnTo>
                <a:lnTo>
                  <a:pt x="3492169" y="135998"/>
                </a:lnTo>
                <a:cubicBezTo>
                  <a:pt x="3499662" y="135998"/>
                  <a:pt x="3510152" y="141056"/>
                  <a:pt x="3523640" y="151171"/>
                </a:cubicBezTo>
                <a:lnTo>
                  <a:pt x="3527574" y="165783"/>
                </a:lnTo>
                <a:lnTo>
                  <a:pt x="3524764" y="174212"/>
                </a:lnTo>
                <a:lnTo>
                  <a:pt x="3525326" y="174212"/>
                </a:lnTo>
                <a:lnTo>
                  <a:pt x="3541623" y="168593"/>
                </a:lnTo>
                <a:cubicBezTo>
                  <a:pt x="3539375" y="162973"/>
                  <a:pt x="3536565" y="160163"/>
                  <a:pt x="3533193" y="160163"/>
                </a:cubicBezTo>
                <a:lnTo>
                  <a:pt x="3533193" y="157915"/>
                </a:lnTo>
                <a:lnTo>
                  <a:pt x="3534317" y="157915"/>
                </a:lnTo>
                <a:lnTo>
                  <a:pt x="3543871" y="160725"/>
                </a:lnTo>
                <a:lnTo>
                  <a:pt x="3547243" y="160725"/>
                </a:lnTo>
                <a:lnTo>
                  <a:pt x="3551177" y="160163"/>
                </a:lnTo>
                <a:lnTo>
                  <a:pt x="3553986" y="160725"/>
                </a:lnTo>
                <a:lnTo>
                  <a:pt x="3572532" y="157915"/>
                </a:lnTo>
                <a:cubicBezTo>
                  <a:pt x="3572157" y="151921"/>
                  <a:pt x="3571220" y="148174"/>
                  <a:pt x="3569722" y="146676"/>
                </a:cubicBezTo>
                <a:lnTo>
                  <a:pt x="3569722" y="143866"/>
                </a:lnTo>
                <a:cubicBezTo>
                  <a:pt x="3569722" y="123635"/>
                  <a:pt x="3563540" y="109211"/>
                  <a:pt x="3551177" y="100594"/>
                </a:cubicBezTo>
                <a:cubicBezTo>
                  <a:pt x="3551177" y="98720"/>
                  <a:pt x="3550240" y="97784"/>
                  <a:pt x="3548367" y="97784"/>
                </a:cubicBezTo>
                <a:cubicBezTo>
                  <a:pt x="3547617" y="92913"/>
                  <a:pt x="3545369" y="90478"/>
                  <a:pt x="3541623" y="90478"/>
                </a:cubicBezTo>
                <a:lnTo>
                  <a:pt x="3541623" y="88230"/>
                </a:lnTo>
                <a:lnTo>
                  <a:pt x="3555110" y="88230"/>
                </a:lnTo>
                <a:cubicBezTo>
                  <a:pt x="3556234" y="88230"/>
                  <a:pt x="3557171" y="85046"/>
                  <a:pt x="3557920" y="78677"/>
                </a:cubicBezTo>
                <a:cubicBezTo>
                  <a:pt x="3562416" y="78677"/>
                  <a:pt x="3564664" y="77740"/>
                  <a:pt x="3564664" y="75867"/>
                </a:cubicBezTo>
                <a:cubicBezTo>
                  <a:pt x="3562791" y="75867"/>
                  <a:pt x="3561854" y="75305"/>
                  <a:pt x="3561854" y="74181"/>
                </a:cubicBezTo>
                <a:close/>
                <a:moveTo>
                  <a:pt x="2791729" y="61256"/>
                </a:moveTo>
                <a:cubicBezTo>
                  <a:pt x="2808214" y="63503"/>
                  <a:pt x="2817206" y="66501"/>
                  <a:pt x="2818704" y="70247"/>
                </a:cubicBezTo>
                <a:cubicBezTo>
                  <a:pt x="2828820" y="75867"/>
                  <a:pt x="2833877" y="84484"/>
                  <a:pt x="2833877" y="96098"/>
                </a:cubicBezTo>
                <a:cubicBezTo>
                  <a:pt x="2832753" y="105839"/>
                  <a:pt x="2808401" y="135249"/>
                  <a:pt x="2760821" y="184328"/>
                </a:cubicBezTo>
                <a:lnTo>
                  <a:pt x="2760821" y="186576"/>
                </a:lnTo>
                <a:cubicBezTo>
                  <a:pt x="2760821" y="188449"/>
                  <a:pt x="2767377" y="190510"/>
                  <a:pt x="2780490" y="192758"/>
                </a:cubicBezTo>
                <a:cubicBezTo>
                  <a:pt x="2786484" y="195380"/>
                  <a:pt x="2789481" y="199876"/>
                  <a:pt x="2789481" y="206245"/>
                </a:cubicBezTo>
                <a:cubicBezTo>
                  <a:pt x="2794726" y="211490"/>
                  <a:pt x="2797349" y="216548"/>
                  <a:pt x="2797349" y="221418"/>
                </a:cubicBezTo>
                <a:cubicBezTo>
                  <a:pt x="2797349" y="232283"/>
                  <a:pt x="2784611" y="259633"/>
                  <a:pt x="2759135" y="303467"/>
                </a:cubicBezTo>
                <a:lnTo>
                  <a:pt x="2759135" y="306276"/>
                </a:lnTo>
                <a:lnTo>
                  <a:pt x="2758011" y="343367"/>
                </a:lnTo>
                <a:cubicBezTo>
                  <a:pt x="2758011" y="345989"/>
                  <a:pt x="2759509" y="350673"/>
                  <a:pt x="2762506" y="357416"/>
                </a:cubicBezTo>
                <a:lnTo>
                  <a:pt x="2761945" y="384391"/>
                </a:lnTo>
                <a:lnTo>
                  <a:pt x="2761945" y="387201"/>
                </a:lnTo>
                <a:lnTo>
                  <a:pt x="2762506" y="395631"/>
                </a:lnTo>
                <a:lnTo>
                  <a:pt x="2761945" y="400688"/>
                </a:lnTo>
                <a:cubicBezTo>
                  <a:pt x="2762319" y="410055"/>
                  <a:pt x="2762881" y="414738"/>
                  <a:pt x="2763630" y="414738"/>
                </a:cubicBezTo>
                <a:lnTo>
                  <a:pt x="2762506" y="419234"/>
                </a:lnTo>
                <a:lnTo>
                  <a:pt x="2762506" y="427663"/>
                </a:lnTo>
                <a:cubicBezTo>
                  <a:pt x="2761757" y="433283"/>
                  <a:pt x="2760633" y="436093"/>
                  <a:pt x="2759135" y="436093"/>
                </a:cubicBezTo>
                <a:lnTo>
                  <a:pt x="2757449" y="436093"/>
                </a:lnTo>
                <a:cubicBezTo>
                  <a:pt x="2749581" y="431597"/>
                  <a:pt x="2741713" y="423542"/>
                  <a:pt x="2733846" y="411928"/>
                </a:cubicBezTo>
                <a:cubicBezTo>
                  <a:pt x="2727852" y="411928"/>
                  <a:pt x="2724854" y="398066"/>
                  <a:pt x="2724854" y="370342"/>
                </a:cubicBezTo>
                <a:lnTo>
                  <a:pt x="2724292" y="366970"/>
                </a:lnTo>
                <a:lnTo>
                  <a:pt x="2721482" y="366970"/>
                </a:lnTo>
                <a:cubicBezTo>
                  <a:pt x="2717361" y="376711"/>
                  <a:pt x="2713240" y="389823"/>
                  <a:pt x="2709119" y="406308"/>
                </a:cubicBezTo>
                <a:cubicBezTo>
                  <a:pt x="2692634" y="429911"/>
                  <a:pt x="2678398" y="441712"/>
                  <a:pt x="2666409" y="441712"/>
                </a:cubicBezTo>
                <a:cubicBezTo>
                  <a:pt x="2658916" y="440589"/>
                  <a:pt x="2650861" y="432346"/>
                  <a:pt x="2642244" y="416986"/>
                </a:cubicBezTo>
                <a:lnTo>
                  <a:pt x="2645616" y="408556"/>
                </a:lnTo>
                <a:lnTo>
                  <a:pt x="2645616" y="406308"/>
                </a:lnTo>
                <a:lnTo>
                  <a:pt x="2642244" y="393945"/>
                </a:lnTo>
                <a:cubicBezTo>
                  <a:pt x="2642244" y="379333"/>
                  <a:pt x="2655731" y="359664"/>
                  <a:pt x="2682706" y="334937"/>
                </a:cubicBezTo>
                <a:cubicBezTo>
                  <a:pt x="2692072" y="326320"/>
                  <a:pt x="2703874" y="317891"/>
                  <a:pt x="2718110" y="309648"/>
                </a:cubicBezTo>
                <a:cubicBezTo>
                  <a:pt x="2727852" y="298784"/>
                  <a:pt x="2740590" y="275368"/>
                  <a:pt x="2756325" y="239402"/>
                </a:cubicBezTo>
                <a:cubicBezTo>
                  <a:pt x="2759322" y="231909"/>
                  <a:pt x="2760821" y="225914"/>
                  <a:pt x="2760821" y="221418"/>
                </a:cubicBezTo>
                <a:lnTo>
                  <a:pt x="2758011" y="220294"/>
                </a:lnTo>
                <a:lnTo>
                  <a:pt x="2733284" y="232096"/>
                </a:lnTo>
                <a:lnTo>
                  <a:pt x="2731036" y="232096"/>
                </a:lnTo>
                <a:cubicBezTo>
                  <a:pt x="2726915" y="232096"/>
                  <a:pt x="2723730" y="222355"/>
                  <a:pt x="2721482" y="202873"/>
                </a:cubicBezTo>
                <a:lnTo>
                  <a:pt x="2721482" y="196692"/>
                </a:lnTo>
                <a:cubicBezTo>
                  <a:pt x="2722981" y="184703"/>
                  <a:pt x="2728039" y="172527"/>
                  <a:pt x="2736656" y="160163"/>
                </a:cubicBezTo>
                <a:cubicBezTo>
                  <a:pt x="2745273" y="151546"/>
                  <a:pt x="2758760" y="133001"/>
                  <a:pt x="2777118" y="104528"/>
                </a:cubicBezTo>
                <a:cubicBezTo>
                  <a:pt x="2779366" y="96660"/>
                  <a:pt x="2780490" y="90665"/>
                  <a:pt x="2780490" y="86544"/>
                </a:cubicBezTo>
                <a:cubicBezTo>
                  <a:pt x="2780490" y="78677"/>
                  <a:pt x="2778616" y="73244"/>
                  <a:pt x="2774870" y="70247"/>
                </a:cubicBezTo>
                <a:lnTo>
                  <a:pt x="2774870" y="68561"/>
                </a:lnTo>
                <a:close/>
                <a:moveTo>
                  <a:pt x="1552079" y="59008"/>
                </a:moveTo>
                <a:cubicBezTo>
                  <a:pt x="1580552" y="66875"/>
                  <a:pt x="1594789" y="73994"/>
                  <a:pt x="1594789" y="80363"/>
                </a:cubicBezTo>
                <a:cubicBezTo>
                  <a:pt x="1598910" y="80737"/>
                  <a:pt x="1601158" y="88605"/>
                  <a:pt x="1601533" y="103966"/>
                </a:cubicBezTo>
                <a:cubicBezTo>
                  <a:pt x="1598161" y="109211"/>
                  <a:pt x="1593103" y="111833"/>
                  <a:pt x="1586360" y="111833"/>
                </a:cubicBezTo>
                <a:cubicBezTo>
                  <a:pt x="1576993" y="115205"/>
                  <a:pt x="1568189" y="125695"/>
                  <a:pt x="1559947" y="143304"/>
                </a:cubicBezTo>
                <a:cubicBezTo>
                  <a:pt x="1535594" y="187138"/>
                  <a:pt x="1523418" y="214113"/>
                  <a:pt x="1523418" y="224228"/>
                </a:cubicBezTo>
                <a:cubicBezTo>
                  <a:pt x="1520046" y="230597"/>
                  <a:pt x="1515176" y="245021"/>
                  <a:pt x="1508807" y="267500"/>
                </a:cubicBezTo>
                <a:cubicBezTo>
                  <a:pt x="1499441" y="291852"/>
                  <a:pt x="1494758" y="307213"/>
                  <a:pt x="1494758" y="313582"/>
                </a:cubicBezTo>
                <a:lnTo>
                  <a:pt x="1494758" y="328756"/>
                </a:lnTo>
                <a:cubicBezTo>
                  <a:pt x="1494758" y="359851"/>
                  <a:pt x="1496631" y="375399"/>
                  <a:pt x="1500378" y="375399"/>
                </a:cubicBezTo>
                <a:lnTo>
                  <a:pt x="1503187" y="375399"/>
                </a:lnTo>
                <a:cubicBezTo>
                  <a:pt x="1506934" y="372028"/>
                  <a:pt x="1512366" y="368468"/>
                  <a:pt x="1519485" y="364722"/>
                </a:cubicBezTo>
                <a:lnTo>
                  <a:pt x="1534658" y="342805"/>
                </a:lnTo>
                <a:lnTo>
                  <a:pt x="1544211" y="338871"/>
                </a:lnTo>
                <a:lnTo>
                  <a:pt x="1546459" y="341119"/>
                </a:lnTo>
                <a:cubicBezTo>
                  <a:pt x="1544961" y="355356"/>
                  <a:pt x="1541402" y="368656"/>
                  <a:pt x="1535782" y="381019"/>
                </a:cubicBezTo>
                <a:lnTo>
                  <a:pt x="1503187" y="421481"/>
                </a:lnTo>
                <a:lnTo>
                  <a:pt x="1498692" y="421481"/>
                </a:lnTo>
                <a:lnTo>
                  <a:pt x="1497568" y="420357"/>
                </a:lnTo>
                <a:lnTo>
                  <a:pt x="1490824" y="424291"/>
                </a:lnTo>
                <a:lnTo>
                  <a:pt x="1488014" y="424291"/>
                </a:lnTo>
                <a:cubicBezTo>
                  <a:pt x="1484642" y="424291"/>
                  <a:pt x="1478273" y="420170"/>
                  <a:pt x="1468907" y="411928"/>
                </a:cubicBezTo>
                <a:cubicBezTo>
                  <a:pt x="1462912" y="407432"/>
                  <a:pt x="1457855" y="397879"/>
                  <a:pt x="1453734" y="383267"/>
                </a:cubicBezTo>
                <a:lnTo>
                  <a:pt x="1451486" y="383267"/>
                </a:lnTo>
                <a:lnTo>
                  <a:pt x="1439122" y="384953"/>
                </a:lnTo>
                <a:lnTo>
                  <a:pt x="1433502" y="382143"/>
                </a:lnTo>
                <a:cubicBezTo>
                  <a:pt x="1430880" y="382143"/>
                  <a:pt x="1420764" y="386264"/>
                  <a:pt x="1403156" y="394507"/>
                </a:cubicBezTo>
                <a:lnTo>
                  <a:pt x="1389668" y="398440"/>
                </a:lnTo>
                <a:lnTo>
                  <a:pt x="1380115" y="398440"/>
                </a:lnTo>
                <a:lnTo>
                  <a:pt x="1357074" y="397316"/>
                </a:lnTo>
                <a:lnTo>
                  <a:pt x="1310430" y="402936"/>
                </a:lnTo>
                <a:lnTo>
                  <a:pt x="1309306" y="402374"/>
                </a:lnTo>
                <a:lnTo>
                  <a:pt x="1309306" y="398440"/>
                </a:lnTo>
                <a:cubicBezTo>
                  <a:pt x="1309680" y="396942"/>
                  <a:pt x="1322044" y="390573"/>
                  <a:pt x="1346396" y="379333"/>
                </a:cubicBezTo>
                <a:cubicBezTo>
                  <a:pt x="1347895" y="377460"/>
                  <a:pt x="1359134" y="370154"/>
                  <a:pt x="1380115" y="357416"/>
                </a:cubicBezTo>
                <a:cubicBezTo>
                  <a:pt x="1380864" y="355168"/>
                  <a:pt x="1391354" y="346551"/>
                  <a:pt x="1411586" y="331565"/>
                </a:cubicBezTo>
                <a:cubicBezTo>
                  <a:pt x="1419078" y="327070"/>
                  <a:pt x="1429943" y="308524"/>
                  <a:pt x="1444180" y="275930"/>
                </a:cubicBezTo>
                <a:cubicBezTo>
                  <a:pt x="1459541" y="237716"/>
                  <a:pt x="1467221" y="215424"/>
                  <a:pt x="1467221" y="209055"/>
                </a:cubicBezTo>
                <a:cubicBezTo>
                  <a:pt x="1467221" y="206807"/>
                  <a:pt x="1461414" y="203997"/>
                  <a:pt x="1449800" y="200625"/>
                </a:cubicBezTo>
                <a:cubicBezTo>
                  <a:pt x="1438935" y="194631"/>
                  <a:pt x="1432191" y="187700"/>
                  <a:pt x="1429569" y="179832"/>
                </a:cubicBezTo>
                <a:cubicBezTo>
                  <a:pt x="1425073" y="178708"/>
                  <a:pt x="1420390" y="173276"/>
                  <a:pt x="1415519" y="163535"/>
                </a:cubicBezTo>
                <a:lnTo>
                  <a:pt x="1414395" y="156791"/>
                </a:lnTo>
                <a:lnTo>
                  <a:pt x="1414395" y="154543"/>
                </a:lnTo>
                <a:lnTo>
                  <a:pt x="1416643" y="152857"/>
                </a:lnTo>
                <a:lnTo>
                  <a:pt x="1417205" y="153981"/>
                </a:lnTo>
                <a:cubicBezTo>
                  <a:pt x="1427320" y="150609"/>
                  <a:pt x="1434064" y="148924"/>
                  <a:pt x="1437436" y="148924"/>
                </a:cubicBezTo>
                <a:lnTo>
                  <a:pt x="1451486" y="148924"/>
                </a:lnTo>
                <a:cubicBezTo>
                  <a:pt x="1456356" y="148924"/>
                  <a:pt x="1473402" y="134874"/>
                  <a:pt x="1502625" y="106775"/>
                </a:cubicBezTo>
                <a:cubicBezTo>
                  <a:pt x="1505622" y="101156"/>
                  <a:pt x="1509369" y="91415"/>
                  <a:pt x="1513865" y="77553"/>
                </a:cubicBezTo>
                <a:cubicBezTo>
                  <a:pt x="1514614" y="72308"/>
                  <a:pt x="1517236" y="69685"/>
                  <a:pt x="1521732" y="69685"/>
                </a:cubicBezTo>
                <a:lnTo>
                  <a:pt x="1527914" y="69685"/>
                </a:lnTo>
                <a:cubicBezTo>
                  <a:pt x="1534283" y="62567"/>
                  <a:pt x="1542338" y="59008"/>
                  <a:pt x="1552079" y="59008"/>
                </a:cubicBezTo>
                <a:close/>
                <a:moveTo>
                  <a:pt x="2218267" y="57322"/>
                </a:moveTo>
                <a:cubicBezTo>
                  <a:pt x="2229507" y="57322"/>
                  <a:pt x="2242245" y="65002"/>
                  <a:pt x="2256481" y="80363"/>
                </a:cubicBezTo>
                <a:lnTo>
                  <a:pt x="2261539" y="98346"/>
                </a:lnTo>
                <a:cubicBezTo>
                  <a:pt x="2258917" y="127194"/>
                  <a:pt x="2255919" y="151171"/>
                  <a:pt x="2252548" y="170279"/>
                </a:cubicBezTo>
                <a:lnTo>
                  <a:pt x="2255358" y="171965"/>
                </a:lnTo>
                <a:lnTo>
                  <a:pt x="2279522" y="166345"/>
                </a:lnTo>
                <a:lnTo>
                  <a:pt x="2291886" y="169155"/>
                </a:lnTo>
                <a:lnTo>
                  <a:pt x="2304249" y="169155"/>
                </a:lnTo>
                <a:cubicBezTo>
                  <a:pt x="2312492" y="169155"/>
                  <a:pt x="2318486" y="173838"/>
                  <a:pt x="2322232" y="183204"/>
                </a:cubicBezTo>
                <a:lnTo>
                  <a:pt x="2305935" y="192758"/>
                </a:lnTo>
                <a:cubicBezTo>
                  <a:pt x="2300316" y="201000"/>
                  <a:pt x="2287390" y="205121"/>
                  <a:pt x="2267159" y="205121"/>
                </a:cubicBezTo>
                <a:cubicBezTo>
                  <a:pt x="2251798" y="207744"/>
                  <a:pt x="2244118" y="215424"/>
                  <a:pt x="2244118" y="228162"/>
                </a:cubicBezTo>
                <a:lnTo>
                  <a:pt x="2242432" y="237716"/>
                </a:lnTo>
                <a:cubicBezTo>
                  <a:pt x="2242432" y="241087"/>
                  <a:pt x="2243369" y="242773"/>
                  <a:pt x="2245242" y="242773"/>
                </a:cubicBezTo>
                <a:lnTo>
                  <a:pt x="2248052" y="242773"/>
                </a:lnTo>
                <a:lnTo>
                  <a:pt x="2255358" y="237716"/>
                </a:lnTo>
                <a:lnTo>
                  <a:pt x="2256481" y="238840"/>
                </a:lnTo>
                <a:lnTo>
                  <a:pt x="2262101" y="238840"/>
                </a:lnTo>
                <a:lnTo>
                  <a:pt x="2286266" y="222542"/>
                </a:lnTo>
                <a:lnTo>
                  <a:pt x="2314927" y="232096"/>
                </a:lnTo>
                <a:cubicBezTo>
                  <a:pt x="2318673" y="235468"/>
                  <a:pt x="2320921" y="238652"/>
                  <a:pt x="2321670" y="241649"/>
                </a:cubicBezTo>
                <a:cubicBezTo>
                  <a:pt x="2321670" y="245771"/>
                  <a:pt x="2313054" y="254388"/>
                  <a:pt x="2295820" y="267500"/>
                </a:cubicBezTo>
                <a:cubicBezTo>
                  <a:pt x="2292448" y="274993"/>
                  <a:pt x="2281958" y="283610"/>
                  <a:pt x="2264349" y="293351"/>
                </a:cubicBezTo>
                <a:cubicBezTo>
                  <a:pt x="2242994" y="310585"/>
                  <a:pt x="2223138" y="332127"/>
                  <a:pt x="2204780" y="357978"/>
                </a:cubicBezTo>
                <a:lnTo>
                  <a:pt x="2185111" y="379333"/>
                </a:lnTo>
                <a:lnTo>
                  <a:pt x="2186796" y="381019"/>
                </a:lnTo>
                <a:lnTo>
                  <a:pt x="2189606" y="381019"/>
                </a:lnTo>
                <a:cubicBezTo>
                  <a:pt x="2192229" y="381019"/>
                  <a:pt x="2206840" y="373713"/>
                  <a:pt x="2233440" y="359102"/>
                </a:cubicBezTo>
                <a:lnTo>
                  <a:pt x="2234564" y="359102"/>
                </a:lnTo>
                <a:lnTo>
                  <a:pt x="2235688" y="360226"/>
                </a:lnTo>
                <a:lnTo>
                  <a:pt x="2235688" y="361350"/>
                </a:lnTo>
                <a:cubicBezTo>
                  <a:pt x="2230069" y="375587"/>
                  <a:pt x="2221639" y="385328"/>
                  <a:pt x="2210400" y="390573"/>
                </a:cubicBezTo>
                <a:cubicBezTo>
                  <a:pt x="2198785" y="398440"/>
                  <a:pt x="2182675" y="407807"/>
                  <a:pt x="2162070" y="418671"/>
                </a:cubicBezTo>
                <a:cubicBezTo>
                  <a:pt x="2154202" y="423542"/>
                  <a:pt x="2148020" y="425977"/>
                  <a:pt x="2143524" y="425977"/>
                </a:cubicBezTo>
                <a:cubicBezTo>
                  <a:pt x="2137155" y="425977"/>
                  <a:pt x="2132847" y="417360"/>
                  <a:pt x="2130599" y="400126"/>
                </a:cubicBezTo>
                <a:cubicBezTo>
                  <a:pt x="2133222" y="390385"/>
                  <a:pt x="2139216" y="380645"/>
                  <a:pt x="2148582" y="370904"/>
                </a:cubicBezTo>
                <a:lnTo>
                  <a:pt x="2195226" y="323136"/>
                </a:lnTo>
                <a:lnTo>
                  <a:pt x="2194664" y="319764"/>
                </a:lnTo>
                <a:lnTo>
                  <a:pt x="2192416" y="319764"/>
                </a:lnTo>
                <a:cubicBezTo>
                  <a:pt x="2185298" y="322761"/>
                  <a:pt x="2171248" y="335499"/>
                  <a:pt x="2150268" y="357978"/>
                </a:cubicBezTo>
                <a:lnTo>
                  <a:pt x="2140714" y="360226"/>
                </a:lnTo>
                <a:cubicBezTo>
                  <a:pt x="2137717" y="356480"/>
                  <a:pt x="2134907" y="350673"/>
                  <a:pt x="2132285" y="342805"/>
                </a:cubicBezTo>
                <a:lnTo>
                  <a:pt x="2133971" y="335499"/>
                </a:lnTo>
                <a:cubicBezTo>
                  <a:pt x="2133971" y="331003"/>
                  <a:pt x="2133409" y="328756"/>
                  <a:pt x="2132285" y="328756"/>
                </a:cubicBezTo>
                <a:cubicBezTo>
                  <a:pt x="2135657" y="316017"/>
                  <a:pt x="2140153" y="309648"/>
                  <a:pt x="2145772" y="309648"/>
                </a:cubicBezTo>
                <a:cubicBezTo>
                  <a:pt x="2157012" y="307775"/>
                  <a:pt x="2166940" y="303654"/>
                  <a:pt x="2175557" y="297285"/>
                </a:cubicBezTo>
                <a:cubicBezTo>
                  <a:pt x="2188670" y="283423"/>
                  <a:pt x="2195226" y="270872"/>
                  <a:pt x="2195226" y="259633"/>
                </a:cubicBezTo>
                <a:lnTo>
                  <a:pt x="2196350" y="247269"/>
                </a:lnTo>
                <a:lnTo>
                  <a:pt x="2192416" y="244459"/>
                </a:lnTo>
                <a:lnTo>
                  <a:pt x="2176119" y="244459"/>
                </a:lnTo>
                <a:cubicBezTo>
                  <a:pt x="2169375" y="239589"/>
                  <a:pt x="2164692" y="237154"/>
                  <a:pt x="2162070" y="237154"/>
                </a:cubicBezTo>
                <a:lnTo>
                  <a:pt x="2156450" y="237154"/>
                </a:lnTo>
                <a:cubicBezTo>
                  <a:pt x="2144086" y="243523"/>
                  <a:pt x="2137905" y="251952"/>
                  <a:pt x="2137905" y="262442"/>
                </a:cubicBezTo>
                <a:cubicBezTo>
                  <a:pt x="2136406" y="264690"/>
                  <a:pt x="2135095" y="270497"/>
                  <a:pt x="2133971" y="279864"/>
                </a:cubicBezTo>
                <a:cubicBezTo>
                  <a:pt x="2132472" y="280613"/>
                  <a:pt x="2129100" y="288855"/>
                  <a:pt x="2123855" y="304591"/>
                </a:cubicBezTo>
                <a:cubicBezTo>
                  <a:pt x="2116362" y="315081"/>
                  <a:pt x="2108682" y="331940"/>
                  <a:pt x="2100814" y="355168"/>
                </a:cubicBezTo>
                <a:cubicBezTo>
                  <a:pt x="2095944" y="382518"/>
                  <a:pt x="2087327" y="396193"/>
                  <a:pt x="2074963" y="396193"/>
                </a:cubicBezTo>
                <a:cubicBezTo>
                  <a:pt x="2060352" y="396193"/>
                  <a:pt x="2051360" y="383829"/>
                  <a:pt x="2047989" y="359102"/>
                </a:cubicBezTo>
                <a:lnTo>
                  <a:pt x="2047989" y="357978"/>
                </a:lnTo>
                <a:lnTo>
                  <a:pt x="2049113" y="353482"/>
                </a:lnTo>
                <a:lnTo>
                  <a:pt x="2051360" y="353482"/>
                </a:lnTo>
                <a:cubicBezTo>
                  <a:pt x="2052859" y="353482"/>
                  <a:pt x="2053983" y="356667"/>
                  <a:pt x="2054732" y="363036"/>
                </a:cubicBezTo>
                <a:lnTo>
                  <a:pt x="2062600" y="368656"/>
                </a:lnTo>
                <a:lnTo>
                  <a:pt x="2064286" y="368656"/>
                </a:lnTo>
                <a:cubicBezTo>
                  <a:pt x="2069156" y="368656"/>
                  <a:pt x="2084892" y="342805"/>
                  <a:pt x="2111492" y="291103"/>
                </a:cubicBezTo>
                <a:lnTo>
                  <a:pt x="2108682" y="289417"/>
                </a:lnTo>
                <a:lnTo>
                  <a:pt x="2107558" y="289417"/>
                </a:lnTo>
                <a:cubicBezTo>
                  <a:pt x="2098192" y="298034"/>
                  <a:pt x="2087702" y="304029"/>
                  <a:pt x="2076088" y="307400"/>
                </a:cubicBezTo>
                <a:lnTo>
                  <a:pt x="2055856" y="330441"/>
                </a:lnTo>
                <a:cubicBezTo>
                  <a:pt x="2054358" y="330441"/>
                  <a:pt x="2053046" y="326695"/>
                  <a:pt x="2051922" y="319202"/>
                </a:cubicBezTo>
                <a:cubicBezTo>
                  <a:pt x="2026072" y="313208"/>
                  <a:pt x="2013146" y="305152"/>
                  <a:pt x="2013146" y="295037"/>
                </a:cubicBezTo>
                <a:lnTo>
                  <a:pt x="2013146" y="292227"/>
                </a:lnTo>
                <a:cubicBezTo>
                  <a:pt x="2031130" y="288855"/>
                  <a:pt x="2046677" y="281924"/>
                  <a:pt x="2059790" y="271434"/>
                </a:cubicBezTo>
                <a:cubicBezTo>
                  <a:pt x="2062787" y="269186"/>
                  <a:pt x="2072716" y="267313"/>
                  <a:pt x="2089575" y="265814"/>
                </a:cubicBezTo>
                <a:lnTo>
                  <a:pt x="2092947" y="264690"/>
                </a:lnTo>
                <a:cubicBezTo>
                  <a:pt x="2097442" y="264690"/>
                  <a:pt x="2105123" y="268811"/>
                  <a:pt x="2115988" y="277054"/>
                </a:cubicBezTo>
                <a:lnTo>
                  <a:pt x="2118236" y="277054"/>
                </a:lnTo>
                <a:cubicBezTo>
                  <a:pt x="2119734" y="277054"/>
                  <a:pt x="2124979" y="268999"/>
                  <a:pt x="2133971" y="252889"/>
                </a:cubicBezTo>
                <a:lnTo>
                  <a:pt x="2155326" y="229286"/>
                </a:lnTo>
                <a:cubicBezTo>
                  <a:pt x="2166565" y="215799"/>
                  <a:pt x="2176494" y="209055"/>
                  <a:pt x="2185111" y="209055"/>
                </a:cubicBezTo>
                <a:lnTo>
                  <a:pt x="2198036" y="210179"/>
                </a:lnTo>
                <a:cubicBezTo>
                  <a:pt x="2199909" y="210179"/>
                  <a:pt x="2202532" y="194631"/>
                  <a:pt x="2205904" y="163535"/>
                </a:cubicBezTo>
                <a:cubicBezTo>
                  <a:pt x="2211523" y="143304"/>
                  <a:pt x="2214333" y="123260"/>
                  <a:pt x="2214333" y="103404"/>
                </a:cubicBezTo>
                <a:cubicBezTo>
                  <a:pt x="2214333" y="92164"/>
                  <a:pt x="2208339" y="84671"/>
                  <a:pt x="2196350" y="80925"/>
                </a:cubicBezTo>
                <a:cubicBezTo>
                  <a:pt x="2193728" y="78677"/>
                  <a:pt x="2192416" y="76241"/>
                  <a:pt x="2192416" y="73619"/>
                </a:cubicBezTo>
                <a:cubicBezTo>
                  <a:pt x="2192416" y="71746"/>
                  <a:pt x="2198223" y="69872"/>
                  <a:pt x="2209838" y="67999"/>
                </a:cubicBezTo>
                <a:cubicBezTo>
                  <a:pt x="2211336" y="61630"/>
                  <a:pt x="2214146" y="58446"/>
                  <a:pt x="2218267" y="58446"/>
                </a:cubicBezTo>
                <a:close/>
                <a:moveTo>
                  <a:pt x="2992354" y="53388"/>
                </a:moveTo>
                <a:cubicBezTo>
                  <a:pt x="2996850" y="57509"/>
                  <a:pt x="3004905" y="63691"/>
                  <a:pt x="3016519" y="71933"/>
                </a:cubicBezTo>
                <a:cubicBezTo>
                  <a:pt x="3021015" y="78677"/>
                  <a:pt x="3023263" y="84109"/>
                  <a:pt x="3023263" y="88230"/>
                </a:cubicBezTo>
                <a:cubicBezTo>
                  <a:pt x="3023263" y="97222"/>
                  <a:pt x="3015957" y="105090"/>
                  <a:pt x="3001346" y="111833"/>
                </a:cubicBezTo>
                <a:cubicBezTo>
                  <a:pt x="2993478" y="119701"/>
                  <a:pt x="2981677" y="142742"/>
                  <a:pt x="2965942" y="180956"/>
                </a:cubicBezTo>
                <a:cubicBezTo>
                  <a:pt x="2957699" y="206807"/>
                  <a:pt x="2953578" y="221980"/>
                  <a:pt x="2953578" y="226476"/>
                </a:cubicBezTo>
                <a:cubicBezTo>
                  <a:pt x="2961820" y="226476"/>
                  <a:pt x="2967627" y="229473"/>
                  <a:pt x="2970999" y="235468"/>
                </a:cubicBezTo>
                <a:lnTo>
                  <a:pt x="2970999" y="236592"/>
                </a:lnTo>
                <a:cubicBezTo>
                  <a:pt x="2970999" y="239964"/>
                  <a:pt x="2968939" y="243523"/>
                  <a:pt x="2964818" y="247269"/>
                </a:cubicBezTo>
                <a:lnTo>
                  <a:pt x="2964818" y="250079"/>
                </a:lnTo>
                <a:cubicBezTo>
                  <a:pt x="2982801" y="258696"/>
                  <a:pt x="2994415" y="265814"/>
                  <a:pt x="2999660" y="271434"/>
                </a:cubicBezTo>
                <a:lnTo>
                  <a:pt x="3001908" y="271434"/>
                </a:lnTo>
                <a:cubicBezTo>
                  <a:pt x="3003781" y="271434"/>
                  <a:pt x="3007153" y="269935"/>
                  <a:pt x="3012023" y="266938"/>
                </a:cubicBezTo>
                <a:lnTo>
                  <a:pt x="3027197" y="270310"/>
                </a:lnTo>
                <a:lnTo>
                  <a:pt x="3031693" y="269748"/>
                </a:lnTo>
                <a:cubicBezTo>
                  <a:pt x="3038811" y="269748"/>
                  <a:pt x="3045367" y="273120"/>
                  <a:pt x="3051362" y="279864"/>
                </a:cubicBezTo>
                <a:cubicBezTo>
                  <a:pt x="3032629" y="295599"/>
                  <a:pt x="3020078" y="303467"/>
                  <a:pt x="3013709" y="303467"/>
                </a:cubicBezTo>
                <a:cubicBezTo>
                  <a:pt x="2998349" y="306089"/>
                  <a:pt x="2990668" y="310210"/>
                  <a:pt x="2990668" y="315830"/>
                </a:cubicBezTo>
                <a:lnTo>
                  <a:pt x="2988420" y="341681"/>
                </a:lnTo>
                <a:lnTo>
                  <a:pt x="2987297" y="373152"/>
                </a:lnTo>
                <a:lnTo>
                  <a:pt x="2988420" y="386077"/>
                </a:lnTo>
                <a:cubicBezTo>
                  <a:pt x="2988420" y="402187"/>
                  <a:pt x="2986360" y="417547"/>
                  <a:pt x="2982239" y="432159"/>
                </a:cubicBezTo>
                <a:cubicBezTo>
                  <a:pt x="2982239" y="441150"/>
                  <a:pt x="2979804" y="445646"/>
                  <a:pt x="2974933" y="445646"/>
                </a:cubicBezTo>
                <a:cubicBezTo>
                  <a:pt x="2959572" y="442275"/>
                  <a:pt x="2950019" y="440589"/>
                  <a:pt x="2946272" y="440589"/>
                </a:cubicBezTo>
                <a:cubicBezTo>
                  <a:pt x="2935408" y="440589"/>
                  <a:pt x="2913678" y="444148"/>
                  <a:pt x="2881083" y="451266"/>
                </a:cubicBezTo>
                <a:lnTo>
                  <a:pt x="2879397" y="451266"/>
                </a:lnTo>
                <a:cubicBezTo>
                  <a:pt x="2874527" y="450517"/>
                  <a:pt x="2872092" y="448081"/>
                  <a:pt x="2872092" y="443960"/>
                </a:cubicBezTo>
                <a:lnTo>
                  <a:pt x="2876026" y="425415"/>
                </a:lnTo>
                <a:lnTo>
                  <a:pt x="2876026" y="420358"/>
                </a:lnTo>
                <a:cubicBezTo>
                  <a:pt x="2872654" y="409493"/>
                  <a:pt x="2870968" y="400688"/>
                  <a:pt x="2870968" y="393945"/>
                </a:cubicBezTo>
                <a:lnTo>
                  <a:pt x="2873778" y="391697"/>
                </a:lnTo>
                <a:lnTo>
                  <a:pt x="2874902" y="391697"/>
                </a:lnTo>
                <a:cubicBezTo>
                  <a:pt x="2877524" y="391697"/>
                  <a:pt x="2886141" y="398440"/>
                  <a:pt x="2900752" y="411928"/>
                </a:cubicBezTo>
                <a:cubicBezTo>
                  <a:pt x="2907871" y="416049"/>
                  <a:pt x="2912366" y="418110"/>
                  <a:pt x="2914240" y="418110"/>
                </a:cubicBezTo>
                <a:lnTo>
                  <a:pt x="2917612" y="418110"/>
                </a:lnTo>
                <a:lnTo>
                  <a:pt x="2918174" y="416986"/>
                </a:lnTo>
                <a:lnTo>
                  <a:pt x="2925479" y="419234"/>
                </a:lnTo>
                <a:lnTo>
                  <a:pt x="2928289" y="419234"/>
                </a:lnTo>
                <a:cubicBezTo>
                  <a:pt x="2945148" y="410617"/>
                  <a:pt x="2953578" y="404622"/>
                  <a:pt x="2953578" y="401250"/>
                </a:cubicBezTo>
                <a:lnTo>
                  <a:pt x="2955264" y="359102"/>
                </a:lnTo>
                <a:lnTo>
                  <a:pt x="2954140" y="324260"/>
                </a:lnTo>
                <a:lnTo>
                  <a:pt x="2953578" y="323698"/>
                </a:lnTo>
                <a:lnTo>
                  <a:pt x="2952454" y="323698"/>
                </a:lnTo>
                <a:cubicBezTo>
                  <a:pt x="2946834" y="323698"/>
                  <a:pt x="2931286" y="331191"/>
                  <a:pt x="2905810" y="346177"/>
                </a:cubicBezTo>
                <a:lnTo>
                  <a:pt x="2905248" y="346739"/>
                </a:lnTo>
                <a:lnTo>
                  <a:pt x="2905248" y="349549"/>
                </a:lnTo>
                <a:cubicBezTo>
                  <a:pt x="2905248" y="350673"/>
                  <a:pt x="2909931" y="354044"/>
                  <a:pt x="2919298" y="359664"/>
                </a:cubicBezTo>
                <a:cubicBezTo>
                  <a:pt x="2920047" y="367157"/>
                  <a:pt x="2921171" y="371653"/>
                  <a:pt x="2922669" y="373152"/>
                </a:cubicBezTo>
                <a:lnTo>
                  <a:pt x="2922669" y="374838"/>
                </a:lnTo>
                <a:cubicBezTo>
                  <a:pt x="2915926" y="380457"/>
                  <a:pt x="2907684" y="383267"/>
                  <a:pt x="2897942" y="383267"/>
                </a:cubicBezTo>
                <a:cubicBezTo>
                  <a:pt x="2888202" y="378022"/>
                  <a:pt x="2878461" y="374276"/>
                  <a:pt x="2868720" y="372028"/>
                </a:cubicBezTo>
                <a:lnTo>
                  <a:pt x="2863662" y="372028"/>
                </a:lnTo>
                <a:cubicBezTo>
                  <a:pt x="2860290" y="372402"/>
                  <a:pt x="2847739" y="382892"/>
                  <a:pt x="2826010" y="403498"/>
                </a:cubicBezTo>
                <a:lnTo>
                  <a:pt x="2816456" y="406870"/>
                </a:lnTo>
                <a:lnTo>
                  <a:pt x="2811398" y="404060"/>
                </a:lnTo>
                <a:lnTo>
                  <a:pt x="2812522" y="389449"/>
                </a:lnTo>
                <a:lnTo>
                  <a:pt x="2812522" y="384391"/>
                </a:lnTo>
                <a:cubicBezTo>
                  <a:pt x="2815520" y="372777"/>
                  <a:pt x="2822638" y="362661"/>
                  <a:pt x="2833877" y="354044"/>
                </a:cubicBezTo>
                <a:cubicBezTo>
                  <a:pt x="2836125" y="354044"/>
                  <a:pt x="2838560" y="352358"/>
                  <a:pt x="2841183" y="348987"/>
                </a:cubicBezTo>
                <a:lnTo>
                  <a:pt x="2841183" y="345053"/>
                </a:lnTo>
                <a:lnTo>
                  <a:pt x="2840059" y="339433"/>
                </a:lnTo>
                <a:lnTo>
                  <a:pt x="2845117" y="339433"/>
                </a:lnTo>
                <a:cubicBezTo>
                  <a:pt x="2846241" y="339433"/>
                  <a:pt x="2848114" y="335874"/>
                  <a:pt x="2850737" y="328756"/>
                </a:cubicBezTo>
                <a:cubicBezTo>
                  <a:pt x="2860852" y="322387"/>
                  <a:pt x="2868907" y="312458"/>
                  <a:pt x="2874902" y="298971"/>
                </a:cubicBezTo>
                <a:cubicBezTo>
                  <a:pt x="2877899" y="297847"/>
                  <a:pt x="2879397" y="295786"/>
                  <a:pt x="2879397" y="292789"/>
                </a:cubicBezTo>
                <a:cubicBezTo>
                  <a:pt x="2879397" y="292040"/>
                  <a:pt x="2878461" y="291665"/>
                  <a:pt x="2876588" y="291665"/>
                </a:cubicBezTo>
                <a:cubicBezTo>
                  <a:pt x="2871717" y="294662"/>
                  <a:pt x="2867034" y="296348"/>
                  <a:pt x="2862538" y="296723"/>
                </a:cubicBezTo>
                <a:cubicBezTo>
                  <a:pt x="2859541" y="295599"/>
                  <a:pt x="2857106" y="293538"/>
                  <a:pt x="2855232" y="290541"/>
                </a:cubicBezTo>
                <a:lnTo>
                  <a:pt x="2855232" y="289417"/>
                </a:lnTo>
                <a:lnTo>
                  <a:pt x="2858042" y="279302"/>
                </a:lnTo>
                <a:lnTo>
                  <a:pt x="2858042" y="276492"/>
                </a:lnTo>
                <a:lnTo>
                  <a:pt x="2856918" y="275930"/>
                </a:lnTo>
                <a:cubicBezTo>
                  <a:pt x="2862913" y="264316"/>
                  <a:pt x="2867221" y="257197"/>
                  <a:pt x="2869844" y="254575"/>
                </a:cubicBezTo>
                <a:lnTo>
                  <a:pt x="2869844" y="251203"/>
                </a:lnTo>
                <a:cubicBezTo>
                  <a:pt x="2851861" y="238090"/>
                  <a:pt x="2841932" y="229286"/>
                  <a:pt x="2840059" y="224790"/>
                </a:cubicBezTo>
                <a:lnTo>
                  <a:pt x="2841183" y="212427"/>
                </a:lnTo>
                <a:cubicBezTo>
                  <a:pt x="2837437" y="210554"/>
                  <a:pt x="2833315" y="201562"/>
                  <a:pt x="2828820" y="185452"/>
                </a:cubicBezTo>
                <a:cubicBezTo>
                  <a:pt x="2823949" y="174587"/>
                  <a:pt x="2818704" y="165970"/>
                  <a:pt x="2813084" y="159601"/>
                </a:cubicBezTo>
                <a:lnTo>
                  <a:pt x="2813084" y="158477"/>
                </a:lnTo>
                <a:cubicBezTo>
                  <a:pt x="2816831" y="156604"/>
                  <a:pt x="2818704" y="153232"/>
                  <a:pt x="2818704" y="148362"/>
                </a:cubicBezTo>
                <a:lnTo>
                  <a:pt x="2822638" y="148362"/>
                </a:lnTo>
                <a:cubicBezTo>
                  <a:pt x="2826759" y="148362"/>
                  <a:pt x="2835563" y="156791"/>
                  <a:pt x="2849051" y="173651"/>
                </a:cubicBezTo>
                <a:cubicBezTo>
                  <a:pt x="2852797" y="171403"/>
                  <a:pt x="2854670" y="166157"/>
                  <a:pt x="2854670" y="157915"/>
                </a:cubicBezTo>
                <a:cubicBezTo>
                  <a:pt x="2857293" y="152670"/>
                  <a:pt x="2860665" y="139932"/>
                  <a:pt x="2864786" y="119701"/>
                </a:cubicBezTo>
                <a:cubicBezTo>
                  <a:pt x="2867034" y="116329"/>
                  <a:pt x="2869094" y="111084"/>
                  <a:pt x="2870968" y="103966"/>
                </a:cubicBezTo>
                <a:cubicBezTo>
                  <a:pt x="2875464" y="97222"/>
                  <a:pt x="2881645" y="93850"/>
                  <a:pt x="2889513" y="93850"/>
                </a:cubicBezTo>
                <a:cubicBezTo>
                  <a:pt x="2891761" y="93850"/>
                  <a:pt x="2897006" y="95723"/>
                  <a:pt x="2905248" y="99470"/>
                </a:cubicBezTo>
                <a:cubicBezTo>
                  <a:pt x="2908245" y="99470"/>
                  <a:pt x="2910493" y="96660"/>
                  <a:pt x="2911992" y="91040"/>
                </a:cubicBezTo>
                <a:cubicBezTo>
                  <a:pt x="2916113" y="87294"/>
                  <a:pt x="2918923" y="85420"/>
                  <a:pt x="2920422" y="85420"/>
                </a:cubicBezTo>
                <a:lnTo>
                  <a:pt x="2927727" y="102280"/>
                </a:lnTo>
                <a:lnTo>
                  <a:pt x="2926603" y="103404"/>
                </a:lnTo>
                <a:lnTo>
                  <a:pt x="2926603" y="103966"/>
                </a:lnTo>
                <a:lnTo>
                  <a:pt x="2925479" y="119701"/>
                </a:lnTo>
                <a:lnTo>
                  <a:pt x="2926603" y="129254"/>
                </a:lnTo>
                <a:cubicBezTo>
                  <a:pt x="2924355" y="131877"/>
                  <a:pt x="2916488" y="134312"/>
                  <a:pt x="2903000" y="136560"/>
                </a:cubicBezTo>
                <a:lnTo>
                  <a:pt x="2901876" y="136560"/>
                </a:lnTo>
                <a:cubicBezTo>
                  <a:pt x="2899628" y="136560"/>
                  <a:pt x="2893821" y="134687"/>
                  <a:pt x="2884455" y="130940"/>
                </a:cubicBezTo>
                <a:lnTo>
                  <a:pt x="2883331" y="130940"/>
                </a:lnTo>
                <a:cubicBezTo>
                  <a:pt x="2879959" y="132439"/>
                  <a:pt x="2878273" y="137497"/>
                  <a:pt x="2878273" y="146114"/>
                </a:cubicBezTo>
                <a:lnTo>
                  <a:pt x="2878273" y="148362"/>
                </a:lnTo>
                <a:lnTo>
                  <a:pt x="2885579" y="155105"/>
                </a:lnTo>
                <a:lnTo>
                  <a:pt x="2885579" y="156791"/>
                </a:lnTo>
                <a:lnTo>
                  <a:pt x="2883331" y="159601"/>
                </a:lnTo>
                <a:lnTo>
                  <a:pt x="2883331" y="164659"/>
                </a:lnTo>
                <a:lnTo>
                  <a:pt x="2885579" y="166345"/>
                </a:lnTo>
                <a:cubicBezTo>
                  <a:pt x="2894196" y="166345"/>
                  <a:pt x="2900003" y="163722"/>
                  <a:pt x="2903000" y="158477"/>
                </a:cubicBezTo>
                <a:cubicBezTo>
                  <a:pt x="2910493" y="155105"/>
                  <a:pt x="2919485" y="152483"/>
                  <a:pt x="2929975" y="150610"/>
                </a:cubicBezTo>
                <a:lnTo>
                  <a:pt x="2944024" y="153419"/>
                </a:lnTo>
                <a:lnTo>
                  <a:pt x="2965942" y="93850"/>
                </a:lnTo>
                <a:cubicBezTo>
                  <a:pt x="2967815" y="91228"/>
                  <a:pt x="2970437" y="84858"/>
                  <a:pt x="2973809" y="74743"/>
                </a:cubicBezTo>
                <a:lnTo>
                  <a:pt x="2973809" y="70809"/>
                </a:lnTo>
                <a:cubicBezTo>
                  <a:pt x="2973809" y="68936"/>
                  <a:pt x="2972872" y="67063"/>
                  <a:pt x="2970999" y="65189"/>
                </a:cubicBezTo>
                <a:cubicBezTo>
                  <a:pt x="2970999" y="64065"/>
                  <a:pt x="2973434" y="62754"/>
                  <a:pt x="2978305" y="61256"/>
                </a:cubicBezTo>
                <a:lnTo>
                  <a:pt x="2979991" y="56198"/>
                </a:lnTo>
                <a:lnTo>
                  <a:pt x="2982239" y="54512"/>
                </a:lnTo>
                <a:close/>
                <a:moveTo>
                  <a:pt x="48329" y="30347"/>
                </a:moveTo>
                <a:lnTo>
                  <a:pt x="52263" y="30347"/>
                </a:lnTo>
                <a:lnTo>
                  <a:pt x="52263" y="31471"/>
                </a:lnTo>
                <a:lnTo>
                  <a:pt x="51139" y="32595"/>
                </a:lnTo>
                <a:lnTo>
                  <a:pt x="51139" y="33719"/>
                </a:lnTo>
                <a:lnTo>
                  <a:pt x="52263" y="33719"/>
                </a:lnTo>
                <a:lnTo>
                  <a:pt x="53387" y="32595"/>
                </a:lnTo>
                <a:lnTo>
                  <a:pt x="54511" y="32595"/>
                </a:lnTo>
                <a:cubicBezTo>
                  <a:pt x="67624" y="35592"/>
                  <a:pt x="74180" y="39151"/>
                  <a:pt x="74180" y="43272"/>
                </a:cubicBezTo>
                <a:lnTo>
                  <a:pt x="97221" y="75305"/>
                </a:lnTo>
                <a:lnTo>
                  <a:pt x="98345" y="79239"/>
                </a:lnTo>
                <a:lnTo>
                  <a:pt x="96097" y="85982"/>
                </a:lnTo>
                <a:lnTo>
                  <a:pt x="97221" y="88792"/>
                </a:lnTo>
                <a:cubicBezTo>
                  <a:pt x="94224" y="92913"/>
                  <a:pt x="91601" y="97971"/>
                  <a:pt x="89353" y="103965"/>
                </a:cubicBezTo>
                <a:lnTo>
                  <a:pt x="64627" y="130940"/>
                </a:lnTo>
                <a:lnTo>
                  <a:pt x="56197" y="138808"/>
                </a:lnTo>
                <a:cubicBezTo>
                  <a:pt x="53949" y="138808"/>
                  <a:pt x="51326" y="140306"/>
                  <a:pt x="48329" y="143304"/>
                </a:cubicBezTo>
                <a:lnTo>
                  <a:pt x="37090" y="151171"/>
                </a:lnTo>
                <a:lnTo>
                  <a:pt x="35404" y="151171"/>
                </a:lnTo>
                <a:lnTo>
                  <a:pt x="27536" y="144990"/>
                </a:lnTo>
                <a:cubicBezTo>
                  <a:pt x="27536" y="143116"/>
                  <a:pt x="30159" y="140306"/>
                  <a:pt x="35404" y="136560"/>
                </a:cubicBezTo>
                <a:cubicBezTo>
                  <a:pt x="41773" y="126444"/>
                  <a:pt x="46456" y="115954"/>
                  <a:pt x="49453" y="105089"/>
                </a:cubicBezTo>
                <a:cubicBezTo>
                  <a:pt x="52076" y="105089"/>
                  <a:pt x="56197" y="92726"/>
                  <a:pt x="61817" y="67999"/>
                </a:cubicBezTo>
                <a:lnTo>
                  <a:pt x="62941" y="59007"/>
                </a:lnTo>
                <a:lnTo>
                  <a:pt x="52263" y="35405"/>
                </a:lnTo>
                <a:lnTo>
                  <a:pt x="48329" y="31471"/>
                </a:lnTo>
                <a:close/>
                <a:moveTo>
                  <a:pt x="865127" y="0"/>
                </a:moveTo>
                <a:lnTo>
                  <a:pt x="866250" y="0"/>
                </a:lnTo>
                <a:cubicBezTo>
                  <a:pt x="875617" y="0"/>
                  <a:pt x="884796" y="10116"/>
                  <a:pt x="893788" y="30347"/>
                </a:cubicBezTo>
                <a:cubicBezTo>
                  <a:pt x="894162" y="36341"/>
                  <a:pt x="894911" y="39338"/>
                  <a:pt x="896035" y="39338"/>
                </a:cubicBezTo>
                <a:lnTo>
                  <a:pt x="894911" y="43834"/>
                </a:lnTo>
                <a:lnTo>
                  <a:pt x="894911" y="54512"/>
                </a:lnTo>
                <a:lnTo>
                  <a:pt x="888168" y="113519"/>
                </a:lnTo>
                <a:cubicBezTo>
                  <a:pt x="888168" y="115392"/>
                  <a:pt x="891352" y="120825"/>
                  <a:pt x="897721" y="129816"/>
                </a:cubicBezTo>
                <a:lnTo>
                  <a:pt x="898845" y="132626"/>
                </a:lnTo>
                <a:cubicBezTo>
                  <a:pt x="898096" y="136373"/>
                  <a:pt x="893600" y="139557"/>
                  <a:pt x="885358" y="142180"/>
                </a:cubicBezTo>
                <a:cubicBezTo>
                  <a:pt x="883484" y="143678"/>
                  <a:pt x="882548" y="145552"/>
                  <a:pt x="882548" y="147800"/>
                </a:cubicBezTo>
                <a:lnTo>
                  <a:pt x="882548" y="161287"/>
                </a:lnTo>
                <a:lnTo>
                  <a:pt x="887044" y="166345"/>
                </a:lnTo>
                <a:lnTo>
                  <a:pt x="890978" y="166345"/>
                </a:lnTo>
                <a:lnTo>
                  <a:pt x="893788" y="163535"/>
                </a:lnTo>
                <a:lnTo>
                  <a:pt x="893788" y="162411"/>
                </a:lnTo>
                <a:lnTo>
                  <a:pt x="889292" y="156791"/>
                </a:lnTo>
                <a:cubicBezTo>
                  <a:pt x="891539" y="154918"/>
                  <a:pt x="893788" y="153981"/>
                  <a:pt x="896035" y="153981"/>
                </a:cubicBezTo>
                <a:cubicBezTo>
                  <a:pt x="906525" y="153981"/>
                  <a:pt x="918889" y="161287"/>
                  <a:pt x="933126" y="175898"/>
                </a:cubicBezTo>
                <a:lnTo>
                  <a:pt x="935936" y="181518"/>
                </a:lnTo>
                <a:cubicBezTo>
                  <a:pt x="935936" y="192008"/>
                  <a:pt x="931814" y="199689"/>
                  <a:pt x="923572" y="204559"/>
                </a:cubicBezTo>
                <a:cubicBezTo>
                  <a:pt x="919076" y="213176"/>
                  <a:pt x="911021" y="222730"/>
                  <a:pt x="899407" y="233220"/>
                </a:cubicBezTo>
                <a:cubicBezTo>
                  <a:pt x="899407" y="234344"/>
                  <a:pt x="900531" y="234906"/>
                  <a:pt x="902779" y="234906"/>
                </a:cubicBezTo>
                <a:cubicBezTo>
                  <a:pt x="905402" y="234906"/>
                  <a:pt x="911021" y="232096"/>
                  <a:pt x="919638" y="226476"/>
                </a:cubicBezTo>
                <a:lnTo>
                  <a:pt x="929192" y="229286"/>
                </a:lnTo>
                <a:lnTo>
                  <a:pt x="937060" y="228162"/>
                </a:lnTo>
                <a:cubicBezTo>
                  <a:pt x="965533" y="233407"/>
                  <a:pt x="979769" y="238465"/>
                  <a:pt x="979769" y="243335"/>
                </a:cubicBezTo>
                <a:lnTo>
                  <a:pt x="982018" y="248393"/>
                </a:lnTo>
                <a:lnTo>
                  <a:pt x="982018" y="251203"/>
                </a:lnTo>
                <a:lnTo>
                  <a:pt x="964596" y="259633"/>
                </a:lnTo>
                <a:cubicBezTo>
                  <a:pt x="955230" y="268624"/>
                  <a:pt x="946238" y="273120"/>
                  <a:pt x="937621" y="273120"/>
                </a:cubicBezTo>
                <a:lnTo>
                  <a:pt x="924696" y="271996"/>
                </a:lnTo>
                <a:cubicBezTo>
                  <a:pt x="892102" y="273495"/>
                  <a:pt x="875804" y="277803"/>
                  <a:pt x="875804" y="284921"/>
                </a:cubicBezTo>
                <a:cubicBezTo>
                  <a:pt x="873931" y="290916"/>
                  <a:pt x="872620" y="301593"/>
                  <a:pt x="871870" y="316954"/>
                </a:cubicBezTo>
                <a:cubicBezTo>
                  <a:pt x="871870" y="327444"/>
                  <a:pt x="874118" y="332689"/>
                  <a:pt x="878614" y="332689"/>
                </a:cubicBezTo>
                <a:lnTo>
                  <a:pt x="894911" y="334375"/>
                </a:lnTo>
                <a:cubicBezTo>
                  <a:pt x="900906" y="334375"/>
                  <a:pt x="918140" y="331565"/>
                  <a:pt x="946613" y="325946"/>
                </a:cubicBezTo>
                <a:cubicBezTo>
                  <a:pt x="970590" y="325946"/>
                  <a:pt x="986700" y="333251"/>
                  <a:pt x="994943" y="347863"/>
                </a:cubicBezTo>
                <a:lnTo>
                  <a:pt x="1003934" y="369780"/>
                </a:lnTo>
                <a:lnTo>
                  <a:pt x="1005620" y="381019"/>
                </a:lnTo>
                <a:cubicBezTo>
                  <a:pt x="1005620" y="385890"/>
                  <a:pt x="1000188" y="389074"/>
                  <a:pt x="989323" y="390573"/>
                </a:cubicBezTo>
                <a:lnTo>
                  <a:pt x="984827" y="390011"/>
                </a:lnTo>
                <a:lnTo>
                  <a:pt x="972464" y="391697"/>
                </a:lnTo>
                <a:lnTo>
                  <a:pt x="968530" y="391697"/>
                </a:lnTo>
                <a:cubicBezTo>
                  <a:pt x="959913" y="391697"/>
                  <a:pt x="952233" y="388887"/>
                  <a:pt x="945489" y="383267"/>
                </a:cubicBezTo>
                <a:lnTo>
                  <a:pt x="929192" y="383829"/>
                </a:lnTo>
                <a:lnTo>
                  <a:pt x="917952" y="383829"/>
                </a:lnTo>
                <a:cubicBezTo>
                  <a:pt x="916454" y="383829"/>
                  <a:pt x="915517" y="380645"/>
                  <a:pt x="915142" y="374276"/>
                </a:cubicBezTo>
                <a:cubicBezTo>
                  <a:pt x="917390" y="372028"/>
                  <a:pt x="926569" y="369218"/>
                  <a:pt x="942679" y="365846"/>
                </a:cubicBezTo>
                <a:lnTo>
                  <a:pt x="943803" y="364722"/>
                </a:lnTo>
                <a:lnTo>
                  <a:pt x="943803" y="363036"/>
                </a:lnTo>
                <a:cubicBezTo>
                  <a:pt x="943803" y="360788"/>
                  <a:pt x="936685" y="359102"/>
                  <a:pt x="922448" y="357978"/>
                </a:cubicBezTo>
                <a:cubicBezTo>
                  <a:pt x="917952" y="357978"/>
                  <a:pt x="907462" y="360226"/>
                  <a:pt x="890978" y="364722"/>
                </a:cubicBezTo>
                <a:lnTo>
                  <a:pt x="875804" y="363036"/>
                </a:lnTo>
                <a:lnTo>
                  <a:pt x="874118" y="368656"/>
                </a:lnTo>
                <a:lnTo>
                  <a:pt x="876928" y="397316"/>
                </a:lnTo>
                <a:lnTo>
                  <a:pt x="875804" y="417547"/>
                </a:lnTo>
                <a:lnTo>
                  <a:pt x="876928" y="431035"/>
                </a:lnTo>
                <a:lnTo>
                  <a:pt x="875804" y="439465"/>
                </a:lnTo>
                <a:lnTo>
                  <a:pt x="876928" y="449018"/>
                </a:lnTo>
                <a:cubicBezTo>
                  <a:pt x="876928" y="456137"/>
                  <a:pt x="871683" y="467001"/>
                  <a:pt x="861192" y="481613"/>
                </a:cubicBezTo>
                <a:lnTo>
                  <a:pt x="858383" y="483299"/>
                </a:lnTo>
                <a:lnTo>
                  <a:pt x="855011" y="483299"/>
                </a:lnTo>
                <a:cubicBezTo>
                  <a:pt x="849766" y="483299"/>
                  <a:pt x="839463" y="472246"/>
                  <a:pt x="824102" y="450142"/>
                </a:cubicBezTo>
                <a:lnTo>
                  <a:pt x="804995" y="415300"/>
                </a:lnTo>
                <a:lnTo>
                  <a:pt x="806119" y="410804"/>
                </a:lnTo>
                <a:lnTo>
                  <a:pt x="806119" y="407994"/>
                </a:lnTo>
                <a:cubicBezTo>
                  <a:pt x="805370" y="402749"/>
                  <a:pt x="803497" y="400126"/>
                  <a:pt x="800500" y="400126"/>
                </a:cubicBezTo>
                <a:lnTo>
                  <a:pt x="779144" y="421481"/>
                </a:lnTo>
                <a:cubicBezTo>
                  <a:pt x="766032" y="429724"/>
                  <a:pt x="756291" y="433845"/>
                  <a:pt x="749922" y="433845"/>
                </a:cubicBezTo>
                <a:lnTo>
                  <a:pt x="747674" y="433845"/>
                </a:lnTo>
                <a:cubicBezTo>
                  <a:pt x="743927" y="433845"/>
                  <a:pt x="740743" y="430848"/>
                  <a:pt x="738120" y="424853"/>
                </a:cubicBezTo>
                <a:lnTo>
                  <a:pt x="738120" y="414738"/>
                </a:lnTo>
                <a:cubicBezTo>
                  <a:pt x="738120" y="413614"/>
                  <a:pt x="744864" y="410991"/>
                  <a:pt x="758351" y="406870"/>
                </a:cubicBezTo>
                <a:cubicBezTo>
                  <a:pt x="783078" y="387014"/>
                  <a:pt x="795442" y="374276"/>
                  <a:pt x="795442" y="368656"/>
                </a:cubicBezTo>
                <a:cubicBezTo>
                  <a:pt x="795442" y="364909"/>
                  <a:pt x="798064" y="362661"/>
                  <a:pt x="803309" y="361912"/>
                </a:cubicBezTo>
                <a:cubicBezTo>
                  <a:pt x="805557" y="357416"/>
                  <a:pt x="810990" y="350485"/>
                  <a:pt x="819606" y="341119"/>
                </a:cubicBezTo>
                <a:cubicBezTo>
                  <a:pt x="824852" y="328755"/>
                  <a:pt x="834030" y="313395"/>
                  <a:pt x="847144" y="295037"/>
                </a:cubicBezTo>
                <a:lnTo>
                  <a:pt x="847144" y="292227"/>
                </a:lnTo>
                <a:lnTo>
                  <a:pt x="845458" y="290541"/>
                </a:lnTo>
                <a:lnTo>
                  <a:pt x="844334" y="290541"/>
                </a:lnTo>
                <a:cubicBezTo>
                  <a:pt x="836840" y="290541"/>
                  <a:pt x="812676" y="301406"/>
                  <a:pt x="771839" y="323136"/>
                </a:cubicBezTo>
                <a:cubicBezTo>
                  <a:pt x="757976" y="332877"/>
                  <a:pt x="742054" y="339433"/>
                  <a:pt x="724071" y="342805"/>
                </a:cubicBezTo>
                <a:lnTo>
                  <a:pt x="720137" y="342805"/>
                </a:lnTo>
                <a:cubicBezTo>
                  <a:pt x="694661" y="337934"/>
                  <a:pt x="681923" y="330067"/>
                  <a:pt x="681923" y="319202"/>
                </a:cubicBezTo>
                <a:cubicBezTo>
                  <a:pt x="681923" y="318078"/>
                  <a:pt x="684170" y="317141"/>
                  <a:pt x="688666" y="316392"/>
                </a:cubicBezTo>
                <a:lnTo>
                  <a:pt x="688666" y="315268"/>
                </a:lnTo>
                <a:cubicBezTo>
                  <a:pt x="688666" y="313020"/>
                  <a:pt x="687355" y="310210"/>
                  <a:pt x="684733" y="306839"/>
                </a:cubicBezTo>
                <a:lnTo>
                  <a:pt x="684733" y="305715"/>
                </a:lnTo>
                <a:lnTo>
                  <a:pt x="686418" y="304029"/>
                </a:lnTo>
                <a:cubicBezTo>
                  <a:pt x="694661" y="305902"/>
                  <a:pt x="701779" y="306839"/>
                  <a:pt x="707774" y="306839"/>
                </a:cubicBezTo>
                <a:lnTo>
                  <a:pt x="721823" y="306839"/>
                </a:lnTo>
                <a:cubicBezTo>
                  <a:pt x="730814" y="306839"/>
                  <a:pt x="759475" y="294288"/>
                  <a:pt x="807805" y="269186"/>
                </a:cubicBezTo>
                <a:cubicBezTo>
                  <a:pt x="825414" y="264690"/>
                  <a:pt x="837590" y="256823"/>
                  <a:pt x="844334" y="245583"/>
                </a:cubicBezTo>
                <a:cubicBezTo>
                  <a:pt x="848080" y="245583"/>
                  <a:pt x="849953" y="230972"/>
                  <a:pt x="849953" y="201749"/>
                </a:cubicBezTo>
                <a:cubicBezTo>
                  <a:pt x="851826" y="189760"/>
                  <a:pt x="852763" y="177959"/>
                  <a:pt x="852763" y="166345"/>
                </a:cubicBezTo>
                <a:lnTo>
                  <a:pt x="852763" y="162411"/>
                </a:lnTo>
                <a:lnTo>
                  <a:pt x="851077" y="160725"/>
                </a:lnTo>
                <a:lnTo>
                  <a:pt x="842086" y="160725"/>
                </a:lnTo>
                <a:cubicBezTo>
                  <a:pt x="819981" y="179083"/>
                  <a:pt x="807056" y="188262"/>
                  <a:pt x="803309" y="188262"/>
                </a:cubicBezTo>
                <a:lnTo>
                  <a:pt x="794318" y="189948"/>
                </a:lnTo>
                <a:cubicBezTo>
                  <a:pt x="784577" y="186576"/>
                  <a:pt x="777646" y="184703"/>
                  <a:pt x="773525" y="184328"/>
                </a:cubicBezTo>
                <a:lnTo>
                  <a:pt x="773525" y="183204"/>
                </a:lnTo>
                <a:lnTo>
                  <a:pt x="775211" y="177584"/>
                </a:lnTo>
                <a:cubicBezTo>
                  <a:pt x="767718" y="170091"/>
                  <a:pt x="763596" y="162411"/>
                  <a:pt x="762847" y="154543"/>
                </a:cubicBezTo>
                <a:lnTo>
                  <a:pt x="762285" y="151171"/>
                </a:lnTo>
                <a:lnTo>
                  <a:pt x="765095" y="147238"/>
                </a:lnTo>
                <a:lnTo>
                  <a:pt x="770715" y="147800"/>
                </a:lnTo>
                <a:lnTo>
                  <a:pt x="771839" y="144990"/>
                </a:lnTo>
                <a:lnTo>
                  <a:pt x="770715" y="132064"/>
                </a:lnTo>
                <a:lnTo>
                  <a:pt x="771839" y="132064"/>
                </a:lnTo>
                <a:lnTo>
                  <a:pt x="783078" y="140494"/>
                </a:lnTo>
                <a:lnTo>
                  <a:pt x="790946" y="140494"/>
                </a:lnTo>
                <a:cubicBezTo>
                  <a:pt x="793568" y="140494"/>
                  <a:pt x="799001" y="137871"/>
                  <a:pt x="807243" y="132626"/>
                </a:cubicBezTo>
                <a:cubicBezTo>
                  <a:pt x="815486" y="132626"/>
                  <a:pt x="824664" y="124946"/>
                  <a:pt x="834780" y="109585"/>
                </a:cubicBezTo>
                <a:lnTo>
                  <a:pt x="838714" y="109585"/>
                </a:lnTo>
                <a:cubicBezTo>
                  <a:pt x="840962" y="111833"/>
                  <a:pt x="843772" y="112957"/>
                  <a:pt x="847144" y="112957"/>
                </a:cubicBezTo>
                <a:lnTo>
                  <a:pt x="855011" y="112957"/>
                </a:lnTo>
                <a:lnTo>
                  <a:pt x="856697" y="110709"/>
                </a:lnTo>
                <a:lnTo>
                  <a:pt x="856697" y="106775"/>
                </a:lnTo>
                <a:lnTo>
                  <a:pt x="859507" y="64065"/>
                </a:lnTo>
                <a:cubicBezTo>
                  <a:pt x="859507" y="47581"/>
                  <a:pt x="855760" y="32220"/>
                  <a:pt x="848267" y="17983"/>
                </a:cubicBezTo>
                <a:lnTo>
                  <a:pt x="848267" y="17421"/>
                </a:lnTo>
                <a:lnTo>
                  <a:pt x="857821" y="11240"/>
                </a:lnTo>
                <a:lnTo>
                  <a:pt x="858383" y="12364"/>
                </a:lnTo>
                <a:lnTo>
                  <a:pt x="865127" y="12364"/>
                </a:lnTo>
                <a:lnTo>
                  <a:pt x="867374" y="10678"/>
                </a:lnTo>
                <a:lnTo>
                  <a:pt x="864564" y="1124"/>
                </a:lnTo>
                <a:close/>
              </a:path>
            </a:pathLst>
          </a:custGeom>
          <a:solidFill>
            <a:srgbClr val="BB9991">
              <a:alpha val="3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4400" spc="600" dirty="0">
              <a:solidFill>
                <a:srgbClr val="BB9991"/>
              </a:solidFill>
              <a:latin typeface="书体坊向佳红毛笔行书" panose="02010600010101010101" pitchFamily="2" charset="-122"/>
              <a:ea typeface="书体坊向佳红毛笔行书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弧形 2"/>
          <p:cNvSpPr/>
          <p:nvPr/>
        </p:nvSpPr>
        <p:spPr>
          <a:xfrm rot="20543964">
            <a:off x="2223262" y="1828859"/>
            <a:ext cx="2838002" cy="2838001"/>
          </a:xfrm>
          <a:prstGeom prst="arc">
            <a:avLst>
              <a:gd name="adj1" fmla="val 16549355"/>
              <a:gd name="adj2" fmla="val 7255211"/>
            </a:avLst>
          </a:prstGeom>
          <a:ln w="12700">
            <a:solidFill>
              <a:srgbClr val="DFDF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/>
          <p:cNvSpPr/>
          <p:nvPr/>
        </p:nvSpPr>
        <p:spPr>
          <a:xfrm rot="9066705" flipV="1">
            <a:off x="2197509" y="1842624"/>
            <a:ext cx="2903059" cy="2838001"/>
          </a:xfrm>
          <a:prstGeom prst="arc">
            <a:avLst>
              <a:gd name="adj1" fmla="val 15959872"/>
              <a:gd name="adj2" fmla="val 85853"/>
            </a:avLst>
          </a:prstGeom>
          <a:ln w="12700">
            <a:solidFill>
              <a:srgbClr val="DFDF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9066705" flipV="1">
            <a:off x="2944409" y="1922045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37596" y="2048831"/>
            <a:ext cx="2622884" cy="2400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壹</a:t>
            </a:r>
          </a:p>
        </p:txBody>
      </p:sp>
      <p:sp>
        <p:nvSpPr>
          <p:cNvPr id="10" name="椭圆 9"/>
          <p:cNvSpPr/>
          <p:nvPr/>
        </p:nvSpPr>
        <p:spPr>
          <a:xfrm rot="9066705" flipV="1">
            <a:off x="3210234" y="1824221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9066705" flipV="1">
            <a:off x="3262175" y="4530099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9066705" flipV="1">
            <a:off x="2347774" y="3951600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507114" y="4067116"/>
            <a:ext cx="677108" cy="25573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世间安得双全法</a:t>
            </a:r>
            <a:endParaRPr lang="en-US" altLang="zh-CN" sz="1600" spc="600" dirty="0">
              <a:solidFill>
                <a:srgbClr val="AD7C53"/>
              </a:solidFill>
              <a:latin typeface="书体坊向佳红毛笔行书" panose="02010600010101010101" pitchFamily="2" charset="-122"/>
              <a:ea typeface="书体坊向佳红毛笔行书" panose="02010600010101010101" pitchFamily="2" charset="-122"/>
            </a:endParaRPr>
          </a:p>
          <a:p>
            <a:r>
              <a:rPr lang="zh-CN" altLang="en-US" sz="1600" spc="6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不负如来不负卿 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276431" y="2828835"/>
            <a:ext cx="6131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住进布达拉宫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9" grpId="0"/>
      <p:bldP spid="10" grpId="0" animBg="1"/>
      <p:bldP spid="11" grpId="0" animBg="1"/>
      <p:bldP spid="12" grpId="0" animBg="1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1545621" y="4551138"/>
            <a:ext cx="4343961" cy="1775920"/>
          </a:xfrm>
          <a:prstGeom prst="rect">
            <a:avLst/>
          </a:prstGeom>
          <a:blipFill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474399" y="5082080"/>
            <a:ext cx="4343961" cy="1775920"/>
          </a:xfrm>
          <a:prstGeom prst="rect">
            <a:avLst/>
          </a:prstGeom>
          <a:blipFill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9" t="8516" r="1841" b="16483"/>
          <a:stretch>
            <a:fillRect/>
          </a:stretch>
        </p:blipFill>
        <p:spPr>
          <a:xfrm>
            <a:off x="540903" y="218168"/>
            <a:ext cx="6589372" cy="575187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919146" y="2447773"/>
            <a:ext cx="6525690" cy="2084298"/>
            <a:chOff x="255657" y="1554005"/>
            <a:chExt cx="6525690" cy="2084298"/>
          </a:xfrm>
        </p:grpSpPr>
        <p:sp>
          <p:nvSpPr>
            <p:cNvPr id="7" name="文本框 6"/>
            <p:cNvSpPr txBox="1"/>
            <p:nvPr/>
          </p:nvSpPr>
          <p:spPr>
            <a:xfrm>
              <a:off x="281135" y="1554005"/>
              <a:ext cx="31856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spc="6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55657" y="2437974"/>
              <a:ext cx="652569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AD7C53"/>
                  </a:solidFill>
                </a:rPr>
                <a:t>住进布达拉宫，我是雪域最大的王。流浪在拉萨街头，</a:t>
              </a:r>
              <a:endParaRPr lang="en-US" altLang="zh-CN" dirty="0">
                <a:solidFill>
                  <a:srgbClr val="AD7C53"/>
                </a:solidFill>
              </a:endParaRPr>
            </a:p>
            <a:p>
              <a:r>
                <a:rPr lang="zh-CN" altLang="en-US" dirty="0">
                  <a:solidFill>
                    <a:srgbClr val="AD7C53"/>
                  </a:solidFill>
                </a:rPr>
                <a:t>我是世间最美的情郎。</a:t>
              </a:r>
              <a:endParaRPr lang="en-US" altLang="zh-CN" dirty="0">
                <a:solidFill>
                  <a:srgbClr val="AD7C53"/>
                </a:solidFill>
              </a:endParaRPr>
            </a:p>
            <a:p>
              <a:r>
                <a:rPr lang="zh-CN" altLang="en-US" dirty="0">
                  <a:solidFill>
                    <a:srgbClr val="AD7C53"/>
                  </a:solidFill>
                </a:rPr>
                <a:t>与玛吉阿米的更传神，自恐多情损梵行，入山又怕误倾城。</a:t>
              </a:r>
              <a:endParaRPr lang="en-US" altLang="zh-CN" dirty="0">
                <a:solidFill>
                  <a:srgbClr val="AD7C53"/>
                </a:solidFill>
              </a:endParaRPr>
            </a:p>
            <a:p>
              <a:r>
                <a:rPr lang="zh-CN" altLang="en-US" dirty="0">
                  <a:solidFill>
                    <a:srgbClr val="AD7C53"/>
                  </a:solidFill>
                </a:rPr>
                <a:t>世间安得双全法，不负如来不负卿。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PA_组合 68"/>
          <p:cNvGrpSpPr/>
          <p:nvPr>
            <p:custDataLst>
              <p:tags r:id="rId2"/>
            </p:custDataLst>
          </p:nvPr>
        </p:nvGrpSpPr>
        <p:grpSpPr>
          <a:xfrm>
            <a:off x="1039760" y="955892"/>
            <a:ext cx="2951998" cy="3784843"/>
            <a:chOff x="1039760" y="955892"/>
            <a:chExt cx="2951998" cy="3784843"/>
          </a:xfrm>
        </p:grpSpPr>
        <p:grpSp>
          <p:nvGrpSpPr>
            <p:cNvPr id="27" name="组合 26"/>
            <p:cNvGrpSpPr/>
            <p:nvPr/>
          </p:nvGrpSpPr>
          <p:grpSpPr>
            <a:xfrm>
              <a:off x="1039760" y="955892"/>
              <a:ext cx="2951998" cy="2359048"/>
              <a:chOff x="1003759" y="1467287"/>
              <a:chExt cx="2951998" cy="2359048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812058" y="1700751"/>
                <a:ext cx="1373624" cy="1373624"/>
              </a:xfrm>
              <a:prstGeom prst="ellipse">
                <a:avLst/>
              </a:prstGeom>
              <a:blipFill dpi="0" rotWithShape="1">
                <a:blip r:embed="rId6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1039760" y="2403987"/>
                <a:ext cx="0" cy="1386349"/>
              </a:xfrm>
              <a:prstGeom prst="line">
                <a:avLst/>
              </a:prstGeom>
              <a:ln w="12700">
                <a:solidFill>
                  <a:srgbClr val="AD7C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919760" y="2403986"/>
                <a:ext cx="0" cy="1386349"/>
              </a:xfrm>
              <a:prstGeom prst="line">
                <a:avLst/>
              </a:prstGeom>
              <a:ln w="12700">
                <a:solidFill>
                  <a:srgbClr val="AD7C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3436374" y="2403986"/>
                <a:ext cx="483386" cy="0"/>
              </a:xfrm>
              <a:prstGeom prst="line">
                <a:avLst/>
              </a:prstGeom>
              <a:ln>
                <a:solidFill>
                  <a:srgbClr val="AD7C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椭圆 12"/>
              <p:cNvSpPr/>
              <p:nvPr/>
            </p:nvSpPr>
            <p:spPr>
              <a:xfrm rot="9066705" flipV="1">
                <a:off x="1003759" y="3754335"/>
                <a:ext cx="72000" cy="72000"/>
              </a:xfrm>
              <a:prstGeom prst="ellipse">
                <a:avLst/>
              </a:prstGeom>
              <a:solidFill>
                <a:srgbClr val="AD7C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 rot="9066705" flipV="1">
                <a:off x="3883757" y="3754335"/>
                <a:ext cx="72000" cy="72000"/>
              </a:xfrm>
              <a:prstGeom prst="ellipse">
                <a:avLst/>
              </a:prstGeom>
              <a:solidFill>
                <a:srgbClr val="AD7C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1039759" y="2403986"/>
                <a:ext cx="483386" cy="0"/>
              </a:xfrm>
              <a:prstGeom prst="line">
                <a:avLst/>
              </a:prstGeom>
              <a:ln>
                <a:solidFill>
                  <a:srgbClr val="AD7C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弧形 17"/>
              <p:cNvSpPr/>
              <p:nvPr/>
            </p:nvSpPr>
            <p:spPr>
              <a:xfrm>
                <a:off x="1598870" y="1487563"/>
                <a:ext cx="1800000" cy="1800000"/>
              </a:xfrm>
              <a:prstGeom prst="arc">
                <a:avLst>
                  <a:gd name="adj1" fmla="val 16200000"/>
                  <a:gd name="adj2" fmla="val 8501016"/>
                </a:avLst>
              </a:prstGeom>
              <a:ln>
                <a:solidFill>
                  <a:srgbClr val="AD7C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弧形 18"/>
              <p:cNvSpPr/>
              <p:nvPr/>
            </p:nvSpPr>
            <p:spPr>
              <a:xfrm flipH="1">
                <a:off x="1706870" y="1595563"/>
                <a:ext cx="1584000" cy="1584000"/>
              </a:xfrm>
              <a:prstGeom prst="arc">
                <a:avLst>
                  <a:gd name="adj1" fmla="val 15087439"/>
                  <a:gd name="adj2" fmla="val 8501016"/>
                </a:avLst>
              </a:prstGeom>
              <a:ln>
                <a:solidFill>
                  <a:srgbClr val="AD7C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 rot="9066705" flipV="1">
                <a:off x="2480628" y="1467287"/>
                <a:ext cx="72000" cy="72000"/>
              </a:xfrm>
              <a:prstGeom prst="ellipse">
                <a:avLst/>
              </a:prstGeom>
              <a:solidFill>
                <a:srgbClr val="AD7C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 rot="9066705" flipV="1">
                <a:off x="2715246" y="1605663"/>
                <a:ext cx="72000" cy="72000"/>
              </a:xfrm>
              <a:prstGeom prst="ellipse">
                <a:avLst/>
              </a:prstGeom>
              <a:solidFill>
                <a:srgbClr val="AD7C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 rot="9066705" flipV="1">
                <a:off x="1771390" y="2938509"/>
                <a:ext cx="72000" cy="72000"/>
              </a:xfrm>
              <a:prstGeom prst="ellipse">
                <a:avLst/>
              </a:prstGeom>
              <a:solidFill>
                <a:srgbClr val="AD7C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9066705" flipV="1">
                <a:off x="3070610" y="2855434"/>
                <a:ext cx="72000" cy="72000"/>
              </a:xfrm>
              <a:prstGeom prst="ellipse">
                <a:avLst/>
              </a:prstGeom>
              <a:solidFill>
                <a:srgbClr val="AD7C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121311" y="3034363"/>
              <a:ext cx="2739982" cy="1706372"/>
              <a:chOff x="7933247" y="1567435"/>
              <a:chExt cx="2739982" cy="1706372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8590961" y="1567435"/>
                <a:ext cx="18435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AD7C53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仓央嘉措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7933247" y="2073478"/>
                <a:ext cx="273998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pc="300" dirty="0">
                    <a:solidFill>
                      <a:srgbClr val="AD7C53"/>
                    </a:solidFill>
                    <a:latin typeface="+mn-ea"/>
                  </a:rPr>
                  <a:t>住进布达拉宫，我是雪域最大的王。</a:t>
                </a:r>
              </a:p>
              <a:p>
                <a:pPr algn="ctr"/>
                <a:r>
                  <a:rPr lang="zh-CN" altLang="en-US" spc="300" dirty="0">
                    <a:solidFill>
                      <a:srgbClr val="AD7C53"/>
                    </a:solidFill>
                    <a:latin typeface="+mn-ea"/>
                  </a:rPr>
                  <a:t>流浪在拉萨街头，我是世间最美的情郎</a:t>
                </a:r>
                <a:endParaRPr lang="zh-CN" altLang="en-US" dirty="0">
                  <a:latin typeface="+mn-ea"/>
                </a:endParaRPr>
              </a:p>
            </p:txBody>
          </p:sp>
        </p:grpSp>
      </p:grpSp>
      <p:grpSp>
        <p:nvGrpSpPr>
          <p:cNvPr id="68" name="PA_组合 67"/>
          <p:cNvGrpSpPr/>
          <p:nvPr>
            <p:custDataLst>
              <p:tags r:id="rId3"/>
            </p:custDataLst>
          </p:nvPr>
        </p:nvGrpSpPr>
        <p:grpSpPr>
          <a:xfrm>
            <a:off x="4626377" y="1033440"/>
            <a:ext cx="2951998" cy="3656279"/>
            <a:chOff x="4626377" y="1033440"/>
            <a:chExt cx="2951998" cy="3656279"/>
          </a:xfrm>
        </p:grpSpPr>
        <p:sp>
          <p:nvSpPr>
            <p:cNvPr id="29" name="椭圆 28"/>
            <p:cNvSpPr/>
            <p:nvPr/>
          </p:nvSpPr>
          <p:spPr>
            <a:xfrm>
              <a:off x="5434676" y="1266904"/>
              <a:ext cx="1373624" cy="1373624"/>
            </a:xfrm>
            <a:prstGeom prst="ellipse">
              <a:avLst/>
            </a:prstGeom>
            <a:blipFill dpi="0" rotWithShape="1">
              <a:blip r:embed="rId7">
                <a:alphaModFix amt="99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4662378" y="1970140"/>
              <a:ext cx="0" cy="1386349"/>
            </a:xfrm>
            <a:prstGeom prst="line">
              <a:avLst/>
            </a:prstGeom>
            <a:ln w="12700"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542378" y="1970139"/>
              <a:ext cx="0" cy="1386349"/>
            </a:xfrm>
            <a:prstGeom prst="line">
              <a:avLst/>
            </a:prstGeom>
            <a:ln w="12700"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7058992" y="1970139"/>
              <a:ext cx="483386" cy="0"/>
            </a:xfrm>
            <a:prstGeom prst="line">
              <a:avLst/>
            </a:prstGeom>
            <a:ln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 rot="9066705" flipV="1">
              <a:off x="4626377" y="3320488"/>
              <a:ext cx="72000" cy="72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9066705" flipV="1">
              <a:off x="7506375" y="3320488"/>
              <a:ext cx="72000" cy="72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4662377" y="1970139"/>
              <a:ext cx="483386" cy="0"/>
            </a:xfrm>
            <a:prstGeom prst="line">
              <a:avLst/>
            </a:prstGeom>
            <a:ln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弧形 35"/>
            <p:cNvSpPr/>
            <p:nvPr/>
          </p:nvSpPr>
          <p:spPr>
            <a:xfrm>
              <a:off x="5221488" y="1053716"/>
              <a:ext cx="1800000" cy="1800000"/>
            </a:xfrm>
            <a:prstGeom prst="arc">
              <a:avLst>
                <a:gd name="adj1" fmla="val 16200000"/>
                <a:gd name="adj2" fmla="val 8501016"/>
              </a:avLst>
            </a:prstGeom>
            <a:ln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/>
            <p:cNvSpPr/>
            <p:nvPr/>
          </p:nvSpPr>
          <p:spPr>
            <a:xfrm flipH="1">
              <a:off x="5329488" y="1161716"/>
              <a:ext cx="1584000" cy="1584000"/>
            </a:xfrm>
            <a:prstGeom prst="arc">
              <a:avLst>
                <a:gd name="adj1" fmla="val 15087439"/>
                <a:gd name="adj2" fmla="val 8501016"/>
              </a:avLst>
            </a:prstGeom>
            <a:ln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9066705" flipV="1">
              <a:off x="6103246" y="1033440"/>
              <a:ext cx="72000" cy="72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9066705" flipV="1">
              <a:off x="6337864" y="1171816"/>
              <a:ext cx="72000" cy="72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9066705" flipV="1">
              <a:off x="5394008" y="2504662"/>
              <a:ext cx="72000" cy="72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9066705" flipV="1">
              <a:off x="6693228" y="2421587"/>
              <a:ext cx="72000" cy="72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723206" y="2983347"/>
              <a:ext cx="2739982" cy="1706372"/>
              <a:chOff x="7933247" y="1567435"/>
              <a:chExt cx="2739982" cy="1706372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8590961" y="1567435"/>
                <a:ext cx="18435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AD7C53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仓央嘉措</a:t>
                </a: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7933247" y="2073478"/>
                <a:ext cx="273998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pc="300" dirty="0">
                    <a:solidFill>
                      <a:srgbClr val="AD7C53"/>
                    </a:solidFill>
                    <a:latin typeface="+mn-ea"/>
                  </a:rPr>
                  <a:t>住进布达拉宫，我是雪域最大的王。</a:t>
                </a:r>
              </a:p>
              <a:p>
                <a:pPr algn="ctr"/>
                <a:r>
                  <a:rPr lang="zh-CN" altLang="en-US" spc="300" dirty="0">
                    <a:solidFill>
                      <a:srgbClr val="AD7C53"/>
                    </a:solidFill>
                    <a:latin typeface="+mn-ea"/>
                  </a:rPr>
                  <a:t>流浪在拉萨街头，我是世间最美的情郎</a:t>
                </a:r>
                <a:endParaRPr lang="zh-CN" altLang="en-US" dirty="0">
                  <a:latin typeface="+mn-ea"/>
                </a:endParaRPr>
              </a:p>
            </p:txBody>
          </p:sp>
        </p:grpSp>
      </p:grpSp>
      <p:grpSp>
        <p:nvGrpSpPr>
          <p:cNvPr id="67" name="PA_组合 66"/>
          <p:cNvGrpSpPr/>
          <p:nvPr>
            <p:custDataLst>
              <p:tags r:id="rId4"/>
            </p:custDataLst>
          </p:nvPr>
        </p:nvGrpSpPr>
        <p:grpSpPr>
          <a:xfrm>
            <a:off x="8223833" y="1051311"/>
            <a:ext cx="2951998" cy="3638408"/>
            <a:chOff x="8223833" y="1051311"/>
            <a:chExt cx="2951998" cy="3638408"/>
          </a:xfrm>
        </p:grpSpPr>
        <p:sp>
          <p:nvSpPr>
            <p:cNvPr id="43" name="椭圆 42"/>
            <p:cNvSpPr/>
            <p:nvPr/>
          </p:nvSpPr>
          <p:spPr>
            <a:xfrm>
              <a:off x="9032132" y="1284775"/>
              <a:ext cx="1373624" cy="1373624"/>
            </a:xfrm>
            <a:prstGeom prst="ellipse">
              <a:avLst/>
            </a:prstGeom>
            <a:blipFill dpi="0" rotWithShape="1">
              <a:blip r:embed="rId8">
                <a:alphaModFix amt="99000"/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8259834" y="1988011"/>
              <a:ext cx="0" cy="1386349"/>
            </a:xfrm>
            <a:prstGeom prst="line">
              <a:avLst/>
            </a:prstGeom>
            <a:ln w="12700"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1139834" y="1988010"/>
              <a:ext cx="0" cy="1386349"/>
            </a:xfrm>
            <a:prstGeom prst="line">
              <a:avLst/>
            </a:prstGeom>
            <a:ln w="12700"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0656448" y="1988010"/>
              <a:ext cx="483386" cy="0"/>
            </a:xfrm>
            <a:prstGeom prst="line">
              <a:avLst/>
            </a:prstGeom>
            <a:ln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 rot="9066705" flipV="1">
              <a:off x="8223833" y="3338359"/>
              <a:ext cx="72000" cy="72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9066705" flipV="1">
              <a:off x="11103831" y="3338359"/>
              <a:ext cx="72000" cy="72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8259833" y="1988010"/>
              <a:ext cx="483386" cy="0"/>
            </a:xfrm>
            <a:prstGeom prst="line">
              <a:avLst/>
            </a:prstGeom>
            <a:ln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弧形 49"/>
            <p:cNvSpPr/>
            <p:nvPr/>
          </p:nvSpPr>
          <p:spPr>
            <a:xfrm>
              <a:off x="8818944" y="1071587"/>
              <a:ext cx="1800000" cy="1800000"/>
            </a:xfrm>
            <a:prstGeom prst="arc">
              <a:avLst>
                <a:gd name="adj1" fmla="val 16200000"/>
                <a:gd name="adj2" fmla="val 8501016"/>
              </a:avLst>
            </a:prstGeom>
            <a:ln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弧形 50"/>
            <p:cNvSpPr/>
            <p:nvPr/>
          </p:nvSpPr>
          <p:spPr>
            <a:xfrm flipH="1">
              <a:off x="8926944" y="1179587"/>
              <a:ext cx="1584000" cy="1584000"/>
            </a:xfrm>
            <a:prstGeom prst="arc">
              <a:avLst>
                <a:gd name="adj1" fmla="val 15087439"/>
                <a:gd name="adj2" fmla="val 8501016"/>
              </a:avLst>
            </a:prstGeom>
            <a:ln>
              <a:solidFill>
                <a:srgbClr val="AD7C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rot="9066705" flipV="1">
              <a:off x="9700702" y="1051311"/>
              <a:ext cx="72000" cy="72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9066705" flipV="1">
              <a:off x="9935320" y="1189687"/>
              <a:ext cx="72000" cy="72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9066705" flipV="1">
              <a:off x="8991464" y="2522533"/>
              <a:ext cx="72000" cy="72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rot="9066705" flipV="1">
              <a:off x="10290684" y="2439458"/>
              <a:ext cx="72000" cy="72000"/>
            </a:xfrm>
            <a:prstGeom prst="ellipse">
              <a:avLst/>
            </a:prstGeom>
            <a:solidFill>
              <a:srgbClr val="AD7C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8289042" y="2983347"/>
              <a:ext cx="2739982" cy="1706372"/>
              <a:chOff x="7933247" y="1567435"/>
              <a:chExt cx="2739982" cy="1706372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8590961" y="1567435"/>
                <a:ext cx="18435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AD7C53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仓央嘉措</a:t>
                </a: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7933247" y="2073478"/>
                <a:ext cx="273998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pc="300" dirty="0">
                    <a:solidFill>
                      <a:srgbClr val="AD7C53"/>
                    </a:solidFill>
                    <a:latin typeface="+mn-ea"/>
                  </a:rPr>
                  <a:t>住进布达拉宫，我是雪域最大的王。</a:t>
                </a:r>
              </a:p>
              <a:p>
                <a:pPr algn="ctr"/>
                <a:r>
                  <a:rPr lang="zh-CN" altLang="en-US" spc="300" dirty="0">
                    <a:solidFill>
                      <a:srgbClr val="AD7C53"/>
                    </a:solidFill>
                    <a:latin typeface="+mn-ea"/>
                  </a:rPr>
                  <a:t>流浪在拉萨街头，我是世间最美的情郎</a:t>
                </a:r>
                <a:endParaRPr lang="zh-CN" altLang="en-US" dirty="0">
                  <a:latin typeface="+mn-ea"/>
                </a:endParaRPr>
              </a:p>
            </p:txBody>
          </p:sp>
        </p:grpSp>
      </p:grpSp>
      <p:sp>
        <p:nvSpPr>
          <p:cNvPr id="65" name="矩形 64"/>
          <p:cNvSpPr/>
          <p:nvPr/>
        </p:nvSpPr>
        <p:spPr>
          <a:xfrm>
            <a:off x="-168156" y="5161480"/>
            <a:ext cx="4343961" cy="1775920"/>
          </a:xfrm>
          <a:prstGeom prst="rect">
            <a:avLst/>
          </a:prstGeom>
          <a:blipFill>
            <a:blip r:embed="rId9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flipH="1">
            <a:off x="5642804" y="4282837"/>
            <a:ext cx="6867143" cy="1633860"/>
          </a:xfrm>
          <a:prstGeom prst="rect">
            <a:avLst/>
          </a:prstGeom>
          <a:blipFill dpi="0" rotWithShape="1">
            <a:blip r:embed="rId10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"/>
                                          </p:val>
                                        </p:tav>
                                        <p:tav tm="40000">
                                          <p:val>
                                            <p:fltVal val="0.4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"/>
                                          </p:val>
                                        </p:tav>
                                        <p:tav tm="40000">
                                          <p:val>
                                            <p:fltVal val="0.4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60000">
                                          <p:val>
                                            <p:fltVal val="0.6"/>
                                          </p:val>
                                        </p:tav>
                                        <p:tav tm="100000">
                                          <p:val>
                                            <p:strVal val="1 + 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"/>
                                          </p:val>
                                        </p:tav>
                                        <p:tav tm="40000">
                                          <p:val>
                                            <p:fltVal val="0.4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60000">
                                          <p:val>
                                            <p:fltVal val="0.6"/>
                                          </p:val>
                                        </p:tav>
                                        <p:tav tm="100000">
                                          <p:val>
                                            <p:strVal val="1 + 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201469" y="1237791"/>
            <a:ext cx="4343961" cy="1775920"/>
          </a:xfrm>
          <a:prstGeom prst="rect">
            <a:avLst/>
          </a:prstGeom>
          <a:blipFill>
            <a:blip r:embed="rId2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/>
          <p:cNvSpPr/>
          <p:nvPr/>
        </p:nvSpPr>
        <p:spPr>
          <a:xfrm>
            <a:off x="2391276" y="1906827"/>
            <a:ext cx="3679246" cy="3679246"/>
          </a:xfrm>
          <a:prstGeom prst="arc">
            <a:avLst>
              <a:gd name="adj1" fmla="val 16200000"/>
              <a:gd name="adj2" fmla="val 11440650"/>
            </a:avLst>
          </a:prstGeom>
          <a:ln w="12700">
            <a:solidFill>
              <a:srgbClr val="AD7C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图片包含 户外艺术系列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8552" y="0"/>
            <a:ext cx="5098028" cy="5098028"/>
          </a:xfrm>
          <a:custGeom>
            <a:avLst/>
            <a:gdLst>
              <a:gd name="connsiteX0" fmla="*/ 3506697 w 5098028"/>
              <a:gd name="connsiteY0" fmla="*/ 1857017 h 5098028"/>
              <a:gd name="connsiteX1" fmla="*/ 3480619 w 5098028"/>
              <a:gd name="connsiteY1" fmla="*/ 1858297 h 5098028"/>
              <a:gd name="connsiteX2" fmla="*/ 3510115 w 5098028"/>
              <a:gd name="connsiteY2" fmla="*/ 2403987 h 5098028"/>
              <a:gd name="connsiteX3" fmla="*/ 3274141 w 5098028"/>
              <a:gd name="connsiteY3" fmla="*/ 2595716 h 5098028"/>
              <a:gd name="connsiteX4" fmla="*/ 3185651 w 5098028"/>
              <a:gd name="connsiteY4" fmla="*/ 2743200 h 5098028"/>
              <a:gd name="connsiteX5" fmla="*/ 3259393 w 5098028"/>
              <a:gd name="connsiteY5" fmla="*/ 3052916 h 5098028"/>
              <a:gd name="connsiteX6" fmla="*/ 3642851 w 5098028"/>
              <a:gd name="connsiteY6" fmla="*/ 3126658 h 5098028"/>
              <a:gd name="connsiteX7" fmla="*/ 4380270 w 5098028"/>
              <a:gd name="connsiteY7" fmla="*/ 2787445 h 5098028"/>
              <a:gd name="connsiteX8" fmla="*/ 4218038 w 5098028"/>
              <a:gd name="connsiteY8" fmla="*/ 2256503 h 5098028"/>
              <a:gd name="connsiteX9" fmla="*/ 3506697 w 5098028"/>
              <a:gd name="connsiteY9" fmla="*/ 1857017 h 5098028"/>
              <a:gd name="connsiteX10" fmla="*/ 0 w 5098028"/>
              <a:gd name="connsiteY10" fmla="*/ 0 h 5098028"/>
              <a:gd name="connsiteX11" fmla="*/ 5098028 w 5098028"/>
              <a:gd name="connsiteY11" fmla="*/ 0 h 5098028"/>
              <a:gd name="connsiteX12" fmla="*/ 5098028 w 5098028"/>
              <a:gd name="connsiteY12" fmla="*/ 5098028 h 5098028"/>
              <a:gd name="connsiteX13" fmla="*/ 0 w 5098028"/>
              <a:gd name="connsiteY13" fmla="*/ 5098028 h 50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98028" h="5098028">
                <a:moveTo>
                  <a:pt x="3506697" y="1857017"/>
                </a:moveTo>
                <a:cubicBezTo>
                  <a:pt x="3496741" y="1856367"/>
                  <a:pt x="3487993" y="1856761"/>
                  <a:pt x="3480619" y="1858297"/>
                </a:cubicBezTo>
                <a:cubicBezTo>
                  <a:pt x="3362632" y="1882878"/>
                  <a:pt x="3544528" y="2281084"/>
                  <a:pt x="3510115" y="2403987"/>
                </a:cubicBezTo>
                <a:cubicBezTo>
                  <a:pt x="3475702" y="2526890"/>
                  <a:pt x="3328218" y="2539181"/>
                  <a:pt x="3274141" y="2595716"/>
                </a:cubicBezTo>
                <a:cubicBezTo>
                  <a:pt x="3220064" y="2652251"/>
                  <a:pt x="3188109" y="2667000"/>
                  <a:pt x="3185651" y="2743200"/>
                </a:cubicBezTo>
                <a:cubicBezTo>
                  <a:pt x="3183193" y="2819400"/>
                  <a:pt x="3180735" y="2984090"/>
                  <a:pt x="3259393" y="3052916"/>
                </a:cubicBezTo>
                <a:cubicBezTo>
                  <a:pt x="3338051" y="3121742"/>
                  <a:pt x="3456038" y="3170903"/>
                  <a:pt x="3642851" y="3126658"/>
                </a:cubicBezTo>
                <a:cubicBezTo>
                  <a:pt x="3829664" y="3082413"/>
                  <a:pt x="4284406" y="2932471"/>
                  <a:pt x="4380270" y="2787445"/>
                </a:cubicBezTo>
                <a:cubicBezTo>
                  <a:pt x="4476134" y="2642419"/>
                  <a:pt x="4367980" y="2411361"/>
                  <a:pt x="4218038" y="2256503"/>
                </a:cubicBezTo>
                <a:cubicBezTo>
                  <a:pt x="4077468" y="2111324"/>
                  <a:pt x="3656044" y="1866766"/>
                  <a:pt x="3506697" y="1857017"/>
                </a:cubicBezTo>
                <a:close/>
                <a:moveTo>
                  <a:pt x="0" y="0"/>
                </a:moveTo>
                <a:lnTo>
                  <a:pt x="5098028" y="0"/>
                </a:lnTo>
                <a:lnTo>
                  <a:pt x="5098028" y="5098028"/>
                </a:lnTo>
                <a:lnTo>
                  <a:pt x="0" y="5098028"/>
                </a:lnTo>
                <a:close/>
              </a:path>
            </a:pathLst>
          </a:custGeom>
        </p:spPr>
      </p:pic>
      <p:sp>
        <p:nvSpPr>
          <p:cNvPr id="19" name="椭圆 18"/>
          <p:cNvSpPr/>
          <p:nvPr/>
        </p:nvSpPr>
        <p:spPr>
          <a:xfrm rot="9066705" flipV="1">
            <a:off x="2404188" y="3356488"/>
            <a:ext cx="72000" cy="72000"/>
          </a:xfrm>
          <a:prstGeom prst="ellipse">
            <a:avLst/>
          </a:prstGeom>
          <a:solidFill>
            <a:srgbClr val="AD7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9066705" flipV="1">
            <a:off x="4194899" y="1870827"/>
            <a:ext cx="72000" cy="72000"/>
          </a:xfrm>
          <a:prstGeom prst="ellipse">
            <a:avLst/>
          </a:prstGeom>
          <a:solidFill>
            <a:srgbClr val="AD7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857280" y="4543924"/>
            <a:ext cx="6525690" cy="2084298"/>
            <a:chOff x="255657" y="1554005"/>
            <a:chExt cx="6525690" cy="2084298"/>
          </a:xfrm>
        </p:grpSpPr>
        <p:sp>
          <p:nvSpPr>
            <p:cNvPr id="22" name="文本框 21"/>
            <p:cNvSpPr txBox="1"/>
            <p:nvPr/>
          </p:nvSpPr>
          <p:spPr>
            <a:xfrm>
              <a:off x="281135" y="1554005"/>
              <a:ext cx="31856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spc="6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55657" y="2437974"/>
              <a:ext cx="652569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AD7C53"/>
                  </a:solidFill>
                </a:rPr>
                <a:t>住进布达拉宫，我是雪域最大的王。流浪在拉萨街头，</a:t>
              </a:r>
              <a:endParaRPr lang="en-US" altLang="zh-CN" dirty="0">
                <a:solidFill>
                  <a:srgbClr val="AD7C53"/>
                </a:solidFill>
              </a:endParaRPr>
            </a:p>
            <a:p>
              <a:r>
                <a:rPr lang="zh-CN" altLang="en-US" dirty="0">
                  <a:solidFill>
                    <a:srgbClr val="AD7C53"/>
                  </a:solidFill>
                </a:rPr>
                <a:t>我是世间最美的情郎。</a:t>
              </a:r>
              <a:endParaRPr lang="en-US" altLang="zh-CN" dirty="0">
                <a:solidFill>
                  <a:srgbClr val="AD7C53"/>
                </a:solidFill>
              </a:endParaRPr>
            </a:p>
            <a:p>
              <a:r>
                <a:rPr lang="zh-CN" altLang="en-US" dirty="0">
                  <a:solidFill>
                    <a:srgbClr val="AD7C53"/>
                  </a:solidFill>
                </a:rPr>
                <a:t>与玛吉阿米的更传神，自恐多情损梵行，入山又怕误倾城。</a:t>
              </a:r>
              <a:endParaRPr lang="en-US" altLang="zh-CN" dirty="0">
                <a:solidFill>
                  <a:srgbClr val="AD7C53"/>
                </a:solidFill>
              </a:endParaRPr>
            </a:p>
            <a:p>
              <a:r>
                <a:rPr lang="zh-CN" altLang="en-US" dirty="0">
                  <a:solidFill>
                    <a:srgbClr val="AD7C53"/>
                  </a:solidFill>
                </a:rPr>
                <a:t>世间安得双全法，不负如来不负卿。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356018" y="2886464"/>
            <a:ext cx="2739982" cy="1706372"/>
            <a:chOff x="7933247" y="1567435"/>
            <a:chExt cx="2739982" cy="1706372"/>
          </a:xfrm>
        </p:grpSpPr>
        <p:sp>
          <p:nvSpPr>
            <p:cNvPr id="28" name="文本框 27"/>
            <p:cNvSpPr txBox="1"/>
            <p:nvPr/>
          </p:nvSpPr>
          <p:spPr>
            <a:xfrm>
              <a:off x="8590961" y="1567435"/>
              <a:ext cx="18435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933247" y="2073478"/>
              <a:ext cx="273998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住进布达拉宫，我是雪域最大的王。</a:t>
              </a:r>
            </a:p>
            <a:p>
              <a:pPr algn="ctr"/>
              <a:r>
                <a:rPr lang="zh-CN" altLang="en-US" spc="300" dirty="0">
                  <a:solidFill>
                    <a:srgbClr val="AD7C53"/>
                  </a:solidFill>
                  <a:latin typeface="+mn-ea"/>
                </a:rPr>
                <a:t>流浪在拉萨街头，我是世间最美的情郎</a:t>
              </a:r>
              <a:endParaRPr lang="zh-CN" altLang="en-US" dirty="0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2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827931"/>
            <a:ext cx="5507068" cy="2196906"/>
          </a:xfrm>
          <a:prstGeom prst="rect">
            <a:avLst/>
          </a:prstGeom>
          <a:blipFill>
            <a:blip r:embed="rId2">
              <a:alphaModFix amt="30000"/>
              <a:duotone>
                <a:prstClr val="black"/>
                <a:srgbClr val="DFDFAB">
                  <a:tint val="45000"/>
                  <a:satMod val="400000"/>
                </a:srgb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99797" y="1603219"/>
            <a:ext cx="4778478" cy="3651562"/>
            <a:chOff x="457201" y="1603219"/>
            <a:chExt cx="4778478" cy="3651562"/>
          </a:xfrm>
        </p:grpSpPr>
        <p:sp>
          <p:nvSpPr>
            <p:cNvPr id="2" name="文本框 1"/>
            <p:cNvSpPr txBox="1"/>
            <p:nvPr/>
          </p:nvSpPr>
          <p:spPr>
            <a:xfrm>
              <a:off x="1253615" y="1603219"/>
              <a:ext cx="31856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spc="600" dirty="0">
                  <a:solidFill>
                    <a:srgbClr val="AD7C5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仓央嘉措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57201" y="2669458"/>
              <a:ext cx="4778478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住进布达拉宫，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我是雪域最大的王。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流浪在拉萨街头，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我是世间最美的情郎。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与玛吉阿米的更传神，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自恐多情损梵行，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入山又怕误倾城。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世间安得双全法，</a:t>
              </a:r>
            </a:p>
            <a:p>
              <a:pPr algn="ctr"/>
              <a:r>
                <a:rPr lang="zh-CN" altLang="en-US" dirty="0">
                  <a:solidFill>
                    <a:srgbClr val="AD7C53"/>
                  </a:solidFill>
                </a:rPr>
                <a:t>不负如来不负卿。</a:t>
              </a:r>
            </a:p>
          </p:txBody>
        </p:sp>
      </p:grpSp>
      <p:graphicFrame>
        <p:nvGraphicFramePr>
          <p:cNvPr id="27" name="图表 26"/>
          <p:cNvGraphicFramePr/>
          <p:nvPr/>
        </p:nvGraphicFramePr>
        <p:xfrm>
          <a:off x="4532572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矩形 33"/>
          <p:cNvSpPr/>
          <p:nvPr/>
        </p:nvSpPr>
        <p:spPr>
          <a:xfrm flipH="1">
            <a:off x="4998675" y="4776963"/>
            <a:ext cx="2194650" cy="897228"/>
          </a:xfrm>
          <a:prstGeom prst="rect">
            <a:avLst/>
          </a:prstGeom>
          <a:blipFill>
            <a:blip r:embed="rId4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Graphic spid="27" grpId="0">
        <p:bldAsOne/>
      </p:bldGraphic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弧形 2"/>
          <p:cNvSpPr/>
          <p:nvPr/>
        </p:nvSpPr>
        <p:spPr>
          <a:xfrm rot="20543964">
            <a:off x="2223262" y="1828859"/>
            <a:ext cx="2838002" cy="2838001"/>
          </a:xfrm>
          <a:prstGeom prst="arc">
            <a:avLst>
              <a:gd name="adj1" fmla="val 16549355"/>
              <a:gd name="adj2" fmla="val 7255211"/>
            </a:avLst>
          </a:prstGeom>
          <a:ln w="12700">
            <a:solidFill>
              <a:srgbClr val="DFDF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/>
          <p:cNvSpPr/>
          <p:nvPr/>
        </p:nvSpPr>
        <p:spPr>
          <a:xfrm rot="9066705" flipV="1">
            <a:off x="2197509" y="1842624"/>
            <a:ext cx="2903059" cy="2838001"/>
          </a:xfrm>
          <a:prstGeom prst="arc">
            <a:avLst>
              <a:gd name="adj1" fmla="val 15959872"/>
              <a:gd name="adj2" fmla="val 85853"/>
            </a:avLst>
          </a:prstGeom>
          <a:ln w="12700">
            <a:solidFill>
              <a:srgbClr val="DFDF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9066705" flipV="1">
            <a:off x="2944409" y="1922045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37596" y="2048831"/>
            <a:ext cx="2622884" cy="2400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贰</a:t>
            </a:r>
          </a:p>
        </p:txBody>
      </p:sp>
      <p:sp>
        <p:nvSpPr>
          <p:cNvPr id="10" name="椭圆 9"/>
          <p:cNvSpPr/>
          <p:nvPr/>
        </p:nvSpPr>
        <p:spPr>
          <a:xfrm rot="9066705" flipV="1">
            <a:off x="3210234" y="1824221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9066705" flipV="1">
            <a:off x="3262175" y="4530099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9066705" flipV="1">
            <a:off x="2347774" y="3951600"/>
            <a:ext cx="144000" cy="144000"/>
          </a:xfrm>
          <a:prstGeom prst="ellipse">
            <a:avLst/>
          </a:prstGeom>
          <a:solidFill>
            <a:srgbClr val="DFD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507114" y="4067116"/>
            <a:ext cx="677108" cy="25573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世间安得双全法</a:t>
            </a:r>
            <a:endParaRPr lang="en-US" altLang="zh-CN" sz="1600" spc="600" dirty="0">
              <a:solidFill>
                <a:srgbClr val="AD7C53"/>
              </a:solidFill>
              <a:latin typeface="书体坊向佳红毛笔行书" panose="02010600010101010101" pitchFamily="2" charset="-122"/>
              <a:ea typeface="书体坊向佳红毛笔行书" panose="02010600010101010101" pitchFamily="2" charset="-122"/>
            </a:endParaRPr>
          </a:p>
          <a:p>
            <a:r>
              <a:rPr lang="zh-CN" altLang="en-US" sz="1600" spc="600" dirty="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不负如来不负卿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622165" y="2452412"/>
            <a:ext cx="78352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rgbClr val="AD7C53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defRPr>
            </a:lvl1pPr>
          </a:lstStyle>
          <a:p>
            <a:pPr algn="ctr"/>
            <a:r>
              <a:rPr lang="zh-CN" altLang="en-US" dirty="0"/>
              <a:t>我是雪域最大的</a:t>
            </a:r>
            <a:endParaRPr lang="en-US" altLang="zh-CN" dirty="0"/>
          </a:p>
          <a:p>
            <a:pPr algn="ctr"/>
            <a:r>
              <a:rPr lang="zh-CN" altLang="en-US" dirty="0"/>
              <a:t>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9" grpId="0"/>
      <p:bldP spid="10" grpId="0" animBg="1"/>
      <p:bldP spid="11" grpId="0" animBg="1"/>
      <p:bldP spid="12" grpId="0" animBg="1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29929" y="531294"/>
            <a:ext cx="10132142" cy="461624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37851" y="670900"/>
            <a:ext cx="3508653" cy="47592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300" dirty="0">
                <a:solidFill>
                  <a:srgbClr val="AD7C5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住进布达拉宫，</a:t>
            </a:r>
          </a:p>
          <a:p>
            <a:r>
              <a:rPr lang="zh-CN" altLang="en-US" sz="2400" spc="300" dirty="0">
                <a:solidFill>
                  <a:srgbClr val="AD7C5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我是雪域最大的王。</a:t>
            </a:r>
          </a:p>
          <a:p>
            <a:r>
              <a:rPr lang="zh-CN" altLang="en-US" sz="2400" spc="300" dirty="0">
                <a:solidFill>
                  <a:srgbClr val="AD7C5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流浪在拉萨街头，</a:t>
            </a:r>
          </a:p>
          <a:p>
            <a:r>
              <a:rPr lang="zh-CN" altLang="en-US" sz="2400" spc="300" dirty="0">
                <a:solidFill>
                  <a:srgbClr val="AD7C5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我是世间最美的情郎。</a:t>
            </a:r>
          </a:p>
          <a:p>
            <a:r>
              <a:rPr lang="zh-CN" altLang="en-US" sz="2400" spc="300" dirty="0">
                <a:solidFill>
                  <a:srgbClr val="AD7C5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与玛吉阿米的更传神，</a:t>
            </a:r>
          </a:p>
          <a:p>
            <a:r>
              <a:rPr lang="zh-CN" altLang="en-US" sz="2400" spc="300" dirty="0">
                <a:solidFill>
                  <a:srgbClr val="AD7C5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自恐多情损梵行，</a:t>
            </a:r>
          </a:p>
          <a:p>
            <a:r>
              <a:rPr lang="zh-CN" altLang="en-US" sz="2400" spc="300" dirty="0">
                <a:solidFill>
                  <a:srgbClr val="AD7C5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入山又怕误倾城。</a:t>
            </a:r>
          </a:p>
          <a:p>
            <a:r>
              <a:rPr lang="zh-CN" altLang="en-US" sz="2400" spc="300" dirty="0">
                <a:solidFill>
                  <a:srgbClr val="AD7C5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世间安得双全法，</a:t>
            </a:r>
          </a:p>
          <a:p>
            <a:r>
              <a:rPr lang="zh-CN" altLang="en-US" sz="2400" spc="300" dirty="0">
                <a:solidFill>
                  <a:srgbClr val="AD7C5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不负如来不负卿。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730" y="2649795"/>
            <a:ext cx="4178708" cy="4178708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2" name="半闭框 11"/>
          <p:cNvSpPr/>
          <p:nvPr/>
        </p:nvSpPr>
        <p:spPr>
          <a:xfrm flipV="1">
            <a:off x="914169" y="4557252"/>
            <a:ext cx="707922" cy="707922"/>
          </a:xfrm>
          <a:prstGeom prst="halfFrame">
            <a:avLst>
              <a:gd name="adj1" fmla="val 18889"/>
              <a:gd name="adj2" fmla="val 16667"/>
            </a:avLst>
          </a:prstGeom>
          <a:solidFill>
            <a:srgbClr val="BB9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半闭框 12"/>
          <p:cNvSpPr/>
          <p:nvPr/>
        </p:nvSpPr>
        <p:spPr>
          <a:xfrm flipH="1">
            <a:off x="10559843" y="415413"/>
            <a:ext cx="707922" cy="707922"/>
          </a:xfrm>
          <a:prstGeom prst="halfFrame">
            <a:avLst>
              <a:gd name="adj1" fmla="val 18889"/>
              <a:gd name="adj2" fmla="val 16667"/>
            </a:avLst>
          </a:prstGeom>
          <a:solidFill>
            <a:srgbClr val="BB9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3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3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0"/>
  <p:tag name="LINKREPLAC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Shape"/>
  <p:tag name="SCENESHAPESUBTYPE" val="ScenePicShape"/>
  <p:tag name="SCENESHAPENAME" val="飞入图形"/>
  <p:tag name="LOOPID" val="636495640524217460"/>
  <p:tag name="SCENECOLOR-LINE" val="Color_Theme"/>
  <p:tag name="SCENECOLOR-LINE-VALUE" val="1"/>
  <p:tag name="RESOURCEID" val="636495640524686230"/>
  <p:tag name="SCENEID" val="Unkown"/>
  <p:tag name="SCENELINKIDS" val="69|68|67"/>
  <p:tag name="ANIMSTRING" val="21264867b2f7320994579f5efbb98a26"/>
  <p:tag name="PA" val="v4.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Shape"/>
  <p:tag name="SCENESHAPESUBTYPE" val="ScenePicShape"/>
  <p:tag name="SCENESHAPENAME" val="飞入图形"/>
  <p:tag name="LOOPID" val="636495640524217460"/>
  <p:tag name="SCENECOLOR-LINE" val="Color_Theme"/>
  <p:tag name="SCENECOLOR-LINE-VALUE" val="1"/>
  <p:tag name="RESOURCEID" val="636495640524686230"/>
  <p:tag name="SCENEID" val="Unkown"/>
  <p:tag name="SCENELINKIDS" val="69|68|67"/>
  <p:tag name="ANIMSTRING" val="21264867b2f7320994579f5efbb98a26"/>
  <p:tag name="PA" val="v4.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Shape"/>
  <p:tag name="SCENESHAPESUBTYPE" val="ScenePicShape"/>
  <p:tag name="SCENESHAPENAME" val="飞入图形"/>
  <p:tag name="LOOPID" val="636495640524217460"/>
  <p:tag name="SCENECOLOR-LINE" val="Color_Theme"/>
  <p:tag name="SCENECOLOR-LINE-VALUE" val="1"/>
  <p:tag name="RESOURCEID" val="636495640524686230"/>
  <p:tag name="SCENEID" val="Unkown"/>
  <p:tag name="SCENELINKIDS" val="69|68|67"/>
  <p:tag name="ANIMSTRING" val="21264867b2f7320994579f5efbb98a26"/>
  <p:tag name="PA" val="v4.1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毛笔">
      <a:majorFont>
        <a:latin typeface="Candara"/>
        <a:ea typeface="书体坊向佳红毛笔行书"/>
        <a:cs typeface=""/>
      </a:majorFont>
      <a:minorFont>
        <a:latin typeface="Candara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1530</Words>
  <Application>Microsoft Office PowerPoint</Application>
  <PresentationFormat>宽屏</PresentationFormat>
  <Paragraphs>209</Paragraphs>
  <Slides>26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华文行楷</vt:lpstr>
      <vt:lpstr>华文楷体</vt:lpstr>
      <vt:lpstr>良怀行书</vt:lpstr>
      <vt:lpstr>迷你简书魂</vt:lpstr>
      <vt:lpstr>书体坊向佳红毛笔行书</vt:lpstr>
      <vt:lpstr>宋体</vt:lpstr>
      <vt:lpstr>Arial</vt:lpstr>
      <vt:lpstr>Calibri</vt:lpstr>
      <vt:lpstr>Candara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2017-12-22T04:26:00Z</dcterms:created>
  <dcterms:modified xsi:type="dcterms:W3CDTF">2018-09-28T04:44:28Z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2052-10.1.0.7346</vt:lpwstr>
  </property>
</Properties>
</file>