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sldIdLst>
    <p:sldId id="256" r:id="rId4"/>
    <p:sldId id="257" r:id="rId6"/>
    <p:sldId id="261" r:id="rId7"/>
    <p:sldId id="267" r:id="rId8"/>
    <p:sldId id="269" r:id="rId9"/>
    <p:sldId id="274" r:id="rId10"/>
    <p:sldId id="295" r:id="rId11"/>
    <p:sldId id="275" r:id="rId12"/>
    <p:sldId id="276" r:id="rId13"/>
    <p:sldId id="278" r:id="rId14"/>
    <p:sldId id="296" r:id="rId15"/>
    <p:sldId id="281" r:id="rId16"/>
    <p:sldId id="282" r:id="rId17"/>
    <p:sldId id="297" r:id="rId18"/>
    <p:sldId id="283" r:id="rId19"/>
    <p:sldId id="284" r:id="rId20"/>
    <p:sldId id="285" r:id="rId21"/>
    <p:sldId id="286" r:id="rId22"/>
    <p:sldId id="287" r:id="rId23"/>
    <p:sldId id="288" r:id="rId24"/>
    <p:sldId id="290" r:id="rId25"/>
    <p:sldId id="291" r:id="rId26"/>
    <p:sldId id="292" r:id="rId27"/>
    <p:sldId id="294" r:id="rId28"/>
    <p:sldId id="298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0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C0CA7-B877-4766-8B09-715CDD3CEC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020DF-609D-469D-AA65-D123F325B7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FD5F7-3B0A-4F50-8F0F-BA5E2A8C9F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211333"/>
          <p:cNvPicPr>
            <a:picLocks noChangeAspect="1"/>
          </p:cNvPicPr>
          <p:nvPr userDrawn="1"/>
        </p:nvPicPr>
        <p:blipFill>
          <a:blip r:embed="rId6"/>
          <a:srcRect l="2160" t="2135" r="33843" b="54089"/>
          <a:stretch>
            <a:fillRect/>
          </a:stretch>
        </p:blipFill>
        <p:spPr>
          <a:xfrm>
            <a:off x="-177165" y="-107950"/>
            <a:ext cx="12418695" cy="6988175"/>
          </a:xfrm>
          <a:prstGeom prst="rect">
            <a:avLst/>
          </a:prstGeom>
        </p:spPr>
      </p:pic>
      <p:pic>
        <p:nvPicPr>
          <p:cNvPr id="12" name="图片 11" descr="资源 7113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77165" y="-107950"/>
            <a:ext cx="1136015" cy="1170305"/>
          </a:xfrm>
          <a:prstGeom prst="rect">
            <a:avLst/>
          </a:prstGeom>
        </p:spPr>
      </p:pic>
      <p:pic>
        <p:nvPicPr>
          <p:cNvPr id="8" name="图片 7" descr="资源 111133"/>
          <p:cNvPicPr>
            <a:picLocks noChangeAspect="1"/>
          </p:cNvPicPr>
          <p:nvPr userDrawn="1"/>
        </p:nvPicPr>
        <p:blipFill>
          <a:blip r:embed="rId8"/>
          <a:srcRect r="23649" b="23731"/>
          <a:stretch>
            <a:fillRect/>
          </a:stretch>
        </p:blipFill>
        <p:spPr>
          <a:xfrm>
            <a:off x="10814050" y="3255645"/>
            <a:ext cx="1435100" cy="36347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13.xml"/><Relationship Id="rId15" Type="http://schemas.openxmlformats.org/officeDocument/2006/relationships/slideLayout" Target="../slideLayouts/slideLayout4.xml"/><Relationship Id="rId14" Type="http://schemas.openxmlformats.org/officeDocument/2006/relationships/themeOverride" Target="../theme/themeOverride11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6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21133"/>
          <p:cNvPicPr>
            <a:picLocks noChangeAspect="1"/>
          </p:cNvPicPr>
          <p:nvPr/>
        </p:nvPicPr>
        <p:blipFill>
          <a:blip r:embed="rId1"/>
          <a:srcRect l="2418" t="10278" r="2614" b="25105"/>
          <a:stretch>
            <a:fillRect/>
          </a:stretch>
        </p:blipFill>
        <p:spPr>
          <a:xfrm>
            <a:off x="-7620" y="635"/>
            <a:ext cx="12269470" cy="686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31578" y="75757"/>
            <a:ext cx="499131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215065"/>
                </a:solidFill>
                <a:cs typeface="+mn-ea"/>
                <a:sym typeface="+mn-lt"/>
              </a:rPr>
              <a:t>2018</a:t>
            </a:r>
            <a:endParaRPr lang="en-US" altLang="zh-CN" sz="11500" dirty="0" smtClean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8415" y="1770831"/>
            <a:ext cx="607739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600" b="1" dirty="0" smtClean="0">
                <a:solidFill>
                  <a:srgbClr val="215065"/>
                </a:solidFill>
                <a:cs typeface="+mn-ea"/>
                <a:sym typeface="+mn-lt"/>
              </a:rPr>
              <a:t>圣诞节活动策划</a:t>
            </a:r>
            <a:endParaRPr lang="zh-CN" altLang="zh-CN" sz="6600" b="1" dirty="0" smtClean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0199" y="2808265"/>
            <a:ext cx="4417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15065"/>
                </a:solidFill>
                <a:cs typeface="+mn-ea"/>
                <a:sym typeface="+mn-lt"/>
              </a:rPr>
              <a:t>THE PROFESSIONAL POWERPOINT TEMPLATE</a:t>
            </a:r>
            <a:endParaRPr lang="en-US" altLang="zh-CN" sz="1600" dirty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5270112" y="3411774"/>
            <a:ext cx="199136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：代用名</a:t>
            </a:r>
            <a:endParaRPr lang="zh-CN" altLang="en-US" sz="1600" dirty="0" smtClean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70199" y="3570084"/>
            <a:ext cx="129991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22065" y="3580366"/>
            <a:ext cx="129991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919931" y="3363165"/>
            <a:ext cx="1338608" cy="1338608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096001" y="2566989"/>
            <a:ext cx="1338608" cy="1338608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0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362368" y="1776785"/>
            <a:ext cx="1959856" cy="195985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96003" y="4400253"/>
            <a:ext cx="1781687" cy="1781687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endParaRPr lang="en-GB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endParaRPr lang="en-GB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3933465" y="3337689"/>
            <a:ext cx="1338608" cy="1338608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266355" y="4562179"/>
            <a:ext cx="1005716" cy="1005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7965" hangingPunct="0"/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14134" y="5349962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524213" y="4829900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00587" y="3670176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10666" y="3150113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00587" y="1976844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10666" y="145678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defRPr/>
            </a:pPr>
            <a:r>
              <a:rPr lang="zh-CN" altLang="en-US" sz="227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209387" y="5309324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209390" y="4789261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453227" y="3710816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453230" y="31907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410134" y="2085217"/>
            <a:ext cx="2514292" cy="679683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99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410135" y="1565155"/>
            <a:ext cx="2304215" cy="44254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227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227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211333"/>
          <p:cNvPicPr>
            <a:picLocks noChangeAspect="1"/>
          </p:cNvPicPr>
          <p:nvPr/>
        </p:nvPicPr>
        <p:blipFill>
          <a:blip r:embed="rId1"/>
          <a:srcRect l="2160" t="2135" r="62044" b="21220"/>
          <a:stretch>
            <a:fillRect/>
          </a:stretch>
        </p:blipFill>
        <p:spPr>
          <a:xfrm rot="16200000">
            <a:off x="2622550" y="-2698750"/>
            <a:ext cx="6946265" cy="12235180"/>
          </a:xfrm>
          <a:prstGeom prst="rect">
            <a:avLst/>
          </a:prstGeom>
        </p:spPr>
      </p:pic>
      <p:pic>
        <p:nvPicPr>
          <p:cNvPr id="5" name="图片 4" descr="资源 121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9515" y="-53975"/>
            <a:ext cx="2124075" cy="2527300"/>
          </a:xfrm>
          <a:prstGeom prst="rect">
            <a:avLst/>
          </a:prstGeom>
        </p:spPr>
      </p:pic>
      <p:pic>
        <p:nvPicPr>
          <p:cNvPr id="10" name="图片 9" descr="资源 51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20000">
            <a:off x="9571355" y="3987165"/>
            <a:ext cx="2124075" cy="2530475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550614" y="2001017"/>
            <a:ext cx="5206868" cy="97033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75" kern="1200" spc="1793" baseline="0">
                <a:gradFill flip="none" rotWithShape="1">
                  <a:gsLst>
                    <a:gs pos="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100000">
                      <a:srgbClr val="784D31"/>
                    </a:gs>
                    <a:gs pos="65000">
                      <a:srgbClr val="BF896E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8800" spc="0" dirty="0" smtClean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altLang="zh-CN" sz="8800" spc="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ubtitle 2"/>
          <p:cNvSpPr txBox="1"/>
          <p:nvPr/>
        </p:nvSpPr>
        <p:spPr>
          <a:xfrm>
            <a:off x="864046" y="4101194"/>
            <a:ext cx="4199005" cy="10453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 defTabSz="914400" rtl="0" eaLnBrk="1" latinLnBrk="0" hangingPunct="1">
              <a:lnSpc>
                <a:spcPts val="1580"/>
              </a:lnSpc>
              <a:spcBef>
                <a:spcPts val="0"/>
              </a:spcBef>
              <a:buFont typeface="Arial" panose="020B0604020202020204" pitchFamily="34" charset="0"/>
              <a:buNone/>
              <a:defRPr sz="1055" kern="1200">
                <a:solidFill>
                  <a:srgbClr val="605F73"/>
                </a:solidFill>
                <a:latin typeface="+mn-lt"/>
                <a:ea typeface="+mn-ea"/>
                <a:cs typeface="+mn-cs"/>
              </a:defRPr>
            </a:lvl1pPr>
            <a:lvl2pPr marL="4819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5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53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4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10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306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02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699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The Big </a:t>
            </a: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Oxmox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 advised her not to do so, because there were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thousands of bad Commas, wild Question Marks and devious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Semikoli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, but the Little Blind Text didn’t listen.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3" name="Rectangle 21"/>
          <p:cNvSpPr/>
          <p:nvPr/>
        </p:nvSpPr>
        <p:spPr>
          <a:xfrm>
            <a:off x="230442" y="3133231"/>
            <a:ext cx="5847213" cy="845934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5400">
                <a:noFill/>
              </a:ln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4" name="Text Placeholder 28"/>
          <p:cNvSpPr txBox="1"/>
          <p:nvPr/>
        </p:nvSpPr>
        <p:spPr>
          <a:xfrm>
            <a:off x="448174" y="3295110"/>
            <a:ext cx="5411748" cy="522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3165" b="0" kern="1200" spc="200" baseline="0" dirty="0">
                <a:gradFill flip="none" rotWithShape="1">
                  <a:gsLst>
                    <a:gs pos="0">
                      <a:srgbClr val="58403A"/>
                    </a:gs>
                    <a:gs pos="2000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80000">
                      <a:srgbClr val="784D31"/>
                    </a:gs>
                    <a:gs pos="65000">
                      <a:srgbClr val="BF896E"/>
                    </a:gs>
                    <a:gs pos="100000">
                      <a:srgbClr val="573827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zh-CN" altLang="en-US" sz="240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bldLvl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10615" y="1992852"/>
            <a:ext cx="6467628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297340" y="3152843"/>
            <a:ext cx="5480905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929802" y="4312835"/>
            <a:ext cx="7848441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10615" y="5472827"/>
            <a:ext cx="6467628" cy="0"/>
          </a:xfrm>
          <a:prstGeom prst="line">
            <a:avLst/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89823" y="1819273"/>
            <a:ext cx="1650088" cy="1543180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20%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79775" y="3539094"/>
            <a:ext cx="2004144" cy="1952385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35%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427013" y="2207021"/>
            <a:ext cx="2516831" cy="2451832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55%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07451" y="2838518"/>
            <a:ext cx="1347587" cy="1260277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95">
                <a:cs typeface="+mn-ea"/>
                <a:sym typeface="+mn-lt"/>
              </a:rPr>
              <a:t>10%</a:t>
            </a:r>
            <a:endParaRPr lang="zh-CN" altLang="en-US" sz="1895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49747" y="1356332"/>
            <a:ext cx="4428496" cy="597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49747" y="2546898"/>
            <a:ext cx="4428496" cy="597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49747" y="3666726"/>
            <a:ext cx="4428496" cy="597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49747" y="4803646"/>
            <a:ext cx="4428496" cy="597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33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4371977" y="2317751"/>
            <a:ext cx="3406775" cy="3408363"/>
          </a:xfrm>
          <a:prstGeom prst="ellipse">
            <a:avLst/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SubTitle_4"/>
          <p:cNvSpPr/>
          <p:nvPr>
            <p:custDataLst>
              <p:tags r:id="rId2"/>
            </p:custDataLst>
          </p:nvPr>
        </p:nvSpPr>
        <p:spPr>
          <a:xfrm>
            <a:off x="4498977" y="5230813"/>
            <a:ext cx="1069975" cy="77311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单击此处可编辑内容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7" name="MH_Other_2"/>
          <p:cNvCxnSpPr/>
          <p:nvPr>
            <p:custDataLst>
              <p:tags r:id="rId3"/>
            </p:custDataLst>
          </p:nvPr>
        </p:nvCxnSpPr>
        <p:spPr>
          <a:xfrm>
            <a:off x="4498977" y="5173663"/>
            <a:ext cx="106997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MH_Other_3"/>
          <p:cNvCxnSpPr/>
          <p:nvPr>
            <p:custDataLst>
              <p:tags r:id="rId4"/>
            </p:custDataLst>
          </p:nvPr>
        </p:nvCxnSpPr>
        <p:spPr>
          <a:xfrm>
            <a:off x="6640514" y="5173663"/>
            <a:ext cx="106997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SubTitle_3"/>
          <p:cNvSpPr/>
          <p:nvPr>
            <p:custDataLst>
              <p:tags r:id="rId5"/>
            </p:custDataLst>
          </p:nvPr>
        </p:nvSpPr>
        <p:spPr>
          <a:xfrm>
            <a:off x="6638926" y="5230813"/>
            <a:ext cx="1069975" cy="77311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单击此处可编辑内容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4" name="MH_Other_4"/>
          <p:cNvCxnSpPr/>
          <p:nvPr>
            <p:custDataLst>
              <p:tags r:id="rId6"/>
            </p:custDataLst>
          </p:nvPr>
        </p:nvCxnSpPr>
        <p:spPr>
          <a:xfrm>
            <a:off x="7300914" y="3403600"/>
            <a:ext cx="106997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SubTitle_2"/>
          <p:cNvSpPr/>
          <p:nvPr>
            <p:custDataLst>
              <p:tags r:id="rId7"/>
            </p:custDataLst>
          </p:nvPr>
        </p:nvSpPr>
        <p:spPr>
          <a:xfrm>
            <a:off x="7300914" y="3475039"/>
            <a:ext cx="1069975" cy="77311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单击此处可编辑内容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8" name="MH_Other_5"/>
          <p:cNvCxnSpPr/>
          <p:nvPr>
            <p:custDataLst>
              <p:tags r:id="rId8"/>
            </p:custDataLst>
          </p:nvPr>
        </p:nvCxnSpPr>
        <p:spPr>
          <a:xfrm>
            <a:off x="3779839" y="3419475"/>
            <a:ext cx="106997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SubTitle_5"/>
          <p:cNvSpPr/>
          <p:nvPr>
            <p:custDataLst>
              <p:tags r:id="rId9"/>
            </p:custDataLst>
          </p:nvPr>
        </p:nvSpPr>
        <p:spPr>
          <a:xfrm>
            <a:off x="3779839" y="3475039"/>
            <a:ext cx="1069975" cy="77311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单击此处可编辑内容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2" name="MH_Other_6"/>
          <p:cNvCxnSpPr/>
          <p:nvPr>
            <p:custDataLst>
              <p:tags r:id="rId10"/>
            </p:custDataLst>
          </p:nvPr>
        </p:nvCxnSpPr>
        <p:spPr>
          <a:xfrm>
            <a:off x="5568951" y="1993900"/>
            <a:ext cx="106997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H_SubTitle_1"/>
          <p:cNvSpPr/>
          <p:nvPr>
            <p:custDataLst>
              <p:tags r:id="rId11"/>
            </p:custDataLst>
          </p:nvPr>
        </p:nvSpPr>
        <p:spPr>
          <a:xfrm>
            <a:off x="5568951" y="2060577"/>
            <a:ext cx="1069975" cy="773113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单击此处可编辑内容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MH_Title_1"/>
          <p:cNvSpPr/>
          <p:nvPr>
            <p:custDataLst>
              <p:tags r:id="rId12"/>
            </p:custDataLst>
          </p:nvPr>
        </p:nvSpPr>
        <p:spPr>
          <a:xfrm>
            <a:off x="5112463" y="3058971"/>
            <a:ext cx="1926228" cy="1926228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5" grpId="0" animBg="1"/>
      <p:bldP spid="19" grpId="0" animBg="1"/>
      <p:bldP spid="23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211333"/>
          <p:cNvPicPr>
            <a:picLocks noChangeAspect="1"/>
          </p:cNvPicPr>
          <p:nvPr/>
        </p:nvPicPr>
        <p:blipFill>
          <a:blip r:embed="rId1"/>
          <a:srcRect l="2160" t="2135" r="62044" b="21220"/>
          <a:stretch>
            <a:fillRect/>
          </a:stretch>
        </p:blipFill>
        <p:spPr>
          <a:xfrm rot="16200000">
            <a:off x="2622550" y="-2698750"/>
            <a:ext cx="6946265" cy="12235180"/>
          </a:xfrm>
          <a:prstGeom prst="rect">
            <a:avLst/>
          </a:prstGeom>
        </p:spPr>
      </p:pic>
      <p:pic>
        <p:nvPicPr>
          <p:cNvPr id="5" name="图片 4" descr="资源 121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9515" y="-53975"/>
            <a:ext cx="2124075" cy="2527300"/>
          </a:xfrm>
          <a:prstGeom prst="rect">
            <a:avLst/>
          </a:prstGeom>
        </p:spPr>
      </p:pic>
      <p:pic>
        <p:nvPicPr>
          <p:cNvPr id="10" name="图片 9" descr="资源 51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20000">
            <a:off x="9571355" y="3987165"/>
            <a:ext cx="2124075" cy="2530475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550614" y="2001017"/>
            <a:ext cx="5206868" cy="97033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75" kern="1200" spc="1793" baseline="0">
                <a:gradFill flip="none" rotWithShape="1">
                  <a:gsLst>
                    <a:gs pos="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100000">
                      <a:srgbClr val="784D31"/>
                    </a:gs>
                    <a:gs pos="65000">
                      <a:srgbClr val="BF896E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8800" spc="0" dirty="0" smtClean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US" altLang="zh-CN" sz="8800" spc="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ubtitle 2"/>
          <p:cNvSpPr txBox="1"/>
          <p:nvPr/>
        </p:nvSpPr>
        <p:spPr>
          <a:xfrm>
            <a:off x="864046" y="4101194"/>
            <a:ext cx="4199005" cy="10453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 defTabSz="914400" rtl="0" eaLnBrk="1" latinLnBrk="0" hangingPunct="1">
              <a:lnSpc>
                <a:spcPts val="1580"/>
              </a:lnSpc>
              <a:spcBef>
                <a:spcPts val="0"/>
              </a:spcBef>
              <a:buFont typeface="Arial" panose="020B0604020202020204" pitchFamily="34" charset="0"/>
              <a:buNone/>
              <a:defRPr sz="1055" kern="1200">
                <a:solidFill>
                  <a:srgbClr val="605F73"/>
                </a:solidFill>
                <a:latin typeface="+mn-lt"/>
                <a:ea typeface="+mn-ea"/>
                <a:cs typeface="+mn-cs"/>
              </a:defRPr>
            </a:lvl1pPr>
            <a:lvl2pPr marL="4819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5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53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4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10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306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02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699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The Big </a:t>
            </a: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Oxmox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 advised her not to do so, because there were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thousands of bad Commas, wild Question Marks and devious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Semikoli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, but the Little Blind Text didn’t listen.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3" name="Rectangle 21"/>
          <p:cNvSpPr/>
          <p:nvPr/>
        </p:nvSpPr>
        <p:spPr>
          <a:xfrm>
            <a:off x="230442" y="3133231"/>
            <a:ext cx="5847213" cy="845934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5400">
                <a:noFill/>
              </a:ln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4" name="Text Placeholder 28"/>
          <p:cNvSpPr txBox="1"/>
          <p:nvPr/>
        </p:nvSpPr>
        <p:spPr>
          <a:xfrm>
            <a:off x="448174" y="3295110"/>
            <a:ext cx="5411748" cy="522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3165" b="0" kern="1200" spc="200" baseline="0" dirty="0">
                <a:gradFill flip="none" rotWithShape="1">
                  <a:gsLst>
                    <a:gs pos="0">
                      <a:srgbClr val="58403A"/>
                    </a:gs>
                    <a:gs pos="2000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80000">
                      <a:srgbClr val="784D31"/>
                    </a:gs>
                    <a:gs pos="65000">
                      <a:srgbClr val="BF896E"/>
                    </a:gs>
                    <a:gs pos="100000">
                      <a:srgbClr val="573827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zh-CN" altLang="en-US" sz="240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bldLvl="0" animBg="1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7"/>
          <p:cNvSpPr/>
          <p:nvPr/>
        </p:nvSpPr>
        <p:spPr>
          <a:xfrm flipV="1">
            <a:off x="2544733" y="2815426"/>
            <a:ext cx="2142700" cy="2162943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40" name="等腰三角形 7"/>
          <p:cNvSpPr/>
          <p:nvPr/>
        </p:nvSpPr>
        <p:spPr>
          <a:xfrm flipV="1">
            <a:off x="5812086" y="2563725"/>
            <a:ext cx="1695165" cy="1711180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46" name="等腰三角形 7"/>
          <p:cNvSpPr/>
          <p:nvPr/>
        </p:nvSpPr>
        <p:spPr>
          <a:xfrm flipV="1">
            <a:off x="8557614" y="2280757"/>
            <a:ext cx="1355487" cy="1368295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54729" y="5509817"/>
            <a:ext cx="3529195" cy="369346"/>
          </a:xfrm>
          <a:prstGeom prst="rect">
            <a:avLst/>
          </a:prstGeom>
          <a:noFill/>
          <a:ln>
            <a:noFill/>
          </a:ln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点击添加文字内容，内容简要详尽。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梯形 47"/>
          <p:cNvSpPr/>
          <p:nvPr/>
        </p:nvSpPr>
        <p:spPr>
          <a:xfrm>
            <a:off x="2094161" y="4802273"/>
            <a:ext cx="3095972" cy="281724"/>
          </a:xfrm>
          <a:prstGeom prst="trapezoid">
            <a:avLst>
              <a:gd name="adj" fmla="val 29995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梯形 48"/>
          <p:cNvSpPr/>
          <p:nvPr/>
        </p:nvSpPr>
        <p:spPr>
          <a:xfrm>
            <a:off x="5348163" y="4122503"/>
            <a:ext cx="2616967" cy="238136"/>
          </a:xfrm>
          <a:prstGeom prst="trapezoid">
            <a:avLst>
              <a:gd name="adj" fmla="val 2999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梯形 49"/>
          <p:cNvSpPr/>
          <p:nvPr/>
        </p:nvSpPr>
        <p:spPr>
          <a:xfrm>
            <a:off x="8106401" y="3547452"/>
            <a:ext cx="2227211" cy="202669"/>
          </a:xfrm>
          <a:prstGeom prst="trapezoid">
            <a:avLst>
              <a:gd name="adj" fmla="val 29995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2" tIns="60967" rIns="121932" bIns="60967" rtlCol="0" anchor="ctr"/>
          <a:lstStyle/>
          <a:p>
            <a:pPr algn="ctr"/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2094161" y="5490464"/>
            <a:ext cx="3095972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736837" y="5095476"/>
            <a:ext cx="1679330" cy="410448"/>
          </a:xfrm>
          <a:prstGeom prst="rect">
            <a:avLst/>
          </a:prstGeom>
          <a:noFill/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添加文字标题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218086" y="4688023"/>
            <a:ext cx="2990587" cy="328246"/>
          </a:xfrm>
          <a:prstGeom prst="rect">
            <a:avLst/>
          </a:prstGeom>
          <a:noFill/>
          <a:ln>
            <a:noFill/>
          </a:ln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点击添加文字内容，内容简要详尽。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5360862" y="4687997"/>
            <a:ext cx="261696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837657" y="4365117"/>
            <a:ext cx="1477352" cy="369346"/>
          </a:xfrm>
          <a:prstGeom prst="rect">
            <a:avLst/>
          </a:prstGeom>
          <a:noFill/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036499" y="4039786"/>
            <a:ext cx="2426329" cy="287337"/>
          </a:xfrm>
          <a:prstGeom prst="rect">
            <a:avLst/>
          </a:prstGeom>
          <a:noFill/>
          <a:ln>
            <a:noFill/>
          </a:ln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点击添加文字内容，内容简要详尽。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8106401" y="4051325"/>
            <a:ext cx="222721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8591477" y="3750121"/>
            <a:ext cx="1275373" cy="328246"/>
          </a:xfrm>
          <a:prstGeom prst="rect">
            <a:avLst/>
          </a:prstGeom>
          <a:noFill/>
        </p:spPr>
        <p:txBody>
          <a:bodyPr wrap="none" lIns="121932" tIns="60967" rIns="121932" bIns="60967" rtlCol="0"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添加文字标题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6" grpId="0" animBg="1"/>
      <p:bldP spid="47" grpId="0"/>
      <p:bldP spid="48" grpId="0" animBg="1"/>
      <p:bldP spid="49" grpId="0" animBg="1"/>
      <p:bldP spid="50" grpId="0" animBg="1"/>
      <p:bldP spid="57" grpId="0"/>
      <p:bldP spid="72" grpId="0"/>
      <p:bldP spid="74" grpId="0"/>
      <p:bldP spid="75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3467" y="1947469"/>
            <a:ext cx="2520509" cy="3690705"/>
            <a:chOff x="1719943" y="1460539"/>
            <a:chExt cx="1890486" cy="2768181"/>
          </a:xfrm>
        </p:grpSpPr>
        <p:sp>
          <p:nvSpPr>
            <p:cNvPr id="4" name="矩形 3"/>
            <p:cNvSpPr/>
            <p:nvPr/>
          </p:nvSpPr>
          <p:spPr>
            <a:xfrm>
              <a:off x="1719943" y="3476485"/>
              <a:ext cx="1890486" cy="752235"/>
            </a:xfrm>
            <a:prstGeom prst="rect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64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6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27314" y="1670415"/>
              <a:ext cx="1783115" cy="402040"/>
            </a:xfrm>
            <a:prstGeom prst="rect">
              <a:avLst/>
            </a:prstGeom>
            <a:noFill/>
          </p:spPr>
          <p:txBody>
            <a:bodyPr wrap="square" lIns="95995" tIns="0" rIns="95995" bIns="0" anchor="ctr" anchorCtr="0">
              <a:noAutofit/>
            </a:bodyPr>
            <a:lstStyle/>
            <a:p>
              <a:pPr algn="ctr" defTabSz="1218565">
                <a:lnSpc>
                  <a:spcPct val="150000"/>
                </a:lnSpc>
                <a:defRPr/>
              </a:pPr>
              <a:r>
                <a:rPr lang="zh-CN" altLang="en-US" sz="113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27314" y="1460539"/>
              <a:ext cx="1675744" cy="167907"/>
            </a:xfrm>
            <a:prstGeom prst="rect">
              <a:avLst/>
            </a:prstGeom>
          </p:spPr>
          <p:txBody>
            <a:bodyPr wrap="none" lIns="95995" tIns="0" rIns="95995" bIns="0">
              <a:normAutofit lnSpcReduction="10000"/>
            </a:bodyPr>
            <a:lstStyle/>
            <a:p>
              <a:pPr algn="ctr" defTabSz="1218565"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369144" y="2120821"/>
              <a:ext cx="624691" cy="1377036"/>
              <a:chOff x="5346700" y="1895476"/>
              <a:chExt cx="1825625" cy="4024312"/>
            </a:xfrm>
            <a:solidFill>
              <a:schemeClr val="accent1"/>
            </a:solidFill>
          </p:grpSpPr>
          <p:sp>
            <p:nvSpPr>
              <p:cNvPr id="20" name="任意多边形: 形状 19"/>
              <p:cNvSpPr/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813975" y="1338334"/>
            <a:ext cx="2663660" cy="4299839"/>
            <a:chOff x="3610429" y="1003664"/>
            <a:chExt cx="1997855" cy="3225056"/>
          </a:xfrm>
        </p:grpSpPr>
        <p:sp>
          <p:nvSpPr>
            <p:cNvPr id="5" name="矩形 4"/>
            <p:cNvSpPr/>
            <p:nvPr/>
          </p:nvSpPr>
          <p:spPr>
            <a:xfrm>
              <a:off x="3610429" y="3040981"/>
              <a:ext cx="1890486" cy="1187739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zh-CN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18"/>
            <p:cNvSpPr txBox="1"/>
            <p:nvPr/>
          </p:nvSpPr>
          <p:spPr>
            <a:xfrm>
              <a:off x="3732645" y="1213540"/>
              <a:ext cx="1875639" cy="402040"/>
            </a:xfrm>
            <a:prstGeom prst="rect">
              <a:avLst/>
            </a:prstGeom>
            <a:noFill/>
          </p:spPr>
          <p:txBody>
            <a:bodyPr wrap="square" lIns="95995" tIns="0" rIns="95995" bIns="0" anchor="ctr" anchorCtr="0">
              <a:noAutofit/>
            </a:bodyPr>
            <a:lstStyle/>
            <a:p>
              <a:pPr algn="ctr" defTabSz="1218565">
                <a:lnSpc>
                  <a:spcPct val="150000"/>
                </a:lnSpc>
                <a:defRPr/>
              </a:pPr>
              <a:r>
                <a:rPr lang="zh-CN" altLang="en-US" sz="113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732646" y="1003664"/>
              <a:ext cx="1675744" cy="167907"/>
            </a:xfrm>
            <a:prstGeom prst="rect">
              <a:avLst/>
            </a:prstGeom>
          </p:spPr>
          <p:txBody>
            <a:bodyPr wrap="none" lIns="95995" tIns="0" rIns="95995" bIns="0">
              <a:normAutofit lnSpcReduction="10000"/>
            </a:bodyPr>
            <a:lstStyle/>
            <a:p>
              <a:pPr algn="ctr" defTabSz="1218565"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274476" y="1663947"/>
              <a:ext cx="624691" cy="1377036"/>
              <a:chOff x="5346700" y="1895476"/>
              <a:chExt cx="1825625" cy="4024312"/>
            </a:xfrm>
            <a:solidFill>
              <a:schemeClr val="accent2"/>
            </a:solidFill>
          </p:grpSpPr>
          <p:sp>
            <p:nvSpPr>
              <p:cNvPr id="18" name="任意多边形: 形状 17"/>
              <p:cNvSpPr/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34486" y="1571775"/>
            <a:ext cx="2520509" cy="4066397"/>
            <a:chOff x="5500915" y="1178754"/>
            <a:chExt cx="1890486" cy="3049965"/>
          </a:xfrm>
        </p:grpSpPr>
        <p:sp>
          <p:nvSpPr>
            <p:cNvPr id="6" name="矩形 5"/>
            <p:cNvSpPr/>
            <p:nvPr/>
          </p:nvSpPr>
          <p:spPr>
            <a:xfrm>
              <a:off x="5500915" y="3219141"/>
              <a:ext cx="1890486" cy="1009578"/>
            </a:xfrm>
            <a:prstGeom prst="rect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24"/>
            <p:cNvSpPr txBox="1"/>
            <p:nvPr/>
          </p:nvSpPr>
          <p:spPr>
            <a:xfrm>
              <a:off x="5608284" y="1388630"/>
              <a:ext cx="1783116" cy="402040"/>
            </a:xfrm>
            <a:prstGeom prst="rect">
              <a:avLst/>
            </a:prstGeom>
            <a:noFill/>
          </p:spPr>
          <p:txBody>
            <a:bodyPr wrap="square" lIns="95995" tIns="0" rIns="95995" bIns="0" anchor="ctr" anchorCtr="0">
              <a:noAutofit/>
            </a:bodyPr>
            <a:lstStyle/>
            <a:p>
              <a:pPr algn="ctr" defTabSz="1218565">
                <a:lnSpc>
                  <a:spcPct val="120000"/>
                </a:lnSpc>
                <a:defRPr/>
              </a:pPr>
              <a:r>
                <a:rPr lang="zh-CN" altLang="en-US" sz="113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608285" y="1178754"/>
              <a:ext cx="1675744" cy="167907"/>
            </a:xfrm>
            <a:prstGeom prst="rect">
              <a:avLst/>
            </a:prstGeom>
          </p:spPr>
          <p:txBody>
            <a:bodyPr wrap="none" lIns="95995" tIns="0" rIns="95995" bIns="0">
              <a:normAutofit lnSpcReduction="10000"/>
            </a:bodyPr>
            <a:lstStyle/>
            <a:p>
              <a:pPr algn="ctr" defTabSz="1218565"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50115" y="1839037"/>
              <a:ext cx="624691" cy="1377036"/>
              <a:chOff x="5346700" y="1895476"/>
              <a:chExt cx="1825625" cy="4024312"/>
            </a:xfrm>
            <a:solidFill>
              <a:schemeClr val="accent4"/>
            </a:solidFill>
          </p:grpSpPr>
          <p:sp>
            <p:nvSpPr>
              <p:cNvPr id="16" name="任意多边形: 形状 15"/>
              <p:cNvSpPr/>
              <p:nvPr/>
            </p:nvSpPr>
            <p:spPr bwMode="auto">
              <a:xfrm>
                <a:off x="5829300" y="1895476"/>
                <a:ext cx="839788" cy="836613"/>
              </a:xfrm>
              <a:custGeom>
                <a:avLst/>
                <a:gdLst>
                  <a:gd name="T0" fmla="*/ 82 w 82"/>
                  <a:gd name="T1" fmla="*/ 41 h 82"/>
                  <a:gd name="T2" fmla="*/ 41 w 82"/>
                  <a:gd name="T3" fmla="*/ 82 h 82"/>
                  <a:gd name="T4" fmla="*/ 0 w 82"/>
                  <a:gd name="T5" fmla="*/ 41 h 82"/>
                  <a:gd name="T6" fmla="*/ 41 w 82"/>
                  <a:gd name="T7" fmla="*/ 0 h 82"/>
                  <a:gd name="T8" fmla="*/ 82 w 82"/>
                  <a:gd name="T9" fmla="*/ 41 h 82"/>
                  <a:gd name="T10" fmla="*/ 82 w 82"/>
                  <a:gd name="T11" fmla="*/ 41 h 82"/>
                  <a:gd name="T12" fmla="*/ 82 w 82"/>
                  <a:gd name="T13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82">
                    <a:moveTo>
                      <a:pt x="82" y="41"/>
                    </a:moveTo>
                    <a:cubicBezTo>
                      <a:pt x="82" y="63"/>
                      <a:pt x="63" y="82"/>
                      <a:pt x="41" y="82"/>
                    </a:cubicBezTo>
                    <a:cubicBezTo>
                      <a:pt x="18" y="82"/>
                      <a:pt x="0" y="63"/>
                      <a:pt x="0" y="41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3" y="0"/>
                      <a:pt x="82" y="18"/>
                      <a:pt x="82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1"/>
                      <a:pt x="82" y="41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 bwMode="auto">
              <a:xfrm>
                <a:off x="5346700" y="2119313"/>
                <a:ext cx="1825625" cy="3800475"/>
              </a:xfrm>
              <a:custGeom>
                <a:avLst/>
                <a:gdLst>
                  <a:gd name="T0" fmla="*/ 174 w 178"/>
                  <a:gd name="T1" fmla="*/ 15 h 372"/>
                  <a:gd name="T2" fmla="*/ 156 w 178"/>
                  <a:gd name="T3" fmla="*/ 2 h 372"/>
                  <a:gd name="T4" fmla="*/ 143 w 178"/>
                  <a:gd name="T5" fmla="*/ 19 h 372"/>
                  <a:gd name="T6" fmla="*/ 112 w 178"/>
                  <a:gd name="T7" fmla="*/ 68 h 372"/>
                  <a:gd name="T8" fmla="*/ 98 w 178"/>
                  <a:gd name="T9" fmla="*/ 62 h 372"/>
                  <a:gd name="T10" fmla="*/ 88 w 178"/>
                  <a:gd name="T11" fmla="*/ 72 h 372"/>
                  <a:gd name="T12" fmla="*/ 78 w 178"/>
                  <a:gd name="T13" fmla="*/ 62 h 372"/>
                  <a:gd name="T14" fmla="*/ 78 w 178"/>
                  <a:gd name="T15" fmla="*/ 62 h 372"/>
                  <a:gd name="T16" fmla="*/ 65 w 178"/>
                  <a:gd name="T17" fmla="*/ 67 h 372"/>
                  <a:gd name="T18" fmla="*/ 35 w 178"/>
                  <a:gd name="T19" fmla="*/ 19 h 372"/>
                  <a:gd name="T20" fmla="*/ 22 w 178"/>
                  <a:gd name="T21" fmla="*/ 2 h 372"/>
                  <a:gd name="T22" fmla="*/ 4 w 178"/>
                  <a:gd name="T23" fmla="*/ 15 h 372"/>
                  <a:gd name="T24" fmla="*/ 47 w 178"/>
                  <a:gd name="T25" fmla="*/ 93 h 372"/>
                  <a:gd name="T26" fmla="*/ 46 w 178"/>
                  <a:gd name="T27" fmla="*/ 97 h 372"/>
                  <a:gd name="T28" fmla="*/ 46 w 178"/>
                  <a:gd name="T29" fmla="*/ 187 h 372"/>
                  <a:gd name="T30" fmla="*/ 49 w 178"/>
                  <a:gd name="T31" fmla="*/ 199 h 372"/>
                  <a:gd name="T32" fmla="*/ 48 w 178"/>
                  <a:gd name="T33" fmla="*/ 202 h 372"/>
                  <a:gd name="T34" fmla="*/ 48 w 178"/>
                  <a:gd name="T35" fmla="*/ 353 h 372"/>
                  <a:gd name="T36" fmla="*/ 67 w 178"/>
                  <a:gd name="T37" fmla="*/ 372 h 372"/>
                  <a:gd name="T38" fmla="*/ 86 w 178"/>
                  <a:gd name="T39" fmla="*/ 353 h 372"/>
                  <a:gd name="T40" fmla="*/ 86 w 178"/>
                  <a:gd name="T41" fmla="*/ 223 h 372"/>
                  <a:gd name="T42" fmla="*/ 88 w 178"/>
                  <a:gd name="T43" fmla="*/ 223 h 372"/>
                  <a:gd name="T44" fmla="*/ 88 w 178"/>
                  <a:gd name="T45" fmla="*/ 223 h 372"/>
                  <a:gd name="T46" fmla="*/ 88 w 178"/>
                  <a:gd name="T47" fmla="*/ 353 h 372"/>
                  <a:gd name="T48" fmla="*/ 107 w 178"/>
                  <a:gd name="T49" fmla="*/ 372 h 372"/>
                  <a:gd name="T50" fmla="*/ 126 w 178"/>
                  <a:gd name="T51" fmla="*/ 353 h 372"/>
                  <a:gd name="T52" fmla="*/ 126 w 178"/>
                  <a:gd name="T53" fmla="*/ 203 h 372"/>
                  <a:gd name="T54" fmla="*/ 130 w 178"/>
                  <a:gd name="T55" fmla="*/ 187 h 372"/>
                  <a:gd name="T56" fmla="*/ 130 w 178"/>
                  <a:gd name="T57" fmla="*/ 97 h 372"/>
                  <a:gd name="T58" fmla="*/ 129 w 178"/>
                  <a:gd name="T59" fmla="*/ 94 h 372"/>
                  <a:gd name="T60" fmla="*/ 131 w 178"/>
                  <a:gd name="T61" fmla="*/ 93 h 372"/>
                  <a:gd name="T62" fmla="*/ 174 w 178"/>
                  <a:gd name="T63" fmla="*/ 15 h 372"/>
                  <a:gd name="T64" fmla="*/ 88 w 178"/>
                  <a:gd name="T65" fmla="*/ 153 h 372"/>
                  <a:gd name="T66" fmla="*/ 88 w 178"/>
                  <a:gd name="T67" fmla="*/ 153 h 372"/>
                  <a:gd name="T68" fmla="*/ 78 w 178"/>
                  <a:gd name="T69" fmla="*/ 139 h 372"/>
                  <a:gd name="T70" fmla="*/ 86 w 178"/>
                  <a:gd name="T71" fmla="*/ 88 h 372"/>
                  <a:gd name="T72" fmla="*/ 87 w 178"/>
                  <a:gd name="T73" fmla="*/ 82 h 372"/>
                  <a:gd name="T74" fmla="*/ 88 w 178"/>
                  <a:gd name="T75" fmla="*/ 74 h 372"/>
                  <a:gd name="T76" fmla="*/ 88 w 178"/>
                  <a:gd name="T77" fmla="*/ 74 h 372"/>
                  <a:gd name="T78" fmla="*/ 98 w 178"/>
                  <a:gd name="T79" fmla="*/ 139 h 372"/>
                  <a:gd name="T80" fmla="*/ 88 w 178"/>
                  <a:gd name="T81" fmla="*/ 153 h 372"/>
                  <a:gd name="T82" fmla="*/ 88 w 178"/>
                  <a:gd name="T83" fmla="*/ 153 h 372"/>
                  <a:gd name="T84" fmla="*/ 88 w 178"/>
                  <a:gd name="T85" fmla="*/ 15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372">
                    <a:moveTo>
                      <a:pt x="174" y="15"/>
                    </a:moveTo>
                    <a:cubicBezTo>
                      <a:pt x="173" y="6"/>
                      <a:pt x="165" y="0"/>
                      <a:pt x="156" y="2"/>
                    </a:cubicBezTo>
                    <a:cubicBezTo>
                      <a:pt x="147" y="3"/>
                      <a:pt x="141" y="11"/>
                      <a:pt x="143" y="19"/>
                    </a:cubicBezTo>
                    <a:cubicBezTo>
                      <a:pt x="145" y="34"/>
                      <a:pt x="122" y="63"/>
                      <a:pt x="112" y="68"/>
                    </a:cubicBezTo>
                    <a:cubicBezTo>
                      <a:pt x="107" y="65"/>
                      <a:pt x="103" y="63"/>
                      <a:pt x="98" y="6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4" y="63"/>
                      <a:pt x="69" y="65"/>
                      <a:pt x="65" y="67"/>
                    </a:cubicBezTo>
                    <a:cubicBezTo>
                      <a:pt x="55" y="61"/>
                      <a:pt x="33" y="34"/>
                      <a:pt x="35" y="19"/>
                    </a:cubicBezTo>
                    <a:cubicBezTo>
                      <a:pt x="36" y="11"/>
                      <a:pt x="30" y="3"/>
                      <a:pt x="22" y="2"/>
                    </a:cubicBezTo>
                    <a:cubicBezTo>
                      <a:pt x="13" y="0"/>
                      <a:pt x="5" y="6"/>
                      <a:pt x="4" y="15"/>
                    </a:cubicBezTo>
                    <a:cubicBezTo>
                      <a:pt x="0" y="43"/>
                      <a:pt x="26" y="79"/>
                      <a:pt x="47" y="93"/>
                    </a:cubicBezTo>
                    <a:cubicBezTo>
                      <a:pt x="46" y="94"/>
                      <a:pt x="46" y="96"/>
                      <a:pt x="46" y="97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92"/>
                      <a:pt x="47" y="196"/>
                      <a:pt x="49" y="199"/>
                    </a:cubicBezTo>
                    <a:cubicBezTo>
                      <a:pt x="48" y="200"/>
                      <a:pt x="48" y="201"/>
                      <a:pt x="48" y="202"/>
                    </a:cubicBezTo>
                    <a:cubicBezTo>
                      <a:pt x="48" y="353"/>
                      <a:pt x="48" y="353"/>
                      <a:pt x="48" y="353"/>
                    </a:cubicBezTo>
                    <a:cubicBezTo>
                      <a:pt x="48" y="364"/>
                      <a:pt x="57" y="372"/>
                      <a:pt x="67" y="372"/>
                    </a:cubicBezTo>
                    <a:cubicBezTo>
                      <a:pt x="77" y="372"/>
                      <a:pt x="86" y="364"/>
                      <a:pt x="86" y="353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3"/>
                      <a:pt x="87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353"/>
                      <a:pt x="88" y="353"/>
                      <a:pt x="88" y="353"/>
                    </a:cubicBezTo>
                    <a:cubicBezTo>
                      <a:pt x="88" y="364"/>
                      <a:pt x="97" y="372"/>
                      <a:pt x="107" y="372"/>
                    </a:cubicBezTo>
                    <a:cubicBezTo>
                      <a:pt x="117" y="372"/>
                      <a:pt x="126" y="364"/>
                      <a:pt x="126" y="353"/>
                    </a:cubicBezTo>
                    <a:cubicBezTo>
                      <a:pt x="126" y="203"/>
                      <a:pt x="126" y="203"/>
                      <a:pt x="126" y="203"/>
                    </a:cubicBezTo>
                    <a:cubicBezTo>
                      <a:pt x="128" y="198"/>
                      <a:pt x="130" y="193"/>
                      <a:pt x="130" y="18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30" y="96"/>
                      <a:pt x="130" y="95"/>
                      <a:pt x="129" y="94"/>
                    </a:cubicBezTo>
                    <a:cubicBezTo>
                      <a:pt x="130" y="93"/>
                      <a:pt x="130" y="93"/>
                      <a:pt x="131" y="93"/>
                    </a:cubicBezTo>
                    <a:cubicBezTo>
                      <a:pt x="152" y="79"/>
                      <a:pt x="178" y="43"/>
                      <a:pt x="174" y="15"/>
                    </a:cubicBez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6"/>
                      <a:pt x="87" y="84"/>
                      <a:pt x="87" y="82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98" y="139"/>
                      <a:pt x="98" y="139"/>
                      <a:pt x="98" y="139"/>
                    </a:cubicBezTo>
                    <a:lnTo>
                      <a:pt x="88" y="153"/>
                    </a:lnTo>
                    <a:close/>
                    <a:moveTo>
                      <a:pt x="88" y="153"/>
                    </a:moveTo>
                    <a:cubicBezTo>
                      <a:pt x="88" y="153"/>
                      <a:pt x="88" y="153"/>
                      <a:pt x="88" y="15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1462556" y="1786405"/>
            <a:ext cx="4028664" cy="4027207"/>
            <a:chOff x="1063124" y="1429779"/>
            <a:chExt cx="4513613" cy="4513613"/>
          </a:xfrm>
        </p:grpSpPr>
        <p:sp>
          <p:nvSpPr>
            <p:cNvPr id="25" name="Freeform 8"/>
            <p:cNvSpPr/>
            <p:nvPr/>
          </p:nvSpPr>
          <p:spPr>
            <a:xfrm>
              <a:off x="2067860" y="2434515"/>
              <a:ext cx="2504140" cy="2504140"/>
            </a:xfrm>
            <a:custGeom>
              <a:avLst/>
              <a:gdLst>
                <a:gd name="connsiteX0" fmla="*/ 0 w 2504140"/>
                <a:gd name="connsiteY0" fmla="*/ 1252070 h 2504140"/>
                <a:gd name="connsiteX1" fmla="*/ 1252070 w 2504140"/>
                <a:gd name="connsiteY1" fmla="*/ 0 h 2504140"/>
                <a:gd name="connsiteX2" fmla="*/ 2504140 w 2504140"/>
                <a:gd name="connsiteY2" fmla="*/ 1252070 h 2504140"/>
                <a:gd name="connsiteX3" fmla="*/ 1252070 w 2504140"/>
                <a:gd name="connsiteY3" fmla="*/ 2504140 h 2504140"/>
                <a:gd name="connsiteX4" fmla="*/ 0 w 2504140"/>
                <a:gd name="connsiteY4" fmla="*/ 1252070 h 250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140" h="2504140">
                  <a:moveTo>
                    <a:pt x="0" y="1252070"/>
                  </a:moveTo>
                  <a:cubicBezTo>
                    <a:pt x="0" y="560571"/>
                    <a:pt x="560571" y="0"/>
                    <a:pt x="1252070" y="0"/>
                  </a:cubicBezTo>
                  <a:cubicBezTo>
                    <a:pt x="1943569" y="0"/>
                    <a:pt x="2504140" y="560571"/>
                    <a:pt x="2504140" y="1252070"/>
                  </a:cubicBezTo>
                  <a:cubicBezTo>
                    <a:pt x="2504140" y="1943569"/>
                    <a:pt x="1943569" y="2504140"/>
                    <a:pt x="1252070" y="2504140"/>
                  </a:cubicBezTo>
                  <a:cubicBezTo>
                    <a:pt x="560571" y="2504140"/>
                    <a:pt x="0" y="1943569"/>
                    <a:pt x="0" y="1252070"/>
                  </a:cubicBezTo>
                  <a:close/>
                </a:path>
              </a:pathLst>
            </a:custGeom>
            <a:solidFill>
              <a:schemeClr val="accent1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83791" tIns="583791" rIns="583791" bIns="583791" numCol="1" spcCol="1270" anchor="ctr" anchorCtr="0">
              <a:noAutofit/>
            </a:bodyPr>
            <a:lstStyle/>
            <a:p>
              <a:pPr algn="ctr" defTabSz="2489200">
                <a:lnSpc>
                  <a:spcPct val="90000"/>
                </a:lnSpc>
                <a:spcAft>
                  <a:spcPct val="35000"/>
                </a:spcAft>
              </a:pPr>
              <a:endParaRPr lang="en-US" sz="5465" dirty="0">
                <a:cs typeface="+mn-ea"/>
                <a:sym typeface="+mn-lt"/>
              </a:endParaRPr>
            </a:p>
          </p:txBody>
        </p:sp>
        <p:sp>
          <p:nvSpPr>
            <p:cNvPr id="26" name="Freeform 9"/>
            <p:cNvSpPr/>
            <p:nvPr/>
          </p:nvSpPr>
          <p:spPr>
            <a:xfrm>
              <a:off x="2693895" y="1429779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1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/>
            <p:nvPr/>
          </p:nvSpPr>
          <p:spPr>
            <a:xfrm>
              <a:off x="4324667" y="3060550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2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"/>
            <p:cNvSpPr/>
            <p:nvPr/>
          </p:nvSpPr>
          <p:spPr>
            <a:xfrm>
              <a:off x="2693895" y="4691322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3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2"/>
            <p:cNvSpPr/>
            <p:nvPr/>
          </p:nvSpPr>
          <p:spPr>
            <a:xfrm>
              <a:off x="1063124" y="3060550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4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1895" tIns="291895" rIns="291895" bIns="291895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78"/>
            <p:cNvSpPr txBox="1"/>
            <p:nvPr/>
          </p:nvSpPr>
          <p:spPr>
            <a:xfrm>
              <a:off x="2335762" y="3040254"/>
              <a:ext cx="1968335" cy="132194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EXCLUSIVE 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Sed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ut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perspiciatis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unde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omnis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iste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natus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error sit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voluptatem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accusantium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do</a:t>
              </a:r>
              <a:r>
                <a:rPr lang="zh-CN" altLang="en-US" sz="935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que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laudantium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totam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 rem </a:t>
              </a:r>
              <a:r>
                <a:rPr lang="en-US" sz="935" dirty="0" err="1">
                  <a:solidFill>
                    <a:schemeClr val="bg1"/>
                  </a:solidFill>
                  <a:cs typeface="+mn-ea"/>
                  <a:sym typeface="+mn-lt"/>
                </a:rPr>
                <a:t>aperiam</a:t>
              </a:r>
              <a:r>
                <a:rPr lang="en-US" sz="935" dirty="0">
                  <a:solidFill>
                    <a:schemeClr val="bg1"/>
                  </a:solidFill>
                  <a:cs typeface="+mn-ea"/>
                  <a:sym typeface="+mn-lt"/>
                </a:rPr>
                <a:t>,. </a:t>
              </a:r>
              <a:endParaRPr lang="en-US" sz="9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54"/>
          <p:cNvSpPr txBox="1"/>
          <p:nvPr/>
        </p:nvSpPr>
        <p:spPr>
          <a:xfrm>
            <a:off x="6243973" y="2249791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id-ID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19"/>
          <p:cNvSpPr/>
          <p:nvPr/>
        </p:nvSpPr>
        <p:spPr>
          <a:xfrm>
            <a:off x="6725125" y="2332198"/>
            <a:ext cx="3925620" cy="571163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56"/>
          <p:cNvSpPr txBox="1"/>
          <p:nvPr/>
        </p:nvSpPr>
        <p:spPr>
          <a:xfrm>
            <a:off x="6243973" y="3066693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19"/>
          <p:cNvSpPr/>
          <p:nvPr/>
        </p:nvSpPr>
        <p:spPr>
          <a:xfrm>
            <a:off x="6725125" y="3149100"/>
            <a:ext cx="3925620" cy="571163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58"/>
          <p:cNvSpPr txBox="1"/>
          <p:nvPr/>
        </p:nvSpPr>
        <p:spPr>
          <a:xfrm>
            <a:off x="6243973" y="3897421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19"/>
          <p:cNvSpPr/>
          <p:nvPr/>
        </p:nvSpPr>
        <p:spPr>
          <a:xfrm>
            <a:off x="6725125" y="3979826"/>
            <a:ext cx="3925620" cy="571163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391368" y="3071981"/>
            <a:ext cx="4259371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391368" y="3838416"/>
            <a:ext cx="4259371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58"/>
          <p:cNvSpPr txBox="1"/>
          <p:nvPr/>
        </p:nvSpPr>
        <p:spPr>
          <a:xfrm>
            <a:off x="6243973" y="4739017"/>
            <a:ext cx="553703" cy="706777"/>
          </a:xfrm>
          <a:prstGeom prst="rect">
            <a:avLst/>
          </a:prstGeom>
          <a:noFill/>
        </p:spPr>
        <p:txBody>
          <a:bodyPr wrap="square" lIns="49637" tIns="24819" rIns="49637" bIns="24819" rtlCol="0">
            <a:spAutoFit/>
          </a:bodyPr>
          <a:lstStyle/>
          <a:p>
            <a:r>
              <a:rPr lang="en-US" sz="42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4.</a:t>
            </a:r>
            <a:endParaRPr lang="id-ID" sz="42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 19"/>
          <p:cNvSpPr/>
          <p:nvPr/>
        </p:nvSpPr>
        <p:spPr>
          <a:xfrm>
            <a:off x="6725125" y="4843722"/>
            <a:ext cx="3925620" cy="571163"/>
          </a:xfrm>
          <a:prstGeom prst="rect">
            <a:avLst/>
          </a:prstGeom>
        </p:spPr>
        <p:txBody>
          <a:bodyPr wrap="square" lIns="49637" tIns="24819" rIns="49637" bIns="248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391368" y="4680012"/>
            <a:ext cx="4259371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/>
          <p:cNvSpPr>
            <a:spLocks noChangeAspect="1"/>
          </p:cNvSpPr>
          <p:nvPr/>
        </p:nvSpPr>
        <p:spPr>
          <a:xfrm rot="10800000" flipH="1">
            <a:off x="5128244" y="2321960"/>
            <a:ext cx="1119081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9" name="六边形 8"/>
          <p:cNvSpPr>
            <a:spLocks noChangeAspect="1"/>
          </p:cNvSpPr>
          <p:nvPr/>
        </p:nvSpPr>
        <p:spPr>
          <a:xfrm rot="10800000">
            <a:off x="2160931" y="2286188"/>
            <a:ext cx="2921524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六边形 9"/>
          <p:cNvSpPr>
            <a:spLocks noChangeAspect="1"/>
          </p:cNvSpPr>
          <p:nvPr/>
        </p:nvSpPr>
        <p:spPr>
          <a:xfrm rot="10800000" flipH="1">
            <a:off x="5128242" y="3413914"/>
            <a:ext cx="1119081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六边形 11"/>
          <p:cNvSpPr>
            <a:spLocks noChangeAspect="1"/>
          </p:cNvSpPr>
          <p:nvPr/>
        </p:nvSpPr>
        <p:spPr>
          <a:xfrm rot="10800000">
            <a:off x="2160931" y="3380756"/>
            <a:ext cx="2921524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六边形 12"/>
          <p:cNvSpPr>
            <a:spLocks noChangeAspect="1"/>
          </p:cNvSpPr>
          <p:nvPr/>
        </p:nvSpPr>
        <p:spPr>
          <a:xfrm rot="10800000" flipH="1">
            <a:off x="5128241" y="4505869"/>
            <a:ext cx="1119081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>
            <a:off x="2160933" y="4472709"/>
            <a:ext cx="2921524" cy="964377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" name="组合 14"/>
          <p:cNvGrpSpPr>
            <a:grpSpLocks noChangeAspect="1"/>
          </p:cNvGrpSpPr>
          <p:nvPr/>
        </p:nvGrpSpPr>
        <p:grpSpPr>
          <a:xfrm flipH="1">
            <a:off x="5471101" y="3792375"/>
            <a:ext cx="433369" cy="329159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5"/>
          <p:cNvGrpSpPr/>
          <p:nvPr/>
        </p:nvGrpSpPr>
        <p:grpSpPr>
          <a:xfrm flipH="1">
            <a:off x="5513481" y="2677970"/>
            <a:ext cx="348600" cy="33327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24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6"/>
          <p:cNvGrpSpPr>
            <a:grpSpLocks noChangeAspect="1"/>
          </p:cNvGrpSpPr>
          <p:nvPr/>
        </p:nvGrpSpPr>
        <p:grpSpPr>
          <a:xfrm flipH="1">
            <a:off x="5494339" y="4800818"/>
            <a:ext cx="340507" cy="384981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21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 flipH="1">
            <a:off x="2362911" y="2382323"/>
            <a:ext cx="2789560" cy="1056962"/>
          </a:xfrm>
          <a:prstGeom prst="rect">
            <a:avLst/>
          </a:prstGeom>
          <a:noFill/>
          <a:effectLst/>
        </p:spPr>
        <p:txBody>
          <a:bodyPr wrap="none" lIns="91447" tIns="45723" rIns="91447" bIns="45723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 </a:t>
            </a:r>
            <a:r>
              <a:rPr lang="en-US" altLang="zh-CN" sz="1465" b="1" dirty="0">
                <a:solidFill>
                  <a:schemeClr val="bg1"/>
                </a:solidFill>
                <a:cs typeface="+mn-ea"/>
                <a:sym typeface="+mn-lt"/>
              </a:rPr>
              <a:t>MORE  THAN  TEMPLATE</a:t>
            </a:r>
            <a:endParaRPr lang="en-US" altLang="zh-CN" sz="1465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Click here to add  you to the Center of the  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narrative thought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2408698" y="3442965"/>
            <a:ext cx="2789560" cy="1056962"/>
          </a:xfrm>
          <a:prstGeom prst="rect">
            <a:avLst/>
          </a:prstGeom>
          <a:noFill/>
          <a:effectLst/>
        </p:spPr>
        <p:txBody>
          <a:bodyPr wrap="none" lIns="91447" tIns="45723" rIns="91447" bIns="45723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 </a:t>
            </a:r>
            <a:r>
              <a:rPr lang="en-US" altLang="zh-CN" sz="1465" b="1" dirty="0">
                <a:solidFill>
                  <a:schemeClr val="bg1"/>
                </a:solidFill>
                <a:cs typeface="+mn-ea"/>
                <a:sym typeface="+mn-lt"/>
              </a:rPr>
              <a:t>MORE  THAN  TEMPLATE</a:t>
            </a:r>
            <a:endParaRPr lang="en-US" altLang="zh-CN" sz="1465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Click here to add  you to the Center of the  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narrative thought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4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2414478" y="4601379"/>
            <a:ext cx="2789560" cy="995407"/>
          </a:xfrm>
          <a:prstGeom prst="rect">
            <a:avLst/>
          </a:prstGeom>
          <a:noFill/>
          <a:effectLst/>
        </p:spPr>
        <p:txBody>
          <a:bodyPr wrap="none" lIns="91447" tIns="45723" rIns="91447" bIns="45723" rtlCol="0">
            <a:spAutoFit/>
          </a:bodyPr>
          <a:lstStyle/>
          <a:p>
            <a:r>
              <a:rPr lang="en-US" altLang="zh-CN" sz="1465" b="1" dirty="0">
                <a:solidFill>
                  <a:schemeClr val="bg1"/>
                </a:solidFill>
                <a:cs typeface="+mn-ea"/>
                <a:sym typeface="+mn-lt"/>
              </a:rPr>
              <a:t>   MORE  THAN  TEMPLATE</a:t>
            </a:r>
            <a:endParaRPr lang="en-US" altLang="zh-CN" sz="1465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Click here to add  you to the Center of the  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narrative thought</a:t>
            </a:r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065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val 20"/>
          <p:cNvSpPr/>
          <p:nvPr/>
        </p:nvSpPr>
        <p:spPr>
          <a:xfrm>
            <a:off x="6482977" y="2602483"/>
            <a:ext cx="366871" cy="3667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2"/>
          <p:cNvSpPr txBox="1"/>
          <p:nvPr/>
        </p:nvSpPr>
        <p:spPr>
          <a:xfrm>
            <a:off x="6952652" y="2473865"/>
            <a:ext cx="3801625" cy="769447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图片方案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val 23"/>
          <p:cNvSpPr/>
          <p:nvPr/>
        </p:nvSpPr>
        <p:spPr>
          <a:xfrm>
            <a:off x="6482978" y="3668689"/>
            <a:ext cx="366871" cy="3667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6952652" y="3544355"/>
            <a:ext cx="3801625" cy="769447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视频方案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Oval 23"/>
          <p:cNvSpPr/>
          <p:nvPr/>
        </p:nvSpPr>
        <p:spPr>
          <a:xfrm>
            <a:off x="6482978" y="4781453"/>
            <a:ext cx="366871" cy="3667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7" tIns="45723" rIns="91447" bIns="45723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6952652" y="4657116"/>
            <a:ext cx="3801625" cy="769447"/>
          </a:xfrm>
          <a:prstGeom prst="rect">
            <a:avLst/>
          </a:prstGeom>
          <a:noFill/>
        </p:spPr>
        <p:txBody>
          <a:bodyPr wrap="square" lIns="91447" tIns="45723" rIns="91447" bIns="45723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视频方案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8" grpId="0"/>
      <p:bldP spid="19" grpId="0"/>
      <p:bldP spid="20" grpId="0"/>
      <p:bldP spid="28" grpId="0" animBg="1"/>
      <p:bldP spid="29" grpId="0"/>
      <p:bldP spid="30" grpId="0" animBg="1"/>
      <p:bldP spid="31" grpId="0"/>
      <p:bldP spid="32" grpId="0" animBg="1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8827743" y="2617054"/>
            <a:ext cx="834691" cy="834948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678656" y="2617054"/>
            <a:ext cx="834691" cy="834948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529568" y="2617054"/>
            <a:ext cx="834691" cy="83494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36902" y="3830197"/>
            <a:ext cx="2698261" cy="111400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2400" dirty="0">
              <a:cs typeface="+mn-ea"/>
              <a:sym typeface="+mn-lt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08294" y="3830194"/>
            <a:ext cx="2639479" cy="99102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7F7F7F"/>
              </a:solidFill>
              <a:cs typeface="+mn-ea"/>
              <a:sym typeface="+mn-lt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19641" y="3908906"/>
            <a:ext cx="2735460" cy="99102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7F7F7F"/>
              </a:solidFill>
              <a:cs typeface="+mn-ea"/>
              <a:sym typeface="+mn-lt"/>
            </a:endParaRPr>
          </a:p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211333"/>
          <p:cNvPicPr>
            <a:picLocks noChangeAspect="1"/>
          </p:cNvPicPr>
          <p:nvPr/>
        </p:nvPicPr>
        <p:blipFill>
          <a:blip r:embed="rId1"/>
          <a:srcRect l="2160" t="2135" r="62044" b="21220"/>
          <a:stretch>
            <a:fillRect/>
          </a:stretch>
        </p:blipFill>
        <p:spPr>
          <a:xfrm rot="5400000">
            <a:off x="2622550" y="-2698750"/>
            <a:ext cx="6946265" cy="12235180"/>
          </a:xfrm>
          <a:prstGeom prst="rect">
            <a:avLst/>
          </a:prstGeom>
        </p:spPr>
      </p:pic>
      <p:pic>
        <p:nvPicPr>
          <p:cNvPr id="5" name="图片 4" descr="资源 121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755" y="-311150"/>
            <a:ext cx="2124075" cy="2527300"/>
          </a:xfrm>
          <a:prstGeom prst="rect">
            <a:avLst/>
          </a:prstGeom>
        </p:spPr>
      </p:pic>
      <p:pic>
        <p:nvPicPr>
          <p:cNvPr id="10" name="图片 9" descr="资源 51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20000">
            <a:off x="495935" y="4462145"/>
            <a:ext cx="2124075" cy="25304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145097" y="2386310"/>
            <a:ext cx="1200329" cy="20207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solidFill>
                  <a:srgbClr val="3F3F3F"/>
                </a:solidFill>
                <a:cs typeface="+mn-ea"/>
                <a:sym typeface="+mn-lt"/>
              </a:rPr>
              <a:t>目 录</a:t>
            </a:r>
            <a:endParaRPr lang="zh-CN" altLang="en-US" sz="6600" dirty="0">
              <a:solidFill>
                <a:srgbClr val="3F3F3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62443" y="1861528"/>
            <a:ext cx="3495779" cy="78803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输入您的标题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r>
              <a:rPr lang="en-US" altLang="zh-CN" sz="1325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ADD YOUR TITLE HERE</a:t>
            </a:r>
            <a:endParaRPr lang="zh-CN" altLang="en-US" sz="1325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67523" y="2940928"/>
            <a:ext cx="754021" cy="754021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62443" y="2908914"/>
            <a:ext cx="3495779" cy="78803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输入您的标题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r>
              <a:rPr lang="en-US" altLang="zh-CN" sz="1325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ADD YOUR TITLE HERE</a:t>
            </a:r>
            <a:endParaRPr lang="zh-CN" altLang="en-US" sz="1325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67523" y="3988314"/>
            <a:ext cx="754021" cy="754021"/>
          </a:xfrm>
          <a:prstGeom prst="ellipse">
            <a:avLst/>
          </a:prstGeom>
          <a:solidFill>
            <a:schemeClr val="accent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62443" y="3956300"/>
            <a:ext cx="3495779" cy="78803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输入您的标题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r>
              <a:rPr lang="en-US" altLang="zh-CN" sz="1325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ADD YOUR TITLE HERE</a:t>
            </a:r>
            <a:endParaRPr lang="zh-CN" altLang="en-US" sz="1325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967523" y="5035700"/>
            <a:ext cx="754021" cy="754021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62443" y="5003686"/>
            <a:ext cx="3495779" cy="78803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输入您的标题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r>
              <a:rPr lang="en-US" altLang="zh-CN" sz="1325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ADD YOUR TITLE HERE</a:t>
            </a:r>
            <a:endParaRPr lang="zh-CN" altLang="en-US" sz="1325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967523" y="1879208"/>
            <a:ext cx="754021" cy="754021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279744" y="1706023"/>
            <a:ext cx="3641353" cy="3602891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055916" y="3378572"/>
            <a:ext cx="2017328" cy="357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86683" tIns="43341" rIns="86683" bIns="4334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560590" y="1993105"/>
            <a:ext cx="2303505" cy="36231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454786" y="2266480"/>
            <a:ext cx="2409309" cy="61334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560590" y="3601313"/>
            <a:ext cx="2303505" cy="36231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454786" y="3874689"/>
            <a:ext cx="2409309" cy="61334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560590" y="5111631"/>
            <a:ext cx="2303505" cy="36231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454786" y="5385006"/>
            <a:ext cx="2409309" cy="61334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8049054" y="5098485"/>
            <a:ext cx="2303505" cy="36231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8049055" y="5371860"/>
            <a:ext cx="2450516" cy="61334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286705" y="3601313"/>
            <a:ext cx="2303505" cy="36231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8286705" y="3874689"/>
            <a:ext cx="2450516" cy="61334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104972" y="1993105"/>
            <a:ext cx="2303505" cy="36231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104974" y="2266480"/>
            <a:ext cx="2450516" cy="613347"/>
          </a:xfrm>
          <a:prstGeom prst="rect">
            <a:avLst/>
          </a:prstGeom>
          <a:noFill/>
        </p:spPr>
        <p:txBody>
          <a:bodyPr wrap="square" lIns="91415" tIns="45707" rIns="91415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</a:t>
            </a:r>
            <a:endParaRPr lang="en-GB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8157528" y="3155953"/>
            <a:ext cx="2548739" cy="28733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912646" y="3465518"/>
            <a:ext cx="2550327" cy="28575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270541" y="2455863"/>
            <a:ext cx="672892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4558158" y="2449513"/>
            <a:ext cx="672892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412" tIns="45705" rIns="91412" bIns="4570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3888438" y="3238503"/>
            <a:ext cx="1028383" cy="1041400"/>
            <a:chOff x="3137297" y="2428875"/>
            <a:chExt cx="771525" cy="781050"/>
          </a:xfrm>
        </p:grpSpPr>
        <p:sp>
          <p:nvSpPr>
            <p:cNvPr id="5" name="Freeform 19"/>
            <p:cNvSpPr/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6527633" y="2754318"/>
            <a:ext cx="1937740" cy="1908175"/>
            <a:chOff x="5117306" y="2065735"/>
            <a:chExt cx="1453754" cy="1431131"/>
          </a:xfrm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610524" y="3113092"/>
            <a:ext cx="1295000" cy="1265237"/>
            <a:chOff x="3679031" y="2334816"/>
            <a:chExt cx="971550" cy="948928"/>
          </a:xfrm>
        </p:grpSpPr>
        <p:sp>
          <p:nvSpPr>
            <p:cNvPr id="4" name="Freeform 18"/>
            <p:cNvSpPr/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2" tIns="45705" rIns="91412" bIns="45705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5529408" y="2994030"/>
            <a:ext cx="1480680" cy="1457325"/>
            <a:chOff x="4368404" y="2245519"/>
            <a:chExt cx="1110853" cy="1092994"/>
          </a:xfrm>
        </p:grpSpPr>
        <p:sp>
          <p:nvSpPr>
            <p:cNvPr id="3" name="Freeform 17"/>
            <p:cNvSpPr/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lIns="91412" tIns="45705" rIns="91412" bIns="4570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7"/>
            <p:cNvSpPr/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8"/>
            <p:cNvSpPr/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9"/>
            <p:cNvSpPr/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71" tIns="40136" rIns="80271" bIns="40136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4045585" y="1776414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50348" y="2149475"/>
            <a:ext cx="2071048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684785" y="1776414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689542" y="2149475"/>
            <a:ext cx="2071049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167394" y="3395665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72157" y="3768726"/>
            <a:ext cx="2071048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330309" y="3598865"/>
            <a:ext cx="2174204" cy="28732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sz="186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335069" y="3971926"/>
            <a:ext cx="2071049" cy="20512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02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en-US" altLang="zh-CN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11111" y="5114928"/>
            <a:ext cx="9526823" cy="47115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335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  <a:endParaRPr lang="en-US" altLang="zh-CN" sz="1335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/>
          <p:nvPr/>
        </p:nvGrpSpPr>
        <p:grpSpPr>
          <a:xfrm>
            <a:off x="3334584" y="1809741"/>
            <a:ext cx="7522481" cy="584968"/>
            <a:chOff x="2500298" y="1357304"/>
            <a:chExt cx="5643602" cy="438725"/>
          </a:xfrm>
        </p:grpSpPr>
        <p:sp>
          <p:nvSpPr>
            <p:cNvPr id="67" name="Rectangle 66"/>
            <p:cNvSpPr/>
            <p:nvPr/>
          </p:nvSpPr>
          <p:spPr>
            <a:xfrm>
              <a:off x="4000496" y="1428742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357818" y="1357304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71934" y="1428742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1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4"/>
          <p:cNvGrpSpPr/>
          <p:nvPr/>
        </p:nvGrpSpPr>
        <p:grpSpPr>
          <a:xfrm>
            <a:off x="3334584" y="3048000"/>
            <a:ext cx="7522481" cy="584968"/>
            <a:chOff x="2500298" y="2285998"/>
            <a:chExt cx="5643602" cy="438725"/>
          </a:xfrm>
        </p:grpSpPr>
        <p:sp>
          <p:nvSpPr>
            <p:cNvPr id="68" name="Rectangle 67"/>
            <p:cNvSpPr/>
            <p:nvPr/>
          </p:nvSpPr>
          <p:spPr>
            <a:xfrm>
              <a:off x="4000496" y="2285998"/>
              <a:ext cx="1071570" cy="285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5357818" y="2285998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071934" y="2285998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2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86"/>
          <p:cNvGrpSpPr/>
          <p:nvPr/>
        </p:nvGrpSpPr>
        <p:grpSpPr>
          <a:xfrm>
            <a:off x="4096354" y="5715021"/>
            <a:ext cx="6760711" cy="584968"/>
            <a:chOff x="3071802" y="4286262"/>
            <a:chExt cx="5072098" cy="438725"/>
          </a:xfrm>
        </p:grpSpPr>
        <p:sp>
          <p:nvSpPr>
            <p:cNvPr id="70" name="Rectangle 69"/>
            <p:cNvSpPr/>
            <p:nvPr/>
          </p:nvSpPr>
          <p:spPr>
            <a:xfrm>
              <a:off x="4000496" y="4334307"/>
              <a:ext cx="1071570" cy="28575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53"/>
            <p:cNvSpPr/>
            <p:nvPr/>
          </p:nvSpPr>
          <p:spPr>
            <a:xfrm>
              <a:off x="5357818" y="4286262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071934" y="4325223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2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85"/>
          <p:cNvGrpSpPr/>
          <p:nvPr/>
        </p:nvGrpSpPr>
        <p:grpSpPr>
          <a:xfrm>
            <a:off x="3620248" y="4381510"/>
            <a:ext cx="7236817" cy="584968"/>
            <a:chOff x="2714612" y="3286130"/>
            <a:chExt cx="5429288" cy="438725"/>
          </a:xfrm>
        </p:grpSpPr>
        <p:sp>
          <p:nvSpPr>
            <p:cNvPr id="69" name="Rectangle 68"/>
            <p:cNvSpPr/>
            <p:nvPr/>
          </p:nvSpPr>
          <p:spPr>
            <a:xfrm>
              <a:off x="4000496" y="3328986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357818" y="3286130"/>
              <a:ext cx="2786082" cy="438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Praesent sodales odio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odio tristi  </a:t>
              </a:r>
              <a:r>
                <a:rPr lang="zh-CN" altLang="en-US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单击此处可编辑内容</a:t>
              </a:r>
              <a:r>
                <a:rPr lang="ms-MY" sz="1065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consectetur adipiscing</a:t>
              </a:r>
              <a:endParaRPr lang="en-US" sz="106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071934" y="3325091"/>
              <a:ext cx="887777" cy="284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Service 1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图片 34" descr="资源 1111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984" y="665162"/>
            <a:ext cx="1879600" cy="476567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 bwMode="auto">
          <a:xfrm>
            <a:off x="1728863" y="1803401"/>
            <a:ext cx="315815" cy="315913"/>
            <a:chOff x="1066800" y="2209799"/>
            <a:chExt cx="315279" cy="315280"/>
          </a:xfrm>
        </p:grpSpPr>
        <p:sp>
          <p:nvSpPr>
            <p:cNvPr id="3" name="Shape 796"/>
            <p:cNvSpPr/>
            <p:nvPr/>
          </p:nvSpPr>
          <p:spPr>
            <a:xfrm>
              <a:off x="1066800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16" name="Shape 797"/>
            <p:cNvSpPr/>
            <p:nvPr/>
          </p:nvSpPr>
          <p:spPr bwMode="auto">
            <a:xfrm>
              <a:off x="1139147" y="2295483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" name="Group 4"/>
          <p:cNvGrpSpPr/>
          <p:nvPr/>
        </p:nvGrpSpPr>
        <p:grpSpPr bwMode="auto">
          <a:xfrm>
            <a:off x="7162603" y="1803401"/>
            <a:ext cx="315815" cy="315913"/>
            <a:chOff x="4645616" y="2209799"/>
            <a:chExt cx="315279" cy="315280"/>
          </a:xfrm>
        </p:grpSpPr>
        <p:sp>
          <p:nvSpPr>
            <p:cNvPr id="6" name="Shape 801"/>
            <p:cNvSpPr/>
            <p:nvPr/>
          </p:nvSpPr>
          <p:spPr>
            <a:xfrm>
              <a:off x="4645616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14" name="Shape 802"/>
            <p:cNvSpPr/>
            <p:nvPr/>
          </p:nvSpPr>
          <p:spPr bwMode="auto">
            <a:xfrm>
              <a:off x="4717963" y="2295483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" name="Group 10"/>
          <p:cNvGrpSpPr/>
          <p:nvPr/>
        </p:nvGrpSpPr>
        <p:grpSpPr bwMode="auto">
          <a:xfrm>
            <a:off x="1728863" y="3255965"/>
            <a:ext cx="315815" cy="315912"/>
            <a:chOff x="1066800" y="3675945"/>
            <a:chExt cx="315279" cy="315279"/>
          </a:xfrm>
        </p:grpSpPr>
        <p:sp>
          <p:nvSpPr>
            <p:cNvPr id="12" name="Shape 811"/>
            <p:cNvSpPr/>
            <p:nvPr/>
          </p:nvSpPr>
          <p:spPr>
            <a:xfrm>
              <a:off x="1066800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10" name="Shape 812"/>
            <p:cNvSpPr/>
            <p:nvPr/>
          </p:nvSpPr>
          <p:spPr bwMode="auto">
            <a:xfrm>
              <a:off x="1139147" y="3761629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" name="Group 13"/>
          <p:cNvGrpSpPr/>
          <p:nvPr/>
        </p:nvGrpSpPr>
        <p:grpSpPr bwMode="auto">
          <a:xfrm>
            <a:off x="7162603" y="3255965"/>
            <a:ext cx="315815" cy="315912"/>
            <a:chOff x="4645616" y="3675945"/>
            <a:chExt cx="315279" cy="315279"/>
          </a:xfrm>
        </p:grpSpPr>
        <p:sp>
          <p:nvSpPr>
            <p:cNvPr id="15" name="Shape 816"/>
            <p:cNvSpPr/>
            <p:nvPr/>
          </p:nvSpPr>
          <p:spPr>
            <a:xfrm>
              <a:off x="4645616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08" name="Shape 817"/>
            <p:cNvSpPr/>
            <p:nvPr/>
          </p:nvSpPr>
          <p:spPr bwMode="auto">
            <a:xfrm>
              <a:off x="4717963" y="3761629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1" name="Group 19"/>
          <p:cNvGrpSpPr/>
          <p:nvPr/>
        </p:nvGrpSpPr>
        <p:grpSpPr bwMode="auto">
          <a:xfrm>
            <a:off x="1728863" y="4784726"/>
            <a:ext cx="315815" cy="315913"/>
            <a:chOff x="1066800" y="5218290"/>
            <a:chExt cx="315279" cy="315280"/>
          </a:xfrm>
        </p:grpSpPr>
        <p:sp>
          <p:nvSpPr>
            <p:cNvPr id="21" name="Shape 826"/>
            <p:cNvSpPr/>
            <p:nvPr/>
          </p:nvSpPr>
          <p:spPr>
            <a:xfrm>
              <a:off x="1066800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04" name="Shape 827"/>
            <p:cNvSpPr/>
            <p:nvPr/>
          </p:nvSpPr>
          <p:spPr bwMode="auto">
            <a:xfrm>
              <a:off x="1139147" y="5303975"/>
              <a:ext cx="170585" cy="143909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3" name="Group 22"/>
          <p:cNvGrpSpPr/>
          <p:nvPr/>
        </p:nvGrpSpPr>
        <p:grpSpPr bwMode="auto">
          <a:xfrm>
            <a:off x="7162603" y="4784726"/>
            <a:ext cx="315815" cy="315913"/>
            <a:chOff x="4645616" y="5218290"/>
            <a:chExt cx="315279" cy="315280"/>
          </a:xfrm>
        </p:grpSpPr>
        <p:sp>
          <p:nvSpPr>
            <p:cNvPr id="24" name="Shape 831"/>
            <p:cNvSpPr/>
            <p:nvPr/>
          </p:nvSpPr>
          <p:spPr>
            <a:xfrm>
              <a:off x="4645616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67712" tIns="67712" rIns="67712" bIns="67712" anchor="ctr"/>
            <a:lstStyle/>
            <a:p>
              <a:pPr defTabSz="913765">
                <a:defRPr/>
              </a:pPr>
              <a:endParaRPr sz="2400">
                <a:cs typeface="+mn-ea"/>
                <a:sym typeface="+mn-lt"/>
              </a:endParaRPr>
            </a:p>
          </p:txBody>
        </p:sp>
        <p:sp>
          <p:nvSpPr>
            <p:cNvPr id="19502" name="Shape 832"/>
            <p:cNvSpPr/>
            <p:nvPr/>
          </p:nvSpPr>
          <p:spPr bwMode="auto">
            <a:xfrm>
              <a:off x="4717963" y="5303975"/>
              <a:ext cx="170585" cy="143909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6" name="Group 46"/>
          <p:cNvGrpSpPr/>
          <p:nvPr/>
        </p:nvGrpSpPr>
        <p:grpSpPr bwMode="auto">
          <a:xfrm>
            <a:off x="2131963" y="1811338"/>
            <a:ext cx="2747115" cy="885825"/>
            <a:chOff x="1497673" y="1811884"/>
            <a:chExt cx="2746668" cy="884673"/>
          </a:xfrm>
        </p:grpSpPr>
        <p:sp>
          <p:nvSpPr>
            <p:cNvPr id="29" name="Text Placeholder 8"/>
            <p:cNvSpPr txBox="1"/>
            <p:nvPr/>
          </p:nvSpPr>
          <p:spPr>
            <a:xfrm>
              <a:off x="1497673" y="1811884"/>
              <a:ext cx="1891409" cy="271109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 Placeholder 1"/>
            <p:cNvSpPr txBox="1"/>
            <p:nvPr/>
          </p:nvSpPr>
          <p:spPr>
            <a:xfrm>
              <a:off x="1592878" y="2082993"/>
              <a:ext cx="2651463" cy="613564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47"/>
          <p:cNvGrpSpPr/>
          <p:nvPr/>
        </p:nvGrpSpPr>
        <p:grpSpPr bwMode="auto">
          <a:xfrm>
            <a:off x="7565706" y="1811338"/>
            <a:ext cx="2745527" cy="885825"/>
            <a:chOff x="5075151" y="1811883"/>
            <a:chExt cx="2746667" cy="884674"/>
          </a:xfrm>
        </p:grpSpPr>
        <p:sp>
          <p:nvSpPr>
            <p:cNvPr id="31" name="Text Placeholder 8"/>
            <p:cNvSpPr txBox="1"/>
            <p:nvPr/>
          </p:nvSpPr>
          <p:spPr>
            <a:xfrm>
              <a:off x="5075151" y="1811883"/>
              <a:ext cx="1605133" cy="286964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 Placeholder 1"/>
            <p:cNvSpPr txBox="1"/>
            <p:nvPr/>
          </p:nvSpPr>
          <p:spPr>
            <a:xfrm>
              <a:off x="5170411" y="2082992"/>
              <a:ext cx="2651407" cy="613565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56"/>
          <p:cNvGrpSpPr/>
          <p:nvPr/>
        </p:nvGrpSpPr>
        <p:grpSpPr bwMode="auto">
          <a:xfrm>
            <a:off x="2139899" y="3241676"/>
            <a:ext cx="2745527" cy="914400"/>
            <a:chOff x="1505293" y="3242448"/>
            <a:chExt cx="2746668" cy="913701"/>
          </a:xfrm>
        </p:grpSpPr>
        <p:sp>
          <p:nvSpPr>
            <p:cNvPr id="35" name="Text Placeholder 8"/>
            <p:cNvSpPr txBox="1"/>
            <p:nvPr/>
          </p:nvSpPr>
          <p:spPr>
            <a:xfrm>
              <a:off x="1505293" y="3242448"/>
              <a:ext cx="1868687" cy="345810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1"/>
            <p:cNvSpPr txBox="1"/>
            <p:nvPr/>
          </p:nvSpPr>
          <p:spPr>
            <a:xfrm>
              <a:off x="1600553" y="3542257"/>
              <a:ext cx="2651408" cy="613892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50"/>
          <p:cNvGrpSpPr/>
          <p:nvPr/>
        </p:nvGrpSpPr>
        <p:grpSpPr bwMode="auto">
          <a:xfrm>
            <a:off x="7573641" y="3227390"/>
            <a:ext cx="2745527" cy="928687"/>
            <a:chOff x="5082771" y="3227933"/>
            <a:chExt cx="2746667" cy="928216"/>
          </a:xfrm>
        </p:grpSpPr>
        <p:sp>
          <p:nvSpPr>
            <p:cNvPr id="37" name="Text Placeholder 8"/>
            <p:cNvSpPr txBox="1"/>
            <p:nvPr/>
          </p:nvSpPr>
          <p:spPr>
            <a:xfrm>
              <a:off x="5082771" y="3227933"/>
              <a:ext cx="1597195" cy="372873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Placeholder 1"/>
            <p:cNvSpPr txBox="1"/>
            <p:nvPr/>
          </p:nvSpPr>
          <p:spPr>
            <a:xfrm>
              <a:off x="5178031" y="3542099"/>
              <a:ext cx="2651407" cy="614050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57"/>
          <p:cNvGrpSpPr/>
          <p:nvPr/>
        </p:nvGrpSpPr>
        <p:grpSpPr bwMode="auto">
          <a:xfrm>
            <a:off x="2114506" y="4805366"/>
            <a:ext cx="2755049" cy="884236"/>
            <a:chOff x="1479894" y="4804867"/>
            <a:chExt cx="2756192" cy="884673"/>
          </a:xfrm>
        </p:grpSpPr>
        <p:sp>
          <p:nvSpPr>
            <p:cNvPr id="41" name="Text Placeholder 8"/>
            <p:cNvSpPr txBox="1"/>
            <p:nvPr/>
          </p:nvSpPr>
          <p:spPr>
            <a:xfrm>
              <a:off x="1479894" y="4804867"/>
              <a:ext cx="1709919" cy="252536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 Placeholder 1"/>
            <p:cNvSpPr txBox="1"/>
            <p:nvPr/>
          </p:nvSpPr>
          <p:spPr>
            <a:xfrm>
              <a:off x="1584680" y="5076463"/>
              <a:ext cx="2651406" cy="613077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58"/>
          <p:cNvGrpSpPr/>
          <p:nvPr/>
        </p:nvGrpSpPr>
        <p:grpSpPr bwMode="auto">
          <a:xfrm>
            <a:off x="7567289" y="4805366"/>
            <a:ext cx="2736007" cy="884236"/>
            <a:chOff x="5076421" y="4804867"/>
            <a:chExt cx="2737142" cy="884673"/>
          </a:xfrm>
        </p:grpSpPr>
        <p:sp>
          <p:nvSpPr>
            <p:cNvPr id="43" name="Text Placeholder 8"/>
            <p:cNvSpPr txBox="1"/>
            <p:nvPr/>
          </p:nvSpPr>
          <p:spPr>
            <a:xfrm>
              <a:off x="5076421" y="4804867"/>
              <a:ext cx="1613072" cy="244596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3765"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这里输入标题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 Placeholder 1"/>
            <p:cNvSpPr txBox="1"/>
            <p:nvPr/>
          </p:nvSpPr>
          <p:spPr>
            <a:xfrm>
              <a:off x="5162155" y="5076463"/>
              <a:ext cx="2651408" cy="613077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450340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点击更改您的文字内容以下内容并没有什么实际意义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9" name="图片 38" descr="资源 1211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9078" y="814521"/>
            <a:ext cx="2124075" cy="25273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744035" y="2887465"/>
            <a:ext cx="2444733" cy="0"/>
          </a:xfrm>
          <a:prstGeom prst="line">
            <a:avLst/>
          </a:prstGeom>
          <a:ln w="508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>
            <a:off x="3188768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377566" y="2887465"/>
            <a:ext cx="2444733" cy="0"/>
          </a:xfrm>
          <a:prstGeom prst="line">
            <a:avLst/>
          </a:prstGeom>
          <a:ln w="508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011098" y="2887465"/>
            <a:ext cx="2444733" cy="0"/>
          </a:xfrm>
          <a:prstGeom prst="line">
            <a:avLst/>
          </a:prstGeom>
          <a:ln w="508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644627" y="2887465"/>
            <a:ext cx="2444733" cy="0"/>
          </a:xfrm>
          <a:prstGeom prst="line">
            <a:avLst/>
          </a:prstGeom>
          <a:ln w="508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5818500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8" name="Arc 17"/>
          <p:cNvSpPr/>
          <p:nvPr/>
        </p:nvSpPr>
        <p:spPr>
          <a:xfrm>
            <a:off x="8448233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9" name="Arc 18"/>
          <p:cNvSpPr/>
          <p:nvPr/>
        </p:nvSpPr>
        <p:spPr>
          <a:xfrm>
            <a:off x="11077968" y="2702416"/>
            <a:ext cx="370000" cy="370113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1054" y="2325221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2017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01058" y="320109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23351" y="2325610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2016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3354" y="320148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accent6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41204" y="2325221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2015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1210" y="320109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07031" y="2325221"/>
            <a:ext cx="793775" cy="420548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sz="21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2014</a:t>
            </a:r>
            <a:endParaRPr lang="en-US" sz="213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07036" y="3201096"/>
            <a:ext cx="1917585" cy="89253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zh-CN" altLang="en-US" sz="1600" dirty="0">
                <a:solidFill>
                  <a:schemeClr val="accent6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您的内容打在这里，或通过复制文本后在此选择粘贴，并选择只保留文字。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21133"/>
          <p:cNvPicPr>
            <a:picLocks noChangeAspect="1"/>
          </p:cNvPicPr>
          <p:nvPr/>
        </p:nvPicPr>
        <p:blipFill>
          <a:blip r:embed="rId1"/>
          <a:srcRect l="2418" t="10278" r="2614" b="25105"/>
          <a:stretch>
            <a:fillRect/>
          </a:stretch>
        </p:blipFill>
        <p:spPr>
          <a:xfrm>
            <a:off x="-7620" y="635"/>
            <a:ext cx="12269470" cy="686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31578" y="75757"/>
            <a:ext cx="499131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215065"/>
                </a:solidFill>
                <a:cs typeface="+mn-ea"/>
                <a:sym typeface="+mn-lt"/>
              </a:rPr>
              <a:t>2018</a:t>
            </a:r>
            <a:endParaRPr lang="en-US" altLang="zh-CN" sz="11500" dirty="0" smtClean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8415" y="1770831"/>
            <a:ext cx="607739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215065"/>
                </a:solidFill>
                <a:cs typeface="+mn-ea"/>
                <a:sym typeface="+mn-lt"/>
              </a:rPr>
              <a:t>感谢您的</a:t>
            </a:r>
            <a:r>
              <a:rPr lang="zh-CN" altLang="en-US" sz="6600" b="1" dirty="0" smtClean="0">
                <a:solidFill>
                  <a:srgbClr val="215065"/>
                </a:solidFill>
                <a:cs typeface="+mn-ea"/>
                <a:sym typeface="+mn-lt"/>
              </a:rPr>
              <a:t>观看</a:t>
            </a:r>
            <a:endParaRPr lang="zh-CN" altLang="zh-CN" sz="6600" b="1" dirty="0" smtClean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0199" y="2808265"/>
            <a:ext cx="4417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215065"/>
                </a:solidFill>
                <a:cs typeface="+mn-ea"/>
                <a:sym typeface="+mn-lt"/>
              </a:rPr>
              <a:t>THE PROFESSIONAL POWERPOINT TEMPLATE</a:t>
            </a:r>
            <a:endParaRPr lang="en-US" altLang="zh-CN" sz="1600" dirty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5270112" y="3411774"/>
            <a:ext cx="199136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：代用名</a:t>
            </a:r>
            <a:endParaRPr lang="zh-CN" altLang="en-US" sz="1600" dirty="0" smtClean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70199" y="3570084"/>
            <a:ext cx="129991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22065" y="3580366"/>
            <a:ext cx="129991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211333"/>
          <p:cNvPicPr>
            <a:picLocks noChangeAspect="1"/>
          </p:cNvPicPr>
          <p:nvPr/>
        </p:nvPicPr>
        <p:blipFill>
          <a:blip r:embed="rId1"/>
          <a:srcRect l="2160" t="2135" r="62044" b="21220"/>
          <a:stretch>
            <a:fillRect/>
          </a:stretch>
        </p:blipFill>
        <p:spPr>
          <a:xfrm rot="16200000">
            <a:off x="2622550" y="-2698750"/>
            <a:ext cx="6946265" cy="12235180"/>
          </a:xfrm>
          <a:prstGeom prst="rect">
            <a:avLst/>
          </a:prstGeom>
        </p:spPr>
      </p:pic>
      <p:pic>
        <p:nvPicPr>
          <p:cNvPr id="5" name="图片 4" descr="资源 121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9515" y="-53975"/>
            <a:ext cx="2124075" cy="2527300"/>
          </a:xfrm>
          <a:prstGeom prst="rect">
            <a:avLst/>
          </a:prstGeom>
        </p:spPr>
      </p:pic>
      <p:pic>
        <p:nvPicPr>
          <p:cNvPr id="10" name="图片 9" descr="资源 51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20000">
            <a:off x="9571355" y="3987165"/>
            <a:ext cx="2124075" cy="2530475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550614" y="2001017"/>
            <a:ext cx="5206868" cy="97033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75" kern="1200" spc="1793" baseline="0">
                <a:gradFill flip="none" rotWithShape="1">
                  <a:gsLst>
                    <a:gs pos="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100000">
                      <a:srgbClr val="784D31"/>
                    </a:gs>
                    <a:gs pos="65000">
                      <a:srgbClr val="BF896E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8800" spc="0" dirty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US" altLang="zh-CN" sz="8800" spc="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ubtitle 2"/>
          <p:cNvSpPr txBox="1"/>
          <p:nvPr/>
        </p:nvSpPr>
        <p:spPr>
          <a:xfrm>
            <a:off x="864046" y="4101194"/>
            <a:ext cx="4199005" cy="10453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 defTabSz="914400" rtl="0" eaLnBrk="1" latinLnBrk="0" hangingPunct="1">
              <a:lnSpc>
                <a:spcPts val="1580"/>
              </a:lnSpc>
              <a:spcBef>
                <a:spcPts val="0"/>
              </a:spcBef>
              <a:buFont typeface="Arial" panose="020B0604020202020204" pitchFamily="34" charset="0"/>
              <a:buNone/>
              <a:defRPr sz="1055" kern="1200">
                <a:solidFill>
                  <a:srgbClr val="605F73"/>
                </a:solidFill>
                <a:latin typeface="+mn-lt"/>
                <a:ea typeface="+mn-ea"/>
                <a:cs typeface="+mn-cs"/>
              </a:defRPr>
            </a:lvl1pPr>
            <a:lvl2pPr marL="4819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5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53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4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10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306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02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699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The Big </a:t>
            </a: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Oxmox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 advised her not to do so, because there were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thousands of bad Commas, wild Question Marks and devious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Semikoli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, but the Little Blind Text didn’t listen.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3" name="Rectangle 21"/>
          <p:cNvSpPr/>
          <p:nvPr/>
        </p:nvSpPr>
        <p:spPr>
          <a:xfrm>
            <a:off x="230442" y="3133231"/>
            <a:ext cx="5847213" cy="845934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5400">
                <a:noFill/>
              </a:ln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4" name="Text Placeholder 28"/>
          <p:cNvSpPr txBox="1"/>
          <p:nvPr/>
        </p:nvSpPr>
        <p:spPr>
          <a:xfrm>
            <a:off x="448174" y="3295110"/>
            <a:ext cx="5411748" cy="522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3165" b="0" kern="1200" spc="200" baseline="0" dirty="0">
                <a:gradFill flip="none" rotWithShape="1">
                  <a:gsLst>
                    <a:gs pos="0">
                      <a:srgbClr val="58403A"/>
                    </a:gs>
                    <a:gs pos="2000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80000">
                      <a:srgbClr val="784D31"/>
                    </a:gs>
                    <a:gs pos="65000">
                      <a:srgbClr val="BF896E"/>
                    </a:gs>
                    <a:gs pos="100000">
                      <a:srgbClr val="573827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zh-CN" altLang="en-US" sz="240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bldLvl="0" animBg="1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268734" y="1343324"/>
            <a:ext cx="2539076" cy="5315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91407" tIns="45703" rIns="91407" bIns="457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825"/>
          <p:cNvSpPr/>
          <p:nvPr/>
        </p:nvSpPr>
        <p:spPr bwMode="auto">
          <a:xfrm>
            <a:off x="408551" y="1402646"/>
            <a:ext cx="3008149" cy="799051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Freeform 832"/>
          <p:cNvSpPr/>
          <p:nvPr/>
        </p:nvSpPr>
        <p:spPr bwMode="auto">
          <a:xfrm flipH="1">
            <a:off x="7808573" y="1402646"/>
            <a:ext cx="3093961" cy="799051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500884" y="3065971"/>
            <a:ext cx="1152107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438579" y="3066394"/>
            <a:ext cx="1187019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3" rIns="91407" bIns="45703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408550" y="2314332"/>
            <a:ext cx="3030028" cy="1503280"/>
          </a:xfrm>
          <a:prstGeom prst="rect">
            <a:avLst/>
          </a:prstGeom>
          <a:solidFill>
            <a:schemeClr val="accent2"/>
          </a:solidFill>
          <a:ln w="15875" algn="ctr">
            <a:noFill/>
            <a:round/>
          </a:ln>
        </p:spPr>
        <p:txBody>
          <a:bodyPr wrap="square" lIns="341333" tIns="45703" rIns="341333" bIns="45703" anchor="ctr"/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7848058" y="2304808"/>
            <a:ext cx="3054477" cy="1503280"/>
          </a:xfrm>
          <a:prstGeom prst="rect">
            <a:avLst/>
          </a:prstGeom>
          <a:solidFill>
            <a:schemeClr val="accent3"/>
          </a:solidFill>
          <a:ln w="15875" algn="ctr">
            <a:noFill/>
            <a:round/>
          </a:ln>
        </p:spPr>
        <p:txBody>
          <a:bodyPr wrap="square" lIns="341333" tIns="45703" rIns="341333" bIns="45703" anchor="ctr"/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4790459" y="2314335"/>
            <a:ext cx="1495627" cy="1503281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lIns="91407" tIns="45703" rIns="91407" bIns="457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408552" y="1497987"/>
            <a:ext cx="3030028" cy="613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07" tIns="45703" rIns="91407" bIns="457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848057" y="1497987"/>
            <a:ext cx="3054477" cy="613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07" tIns="45703" rIns="91407" bIns="457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54536" y="4654946"/>
            <a:ext cx="9511460" cy="5616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6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zh-CN" altLang="en-US" sz="14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1132028" y="1575323"/>
            <a:ext cx="6730093" cy="3746307"/>
            <a:chOff x="2660660" y="1848907"/>
            <a:chExt cx="6730463" cy="3746512"/>
          </a:xfrm>
        </p:grpSpPr>
        <p:grpSp>
          <p:nvGrpSpPr>
            <p:cNvPr id="6" name="组合 41"/>
            <p:cNvGrpSpPr/>
            <p:nvPr/>
          </p:nvGrpSpPr>
          <p:grpSpPr>
            <a:xfrm>
              <a:off x="2660660" y="1848907"/>
              <a:ext cx="6730463" cy="3746512"/>
              <a:chOff x="755576" y="1233546"/>
              <a:chExt cx="7249079" cy="4035199"/>
            </a:xfrm>
          </p:grpSpPr>
          <p:grpSp>
            <p:nvGrpSpPr>
              <p:cNvPr id="7" name="组合 42"/>
              <p:cNvGrpSpPr/>
              <p:nvPr/>
            </p:nvGrpSpPr>
            <p:grpSpPr>
              <a:xfrm rot="5400000" flipV="1">
                <a:off x="5528690" y="2047331"/>
                <a:ext cx="2967922" cy="1340352"/>
                <a:chOff x="1173140" y="2533624"/>
                <a:chExt cx="4464496" cy="2016224"/>
              </a:xfrm>
            </p:grpSpPr>
            <p:sp>
              <p:nvSpPr>
                <p:cNvPr id="25" name="圆角矩形 60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89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圆角矩形 61"/>
                <p:cNvSpPr/>
                <p:nvPr/>
              </p:nvSpPr>
              <p:spPr>
                <a:xfrm rot="19219800">
                  <a:off x="1366007" y="2686948"/>
                  <a:ext cx="4084153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rgbClr val="E4E4E4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43"/>
              <p:cNvGrpSpPr/>
              <p:nvPr/>
            </p:nvGrpSpPr>
            <p:grpSpPr>
              <a:xfrm rot="4093703">
                <a:off x="3223943" y="2323339"/>
                <a:ext cx="3719089" cy="1679589"/>
                <a:chOff x="1173140" y="2533624"/>
                <a:chExt cx="4464496" cy="2016224"/>
              </a:xfrm>
            </p:grpSpPr>
            <p:sp>
              <p:nvSpPr>
                <p:cNvPr id="23" name="圆角矩形 58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圆角矩形 59"/>
                <p:cNvSpPr/>
                <p:nvPr/>
              </p:nvSpPr>
              <p:spPr>
                <a:xfrm rot="19219800">
                  <a:off x="1366007" y="2686948"/>
                  <a:ext cx="4084153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44"/>
              <p:cNvGrpSpPr/>
              <p:nvPr/>
            </p:nvGrpSpPr>
            <p:grpSpPr>
              <a:xfrm>
                <a:off x="755576" y="2426402"/>
                <a:ext cx="4464496" cy="2016224"/>
                <a:chOff x="1173140" y="2533624"/>
                <a:chExt cx="4464496" cy="2016224"/>
              </a:xfrm>
            </p:grpSpPr>
            <p:sp>
              <p:nvSpPr>
                <p:cNvPr id="21" name="圆角矩形 56"/>
                <p:cNvSpPr/>
                <p:nvPr/>
              </p:nvSpPr>
              <p:spPr>
                <a:xfrm rot="19219800">
                  <a:off x="1173140" y="2533624"/>
                  <a:ext cx="4464496" cy="201622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圆角矩形 57"/>
                <p:cNvSpPr/>
                <p:nvPr/>
              </p:nvSpPr>
              <p:spPr>
                <a:xfrm rot="19219800">
                  <a:off x="1366007" y="2686947"/>
                  <a:ext cx="4084155" cy="170384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椭圆 45"/>
              <p:cNvSpPr/>
              <p:nvPr/>
            </p:nvSpPr>
            <p:spPr>
              <a:xfrm>
                <a:off x="1016720" y="3153052"/>
                <a:ext cx="2115693" cy="2115693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</a:ln>
              <a:effectLst>
                <a:outerShdw blurRad="1905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<a:noAutofit/>
              </a:bodyPr>
              <a:lstStyle/>
              <a:p>
                <a:pPr algn="ctr" defTabSz="913765">
                  <a:lnSpc>
                    <a:spcPct val="130000"/>
                  </a:lnSpc>
                  <a:defRPr/>
                </a:pPr>
                <a:endParaRPr lang="en-US" ker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 46"/>
              <p:cNvSpPr/>
              <p:nvPr/>
            </p:nvSpPr>
            <p:spPr>
              <a:xfrm>
                <a:off x="1204277" y="3340609"/>
                <a:ext cx="1740578" cy="1740578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<a:noAutofit/>
              </a:bodyPr>
              <a:lstStyle/>
              <a:p>
                <a:pPr algn="ctr" defTabSz="913765">
                  <a:lnSpc>
                    <a:spcPct val="130000"/>
                  </a:lnSpc>
                  <a:defRPr/>
                </a:pPr>
                <a:endPara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" name="组合 47"/>
              <p:cNvGrpSpPr/>
              <p:nvPr/>
            </p:nvGrpSpPr>
            <p:grpSpPr>
              <a:xfrm>
                <a:off x="3163945" y="1910968"/>
                <a:ext cx="1483701" cy="1483701"/>
                <a:chOff x="3839034" y="1441243"/>
                <a:chExt cx="2115693" cy="2115693"/>
              </a:xfrm>
            </p:grpSpPr>
            <p:sp>
              <p:nvSpPr>
                <p:cNvPr id="19" name="椭圆 54"/>
                <p:cNvSpPr/>
                <p:nvPr/>
              </p:nvSpPr>
              <p:spPr>
                <a:xfrm>
                  <a:off x="3839034" y="1441243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55"/>
                <p:cNvSpPr/>
                <p:nvPr/>
              </p:nvSpPr>
              <p:spPr>
                <a:xfrm>
                  <a:off x="4026591" y="1628800"/>
                  <a:ext cx="1740578" cy="1740578"/>
                </a:xfrm>
                <a:prstGeom prst="ellipse">
                  <a:avLst/>
                </a:prstGeom>
                <a:solidFill>
                  <a:schemeClr val="accent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组合 48"/>
              <p:cNvGrpSpPr/>
              <p:nvPr/>
            </p:nvGrpSpPr>
            <p:grpSpPr>
              <a:xfrm>
                <a:off x="5273134" y="2934744"/>
                <a:ext cx="1271210" cy="1271210"/>
                <a:chOff x="5409382" y="2483890"/>
                <a:chExt cx="2115693" cy="2115693"/>
              </a:xfrm>
            </p:grpSpPr>
            <p:sp>
              <p:nvSpPr>
                <p:cNvPr id="17" name="椭圆 52"/>
                <p:cNvSpPr/>
                <p:nvPr/>
              </p:nvSpPr>
              <p:spPr>
                <a:xfrm>
                  <a:off x="5409382" y="2483890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53"/>
                <p:cNvSpPr/>
                <p:nvPr/>
              </p:nvSpPr>
              <p:spPr>
                <a:xfrm>
                  <a:off x="5596939" y="2671447"/>
                  <a:ext cx="1740578" cy="1740578"/>
                </a:xfrm>
                <a:prstGeom prst="ellipse">
                  <a:avLst/>
                </a:prstGeom>
                <a:solidFill>
                  <a:schemeClr val="accent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49"/>
              <p:cNvGrpSpPr/>
              <p:nvPr/>
            </p:nvGrpSpPr>
            <p:grpSpPr>
              <a:xfrm>
                <a:off x="6987348" y="1615383"/>
                <a:ext cx="1017307" cy="1017307"/>
                <a:chOff x="5409382" y="2483890"/>
                <a:chExt cx="2115693" cy="2115693"/>
              </a:xfrm>
            </p:grpSpPr>
            <p:sp>
              <p:nvSpPr>
                <p:cNvPr id="15" name="椭圆 50"/>
                <p:cNvSpPr/>
                <p:nvPr/>
              </p:nvSpPr>
              <p:spPr>
                <a:xfrm>
                  <a:off x="5409382" y="2483890"/>
                  <a:ext cx="2115693" cy="2115693"/>
                </a:xfrm>
                <a:prstGeom prst="ellipse">
                  <a:avLst/>
                </a:prstGeom>
                <a:solidFill>
                  <a:schemeClr val="bg1"/>
                </a:solidFill>
                <a:ln w="28575" cap="flat" cmpd="sng" algn="ctr">
                  <a:noFill/>
                  <a:prstDash val="solid"/>
                </a:ln>
                <a:effectLst>
                  <a:outerShdw blurRad="1905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51"/>
                <p:cNvSpPr/>
                <p:nvPr/>
              </p:nvSpPr>
              <p:spPr>
                <a:xfrm>
                  <a:off x="5596939" y="2671447"/>
                  <a:ext cx="1740578" cy="1740578"/>
                </a:xfrm>
                <a:prstGeom prst="ellipse">
                  <a:avLst/>
                </a:pr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      <a:noAutofit/>
                </a:bodyPr>
                <a:lstStyle/>
                <a:p>
                  <a:pPr algn="ctr" defTabSz="913765">
                    <a:lnSpc>
                      <a:spcPct val="130000"/>
                    </a:lnSpc>
                    <a:defRPr/>
                  </a:pPr>
                  <a:endParaRPr lang="en-US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0" name="Group 39"/>
            <p:cNvGrpSpPr/>
            <p:nvPr/>
          </p:nvGrpSpPr>
          <p:grpSpPr>
            <a:xfrm>
              <a:off x="7210591" y="3785961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41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705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5349436" y="2934470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51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3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54" name="AutoShape 59"/>
            <p:cNvSpPr/>
            <p:nvPr/>
          </p:nvSpPr>
          <p:spPr bwMode="auto">
            <a:xfrm>
              <a:off x="3575736" y="4299642"/>
              <a:ext cx="619099" cy="618042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9" tIns="19049" rIns="19049" bIns="19049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70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8686291" y="247786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56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7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49" tIns="19049" rIns="19049" bIns="19049" anchor="ctr"/>
              <a:lstStyle/>
              <a:p>
                <a:pPr algn="ctr" defTabSz="227965" hangingPunct="0">
                  <a:lnSpc>
                    <a:spcPct val="130000"/>
                  </a:lnSpc>
                </a:pPr>
                <a:endParaRPr 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TextBox 23"/>
          <p:cNvSpPr txBox="1"/>
          <p:nvPr/>
        </p:nvSpPr>
        <p:spPr>
          <a:xfrm>
            <a:off x="2843787" y="5486095"/>
            <a:ext cx="2841044" cy="58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2843787" y="5158206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4498943" y="1282523"/>
            <a:ext cx="2841044" cy="58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4498944" y="954634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6338006" y="4925619"/>
            <a:ext cx="2841044" cy="58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6338005" y="4597730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23"/>
          <p:cNvSpPr txBox="1"/>
          <p:nvPr/>
        </p:nvSpPr>
        <p:spPr>
          <a:xfrm>
            <a:off x="8115767" y="2972710"/>
            <a:ext cx="2841044" cy="58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8115767" y="2644821"/>
            <a:ext cx="1542410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1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5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4" grpId="0"/>
      <p:bldP spid="65" grpId="0"/>
      <p:bldP spid="66" grpId="0"/>
      <p:bldP spid="74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902672" y="3733923"/>
            <a:ext cx="11289329" cy="0"/>
          </a:xfrm>
          <a:prstGeom prst="line">
            <a:avLst/>
          </a:prstGeom>
          <a:ln w="952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88385" y="2891007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74125" y="2776712"/>
            <a:ext cx="157155" cy="1571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84847" y="1965941"/>
            <a:ext cx="642903" cy="6429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01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74124" y="1855219"/>
            <a:ext cx="864347" cy="864347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249193" y="1917388"/>
            <a:ext cx="2075652" cy="87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309913" y="3750622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231335" y="4535231"/>
            <a:ext cx="157155" cy="1571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642001" y="4875702"/>
            <a:ext cx="642903" cy="6429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02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31277" y="4764979"/>
            <a:ext cx="864347" cy="864347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506346" y="4827148"/>
            <a:ext cx="2075652" cy="87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025237" y="2891007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410976" y="2776712"/>
            <a:ext cx="157155" cy="15715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521698" y="1965941"/>
            <a:ext cx="642903" cy="6429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03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10976" y="1855219"/>
            <a:ext cx="864347" cy="864347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86045" y="1917388"/>
            <a:ext cx="2059369" cy="1142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446765" y="3750622"/>
            <a:ext cx="428601" cy="842916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368187" y="4535231"/>
            <a:ext cx="157155" cy="157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55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78851" y="4875702"/>
            <a:ext cx="642903" cy="6429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655" dirty="0">
                <a:cs typeface="+mn-ea"/>
                <a:sym typeface="+mn-lt"/>
              </a:rPr>
              <a:t>04</a:t>
            </a:r>
            <a:endParaRPr lang="zh-CN" altLang="en-US" sz="2655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668128" y="4764979"/>
            <a:ext cx="864347" cy="864347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035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643198" y="4827148"/>
            <a:ext cx="2059369" cy="1142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211333"/>
          <p:cNvPicPr>
            <a:picLocks noChangeAspect="1"/>
          </p:cNvPicPr>
          <p:nvPr/>
        </p:nvPicPr>
        <p:blipFill>
          <a:blip r:embed="rId1"/>
          <a:srcRect l="2160" t="2135" r="62044" b="21220"/>
          <a:stretch>
            <a:fillRect/>
          </a:stretch>
        </p:blipFill>
        <p:spPr>
          <a:xfrm rot="16200000">
            <a:off x="2622550" y="-2698750"/>
            <a:ext cx="6946265" cy="12235180"/>
          </a:xfrm>
          <a:prstGeom prst="rect">
            <a:avLst/>
          </a:prstGeom>
        </p:spPr>
      </p:pic>
      <p:pic>
        <p:nvPicPr>
          <p:cNvPr id="5" name="图片 4" descr="资源 121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9515" y="-53975"/>
            <a:ext cx="2124075" cy="2527300"/>
          </a:xfrm>
          <a:prstGeom prst="rect">
            <a:avLst/>
          </a:prstGeom>
        </p:spPr>
      </p:pic>
      <p:pic>
        <p:nvPicPr>
          <p:cNvPr id="10" name="图片 9" descr="资源 51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20000">
            <a:off x="9571355" y="3987165"/>
            <a:ext cx="2124075" cy="2530475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550614" y="2001017"/>
            <a:ext cx="5206868" cy="97033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275" kern="1200" spc="1793" baseline="0">
                <a:gradFill flip="none" rotWithShape="1">
                  <a:gsLst>
                    <a:gs pos="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100000">
                      <a:srgbClr val="784D31"/>
                    </a:gs>
                    <a:gs pos="65000">
                      <a:srgbClr val="BF896E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8800" spc="0" dirty="0" smtClean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8800" spc="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ubtitle 2"/>
          <p:cNvSpPr txBox="1"/>
          <p:nvPr/>
        </p:nvSpPr>
        <p:spPr>
          <a:xfrm>
            <a:off x="864046" y="4101194"/>
            <a:ext cx="4199005" cy="10453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 defTabSz="914400" rtl="0" eaLnBrk="1" latinLnBrk="0" hangingPunct="1">
              <a:lnSpc>
                <a:spcPts val="1580"/>
              </a:lnSpc>
              <a:spcBef>
                <a:spcPts val="0"/>
              </a:spcBef>
              <a:buFont typeface="Arial" panose="020B0604020202020204" pitchFamily="34" charset="0"/>
              <a:buNone/>
              <a:defRPr sz="1055" kern="1200">
                <a:solidFill>
                  <a:srgbClr val="605F73"/>
                </a:solidFill>
                <a:latin typeface="+mn-lt"/>
                <a:ea typeface="+mn-ea"/>
                <a:cs typeface="+mn-cs"/>
              </a:defRPr>
            </a:lvl1pPr>
            <a:lvl2pPr marL="4819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56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53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4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10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306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02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699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The Big </a:t>
            </a: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Oxmox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 advised her not to do so, because there were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thousands of bad Commas, wild Question Marks and devious 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  <a:p>
            <a:pPr fontAlgn="auto">
              <a:spcAft>
                <a:spcPts val="0"/>
              </a:spcAft>
            </a:pPr>
            <a:r>
              <a:rPr lang="en-US" dirty="0" err="1">
                <a:solidFill>
                  <a:srgbClr val="215065"/>
                </a:solidFill>
                <a:cs typeface="+mn-ea"/>
                <a:sym typeface="+mn-lt"/>
              </a:rPr>
              <a:t>Semikoli</a:t>
            </a:r>
            <a:r>
              <a:rPr lang="en-US" dirty="0">
                <a:solidFill>
                  <a:srgbClr val="215065"/>
                </a:solidFill>
                <a:cs typeface="+mn-ea"/>
                <a:sym typeface="+mn-lt"/>
              </a:rPr>
              <a:t>, but the Little Blind Text didn’t listen.</a:t>
            </a:r>
            <a:endParaRPr lang="en-US" dirty="0"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3" name="Rectangle 21"/>
          <p:cNvSpPr/>
          <p:nvPr/>
        </p:nvSpPr>
        <p:spPr>
          <a:xfrm>
            <a:off x="230442" y="3133231"/>
            <a:ext cx="5847213" cy="845934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5400">
                <a:noFill/>
              </a:ln>
              <a:solidFill>
                <a:srgbClr val="215065"/>
              </a:solidFill>
              <a:cs typeface="+mn-ea"/>
              <a:sym typeface="+mn-lt"/>
            </a:endParaRPr>
          </a:p>
        </p:txBody>
      </p:sp>
      <p:sp>
        <p:nvSpPr>
          <p:cNvPr id="34" name="Text Placeholder 28"/>
          <p:cNvSpPr txBox="1"/>
          <p:nvPr/>
        </p:nvSpPr>
        <p:spPr>
          <a:xfrm>
            <a:off x="448174" y="3295110"/>
            <a:ext cx="5411748" cy="5221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3165" b="0" kern="1200" spc="200" baseline="0" dirty="0">
                <a:gradFill flip="none" rotWithShape="1">
                  <a:gsLst>
                    <a:gs pos="0">
                      <a:srgbClr val="58403A"/>
                    </a:gs>
                    <a:gs pos="20000">
                      <a:srgbClr val="B98763"/>
                    </a:gs>
                    <a:gs pos="50000">
                      <a:srgbClr val="FBC4AA"/>
                    </a:gs>
                    <a:gs pos="35000">
                      <a:srgbClr val="FBC4AA"/>
                    </a:gs>
                    <a:gs pos="80000">
                      <a:srgbClr val="784D31"/>
                    </a:gs>
                    <a:gs pos="65000">
                      <a:srgbClr val="BF896E"/>
                    </a:gs>
                    <a:gs pos="100000">
                      <a:srgbClr val="573827"/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15065"/>
                </a:solidFill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zh-CN" altLang="en-US" sz="2400" dirty="0">
              <a:solidFill>
                <a:srgbClr val="21506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bldLvl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1354692" y="2067883"/>
            <a:ext cx="2048000" cy="2048000"/>
          </a:xfrm>
          <a:prstGeom prst="ellipse">
            <a:avLst/>
          </a:prstGeom>
          <a:noFill/>
          <a:ln w="28575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440026" y="2153216"/>
            <a:ext cx="1877333" cy="1877333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039053" y="2067883"/>
            <a:ext cx="2048000" cy="2048000"/>
          </a:xfrm>
          <a:prstGeom prst="ellipse">
            <a:avLst/>
          </a:prstGeom>
          <a:noFill/>
          <a:ln w="28575">
            <a:solidFill>
              <a:schemeClr val="accent2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124387" y="2153216"/>
            <a:ext cx="1877333" cy="1877333"/>
          </a:xfrm>
          <a:prstGeom prst="ellipse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661240" y="2067883"/>
            <a:ext cx="2048000" cy="2048000"/>
          </a:xfrm>
          <a:prstGeom prst="ellipse">
            <a:avLst/>
          </a:prstGeom>
          <a:noFill/>
          <a:ln w="28575">
            <a:solidFill>
              <a:schemeClr val="accent3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746574" y="2153216"/>
            <a:ext cx="1877333" cy="1877333"/>
          </a:xfrm>
          <a:prstGeom prst="ellipse">
            <a:avLst/>
          </a:prstGeom>
          <a:solidFill>
            <a:schemeClr val="accent3"/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cs typeface="+mn-ea"/>
              <a:sym typeface="+mn-lt"/>
            </a:endParaRPr>
          </a:p>
        </p:txBody>
      </p:sp>
      <p:sp>
        <p:nvSpPr>
          <p:cNvPr id="34" name="TextBox 29"/>
          <p:cNvSpPr txBox="1">
            <a:spLocks noChangeArrowheads="1"/>
          </p:cNvSpPr>
          <p:nvPr/>
        </p:nvSpPr>
        <p:spPr bwMode="auto">
          <a:xfrm>
            <a:off x="1271851" y="4288784"/>
            <a:ext cx="2213683" cy="87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30"/>
          <p:cNvSpPr txBox="1">
            <a:spLocks noChangeArrowheads="1"/>
          </p:cNvSpPr>
          <p:nvPr/>
        </p:nvSpPr>
        <p:spPr bwMode="auto">
          <a:xfrm>
            <a:off x="4956212" y="4288784"/>
            <a:ext cx="2213683" cy="87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31"/>
          <p:cNvSpPr txBox="1">
            <a:spLocks noChangeArrowheads="1"/>
          </p:cNvSpPr>
          <p:nvPr/>
        </p:nvSpPr>
        <p:spPr bwMode="auto">
          <a:xfrm>
            <a:off x="8553788" y="4288785"/>
            <a:ext cx="2262904" cy="87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US" altLang="zh-CN" sz="113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Freeform 86"/>
          <p:cNvSpPr>
            <a:spLocks noEditPoints="1"/>
          </p:cNvSpPr>
          <p:nvPr/>
        </p:nvSpPr>
        <p:spPr bwMode="auto">
          <a:xfrm>
            <a:off x="9430436" y="2663168"/>
            <a:ext cx="509608" cy="857429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35" tIns="45717" rIns="91435" bIns="45717" numCol="1" anchor="t" anchorCtr="0" compatLnSpc="1"/>
          <a:lstStyle/>
          <a:p>
            <a:endParaRPr lang="en-US" sz="1900">
              <a:cs typeface="+mn-ea"/>
              <a:sym typeface="+mn-lt"/>
            </a:endParaRPr>
          </a:p>
        </p:txBody>
      </p:sp>
      <p:sp>
        <p:nvSpPr>
          <p:cNvPr id="57" name="Freeform 86"/>
          <p:cNvSpPr>
            <a:spLocks noEditPoints="1"/>
          </p:cNvSpPr>
          <p:nvPr/>
        </p:nvSpPr>
        <p:spPr bwMode="auto">
          <a:xfrm>
            <a:off x="5657671" y="2727042"/>
            <a:ext cx="810765" cy="729684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endParaRPr lang="zh-CN" altLang="en-US" sz="1900">
              <a:cs typeface="+mn-ea"/>
              <a:sym typeface="+mn-lt"/>
            </a:endParaRPr>
          </a:p>
        </p:txBody>
      </p:sp>
      <p:sp>
        <p:nvSpPr>
          <p:cNvPr id="58" name="Freeform 82"/>
          <p:cNvSpPr>
            <a:spLocks noEditPoints="1"/>
          </p:cNvSpPr>
          <p:nvPr/>
        </p:nvSpPr>
        <p:spPr bwMode="auto">
          <a:xfrm>
            <a:off x="2075795" y="2733914"/>
            <a:ext cx="605795" cy="715937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35" tIns="45717" rIns="91435" bIns="45717" numCol="1" anchor="t" anchorCtr="0" compatLnSpc="1"/>
          <a:lstStyle/>
          <a:p>
            <a:endParaRPr lang="en-US" sz="190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51" grpId="0" animBg="1"/>
          <p:bldP spid="52" grpId="0" animBg="1"/>
          <p:bldP spid="54" grpId="0" animBg="1"/>
          <p:bldP spid="55" grpId="0" animBg="1"/>
          <p:bldP spid="34" grpId="0"/>
          <p:bldP spid="44" grpId="0"/>
          <p:bldP spid="45" grpId="0"/>
          <p:bldP spid="56" grpId="0" animBg="1"/>
          <p:bldP spid="57" grpId="0" animBg="1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51" grpId="0" animBg="1"/>
          <p:bldP spid="52" grpId="0" animBg="1"/>
          <p:bldP spid="54" grpId="0" animBg="1"/>
          <p:bldP spid="55" grpId="0" animBg="1"/>
          <p:bldP spid="34" grpId="0"/>
          <p:bldP spid="44" grpId="0"/>
          <p:bldP spid="45" grpId="0"/>
          <p:bldP spid="56" grpId="0" animBg="1"/>
          <p:bldP spid="57" grpId="0" animBg="1"/>
          <p:bldP spid="5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弧形 57"/>
          <p:cNvSpPr/>
          <p:nvPr/>
        </p:nvSpPr>
        <p:spPr>
          <a:xfrm rot="13095499">
            <a:off x="2411622" y="1623928"/>
            <a:ext cx="3483823" cy="3703403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94" name="弧形 93"/>
          <p:cNvSpPr/>
          <p:nvPr/>
        </p:nvSpPr>
        <p:spPr>
          <a:xfrm rot="13095499">
            <a:off x="3401694" y="2329263"/>
            <a:ext cx="2156791" cy="2292732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95" name="弧形 94"/>
          <p:cNvSpPr/>
          <p:nvPr/>
        </p:nvSpPr>
        <p:spPr>
          <a:xfrm rot="13095499">
            <a:off x="3919741" y="2905818"/>
            <a:ext cx="960768" cy="1021324"/>
          </a:xfrm>
          <a:prstGeom prst="arc">
            <a:avLst>
              <a:gd name="adj1" fmla="val 13430170"/>
              <a:gd name="adj2" fmla="val 3396500"/>
            </a:avLst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55081" y="4544896"/>
            <a:ext cx="1495833" cy="666640"/>
            <a:chOff x="6040947" y="4822272"/>
            <a:chExt cx="1577637" cy="703097"/>
          </a:xfrm>
        </p:grpSpPr>
        <p:sp>
          <p:nvSpPr>
            <p:cNvPr id="31" name="弧形 30"/>
            <p:cNvSpPr/>
            <p:nvPr/>
          </p:nvSpPr>
          <p:spPr>
            <a:xfrm rot="13095499">
              <a:off x="6957175" y="4822272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040947" y="5191152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136034" y="3125849"/>
            <a:ext cx="1505356" cy="666640"/>
            <a:chOff x="6020861" y="3325621"/>
            <a:chExt cx="1587680" cy="703097"/>
          </a:xfrm>
        </p:grpSpPr>
        <p:sp>
          <p:nvSpPr>
            <p:cNvPr id="22" name="弧形 21"/>
            <p:cNvSpPr/>
            <p:nvPr/>
          </p:nvSpPr>
          <p:spPr>
            <a:xfrm rot="13095499">
              <a:off x="6947132" y="3325621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6020861" y="3692237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140796" y="1691389"/>
            <a:ext cx="1500592" cy="666640"/>
            <a:chOff x="6025884" y="1812714"/>
            <a:chExt cx="1582656" cy="703097"/>
          </a:xfrm>
        </p:grpSpPr>
        <p:sp>
          <p:nvSpPr>
            <p:cNvPr id="27" name="弧形 26"/>
            <p:cNvSpPr/>
            <p:nvPr/>
          </p:nvSpPr>
          <p:spPr>
            <a:xfrm rot="13095499">
              <a:off x="6947131" y="1812714"/>
              <a:ext cx="661409" cy="703097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 sz="1705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6025884" y="2171554"/>
              <a:ext cx="89397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332354" y="1455955"/>
            <a:ext cx="1808521" cy="4000823"/>
            <a:chOff x="4118540" y="1941776"/>
            <a:chExt cx="1907425" cy="4219617"/>
          </a:xfrm>
          <a:solidFill>
            <a:srgbClr val="0170C1"/>
          </a:solidFill>
        </p:grpSpPr>
        <p:sp>
          <p:nvSpPr>
            <p:cNvPr id="81" name="矩形 80"/>
            <p:cNvSpPr/>
            <p:nvPr/>
          </p:nvSpPr>
          <p:spPr>
            <a:xfrm>
              <a:off x="4119300" y="5725074"/>
              <a:ext cx="1901640" cy="4363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118540" y="4182002"/>
              <a:ext cx="1901640" cy="4363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120162" y="3459009"/>
              <a:ext cx="1901640" cy="4363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120162" y="4955660"/>
              <a:ext cx="1901640" cy="4363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124325" y="2680221"/>
              <a:ext cx="1901640" cy="436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70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120162" y="1941776"/>
              <a:ext cx="1901640" cy="436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70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1466423" y="3186711"/>
            <a:ext cx="2175308" cy="554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655" b="1">
                <a:solidFill>
                  <a:schemeClr val="bg1"/>
                </a:solidFill>
                <a:cs typeface="+mn-ea"/>
                <a:sym typeface="+mn-lt"/>
              </a:rPr>
              <a:t>工作报告</a:t>
            </a:r>
            <a:endParaRPr lang="zh-CN" altLang="en-US" sz="265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TextBox 41"/>
          <p:cNvSpPr txBox="1"/>
          <p:nvPr/>
        </p:nvSpPr>
        <p:spPr>
          <a:xfrm>
            <a:off x="7540774" y="1952919"/>
            <a:ext cx="3419657" cy="514830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170"/>
          <p:cNvSpPr txBox="1"/>
          <p:nvPr/>
        </p:nvSpPr>
        <p:spPr>
          <a:xfrm>
            <a:off x="7540775" y="1452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Box 41"/>
          <p:cNvSpPr txBox="1"/>
          <p:nvPr/>
        </p:nvSpPr>
        <p:spPr>
          <a:xfrm>
            <a:off x="7540774" y="3510787"/>
            <a:ext cx="3419657" cy="514830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TextBox 170"/>
          <p:cNvSpPr txBox="1"/>
          <p:nvPr/>
        </p:nvSpPr>
        <p:spPr>
          <a:xfrm>
            <a:off x="7540775" y="3009918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TextBox 41"/>
          <p:cNvSpPr txBox="1"/>
          <p:nvPr/>
        </p:nvSpPr>
        <p:spPr>
          <a:xfrm>
            <a:off x="7540774" y="5000921"/>
            <a:ext cx="3419657" cy="514830"/>
          </a:xfrm>
          <a:prstGeom prst="rect">
            <a:avLst/>
          </a:prstGeom>
          <a:noFill/>
        </p:spPr>
        <p:txBody>
          <a:bodyPr wrap="square" lIns="81225" tIns="40613" rIns="81225" bIns="4061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3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TextBox 170"/>
          <p:cNvSpPr txBox="1"/>
          <p:nvPr/>
        </p:nvSpPr>
        <p:spPr>
          <a:xfrm>
            <a:off x="7540775" y="4500052"/>
            <a:ext cx="2304215" cy="55937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defRPr/>
            </a:pPr>
            <a:r>
              <a:rPr lang="zh-CN" altLang="en-US" sz="3035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工作报告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58850" y="64770"/>
            <a:ext cx="420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1506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请修改您的标题</a:t>
            </a:r>
            <a:endParaRPr lang="zh-CN" altLang="en-US" sz="2400" dirty="0">
              <a:solidFill>
                <a:srgbClr val="215065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94" grpId="0" animBg="1"/>
      <p:bldP spid="95" grpId="0" animBg="1"/>
      <p:bldP spid="90" grpId="0" animBg="1"/>
      <p:bldP spid="74" grpId="0"/>
      <p:bldP spid="75" grpId="0"/>
      <p:bldP spid="88" grpId="0"/>
      <p:bldP spid="91" grpId="0"/>
      <p:bldP spid="92" grpId="0"/>
      <p:bldP spid="93" grpId="0"/>
    </p:bldLst>
  </p:timing>
</p:sld>
</file>

<file path=ppt/tags/tag1.xml><?xml version="1.0" encoding="utf-8"?>
<p:tagLst xmlns:p="http://schemas.openxmlformats.org/presentationml/2006/main">
  <p:tag name="MH" val="20171106222331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71106222331"/>
  <p:tag name="MH_LIBRARY" val="GRAPHIC"/>
  <p:tag name="MH_TYPE" val="Other"/>
  <p:tag name="MH_ORDER" val="6"/>
</p:tagLst>
</file>

<file path=ppt/tags/tag11.xml><?xml version="1.0" encoding="utf-8"?>
<p:tagLst xmlns:p="http://schemas.openxmlformats.org/presentationml/2006/main">
  <p:tag name="MH" val="20171106222331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71106222331"/>
  <p:tag name="MH_LIBRARY" val="GRAPHIC"/>
  <p:tag name="MH_TYPE" val="Title"/>
  <p:tag name="MH_ORDER" val="1"/>
</p:tagLst>
</file>

<file path=ppt/tags/tag13.xml><?xml version="1.0" encoding="utf-8"?>
<p:tagLst xmlns:p="http://schemas.openxmlformats.org/presentationml/2006/main">
  <p:tag name="MH_TYPE" val="#NeiR#"/>
  <p:tag name="MH_NUMBER" val="5"/>
  <p:tag name="MH_CATEGORY" val="#YinZJG#"/>
  <p:tag name="MH_LAYOUT" val="TitleSubTitle"/>
  <p:tag name="MH" val="20171106222331"/>
  <p:tag name="MH_LIBRARY" val="GRAPHIC"/>
</p:tagLst>
</file>

<file path=ppt/tags/tag2.xml><?xml version="1.0" encoding="utf-8"?>
<p:tagLst xmlns:p="http://schemas.openxmlformats.org/presentationml/2006/main">
  <p:tag name="MH" val="20171106222331"/>
  <p:tag name="MH_LIBRARY" val="GRAPHIC"/>
  <p:tag name="MH_TYPE" val="SubTitle"/>
  <p:tag name="MH_ORDER" val="4"/>
</p:tagLst>
</file>

<file path=ppt/tags/tag3.xml><?xml version="1.0" encoding="utf-8"?>
<p:tagLst xmlns:p="http://schemas.openxmlformats.org/presentationml/2006/main">
  <p:tag name="MH" val="20171106222331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MH" val="20171106222331"/>
  <p:tag name="MH_LIBRARY" val="GRAPHIC"/>
  <p:tag name="MH_TYPE" val="Other"/>
  <p:tag name="MH_ORDER" val="3"/>
</p:tagLst>
</file>

<file path=ppt/tags/tag5.xml><?xml version="1.0" encoding="utf-8"?>
<p:tagLst xmlns:p="http://schemas.openxmlformats.org/presentationml/2006/main">
  <p:tag name="MH" val="20171106222331"/>
  <p:tag name="MH_LIBRARY" val="GRAPHIC"/>
  <p:tag name="MH_TYPE" val="SubTitle"/>
  <p:tag name="MH_ORDER" val="3"/>
</p:tagLst>
</file>

<file path=ppt/tags/tag6.xml><?xml version="1.0" encoding="utf-8"?>
<p:tagLst xmlns:p="http://schemas.openxmlformats.org/presentationml/2006/main">
  <p:tag name="MH" val="20171106222331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71106222331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71106222331"/>
  <p:tag name="MH_LIBRARY" val="GRAPHIC"/>
  <p:tag name="MH_TYPE" val="Other"/>
  <p:tag name="MH_ORDER" val="5"/>
</p:tagLst>
</file>

<file path=ppt/tags/tag9.xml><?xml version="1.0" encoding="utf-8"?>
<p:tagLst xmlns:p="http://schemas.openxmlformats.org/presentationml/2006/main">
  <p:tag name="MH" val="20171106222331"/>
  <p:tag name="MH_LIBRARY" val="GRAPHIC"/>
  <p:tag name="MH_TYPE" val="SubTitle"/>
  <p:tag name="MH_ORDER" val="5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ngkavmk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ngkavmk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4497</Words>
  <Application>WPS 演示</Application>
  <PresentationFormat>宽屏</PresentationFormat>
  <Paragraphs>431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仿宋_GB2312</vt:lpstr>
      <vt:lpstr>Arial Unicode MS</vt:lpstr>
      <vt:lpstr>等线</vt:lpstr>
      <vt:lpstr>Arial Narrow</vt:lpstr>
      <vt:lpstr>仿宋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演示文稿3</dc:title>
  <dc:creator>Administrator</dc:creator>
  <cp:lastModifiedBy>Administrator</cp:lastModifiedBy>
  <cp:revision>9</cp:revision>
  <dcterms:created xsi:type="dcterms:W3CDTF">2017-12-02T03:14:00Z</dcterms:created>
  <dcterms:modified xsi:type="dcterms:W3CDTF">2018-10-06T14:45:38Z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