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9" r:id="rId9"/>
    <p:sldId id="264" r:id="rId10"/>
    <p:sldId id="263" r:id="rId11"/>
    <p:sldId id="265" r:id="rId12"/>
    <p:sldId id="266" r:id="rId13"/>
    <p:sldId id="267" r:id="rId14"/>
    <p:sldId id="280" r:id="rId15"/>
    <p:sldId id="268" r:id="rId16"/>
    <p:sldId id="269" r:id="rId17"/>
    <p:sldId id="270" r:id="rId18"/>
    <p:sldId id="271" r:id="rId19"/>
    <p:sldId id="281" r:id="rId20"/>
    <p:sldId id="273" r:id="rId21"/>
    <p:sldId id="274" r:id="rId22"/>
    <p:sldId id="276" r:id="rId23"/>
    <p:sldId id="275" r:id="rId24"/>
    <p:sldId id="278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3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0C-4090-B396-A291FCA3191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41275" cap="rnd">
              <a:solidFill>
                <a:schemeClr val="bg2">
                  <a:lumMod val="1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112E"/>
              </a:solidFill>
              <a:ln w="9525">
                <a:solidFill>
                  <a:schemeClr val="bg2">
                    <a:lumMod val="1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0C-4090-B396-A291FCA3191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B0C-4090-B396-A291FCA31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8597728"/>
        <c:axId val="-48598816"/>
      </c:lineChart>
      <c:catAx>
        <c:axId val="-4859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48598816"/>
        <c:crosses val="autoZero"/>
        <c:auto val="1"/>
        <c:lblAlgn val="ctr"/>
        <c:lblOffset val="100"/>
        <c:tickMarkSkip val="1"/>
        <c:noMultiLvlLbl val="0"/>
      </c:catAx>
      <c:valAx>
        <c:axId val="-48598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-4859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EA716-CA8F-470A-B9E5-DCCEC59D2D8A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4D11E-5DDB-4D0C-A122-CC10D3C1F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720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44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54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58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580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273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21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472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355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677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7506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002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54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89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914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944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13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6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44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20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572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64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123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860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4D11E-5DDB-4D0C-A122-CC10D3C1F1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3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87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301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812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3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47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13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472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00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9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65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821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000C7-B474-4BB7-BE77-247C9479BFEF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32F53-9947-4D47-A86E-483EF6B96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0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25F77C8F-9598-46E9-846F-39F8E8BCFA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0" y="0"/>
            <a:ext cx="6111433" cy="52197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0E9AC6-8416-4D52-A7BA-22DBE9CA4B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3054244" y="0"/>
            <a:ext cx="6111433" cy="5219700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CB73E30-9BB9-4431-B374-886CE1A56888}"/>
              </a:ext>
            </a:extLst>
          </p:cNvPr>
          <p:cNvSpPr/>
          <p:nvPr/>
        </p:nvSpPr>
        <p:spPr>
          <a:xfrm>
            <a:off x="1645078" y="102839"/>
            <a:ext cx="5636872" cy="50140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9AEFD0-F3E5-4CA2-9773-B1A28B688C6D}"/>
              </a:ext>
            </a:extLst>
          </p:cNvPr>
          <p:cNvSpPr txBox="1"/>
          <p:nvPr/>
        </p:nvSpPr>
        <p:spPr>
          <a:xfrm>
            <a:off x="2384706" y="2862828"/>
            <a:ext cx="41576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/>
              <a:t>This power point is made by mike.everything in this template is all original. This power point is made by mike.  </a:t>
            </a:r>
            <a:endParaRPr lang="zh-CN" altLang="en-US" sz="1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29CEDA-5047-4182-866C-B2AF5C82FC0C}"/>
              </a:ext>
            </a:extLst>
          </p:cNvPr>
          <p:cNvSpPr txBox="1"/>
          <p:nvPr/>
        </p:nvSpPr>
        <p:spPr>
          <a:xfrm>
            <a:off x="2075289" y="2207963"/>
            <a:ext cx="5077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 端 产 品 发 布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 P T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 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8A5232-CDCB-48CE-8176-58B328ACC81B}"/>
              </a:ext>
            </a:extLst>
          </p:cNvPr>
          <p:cNvSpPr txBox="1"/>
          <p:nvPr/>
        </p:nvSpPr>
        <p:spPr>
          <a:xfrm>
            <a:off x="3175157" y="1098113"/>
            <a:ext cx="26989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Bodoni MT Black" panose="02070A03080606020203" pitchFamily="18" charset="0"/>
                <a:ea typeface="Adobe Gothic Std B" panose="020B0800000000000000" pitchFamily="34" charset="-128"/>
              </a:rPr>
              <a:t>2019</a:t>
            </a:r>
            <a:endParaRPr lang="zh-CN" altLang="en-US" sz="6000" dirty="0">
              <a:latin typeface="Bodoni MT Black" panose="02070A03080606020203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C900079-08C7-4C9A-A0D2-DF7E44AA7F17}"/>
              </a:ext>
            </a:extLst>
          </p:cNvPr>
          <p:cNvSpPr/>
          <p:nvPr/>
        </p:nvSpPr>
        <p:spPr>
          <a:xfrm>
            <a:off x="1645078" y="4178316"/>
            <a:ext cx="5636872" cy="15061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Triarchy - Closer (Triarchy Remix)">
            <a:hlinkClick r:id="" action="ppaction://media"/>
            <a:extLst>
              <a:ext uri="{FF2B5EF4-FFF2-40B4-BE49-F238E27FC236}">
                <a16:creationId xmlns:a16="http://schemas.microsoft.com/office/drawing/2014/main" id="{372662E1-F9E0-4DC0-8D80-443367D766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46521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0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D14C9C6-4211-4FC2-9C10-49D5FAE9D584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39830B8-9591-4FF2-9736-A9CF0E4EFD89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7C9B8C-385E-46F3-9F8D-D6C88E6FA876}"/>
              </a:ext>
            </a:extLst>
          </p:cNvPr>
          <p:cNvSpPr txBox="1"/>
          <p:nvPr/>
        </p:nvSpPr>
        <p:spPr>
          <a:xfrm>
            <a:off x="3457748" y="107932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6878456-9588-47E2-B801-3F6761F195E7}"/>
              </a:ext>
            </a:extLst>
          </p:cNvPr>
          <p:cNvSpPr/>
          <p:nvPr/>
        </p:nvSpPr>
        <p:spPr>
          <a:xfrm>
            <a:off x="4153717" y="107932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8" name="îṩľíḑè">
            <a:extLst>
              <a:ext uri="{FF2B5EF4-FFF2-40B4-BE49-F238E27FC236}">
                <a16:creationId xmlns:a16="http://schemas.microsoft.com/office/drawing/2014/main" id="{C1D3116D-398D-41A0-A746-DB6CAB607A75}"/>
              </a:ext>
            </a:extLst>
          </p:cNvPr>
          <p:cNvSpPr/>
          <p:nvPr/>
        </p:nvSpPr>
        <p:spPr>
          <a:xfrm>
            <a:off x="1602836" y="2433941"/>
            <a:ext cx="726064" cy="726064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ṡḻîḍè">
            <a:extLst>
              <a:ext uri="{FF2B5EF4-FFF2-40B4-BE49-F238E27FC236}">
                <a16:creationId xmlns:a16="http://schemas.microsoft.com/office/drawing/2014/main" id="{C5499C5F-C294-42C2-8612-DD8E395A939B}"/>
              </a:ext>
            </a:extLst>
          </p:cNvPr>
          <p:cNvSpPr/>
          <p:nvPr/>
        </p:nvSpPr>
        <p:spPr>
          <a:xfrm>
            <a:off x="4212302" y="2433939"/>
            <a:ext cx="726064" cy="726064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grpSp>
        <p:nvGrpSpPr>
          <p:cNvPr id="10" name="îşľîḑe">
            <a:extLst>
              <a:ext uri="{FF2B5EF4-FFF2-40B4-BE49-F238E27FC236}">
                <a16:creationId xmlns:a16="http://schemas.microsoft.com/office/drawing/2014/main" id="{39C72980-21DF-40CD-9713-3BFF92E9E1F0}"/>
              </a:ext>
            </a:extLst>
          </p:cNvPr>
          <p:cNvGrpSpPr/>
          <p:nvPr/>
        </p:nvGrpSpPr>
        <p:grpSpPr>
          <a:xfrm>
            <a:off x="2442204" y="2733926"/>
            <a:ext cx="1645211" cy="127598"/>
            <a:chOff x="3294974" y="3340703"/>
            <a:chExt cx="2183334" cy="169334"/>
          </a:xfrm>
        </p:grpSpPr>
        <p:grpSp>
          <p:nvGrpSpPr>
            <p:cNvPr id="11" name="iŝḻiďê">
              <a:extLst>
                <a:ext uri="{FF2B5EF4-FFF2-40B4-BE49-F238E27FC236}">
                  <a16:creationId xmlns:a16="http://schemas.microsoft.com/office/drawing/2014/main" id="{F2E9BEAD-F75D-488F-B121-360DC3DEE733}"/>
                </a:ext>
              </a:extLst>
            </p:cNvPr>
            <p:cNvGrpSpPr/>
            <p:nvPr/>
          </p:nvGrpSpPr>
          <p:grpSpPr>
            <a:xfrm>
              <a:off x="3294974" y="3391580"/>
              <a:ext cx="2183334" cy="72489"/>
              <a:chOff x="3294974" y="3341750"/>
              <a:chExt cx="2183334" cy="72489"/>
            </a:xfrm>
          </p:grpSpPr>
          <p:cxnSp>
            <p:nvCxnSpPr>
              <p:cNvPr id="13" name="Straight Connector 16">
                <a:extLst>
                  <a:ext uri="{FF2B5EF4-FFF2-40B4-BE49-F238E27FC236}">
                    <a16:creationId xmlns:a16="http://schemas.microsoft.com/office/drawing/2014/main" id="{D0593A22-CB51-4D37-8682-C3784543819C}"/>
                  </a:ext>
                </a:extLst>
              </p:cNvPr>
              <p:cNvCxnSpPr/>
              <p:nvPr/>
            </p:nvCxnSpPr>
            <p:spPr>
              <a:xfrm flipH="1">
                <a:off x="3311158" y="3380448"/>
                <a:ext cx="2142874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iṧľïdé">
                <a:extLst>
                  <a:ext uri="{FF2B5EF4-FFF2-40B4-BE49-F238E27FC236}">
                    <a16:creationId xmlns:a16="http://schemas.microsoft.com/office/drawing/2014/main" id="{EAB1ADCF-FD15-4E8F-A00E-1A079F48EAEC}"/>
                  </a:ext>
                </a:extLst>
              </p:cNvPr>
              <p:cNvSpPr/>
              <p:nvPr/>
            </p:nvSpPr>
            <p:spPr>
              <a:xfrm rot="16200000" flipV="1">
                <a:off x="3294974" y="3346657"/>
                <a:ext cx="67582" cy="67582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ṣlíḍê">
                <a:extLst>
                  <a:ext uri="{FF2B5EF4-FFF2-40B4-BE49-F238E27FC236}">
                    <a16:creationId xmlns:a16="http://schemas.microsoft.com/office/drawing/2014/main" id="{1EB29A5C-7F33-448D-A92E-2A899569316B}"/>
                  </a:ext>
                </a:extLst>
              </p:cNvPr>
              <p:cNvSpPr/>
              <p:nvPr/>
            </p:nvSpPr>
            <p:spPr>
              <a:xfrm rot="16200000" flipV="1">
                <a:off x="5410726" y="3341750"/>
                <a:ext cx="67582" cy="67582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śľïḋè">
              <a:extLst>
                <a:ext uri="{FF2B5EF4-FFF2-40B4-BE49-F238E27FC236}">
                  <a16:creationId xmlns:a16="http://schemas.microsoft.com/office/drawing/2014/main" id="{5BF83601-0842-4508-A714-C3C2B93CEA09}"/>
                </a:ext>
              </a:extLst>
            </p:cNvPr>
            <p:cNvSpPr/>
            <p:nvPr/>
          </p:nvSpPr>
          <p:spPr>
            <a:xfrm>
              <a:off x="4299867" y="3340703"/>
              <a:ext cx="169334" cy="16933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iślíďè">
            <a:extLst>
              <a:ext uri="{FF2B5EF4-FFF2-40B4-BE49-F238E27FC236}">
                <a16:creationId xmlns:a16="http://schemas.microsoft.com/office/drawing/2014/main" id="{99B02FFB-BC99-435C-8B34-9CFD29F30853}"/>
              </a:ext>
            </a:extLst>
          </p:cNvPr>
          <p:cNvGrpSpPr/>
          <p:nvPr/>
        </p:nvGrpSpPr>
        <p:grpSpPr>
          <a:xfrm>
            <a:off x="2978034" y="2254160"/>
            <a:ext cx="536555" cy="416851"/>
            <a:chOff x="4006065" y="2704012"/>
            <a:chExt cx="712054" cy="553197"/>
          </a:xfrm>
        </p:grpSpPr>
        <p:sp>
          <p:nvSpPr>
            <p:cNvPr id="17" name="iṡḻiḓê">
              <a:extLst>
                <a:ext uri="{FF2B5EF4-FFF2-40B4-BE49-F238E27FC236}">
                  <a16:creationId xmlns:a16="http://schemas.microsoft.com/office/drawing/2014/main" id="{6A891E02-E758-4CEB-94B0-FEC9A8833F76}"/>
                </a:ext>
              </a:extLst>
            </p:cNvPr>
            <p:cNvSpPr txBox="1"/>
            <p:nvPr/>
          </p:nvSpPr>
          <p:spPr>
            <a:xfrm>
              <a:off x="4006065" y="2704012"/>
              <a:ext cx="688009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0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18" name="iṣḷíḓè">
              <a:extLst>
                <a:ext uri="{FF2B5EF4-FFF2-40B4-BE49-F238E27FC236}">
                  <a16:creationId xmlns:a16="http://schemas.microsoft.com/office/drawing/2014/main" id="{355973EE-7522-4DD7-9478-FDAA6D4D2C28}"/>
                </a:ext>
              </a:extLst>
            </p:cNvPr>
            <p:cNvSpPr txBox="1"/>
            <p:nvPr/>
          </p:nvSpPr>
          <p:spPr>
            <a:xfrm>
              <a:off x="4062170" y="2995599"/>
              <a:ext cx="655949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sz="11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January</a:t>
              </a:r>
            </a:p>
          </p:txBody>
        </p:sp>
      </p:grpSp>
      <p:grpSp>
        <p:nvGrpSpPr>
          <p:cNvPr id="19" name="ïṧlîḓe">
            <a:extLst>
              <a:ext uri="{FF2B5EF4-FFF2-40B4-BE49-F238E27FC236}">
                <a16:creationId xmlns:a16="http://schemas.microsoft.com/office/drawing/2014/main" id="{DC567FCA-E6ED-45D1-BAB0-F413859AFB25}"/>
              </a:ext>
            </a:extLst>
          </p:cNvPr>
          <p:cNvGrpSpPr/>
          <p:nvPr/>
        </p:nvGrpSpPr>
        <p:grpSpPr>
          <a:xfrm>
            <a:off x="6100381" y="2254160"/>
            <a:ext cx="529911" cy="416851"/>
            <a:chOff x="9190369" y="2704012"/>
            <a:chExt cx="703237" cy="553197"/>
          </a:xfrm>
        </p:grpSpPr>
        <p:sp>
          <p:nvSpPr>
            <p:cNvPr id="20" name="iṡḻiďè">
              <a:extLst>
                <a:ext uri="{FF2B5EF4-FFF2-40B4-BE49-F238E27FC236}">
                  <a16:creationId xmlns:a16="http://schemas.microsoft.com/office/drawing/2014/main" id="{7C2C3D2B-E6D9-49E2-91AA-A726251038A6}"/>
                </a:ext>
              </a:extLst>
            </p:cNvPr>
            <p:cNvSpPr txBox="1"/>
            <p:nvPr/>
          </p:nvSpPr>
          <p:spPr>
            <a:xfrm>
              <a:off x="9190369" y="2704012"/>
              <a:ext cx="64953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0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21" name="îṩḻíḓé">
              <a:extLst>
                <a:ext uri="{FF2B5EF4-FFF2-40B4-BE49-F238E27FC236}">
                  <a16:creationId xmlns:a16="http://schemas.microsoft.com/office/drawing/2014/main" id="{BF983783-F232-45DA-9B42-251E05782B39}"/>
                </a:ext>
              </a:extLst>
            </p:cNvPr>
            <p:cNvSpPr txBox="1"/>
            <p:nvPr/>
          </p:nvSpPr>
          <p:spPr>
            <a:xfrm>
              <a:off x="9200788" y="2995599"/>
              <a:ext cx="692818" cy="261610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sz="110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February</a:t>
              </a:r>
            </a:p>
          </p:txBody>
        </p:sp>
      </p:grpSp>
      <p:grpSp>
        <p:nvGrpSpPr>
          <p:cNvPr id="22" name="ïṡḷiďè">
            <a:extLst>
              <a:ext uri="{FF2B5EF4-FFF2-40B4-BE49-F238E27FC236}">
                <a16:creationId xmlns:a16="http://schemas.microsoft.com/office/drawing/2014/main" id="{5A1FD7AF-5A0C-49BC-9C4F-297FAFA8F71F}"/>
              </a:ext>
            </a:extLst>
          </p:cNvPr>
          <p:cNvGrpSpPr/>
          <p:nvPr/>
        </p:nvGrpSpPr>
        <p:grpSpPr>
          <a:xfrm>
            <a:off x="5026467" y="2733926"/>
            <a:ext cx="4117533" cy="127598"/>
            <a:chOff x="6724509" y="3925652"/>
            <a:chExt cx="5464316" cy="169334"/>
          </a:xfrm>
        </p:grpSpPr>
        <p:grpSp>
          <p:nvGrpSpPr>
            <p:cNvPr id="23" name="íślíḓê">
              <a:extLst>
                <a:ext uri="{FF2B5EF4-FFF2-40B4-BE49-F238E27FC236}">
                  <a16:creationId xmlns:a16="http://schemas.microsoft.com/office/drawing/2014/main" id="{11F604C7-D5E9-408D-9C0E-60276BA33B26}"/>
                </a:ext>
              </a:extLst>
            </p:cNvPr>
            <p:cNvGrpSpPr/>
            <p:nvPr/>
          </p:nvGrpSpPr>
          <p:grpSpPr>
            <a:xfrm>
              <a:off x="6724509" y="3925652"/>
              <a:ext cx="5464316" cy="169334"/>
              <a:chOff x="6724509" y="3340703"/>
              <a:chExt cx="5464316" cy="169334"/>
            </a:xfrm>
          </p:grpSpPr>
          <p:grpSp>
            <p:nvGrpSpPr>
              <p:cNvPr id="25" name="iṥļïde">
                <a:extLst>
                  <a:ext uri="{FF2B5EF4-FFF2-40B4-BE49-F238E27FC236}">
                    <a16:creationId xmlns:a16="http://schemas.microsoft.com/office/drawing/2014/main" id="{CA7DB407-8B39-4669-8359-E7AE49CDB561}"/>
                  </a:ext>
                </a:extLst>
              </p:cNvPr>
              <p:cNvGrpSpPr/>
              <p:nvPr/>
            </p:nvGrpSpPr>
            <p:grpSpPr>
              <a:xfrm>
                <a:off x="6724509" y="3391580"/>
                <a:ext cx="5464316" cy="67582"/>
                <a:chOff x="6724509" y="3341750"/>
                <a:chExt cx="5464316" cy="67582"/>
              </a:xfrm>
            </p:grpSpPr>
            <p:cxnSp>
              <p:nvCxnSpPr>
                <p:cNvPr id="27" name="Straight Connector 30">
                  <a:extLst>
                    <a:ext uri="{FF2B5EF4-FFF2-40B4-BE49-F238E27FC236}">
                      <a16:creationId xmlns:a16="http://schemas.microsoft.com/office/drawing/2014/main" id="{BC195C6A-4D04-4CA2-B837-5A06B38A6AD4}"/>
                    </a:ext>
                  </a:extLst>
                </p:cNvPr>
                <p:cNvCxnSpPr/>
                <p:nvPr/>
              </p:nvCxnSpPr>
              <p:spPr>
                <a:xfrm flipH="1">
                  <a:off x="6763400" y="3375540"/>
                  <a:ext cx="5425425" cy="1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is1îḑè">
                  <a:extLst>
                    <a:ext uri="{FF2B5EF4-FFF2-40B4-BE49-F238E27FC236}">
                      <a16:creationId xmlns:a16="http://schemas.microsoft.com/office/drawing/2014/main" id="{07635E91-8C85-4D80-9DAD-D1CB32D2E925}"/>
                    </a:ext>
                  </a:extLst>
                </p:cNvPr>
                <p:cNvSpPr/>
                <p:nvPr/>
              </p:nvSpPr>
              <p:spPr>
                <a:xfrm rot="16200000" flipV="1">
                  <a:off x="6724509" y="3341750"/>
                  <a:ext cx="67582" cy="67582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i$1îḑê">
                <a:extLst>
                  <a:ext uri="{FF2B5EF4-FFF2-40B4-BE49-F238E27FC236}">
                    <a16:creationId xmlns:a16="http://schemas.microsoft.com/office/drawing/2014/main" id="{0E68C257-7367-4D9E-81B7-C20AB69BC0DA}"/>
                  </a:ext>
                </a:extLst>
              </p:cNvPr>
              <p:cNvSpPr/>
              <p:nvPr/>
            </p:nvSpPr>
            <p:spPr>
              <a:xfrm>
                <a:off x="8449096" y="3340703"/>
                <a:ext cx="169334" cy="16933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îš1îďè">
              <a:extLst>
                <a:ext uri="{FF2B5EF4-FFF2-40B4-BE49-F238E27FC236}">
                  <a16:creationId xmlns:a16="http://schemas.microsoft.com/office/drawing/2014/main" id="{BFC85D87-9878-466D-97F1-07ADCCAB0C7D}"/>
                </a:ext>
              </a:extLst>
            </p:cNvPr>
            <p:cNvSpPr/>
            <p:nvPr/>
          </p:nvSpPr>
          <p:spPr>
            <a:xfrm rot="16200000" flipV="1">
              <a:off x="6724509" y="3975531"/>
              <a:ext cx="67582" cy="67582"/>
            </a:xfrm>
            <a:prstGeom prst="ellipse">
              <a:avLst/>
            </a:prstGeom>
            <a:solidFill>
              <a:schemeClr val="tx2"/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ïSḻidê">
            <a:extLst>
              <a:ext uri="{FF2B5EF4-FFF2-40B4-BE49-F238E27FC236}">
                <a16:creationId xmlns:a16="http://schemas.microsoft.com/office/drawing/2014/main" id="{F365F5FF-A397-4D42-B87E-4844BE6A69FA}"/>
              </a:ext>
            </a:extLst>
          </p:cNvPr>
          <p:cNvSpPr/>
          <p:nvPr/>
        </p:nvSpPr>
        <p:spPr>
          <a:xfrm>
            <a:off x="7403866" y="2433939"/>
            <a:ext cx="726064" cy="7260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iŝliḋê">
            <a:extLst>
              <a:ext uri="{FF2B5EF4-FFF2-40B4-BE49-F238E27FC236}">
                <a16:creationId xmlns:a16="http://schemas.microsoft.com/office/drawing/2014/main" id="{FDE2E014-C84E-4258-8B23-7DDCDE88D1EF}"/>
              </a:ext>
            </a:extLst>
          </p:cNvPr>
          <p:cNvSpPr>
            <a:spLocks/>
          </p:cNvSpPr>
          <p:nvPr/>
        </p:nvSpPr>
        <p:spPr bwMode="auto">
          <a:xfrm>
            <a:off x="1663120" y="2127446"/>
            <a:ext cx="644844" cy="344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ṥḷïḑe">
            <a:extLst>
              <a:ext uri="{FF2B5EF4-FFF2-40B4-BE49-F238E27FC236}">
                <a16:creationId xmlns:a16="http://schemas.microsoft.com/office/drawing/2014/main" id="{4917C244-A397-48E0-A191-FEEA56F9E5CD}"/>
              </a:ext>
            </a:extLst>
          </p:cNvPr>
          <p:cNvSpPr>
            <a:spLocks/>
          </p:cNvSpPr>
          <p:nvPr/>
        </p:nvSpPr>
        <p:spPr bwMode="auto">
          <a:xfrm>
            <a:off x="4293842" y="2127446"/>
            <a:ext cx="644844" cy="344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s1iḋê">
            <a:extLst>
              <a:ext uri="{FF2B5EF4-FFF2-40B4-BE49-F238E27FC236}">
                <a16:creationId xmlns:a16="http://schemas.microsoft.com/office/drawing/2014/main" id="{357E44AF-020A-4D19-B291-D9972DA20192}"/>
              </a:ext>
            </a:extLst>
          </p:cNvPr>
          <p:cNvSpPr>
            <a:spLocks/>
          </p:cNvSpPr>
          <p:nvPr/>
        </p:nvSpPr>
        <p:spPr bwMode="auto">
          <a:xfrm>
            <a:off x="7460684" y="2127446"/>
            <a:ext cx="644844" cy="344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s1íḓè">
            <a:extLst>
              <a:ext uri="{FF2B5EF4-FFF2-40B4-BE49-F238E27FC236}">
                <a16:creationId xmlns:a16="http://schemas.microsoft.com/office/drawing/2014/main" id="{23CBF1A3-15E3-4BB6-84E4-833232671EDE}"/>
              </a:ext>
            </a:extLst>
          </p:cNvPr>
          <p:cNvSpPr>
            <a:spLocks/>
          </p:cNvSpPr>
          <p:nvPr/>
        </p:nvSpPr>
        <p:spPr bwMode="auto">
          <a:xfrm>
            <a:off x="1742881" y="2583431"/>
            <a:ext cx="428589" cy="428589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Slïḑê">
            <a:extLst>
              <a:ext uri="{FF2B5EF4-FFF2-40B4-BE49-F238E27FC236}">
                <a16:creationId xmlns:a16="http://schemas.microsoft.com/office/drawing/2014/main" id="{C157977A-1DFA-47BC-BBFE-86DD3384E272}"/>
              </a:ext>
            </a:extLst>
          </p:cNvPr>
          <p:cNvSpPr>
            <a:spLocks/>
          </p:cNvSpPr>
          <p:nvPr/>
        </p:nvSpPr>
        <p:spPr bwMode="auto">
          <a:xfrm>
            <a:off x="7542892" y="2559156"/>
            <a:ext cx="465536" cy="465536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ṥḻiḋè">
            <a:extLst>
              <a:ext uri="{FF2B5EF4-FFF2-40B4-BE49-F238E27FC236}">
                <a16:creationId xmlns:a16="http://schemas.microsoft.com/office/drawing/2014/main" id="{969CBD14-C63E-4774-AEB8-7F84A5347E7C}"/>
              </a:ext>
            </a:extLst>
          </p:cNvPr>
          <p:cNvSpPr>
            <a:spLocks/>
          </p:cNvSpPr>
          <p:nvPr/>
        </p:nvSpPr>
        <p:spPr bwMode="auto">
          <a:xfrm>
            <a:off x="4361039" y="2583431"/>
            <a:ext cx="428589" cy="428589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E7374EC-9CE8-4AD8-9D9D-7C0671B6BB85}"/>
              </a:ext>
            </a:extLst>
          </p:cNvPr>
          <p:cNvSpPr txBox="1"/>
          <p:nvPr/>
        </p:nvSpPr>
        <p:spPr>
          <a:xfrm>
            <a:off x="1056467" y="36835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D73170B3-4FE3-4C31-BB38-EFE044820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984" y="330389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1E5FC58-089E-4C68-8ED3-B801475AB95E}"/>
              </a:ext>
            </a:extLst>
          </p:cNvPr>
          <p:cNvSpPr txBox="1"/>
          <p:nvPr/>
        </p:nvSpPr>
        <p:spPr>
          <a:xfrm>
            <a:off x="3672062" y="364998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C2A91F33-EDBD-4609-81F1-24F91EBC5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866" y="330389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419CA7A-65DB-4BAF-99CB-6552E7969D37}"/>
              </a:ext>
            </a:extLst>
          </p:cNvPr>
          <p:cNvSpPr txBox="1"/>
          <p:nvPr/>
        </p:nvSpPr>
        <p:spPr>
          <a:xfrm>
            <a:off x="6897506" y="365151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52013675-2B7B-422F-B5C2-662E10BF1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310" y="330541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66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B97531-71A3-4B4A-9245-597256EE8E01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CEF45F-8559-4E49-B17C-72BA5AC4633E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0A4420-0661-4F5A-B307-E35ADBAA28FD}"/>
              </a:ext>
            </a:extLst>
          </p:cNvPr>
          <p:cNvSpPr txBox="1"/>
          <p:nvPr/>
        </p:nvSpPr>
        <p:spPr>
          <a:xfrm>
            <a:off x="3457748" y="107932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2D42B5-70CB-45E4-AB83-1672A1C2F29E}"/>
              </a:ext>
            </a:extLst>
          </p:cNvPr>
          <p:cNvSpPr/>
          <p:nvPr/>
        </p:nvSpPr>
        <p:spPr>
          <a:xfrm>
            <a:off x="4153717" y="107932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A215889-6ABC-4659-9B47-E64A7221244A}"/>
              </a:ext>
            </a:extLst>
          </p:cNvPr>
          <p:cNvGrpSpPr/>
          <p:nvPr/>
        </p:nvGrpSpPr>
        <p:grpSpPr>
          <a:xfrm flipH="1">
            <a:off x="-2" y="2081147"/>
            <a:ext cx="8102279" cy="2033174"/>
            <a:chOff x="1345113" y="1895952"/>
            <a:chExt cx="8087533" cy="2033174"/>
          </a:xfrm>
        </p:grpSpPr>
        <p:sp>
          <p:nvSpPr>
            <p:cNvPr id="7" name="îṩľíḑè">
              <a:extLst>
                <a:ext uri="{FF2B5EF4-FFF2-40B4-BE49-F238E27FC236}">
                  <a16:creationId xmlns:a16="http://schemas.microsoft.com/office/drawing/2014/main" id="{48F7398C-EAC5-44E7-B9E3-3D403E205A75}"/>
                </a:ext>
              </a:extLst>
            </p:cNvPr>
            <p:cNvSpPr/>
            <p:nvPr/>
          </p:nvSpPr>
          <p:spPr>
            <a:xfrm>
              <a:off x="1891482" y="2202447"/>
              <a:ext cx="726064" cy="72606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ṡḻîḍè">
              <a:extLst>
                <a:ext uri="{FF2B5EF4-FFF2-40B4-BE49-F238E27FC236}">
                  <a16:creationId xmlns:a16="http://schemas.microsoft.com/office/drawing/2014/main" id="{0B681B74-236E-4439-BD20-129421A18395}"/>
                </a:ext>
              </a:extLst>
            </p:cNvPr>
            <p:cNvSpPr/>
            <p:nvPr/>
          </p:nvSpPr>
          <p:spPr>
            <a:xfrm>
              <a:off x="4500948" y="2202445"/>
              <a:ext cx="726064" cy="72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9" name="îşľîḑe">
              <a:extLst>
                <a:ext uri="{FF2B5EF4-FFF2-40B4-BE49-F238E27FC236}">
                  <a16:creationId xmlns:a16="http://schemas.microsoft.com/office/drawing/2014/main" id="{9F48110B-1336-4366-A6C8-3518DF93C7E4}"/>
                </a:ext>
              </a:extLst>
            </p:cNvPr>
            <p:cNvGrpSpPr/>
            <p:nvPr/>
          </p:nvGrpSpPr>
          <p:grpSpPr>
            <a:xfrm>
              <a:off x="2730850" y="2502432"/>
              <a:ext cx="1645211" cy="127598"/>
              <a:chOff x="3294974" y="3340703"/>
              <a:chExt cx="2183334" cy="169334"/>
            </a:xfrm>
          </p:grpSpPr>
          <p:grpSp>
            <p:nvGrpSpPr>
              <p:cNvPr id="36" name="iŝḻiďê">
                <a:extLst>
                  <a:ext uri="{FF2B5EF4-FFF2-40B4-BE49-F238E27FC236}">
                    <a16:creationId xmlns:a16="http://schemas.microsoft.com/office/drawing/2014/main" id="{2A118746-3F3C-402C-AE2E-277D6F5ED5FC}"/>
                  </a:ext>
                </a:extLst>
              </p:cNvPr>
              <p:cNvGrpSpPr/>
              <p:nvPr/>
            </p:nvGrpSpPr>
            <p:grpSpPr>
              <a:xfrm>
                <a:off x="3294974" y="3391580"/>
                <a:ext cx="2183334" cy="72489"/>
                <a:chOff x="3294974" y="3341750"/>
                <a:chExt cx="2183334" cy="72489"/>
              </a:xfrm>
            </p:grpSpPr>
            <p:cxnSp>
              <p:nvCxnSpPr>
                <p:cNvPr id="38" name="Straight Connector 16">
                  <a:extLst>
                    <a:ext uri="{FF2B5EF4-FFF2-40B4-BE49-F238E27FC236}">
                      <a16:creationId xmlns:a16="http://schemas.microsoft.com/office/drawing/2014/main" id="{A3D239DB-486E-48C2-9408-0098AAC8C59D}"/>
                    </a:ext>
                  </a:extLst>
                </p:cNvPr>
                <p:cNvCxnSpPr/>
                <p:nvPr/>
              </p:nvCxnSpPr>
              <p:spPr>
                <a:xfrm flipH="1">
                  <a:off x="3311158" y="3380448"/>
                  <a:ext cx="2142874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iṧľïdé">
                  <a:extLst>
                    <a:ext uri="{FF2B5EF4-FFF2-40B4-BE49-F238E27FC236}">
                      <a16:creationId xmlns:a16="http://schemas.microsoft.com/office/drawing/2014/main" id="{9AC8EA9E-11AF-40E7-BAF7-11119A8A515B}"/>
                    </a:ext>
                  </a:extLst>
                </p:cNvPr>
                <p:cNvSpPr/>
                <p:nvPr/>
              </p:nvSpPr>
              <p:spPr>
                <a:xfrm rot="16200000" flipV="1">
                  <a:off x="3294974" y="3346657"/>
                  <a:ext cx="67582" cy="67582"/>
                </a:xfrm>
                <a:prstGeom prst="ellipse">
                  <a:avLst/>
                </a:prstGeom>
                <a:solidFill>
                  <a:schemeClr val="tx2"/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ṣlíḍê">
                  <a:extLst>
                    <a:ext uri="{FF2B5EF4-FFF2-40B4-BE49-F238E27FC236}">
                      <a16:creationId xmlns:a16="http://schemas.microsoft.com/office/drawing/2014/main" id="{13436910-3782-47F8-B449-BC94DC23A488}"/>
                    </a:ext>
                  </a:extLst>
                </p:cNvPr>
                <p:cNvSpPr/>
                <p:nvPr/>
              </p:nvSpPr>
              <p:spPr>
                <a:xfrm rot="16200000" flipV="1">
                  <a:off x="5410726" y="3341750"/>
                  <a:ext cx="67582" cy="67582"/>
                </a:xfrm>
                <a:prstGeom prst="ellipse">
                  <a:avLst/>
                </a:prstGeom>
                <a:solidFill>
                  <a:schemeClr val="tx2"/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7" name="ïśľïḋè">
                <a:extLst>
                  <a:ext uri="{FF2B5EF4-FFF2-40B4-BE49-F238E27FC236}">
                    <a16:creationId xmlns:a16="http://schemas.microsoft.com/office/drawing/2014/main" id="{BD70AE8F-74FA-44EA-BA96-D36F3E4DFDB8}"/>
                  </a:ext>
                </a:extLst>
              </p:cNvPr>
              <p:cNvSpPr/>
              <p:nvPr/>
            </p:nvSpPr>
            <p:spPr>
              <a:xfrm>
                <a:off x="4299867" y="3340703"/>
                <a:ext cx="169334" cy="16933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ślíďè">
              <a:extLst>
                <a:ext uri="{FF2B5EF4-FFF2-40B4-BE49-F238E27FC236}">
                  <a16:creationId xmlns:a16="http://schemas.microsoft.com/office/drawing/2014/main" id="{25459C86-D0BB-494C-A32C-12E82B2FB64D}"/>
                </a:ext>
              </a:extLst>
            </p:cNvPr>
            <p:cNvGrpSpPr/>
            <p:nvPr/>
          </p:nvGrpSpPr>
          <p:grpSpPr>
            <a:xfrm>
              <a:off x="3266680" y="2022666"/>
              <a:ext cx="536555" cy="416851"/>
              <a:chOff x="4006065" y="2704012"/>
              <a:chExt cx="712054" cy="553197"/>
            </a:xfrm>
          </p:grpSpPr>
          <p:sp>
            <p:nvSpPr>
              <p:cNvPr id="34" name="iṡḻiḓê">
                <a:extLst>
                  <a:ext uri="{FF2B5EF4-FFF2-40B4-BE49-F238E27FC236}">
                    <a16:creationId xmlns:a16="http://schemas.microsoft.com/office/drawing/2014/main" id="{5291DDD0-4EF2-4437-A6E6-A76585D0FE35}"/>
                  </a:ext>
                </a:extLst>
              </p:cNvPr>
              <p:cNvSpPr txBox="1"/>
              <p:nvPr/>
            </p:nvSpPr>
            <p:spPr>
              <a:xfrm>
                <a:off x="4006065" y="2704012"/>
                <a:ext cx="688009" cy="400110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000" dirty="0">
                    <a:solidFill>
                      <a:schemeClr val="dk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2018</a:t>
                </a:r>
              </a:p>
            </p:txBody>
          </p:sp>
          <p:sp>
            <p:nvSpPr>
              <p:cNvPr id="35" name="iṣḷíḓè">
                <a:extLst>
                  <a:ext uri="{FF2B5EF4-FFF2-40B4-BE49-F238E27FC236}">
                    <a16:creationId xmlns:a16="http://schemas.microsoft.com/office/drawing/2014/main" id="{2D66F20D-4C78-4C6E-BEE5-E72E221C2017}"/>
                  </a:ext>
                </a:extLst>
              </p:cNvPr>
              <p:cNvSpPr txBox="1"/>
              <p:nvPr/>
            </p:nvSpPr>
            <p:spPr>
              <a:xfrm>
                <a:off x="4062170" y="2995599"/>
                <a:ext cx="655949" cy="261610"/>
              </a:xfrm>
              <a:prstGeom prst="rect">
                <a:avLst/>
              </a:prstGeom>
              <a:noFill/>
            </p:spPr>
            <p:txBody>
              <a:bodyPr wrap="none">
                <a:normAutofit fontScale="70000" lnSpcReduction="20000"/>
              </a:bodyPr>
              <a:lstStyle/>
              <a:p>
                <a:pPr algn="ctr"/>
                <a:r>
                  <a:rPr lang="en-US" sz="1100" dirty="0">
                    <a:solidFill>
                      <a:schemeClr val="dk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January</a:t>
                </a:r>
              </a:p>
            </p:txBody>
          </p:sp>
        </p:grpSp>
        <p:grpSp>
          <p:nvGrpSpPr>
            <p:cNvPr id="11" name="ïṧlîḓe">
              <a:extLst>
                <a:ext uri="{FF2B5EF4-FFF2-40B4-BE49-F238E27FC236}">
                  <a16:creationId xmlns:a16="http://schemas.microsoft.com/office/drawing/2014/main" id="{BE9EE65E-CEE3-4FC0-8A99-BFE5754B5F8B}"/>
                </a:ext>
              </a:extLst>
            </p:cNvPr>
            <p:cNvGrpSpPr/>
            <p:nvPr/>
          </p:nvGrpSpPr>
          <p:grpSpPr>
            <a:xfrm>
              <a:off x="6389027" y="2022666"/>
              <a:ext cx="529911" cy="416851"/>
              <a:chOff x="9190369" y="2704012"/>
              <a:chExt cx="703237" cy="553197"/>
            </a:xfrm>
          </p:grpSpPr>
          <p:sp>
            <p:nvSpPr>
              <p:cNvPr id="32" name="iṡḻiďè">
                <a:extLst>
                  <a:ext uri="{FF2B5EF4-FFF2-40B4-BE49-F238E27FC236}">
                    <a16:creationId xmlns:a16="http://schemas.microsoft.com/office/drawing/2014/main" id="{C36349F3-66DD-4E1F-AE6E-FA4F9F8491B8}"/>
                  </a:ext>
                </a:extLst>
              </p:cNvPr>
              <p:cNvSpPr txBox="1"/>
              <p:nvPr/>
            </p:nvSpPr>
            <p:spPr>
              <a:xfrm>
                <a:off x="9190369" y="2704012"/>
                <a:ext cx="649537" cy="400110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000" dirty="0">
                    <a:solidFill>
                      <a:schemeClr val="dk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2019</a:t>
                </a:r>
              </a:p>
            </p:txBody>
          </p:sp>
          <p:sp>
            <p:nvSpPr>
              <p:cNvPr id="33" name="îṩḻíḓé">
                <a:extLst>
                  <a:ext uri="{FF2B5EF4-FFF2-40B4-BE49-F238E27FC236}">
                    <a16:creationId xmlns:a16="http://schemas.microsoft.com/office/drawing/2014/main" id="{98EA54A9-DF15-4BC2-97A8-E0A0A928D99E}"/>
                  </a:ext>
                </a:extLst>
              </p:cNvPr>
              <p:cNvSpPr txBox="1"/>
              <p:nvPr/>
            </p:nvSpPr>
            <p:spPr>
              <a:xfrm>
                <a:off x="9200788" y="2995599"/>
                <a:ext cx="692818" cy="261610"/>
              </a:xfrm>
              <a:prstGeom prst="rect">
                <a:avLst/>
              </a:prstGeom>
              <a:noFill/>
            </p:spPr>
            <p:txBody>
              <a:bodyPr wrap="none">
                <a:normAutofit fontScale="70000" lnSpcReduction="20000"/>
              </a:bodyPr>
              <a:lstStyle/>
              <a:p>
                <a:pPr algn="ctr"/>
                <a:r>
                  <a:rPr lang="en-US" sz="1100">
                    <a:solidFill>
                      <a:schemeClr val="dk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February</a:t>
                </a:r>
              </a:p>
            </p:txBody>
          </p:sp>
        </p:grpSp>
        <p:grpSp>
          <p:nvGrpSpPr>
            <p:cNvPr id="12" name="ïṡḷiďè">
              <a:extLst>
                <a:ext uri="{FF2B5EF4-FFF2-40B4-BE49-F238E27FC236}">
                  <a16:creationId xmlns:a16="http://schemas.microsoft.com/office/drawing/2014/main" id="{E11B7E97-9775-4A55-940D-2BABE588C7D2}"/>
                </a:ext>
              </a:extLst>
            </p:cNvPr>
            <p:cNvGrpSpPr/>
            <p:nvPr/>
          </p:nvGrpSpPr>
          <p:grpSpPr>
            <a:xfrm>
              <a:off x="5315113" y="2502432"/>
              <a:ext cx="4117533" cy="127598"/>
              <a:chOff x="6724509" y="3925652"/>
              <a:chExt cx="5464316" cy="169334"/>
            </a:xfrm>
          </p:grpSpPr>
          <p:grpSp>
            <p:nvGrpSpPr>
              <p:cNvPr id="26" name="íślíḓê">
                <a:extLst>
                  <a:ext uri="{FF2B5EF4-FFF2-40B4-BE49-F238E27FC236}">
                    <a16:creationId xmlns:a16="http://schemas.microsoft.com/office/drawing/2014/main" id="{00CF7DBA-FDD7-455F-BAEA-930E821CB0CD}"/>
                  </a:ext>
                </a:extLst>
              </p:cNvPr>
              <p:cNvGrpSpPr/>
              <p:nvPr/>
            </p:nvGrpSpPr>
            <p:grpSpPr>
              <a:xfrm>
                <a:off x="6724509" y="3925652"/>
                <a:ext cx="5464316" cy="169334"/>
                <a:chOff x="6724509" y="3340703"/>
                <a:chExt cx="5464316" cy="169334"/>
              </a:xfrm>
            </p:grpSpPr>
            <p:grpSp>
              <p:nvGrpSpPr>
                <p:cNvPr id="28" name="iṥļïde">
                  <a:extLst>
                    <a:ext uri="{FF2B5EF4-FFF2-40B4-BE49-F238E27FC236}">
                      <a16:creationId xmlns:a16="http://schemas.microsoft.com/office/drawing/2014/main" id="{DDD144EA-A499-4B55-96A6-1AA5FD1C4DDB}"/>
                    </a:ext>
                  </a:extLst>
                </p:cNvPr>
                <p:cNvGrpSpPr/>
                <p:nvPr/>
              </p:nvGrpSpPr>
              <p:grpSpPr>
                <a:xfrm>
                  <a:off x="6724509" y="3391580"/>
                  <a:ext cx="5464316" cy="67582"/>
                  <a:chOff x="6724509" y="3341750"/>
                  <a:chExt cx="5464316" cy="67582"/>
                </a:xfrm>
              </p:grpSpPr>
              <p:cxnSp>
                <p:nvCxnSpPr>
                  <p:cNvPr id="30" name="Straight Connector 30">
                    <a:extLst>
                      <a:ext uri="{FF2B5EF4-FFF2-40B4-BE49-F238E27FC236}">
                        <a16:creationId xmlns:a16="http://schemas.microsoft.com/office/drawing/2014/main" id="{166A2AD7-2A15-4166-9107-322D9E81BE2E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6763400" y="3375540"/>
                    <a:ext cx="5425425" cy="1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" name="is1îḑè">
                    <a:extLst>
                      <a:ext uri="{FF2B5EF4-FFF2-40B4-BE49-F238E27FC236}">
                        <a16:creationId xmlns:a16="http://schemas.microsoft.com/office/drawing/2014/main" id="{FE4FE50A-A24C-4202-9902-356CA5E9CB7E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6724509" y="3341750"/>
                    <a:ext cx="67582" cy="67582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9" name="i$1îḑê">
                  <a:extLst>
                    <a:ext uri="{FF2B5EF4-FFF2-40B4-BE49-F238E27FC236}">
                      <a16:creationId xmlns:a16="http://schemas.microsoft.com/office/drawing/2014/main" id="{DB4F7080-4A46-4849-8BBF-422D3587B39D}"/>
                    </a:ext>
                  </a:extLst>
                </p:cNvPr>
                <p:cNvSpPr/>
                <p:nvPr/>
              </p:nvSpPr>
              <p:spPr>
                <a:xfrm>
                  <a:off x="8449096" y="3340703"/>
                  <a:ext cx="169334" cy="169334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îš1îďè">
                <a:extLst>
                  <a:ext uri="{FF2B5EF4-FFF2-40B4-BE49-F238E27FC236}">
                    <a16:creationId xmlns:a16="http://schemas.microsoft.com/office/drawing/2014/main" id="{F3CAA934-2EE1-469C-A807-8A6B673B8009}"/>
                  </a:ext>
                </a:extLst>
              </p:cNvPr>
              <p:cNvSpPr/>
              <p:nvPr/>
            </p:nvSpPr>
            <p:spPr>
              <a:xfrm rot="16200000" flipV="1">
                <a:off x="6724509" y="3975531"/>
                <a:ext cx="67582" cy="67582"/>
              </a:xfrm>
              <a:prstGeom prst="ellipse">
                <a:avLst/>
              </a:prstGeom>
              <a:solidFill>
                <a:schemeClr val="tx2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ïSḻidê">
              <a:extLst>
                <a:ext uri="{FF2B5EF4-FFF2-40B4-BE49-F238E27FC236}">
                  <a16:creationId xmlns:a16="http://schemas.microsoft.com/office/drawing/2014/main" id="{86C96C11-9CA4-4E76-84C2-D40D57F0361A}"/>
                </a:ext>
              </a:extLst>
            </p:cNvPr>
            <p:cNvSpPr/>
            <p:nvPr/>
          </p:nvSpPr>
          <p:spPr>
            <a:xfrm>
              <a:off x="7692512" y="2202445"/>
              <a:ext cx="726064" cy="72606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ŝliḋê">
              <a:extLst>
                <a:ext uri="{FF2B5EF4-FFF2-40B4-BE49-F238E27FC236}">
                  <a16:creationId xmlns:a16="http://schemas.microsoft.com/office/drawing/2014/main" id="{87E0E87A-9499-4D99-B6B4-9C79DD8E9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766" y="1895952"/>
              <a:ext cx="644844" cy="344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ḷïḑe">
              <a:extLst>
                <a:ext uri="{FF2B5EF4-FFF2-40B4-BE49-F238E27FC236}">
                  <a16:creationId xmlns:a16="http://schemas.microsoft.com/office/drawing/2014/main" id="{79D8A96A-81E7-4EB2-87AF-9D172FBE1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488" y="1895952"/>
              <a:ext cx="644844" cy="344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1iḋê">
              <a:extLst>
                <a:ext uri="{FF2B5EF4-FFF2-40B4-BE49-F238E27FC236}">
                  <a16:creationId xmlns:a16="http://schemas.microsoft.com/office/drawing/2014/main" id="{BC2F292D-D6FF-46B9-BBBC-619854D22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9330" y="1895952"/>
              <a:ext cx="644844" cy="344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7" name="ís1íḓè">
              <a:extLst>
                <a:ext uri="{FF2B5EF4-FFF2-40B4-BE49-F238E27FC236}">
                  <a16:creationId xmlns:a16="http://schemas.microsoft.com/office/drawing/2014/main" id="{B1AB86FB-1A32-480A-B6CF-4D06A6165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527" y="2351937"/>
              <a:ext cx="428589" cy="428589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lïḑê">
              <a:extLst>
                <a:ext uri="{FF2B5EF4-FFF2-40B4-BE49-F238E27FC236}">
                  <a16:creationId xmlns:a16="http://schemas.microsoft.com/office/drawing/2014/main" id="{5AE38EAE-AB9A-4FF3-9484-26A910008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1538" y="2327662"/>
              <a:ext cx="465536" cy="46553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ṥḻiḋè">
              <a:extLst>
                <a:ext uri="{FF2B5EF4-FFF2-40B4-BE49-F238E27FC236}">
                  <a16:creationId xmlns:a16="http://schemas.microsoft.com/office/drawing/2014/main" id="{E2596264-8178-4778-B6AE-93E6E5973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9685" y="2351937"/>
              <a:ext cx="428589" cy="42858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1B59F6-2416-481A-A209-947F108ADDFB}"/>
                </a:ext>
              </a:extLst>
            </p:cNvPr>
            <p:cNvSpPr txBox="1"/>
            <p:nvPr/>
          </p:nvSpPr>
          <p:spPr>
            <a:xfrm>
              <a:off x="1345113" y="3452072"/>
              <a:ext cx="19638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</a:t>
              </a:r>
              <a:r>
                <a:rPr lang="zh-CN" altLang="en-US" sz="1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内容猪七爷素材</a:t>
              </a:r>
              <a:endPara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</a:t>
              </a:r>
              <a:r>
                <a:rPr lang="zh-CN" altLang="en-US" sz="1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内容猪七爷素材</a:t>
              </a:r>
              <a:endPara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983E6E88-7E33-4EED-91D1-899841303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630" y="3072396"/>
              <a:ext cx="1254256" cy="205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zh-CN" altLang="en-US" sz="1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0D5621C-AFD7-43C2-8755-DCAD3310C01C}"/>
                </a:ext>
              </a:extLst>
            </p:cNvPr>
            <p:cNvSpPr txBox="1"/>
            <p:nvPr/>
          </p:nvSpPr>
          <p:spPr>
            <a:xfrm>
              <a:off x="3960708" y="3418493"/>
              <a:ext cx="19638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</a:t>
              </a:r>
              <a:r>
                <a:rPr lang="zh-CN" altLang="en-US" sz="1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内容猪七爷素材</a:t>
              </a:r>
              <a:endPara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</a:t>
              </a:r>
              <a:r>
                <a:rPr lang="zh-CN" altLang="en-US" sz="1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内容猪七爷素材</a:t>
              </a:r>
              <a:endPara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1D4C3905-1AFA-4A27-9221-795A21C2A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512" y="3072396"/>
              <a:ext cx="1254256" cy="205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zh-CN" altLang="en-US" sz="1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27C637C-613E-4C59-8200-B68A652CD864}"/>
                </a:ext>
              </a:extLst>
            </p:cNvPr>
            <p:cNvSpPr txBox="1"/>
            <p:nvPr/>
          </p:nvSpPr>
          <p:spPr>
            <a:xfrm>
              <a:off x="7186152" y="3420018"/>
              <a:ext cx="19638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</a:t>
              </a:r>
              <a:r>
                <a:rPr lang="zh-CN" altLang="en-US" sz="1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内容猪七爷素材</a:t>
              </a:r>
              <a:endPara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  <a:p>
              <a:pPr algn="ctr">
                <a:spcBef>
                  <a:spcPts val="600"/>
                </a:spcBef>
              </a:pPr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</a:t>
              </a:r>
              <a:r>
                <a:rPr lang="zh-CN" altLang="en-US" sz="10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内容猪七爷素材</a:t>
              </a:r>
              <a:endPara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2C557CA-67B4-4A56-9947-72E7F897F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956" y="3073921"/>
              <a:ext cx="1254256" cy="205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zh-CN" altLang="en-US" sz="1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09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9648E5-AD3F-42A2-A74A-3236A1F8A981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6D0325-A8FD-4AC2-9A57-4C4349D39B2F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AE655F-7F16-4F1B-913A-033C2D7DF155}"/>
              </a:ext>
            </a:extLst>
          </p:cNvPr>
          <p:cNvSpPr txBox="1"/>
          <p:nvPr/>
        </p:nvSpPr>
        <p:spPr>
          <a:xfrm>
            <a:off x="3457748" y="107932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7794606-FA0E-4CF6-A0F7-85CAC171BD51}"/>
              </a:ext>
            </a:extLst>
          </p:cNvPr>
          <p:cNvSpPr/>
          <p:nvPr/>
        </p:nvSpPr>
        <p:spPr>
          <a:xfrm>
            <a:off x="4153717" y="107932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id="{AA18292F-09BC-4244-AA97-869052CE9EF6}"/>
              </a:ext>
            </a:extLst>
          </p:cNvPr>
          <p:cNvSpPr/>
          <p:nvPr/>
        </p:nvSpPr>
        <p:spPr>
          <a:xfrm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BF3420"/>
              </a:solidFill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354CED43-61EC-4EA9-892D-23D2D0BD9373}"/>
              </a:ext>
            </a:extLst>
          </p:cNvPr>
          <p:cNvCxnSpPr/>
          <p:nvPr/>
        </p:nvCxnSpPr>
        <p:spPr>
          <a:xfrm>
            <a:off x="4006310" y="2251200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4252D11-9565-4A60-BA35-96843E7E3EC2}"/>
              </a:ext>
            </a:extLst>
          </p:cNvPr>
          <p:cNvCxnSpPr/>
          <p:nvPr/>
        </p:nvCxnSpPr>
        <p:spPr>
          <a:xfrm>
            <a:off x="4006310" y="2719252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id="{620E828B-89FB-4883-90BA-0E571C3EEE66}"/>
              </a:ext>
            </a:extLst>
          </p:cNvPr>
          <p:cNvSpPr/>
          <p:nvPr/>
        </p:nvSpPr>
        <p:spPr>
          <a:xfrm>
            <a:off x="1028352" y="1167594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936C98F-072D-4E0C-AEC3-6A550DBCD34A}"/>
              </a:ext>
            </a:extLst>
          </p:cNvPr>
          <p:cNvGrpSpPr/>
          <p:nvPr/>
        </p:nvGrpSpPr>
        <p:grpSpPr>
          <a:xfrm>
            <a:off x="963972" y="1475371"/>
            <a:ext cx="2880320" cy="2019710"/>
            <a:chOff x="1079612" y="1507889"/>
            <a:chExt cx="2880320" cy="2019710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B51445F-2E5C-420D-98D1-87BFD507CA86}"/>
                </a:ext>
              </a:extLst>
            </p:cNvPr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C09A9E14-64B8-418B-8CD5-D4DF79BEA0FA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1949E30-D4CA-4248-BC9F-C92A0B7393D9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EAB1577-4CD8-4719-8319-3E9BA7039F24}"/>
                </a:ext>
              </a:extLst>
            </p:cNvPr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431A1176-552F-4186-AA4F-9DD2B4B6F86F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5C5EC1B9-65A9-413A-A1A1-5346257ADB7C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47772CCA-AD14-436B-89A9-1FE8CACAE0F3}"/>
              </a:ext>
            </a:extLst>
          </p:cNvPr>
          <p:cNvSpPr/>
          <p:nvPr/>
        </p:nvSpPr>
        <p:spPr>
          <a:xfrm>
            <a:off x="1035981" y="351134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900105E-3BCB-4C9C-ADDE-FAE73B508BD9}"/>
              </a:ext>
            </a:extLst>
          </p:cNvPr>
          <p:cNvGrpSpPr/>
          <p:nvPr/>
        </p:nvGrpSpPr>
        <p:grpSpPr>
          <a:xfrm flipH="1">
            <a:off x="5140436" y="1475371"/>
            <a:ext cx="2880320" cy="2019710"/>
            <a:chOff x="1079612" y="1507889"/>
            <a:chExt cx="2880320" cy="2019710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21F3216-0C10-4CC5-BF4F-15245B197BAE}"/>
                </a:ext>
              </a:extLst>
            </p:cNvPr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8967F828-6E6D-407B-83E2-CD514DCE5E2B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341E4461-BF64-403C-A828-893B27DE81E0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DD7C578-6F05-41EC-9336-AC878B0B9C2E}"/>
                </a:ext>
              </a:extLst>
            </p:cNvPr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650B6C03-DD80-4037-AFAD-4A3E197819D2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E1102E2F-4BBF-43DD-BD6D-D1DABE0DCA7C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E9413D20-4007-4E08-8D87-DD17229836FB}"/>
              </a:ext>
            </a:extLst>
          </p:cNvPr>
          <p:cNvSpPr/>
          <p:nvPr/>
        </p:nvSpPr>
        <p:spPr>
          <a:xfrm>
            <a:off x="5788508" y="117108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BE3E4B92-4B3A-4B88-AA04-0AB1F7B7EF45}"/>
              </a:ext>
            </a:extLst>
          </p:cNvPr>
          <p:cNvSpPr/>
          <p:nvPr/>
        </p:nvSpPr>
        <p:spPr>
          <a:xfrm>
            <a:off x="5788508" y="3514826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2EC7846D-1059-4D0E-8C89-28B4F7C3D782}"/>
              </a:ext>
            </a:extLst>
          </p:cNvPr>
          <p:cNvSpPr/>
          <p:nvPr/>
        </p:nvSpPr>
        <p:spPr>
          <a:xfrm>
            <a:off x="4038664" y="2259305"/>
            <a:ext cx="9431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SWTO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弧形 66">
            <a:extLst>
              <a:ext uri="{FF2B5EF4-FFF2-40B4-BE49-F238E27FC236}">
                <a16:creationId xmlns:a16="http://schemas.microsoft.com/office/drawing/2014/main" id="{034DF9EA-690B-4525-BC09-783A7D209BC7}"/>
              </a:ext>
            </a:extLst>
          </p:cNvPr>
          <p:cNvSpPr/>
          <p:nvPr/>
        </p:nvSpPr>
        <p:spPr>
          <a:xfrm rot="16200000">
            <a:off x="3268097" y="1245544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C3C3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68" name="弧形 67">
            <a:extLst>
              <a:ext uri="{FF2B5EF4-FFF2-40B4-BE49-F238E27FC236}">
                <a16:creationId xmlns:a16="http://schemas.microsoft.com/office/drawing/2014/main" id="{9E068F0E-2B96-41B1-8923-4D1039D5811F}"/>
              </a:ext>
            </a:extLst>
          </p:cNvPr>
          <p:cNvSpPr/>
          <p:nvPr/>
        </p:nvSpPr>
        <p:spPr>
          <a:xfrm rot="10800000">
            <a:off x="3268098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69" name="弧形 68">
            <a:extLst>
              <a:ext uri="{FF2B5EF4-FFF2-40B4-BE49-F238E27FC236}">
                <a16:creationId xmlns:a16="http://schemas.microsoft.com/office/drawing/2014/main" id="{A1ACA47A-2573-42C9-BF51-18664CA7E105}"/>
              </a:ext>
            </a:extLst>
          </p:cNvPr>
          <p:cNvSpPr/>
          <p:nvPr/>
        </p:nvSpPr>
        <p:spPr>
          <a:xfrm rot="5400000"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C3C3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4DD4A47-2780-4D45-99F2-F4127D18020B}"/>
              </a:ext>
            </a:extLst>
          </p:cNvPr>
          <p:cNvSpPr txBox="1"/>
          <p:nvPr/>
        </p:nvSpPr>
        <p:spPr>
          <a:xfrm>
            <a:off x="27833" y="1626592"/>
            <a:ext cx="3293857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324F442-B461-4CD6-B0EA-37BDFF267BBC}"/>
              </a:ext>
            </a:extLst>
          </p:cNvPr>
          <p:cNvSpPr txBox="1"/>
          <p:nvPr/>
        </p:nvSpPr>
        <p:spPr>
          <a:xfrm>
            <a:off x="0" y="2656363"/>
            <a:ext cx="3293857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E4BC3B4-DC2D-46A3-92DF-42223A282327}"/>
              </a:ext>
            </a:extLst>
          </p:cNvPr>
          <p:cNvSpPr txBox="1"/>
          <p:nvPr/>
        </p:nvSpPr>
        <p:spPr>
          <a:xfrm>
            <a:off x="5681430" y="1628502"/>
            <a:ext cx="3293857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81371A2-DB77-4E9E-BD11-7A5DF9C4D934}"/>
              </a:ext>
            </a:extLst>
          </p:cNvPr>
          <p:cNvSpPr txBox="1"/>
          <p:nvPr/>
        </p:nvSpPr>
        <p:spPr>
          <a:xfrm>
            <a:off x="5712199" y="2609850"/>
            <a:ext cx="3293857" cy="60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171450" indent="-171450" algn="ctr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89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35">
            <a:extLst>
              <a:ext uri="{FF2B5EF4-FFF2-40B4-BE49-F238E27FC236}">
                <a16:creationId xmlns:a16="http://schemas.microsoft.com/office/drawing/2014/main" id="{6B8DEE9D-FB70-46D2-A4C3-04FF0CD82D58}"/>
              </a:ext>
            </a:extLst>
          </p:cNvPr>
          <p:cNvSpPr/>
          <p:nvPr/>
        </p:nvSpPr>
        <p:spPr>
          <a:xfrm>
            <a:off x="835663" y="2372037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C57C9CC-014B-45AB-88B0-D2739C39E2F6}"/>
              </a:ext>
            </a:extLst>
          </p:cNvPr>
          <p:cNvSpPr/>
          <p:nvPr/>
        </p:nvSpPr>
        <p:spPr>
          <a:xfrm>
            <a:off x="1774662" y="2370734"/>
            <a:ext cx="6306262" cy="9596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8C2D2DF-35A1-4C46-AB03-EF5C19DAB7E7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2EEBAD-415B-4176-A277-D7BA537023D6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6C5D4-CB0D-4675-AB51-9C320D44D942}"/>
              </a:ext>
            </a:extLst>
          </p:cNvPr>
          <p:cNvSpPr txBox="1"/>
          <p:nvPr/>
        </p:nvSpPr>
        <p:spPr>
          <a:xfrm>
            <a:off x="3457748" y="107932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8680FAC-6182-4588-A663-BF8B9DECF59B}"/>
              </a:ext>
            </a:extLst>
          </p:cNvPr>
          <p:cNvSpPr/>
          <p:nvPr/>
        </p:nvSpPr>
        <p:spPr>
          <a:xfrm>
            <a:off x="4153717" y="107932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6" name="圆角矩形 27">
            <a:extLst>
              <a:ext uri="{FF2B5EF4-FFF2-40B4-BE49-F238E27FC236}">
                <a16:creationId xmlns:a16="http://schemas.microsoft.com/office/drawing/2014/main" id="{776015D9-0895-412D-B79C-00EB8FD05D52}"/>
              </a:ext>
            </a:extLst>
          </p:cNvPr>
          <p:cNvSpPr/>
          <p:nvPr/>
        </p:nvSpPr>
        <p:spPr>
          <a:xfrm>
            <a:off x="835663" y="1246912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3508C40-5C86-4E61-80B1-FFE53F567C6A}"/>
              </a:ext>
            </a:extLst>
          </p:cNvPr>
          <p:cNvSpPr/>
          <p:nvPr/>
        </p:nvSpPr>
        <p:spPr>
          <a:xfrm>
            <a:off x="1758743" y="1246912"/>
            <a:ext cx="6306262" cy="9596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4" descr="C:\Documents and Settings\Administrator\桌面\图标\ico\verified-user.png">
            <a:extLst>
              <a:ext uri="{FF2B5EF4-FFF2-40B4-BE49-F238E27FC236}">
                <a16:creationId xmlns:a16="http://schemas.microsoft.com/office/drawing/2014/main" id="{D7EDFC4F-E03B-4984-89D0-E50688883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5" y="1539432"/>
            <a:ext cx="393661" cy="39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圆角矩形 41">
            <a:extLst>
              <a:ext uri="{FF2B5EF4-FFF2-40B4-BE49-F238E27FC236}">
                <a16:creationId xmlns:a16="http://schemas.microsoft.com/office/drawing/2014/main" id="{D25823A6-3B4B-4BEC-AC7D-1DE256DF91C0}"/>
              </a:ext>
            </a:extLst>
          </p:cNvPr>
          <p:cNvSpPr/>
          <p:nvPr/>
        </p:nvSpPr>
        <p:spPr>
          <a:xfrm>
            <a:off x="835663" y="3497162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9E3A60C-47F9-4BA2-9549-CCC6D5A75189}"/>
              </a:ext>
            </a:extLst>
          </p:cNvPr>
          <p:cNvSpPr/>
          <p:nvPr/>
        </p:nvSpPr>
        <p:spPr>
          <a:xfrm>
            <a:off x="1758743" y="3497162"/>
            <a:ext cx="6306262" cy="95969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îṥḻiḋè">
            <a:extLst>
              <a:ext uri="{FF2B5EF4-FFF2-40B4-BE49-F238E27FC236}">
                <a16:creationId xmlns:a16="http://schemas.microsoft.com/office/drawing/2014/main" id="{31214DAB-A616-42A3-BD73-B4F1572936C8}"/>
              </a:ext>
            </a:extLst>
          </p:cNvPr>
          <p:cNvSpPr>
            <a:spLocks/>
          </p:cNvSpPr>
          <p:nvPr/>
        </p:nvSpPr>
        <p:spPr bwMode="auto">
          <a:xfrm flipH="1">
            <a:off x="1078995" y="2702890"/>
            <a:ext cx="356266" cy="35561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pic>
        <p:nvPicPr>
          <p:cNvPr id="22" name="Picture 4" descr="C:\Documents and Settings\Administrator\桌面\图标\ico\verified-user.png">
            <a:extLst>
              <a:ext uri="{FF2B5EF4-FFF2-40B4-BE49-F238E27FC236}">
                <a16:creationId xmlns:a16="http://schemas.microsoft.com/office/drawing/2014/main" id="{4D2D81AA-D7B9-4D0B-B2EC-EBB020FCB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5" y="3780177"/>
            <a:ext cx="393661" cy="39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CDBAF8C0-E059-4A18-98D7-B4210DE6AE57}"/>
              </a:ext>
            </a:extLst>
          </p:cNvPr>
          <p:cNvSpPr txBox="1"/>
          <p:nvPr/>
        </p:nvSpPr>
        <p:spPr>
          <a:xfrm>
            <a:off x="1758743" y="1539432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B331BD6-0BA9-467E-A721-B602AD91FA2C}"/>
              </a:ext>
            </a:extLst>
          </p:cNvPr>
          <p:cNvSpPr txBox="1"/>
          <p:nvPr/>
        </p:nvSpPr>
        <p:spPr>
          <a:xfrm>
            <a:off x="1758743" y="2684413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5CB06B-B424-4213-AAA1-616C6D9858EC}"/>
              </a:ext>
            </a:extLst>
          </p:cNvPr>
          <p:cNvSpPr txBox="1"/>
          <p:nvPr/>
        </p:nvSpPr>
        <p:spPr>
          <a:xfrm>
            <a:off x="1758743" y="3780177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02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D2C9C93-8A51-45EA-8984-69EAD53EE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0" y="0"/>
            <a:ext cx="6111433" cy="5219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0C95B49-CC35-410C-99F5-2945B8131F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3054244" y="0"/>
            <a:ext cx="6111433" cy="52197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DF8DAB37-229B-4B82-BA86-62F4DE1E6B7F}"/>
              </a:ext>
            </a:extLst>
          </p:cNvPr>
          <p:cNvSpPr/>
          <p:nvPr/>
        </p:nvSpPr>
        <p:spPr>
          <a:xfrm>
            <a:off x="1645078" y="102839"/>
            <a:ext cx="5636872" cy="50140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174F9F4-9671-4704-8867-B4AEEFF2BB6D}"/>
              </a:ext>
            </a:extLst>
          </p:cNvPr>
          <p:cNvSpPr/>
          <p:nvPr/>
        </p:nvSpPr>
        <p:spPr>
          <a:xfrm>
            <a:off x="1645078" y="4072527"/>
            <a:ext cx="5636872" cy="15061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211266-722D-4F02-AE62-5EEE97D53D6C}"/>
              </a:ext>
            </a:extLst>
          </p:cNvPr>
          <p:cNvSpPr txBox="1"/>
          <p:nvPr/>
        </p:nvSpPr>
        <p:spPr>
          <a:xfrm>
            <a:off x="3316016" y="1589099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 果 展 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9B72D77-7C8C-4CD4-92AA-8D6A2D01A725}"/>
              </a:ext>
            </a:extLst>
          </p:cNvPr>
          <p:cNvSpPr/>
          <p:nvPr/>
        </p:nvSpPr>
        <p:spPr>
          <a:xfrm>
            <a:off x="2944528" y="2322475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E600A8A-6696-4642-8507-1BB2344D07D2}"/>
              </a:ext>
            </a:extLst>
          </p:cNvPr>
          <p:cNvSpPr txBox="1">
            <a:spLocks/>
          </p:cNvSpPr>
          <p:nvPr/>
        </p:nvSpPr>
        <p:spPr>
          <a:xfrm>
            <a:off x="1434938" y="266792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08C4D9-E40D-4D1B-8C0B-140478DFA918}"/>
              </a:ext>
            </a:extLst>
          </p:cNvPr>
          <p:cNvSpPr txBox="1"/>
          <p:nvPr/>
        </p:nvSpPr>
        <p:spPr>
          <a:xfrm>
            <a:off x="7236558" y="4336701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D2112C-4E12-44CA-82D3-792898946B97}"/>
              </a:ext>
            </a:extLst>
          </p:cNvPr>
          <p:cNvSpPr txBox="1"/>
          <p:nvPr/>
        </p:nvSpPr>
        <p:spPr>
          <a:xfrm>
            <a:off x="4015314" y="4292683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03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21010F-E1BD-4260-9468-BE8523221222}"/>
              </a:ext>
            </a:extLst>
          </p:cNvPr>
          <p:cNvCxnSpPr/>
          <p:nvPr/>
        </p:nvCxnSpPr>
        <p:spPr>
          <a:xfrm>
            <a:off x="1656653" y="4024466"/>
            <a:ext cx="5591480" cy="0"/>
          </a:xfrm>
          <a:prstGeom prst="line">
            <a:avLst/>
          </a:prstGeom>
          <a:ln>
            <a:solidFill>
              <a:srgbClr val="C3C3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56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0AE97A8-7594-42AE-8DA0-F14F56A8B85B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3AF930-10EC-4691-B5A3-B4DA81C69BF0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7BFCF2-367F-4939-B4E6-E426C2483459}"/>
              </a:ext>
            </a:extLst>
          </p:cNvPr>
          <p:cNvSpPr txBox="1"/>
          <p:nvPr/>
        </p:nvSpPr>
        <p:spPr>
          <a:xfrm>
            <a:off x="3404428" y="9523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A43CEF9-3708-4600-90B7-21D507F4060C}"/>
              </a:ext>
            </a:extLst>
          </p:cNvPr>
          <p:cNvSpPr/>
          <p:nvPr/>
        </p:nvSpPr>
        <p:spPr>
          <a:xfrm>
            <a:off x="4065673" y="95232"/>
            <a:ext cx="1830394" cy="24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sp>
        <p:nvSpPr>
          <p:cNvPr id="8" name="五边形 27">
            <a:extLst>
              <a:ext uri="{FF2B5EF4-FFF2-40B4-BE49-F238E27FC236}">
                <a16:creationId xmlns:a16="http://schemas.microsoft.com/office/drawing/2014/main" id="{3258CBAC-D5C4-4C53-A02A-E691FED4AAB2}"/>
              </a:ext>
            </a:extLst>
          </p:cNvPr>
          <p:cNvSpPr/>
          <p:nvPr/>
        </p:nvSpPr>
        <p:spPr>
          <a:xfrm>
            <a:off x="611562" y="1131590"/>
            <a:ext cx="7894223" cy="315035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>
                <a:latin typeface="+mj-lt"/>
              </a:rPr>
              <a:t>01</a:t>
            </a:r>
            <a:endParaRPr lang="zh-CN" altLang="en-US" sz="1600">
              <a:latin typeface="+mj-lt"/>
            </a:endParaRPr>
          </a:p>
        </p:txBody>
      </p:sp>
      <p:sp>
        <p:nvSpPr>
          <p:cNvPr id="9" name="五边形 28">
            <a:extLst>
              <a:ext uri="{FF2B5EF4-FFF2-40B4-BE49-F238E27FC236}">
                <a16:creationId xmlns:a16="http://schemas.microsoft.com/office/drawing/2014/main" id="{67AC9359-BA24-447D-B193-E4D8B2B87A00}"/>
              </a:ext>
            </a:extLst>
          </p:cNvPr>
          <p:cNvSpPr/>
          <p:nvPr/>
        </p:nvSpPr>
        <p:spPr>
          <a:xfrm>
            <a:off x="2585117" y="1445851"/>
            <a:ext cx="5920668" cy="315035"/>
          </a:xfrm>
          <a:prstGeom prst="homePlat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02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10" name="五边形 30">
            <a:extLst>
              <a:ext uri="{FF2B5EF4-FFF2-40B4-BE49-F238E27FC236}">
                <a16:creationId xmlns:a16="http://schemas.microsoft.com/office/drawing/2014/main" id="{F1C9A789-0102-4107-A43D-7236AC671871}"/>
              </a:ext>
            </a:extLst>
          </p:cNvPr>
          <p:cNvSpPr/>
          <p:nvPr/>
        </p:nvSpPr>
        <p:spPr>
          <a:xfrm>
            <a:off x="4558672" y="1760886"/>
            <a:ext cx="3947111" cy="315035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>
                <a:latin typeface="+mj-lt"/>
              </a:rPr>
              <a:t>03</a:t>
            </a:r>
            <a:endParaRPr lang="zh-CN" altLang="en-US" sz="1600">
              <a:latin typeface="+mj-lt"/>
            </a:endParaRPr>
          </a:p>
        </p:txBody>
      </p:sp>
      <p:sp>
        <p:nvSpPr>
          <p:cNvPr id="11" name="五边形 32">
            <a:extLst>
              <a:ext uri="{FF2B5EF4-FFF2-40B4-BE49-F238E27FC236}">
                <a16:creationId xmlns:a16="http://schemas.microsoft.com/office/drawing/2014/main" id="{64BAD97B-E4BD-4D65-88D2-1363D8321ACB}"/>
              </a:ext>
            </a:extLst>
          </p:cNvPr>
          <p:cNvSpPr/>
          <p:nvPr/>
        </p:nvSpPr>
        <p:spPr>
          <a:xfrm>
            <a:off x="6532228" y="2075920"/>
            <a:ext cx="1973555" cy="315035"/>
          </a:xfrm>
          <a:prstGeom prst="homePlate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04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8760FBF-4200-4187-A53E-89CEA1626259}"/>
              </a:ext>
            </a:extLst>
          </p:cNvPr>
          <p:cNvSpPr/>
          <p:nvPr/>
        </p:nvSpPr>
        <p:spPr>
          <a:xfrm>
            <a:off x="566555" y="1633903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A0D84D-6FFA-49E0-B2D3-A073BA6FAA05}"/>
              </a:ext>
            </a:extLst>
          </p:cNvPr>
          <p:cNvSpPr/>
          <p:nvPr/>
        </p:nvSpPr>
        <p:spPr>
          <a:xfrm>
            <a:off x="4572001" y="2211710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7492B79-4FB1-42B2-94EE-3A2C9CC8D702}"/>
              </a:ext>
            </a:extLst>
          </p:cNvPr>
          <p:cNvSpPr/>
          <p:nvPr/>
        </p:nvSpPr>
        <p:spPr>
          <a:xfrm>
            <a:off x="2546776" y="194893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</a:t>
            </a:r>
            <a:endParaRPr lang="zh-CN" altLang="en-US" sz="1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66EFA8A-908F-4551-95B0-C7DEFD160677}"/>
              </a:ext>
            </a:extLst>
          </p:cNvPr>
          <p:cNvSpPr/>
          <p:nvPr/>
        </p:nvSpPr>
        <p:spPr>
          <a:xfrm>
            <a:off x="6726821" y="2455961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5892A06B-B701-4AFF-A5B9-49F8E38918D9}"/>
              </a:ext>
            </a:extLst>
          </p:cNvPr>
          <p:cNvSpPr txBox="1"/>
          <p:nvPr/>
        </p:nvSpPr>
        <p:spPr>
          <a:xfrm>
            <a:off x="2856896" y="3306034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B580DC-21BE-4484-97FF-5E6CA85271EA}"/>
              </a:ext>
            </a:extLst>
          </p:cNvPr>
          <p:cNvSpPr txBox="1"/>
          <p:nvPr/>
        </p:nvSpPr>
        <p:spPr>
          <a:xfrm>
            <a:off x="1130545" y="3773598"/>
            <a:ext cx="6612878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09041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568F34-FF2C-412F-AA66-9B37C1EDA91F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5DA0AF-FC03-4A4D-915E-02E231B66EE5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6B5147-739E-46D7-8E51-E1C10CC8FDF2}"/>
              </a:ext>
            </a:extLst>
          </p:cNvPr>
          <p:cNvSpPr txBox="1"/>
          <p:nvPr/>
        </p:nvSpPr>
        <p:spPr>
          <a:xfrm>
            <a:off x="3404428" y="9523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13D724-B139-48B7-ADBE-2D09F10E4F98}"/>
              </a:ext>
            </a:extLst>
          </p:cNvPr>
          <p:cNvSpPr/>
          <p:nvPr/>
        </p:nvSpPr>
        <p:spPr>
          <a:xfrm>
            <a:off x="4065673" y="95232"/>
            <a:ext cx="1830394" cy="24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5749C32-E377-4D16-BC08-2F7C9934D10B}"/>
              </a:ext>
            </a:extLst>
          </p:cNvPr>
          <p:cNvGrpSpPr/>
          <p:nvPr/>
        </p:nvGrpSpPr>
        <p:grpSpPr>
          <a:xfrm>
            <a:off x="733603" y="3668880"/>
            <a:ext cx="297363" cy="297363"/>
            <a:chOff x="1078239" y="3542244"/>
            <a:chExt cx="504056" cy="504056"/>
          </a:xfrm>
        </p:grpSpPr>
        <p:sp>
          <p:nvSpPr>
            <p:cNvPr id="8" name="îṥļîḑé-矩形: 圆角 113">
              <a:extLst>
                <a:ext uri="{FF2B5EF4-FFF2-40B4-BE49-F238E27FC236}">
                  <a16:creationId xmlns:a16="http://schemas.microsoft.com/office/drawing/2014/main" id="{F8E147C1-6EDB-41AE-9F29-DF60DF7EFF4C}"/>
                </a:ext>
              </a:extLst>
            </p:cNvPr>
            <p:cNvSpPr/>
            <p:nvPr/>
          </p:nvSpPr>
          <p:spPr bwMode="auto">
            <a:xfrm>
              <a:off x="1078239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bg2">
                <a:lumMod val="10000"/>
              </a:schemeClr>
            </a:solidFill>
            <a:ln w="19050">
              <a:noFill/>
            </a:ln>
          </p:spPr>
          <p:txBody>
            <a:bodyPr anchor="ctr"/>
            <a:lstStyle/>
            <a:p>
              <a:pPr algn="ctr"/>
              <a:endParaRPr sz="1018">
                <a:cs typeface="+mn-ea"/>
                <a:sym typeface="+mn-lt"/>
              </a:endParaRPr>
            </a:p>
          </p:txBody>
        </p:sp>
        <p:sp>
          <p:nvSpPr>
            <p:cNvPr id="9" name="îṥļîḑé-任意多边形: 形状 116">
              <a:extLst>
                <a:ext uri="{FF2B5EF4-FFF2-40B4-BE49-F238E27FC236}">
                  <a16:creationId xmlns:a16="http://schemas.microsoft.com/office/drawing/2014/main" id="{FB164F61-A637-4218-A4A5-82339B0356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3633589"/>
              <a:ext cx="336969" cy="321365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8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E80B165-C734-4F12-BDC8-04F1BC9757EF}"/>
              </a:ext>
            </a:extLst>
          </p:cNvPr>
          <p:cNvGrpSpPr/>
          <p:nvPr/>
        </p:nvGrpSpPr>
        <p:grpSpPr>
          <a:xfrm>
            <a:off x="3127358" y="3668880"/>
            <a:ext cx="297363" cy="297363"/>
            <a:chOff x="4269913" y="3542244"/>
            <a:chExt cx="504056" cy="504056"/>
          </a:xfrm>
        </p:grpSpPr>
        <p:sp>
          <p:nvSpPr>
            <p:cNvPr id="11" name="îṥļîḑé-矩形: 圆角 118">
              <a:extLst>
                <a:ext uri="{FF2B5EF4-FFF2-40B4-BE49-F238E27FC236}">
                  <a16:creationId xmlns:a16="http://schemas.microsoft.com/office/drawing/2014/main" id="{FB89626B-185B-4750-AB5B-50129B1A4205}"/>
                </a:ext>
              </a:extLst>
            </p:cNvPr>
            <p:cNvSpPr/>
            <p:nvPr/>
          </p:nvSpPr>
          <p:spPr bwMode="auto">
            <a:xfrm>
              <a:off x="4269913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rgbClr val="000000"/>
            </a:solidFill>
            <a:ln w="19050">
              <a:noFill/>
            </a:ln>
          </p:spPr>
          <p:txBody>
            <a:bodyPr anchor="ctr"/>
            <a:lstStyle/>
            <a:p>
              <a:pPr algn="ctr"/>
              <a:endParaRPr sz="1018">
                <a:cs typeface="+mn-ea"/>
                <a:sym typeface="+mn-lt"/>
              </a:endParaRPr>
            </a:p>
          </p:txBody>
        </p:sp>
        <p:sp>
          <p:nvSpPr>
            <p:cNvPr id="12" name="îṥļîḑé-任意多边形: 形状 121">
              <a:extLst>
                <a:ext uri="{FF2B5EF4-FFF2-40B4-BE49-F238E27FC236}">
                  <a16:creationId xmlns:a16="http://schemas.microsoft.com/office/drawing/2014/main" id="{2D57A75B-3902-403B-84ED-A8D1C3B29F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53457" y="3626022"/>
              <a:ext cx="336969" cy="336499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018">
                <a:cs typeface="+mn-ea"/>
                <a:sym typeface="+mn-lt"/>
              </a:endParaRPr>
            </a:p>
          </p:txBody>
        </p:sp>
      </p:grpSp>
      <p:cxnSp>
        <p:nvCxnSpPr>
          <p:cNvPr id="13" name="îṥļîḑé-Straight Connector 15">
            <a:extLst>
              <a:ext uri="{FF2B5EF4-FFF2-40B4-BE49-F238E27FC236}">
                <a16:creationId xmlns:a16="http://schemas.microsoft.com/office/drawing/2014/main" id="{1A640C89-703F-4DE9-BF06-948655F0F833}"/>
              </a:ext>
            </a:extLst>
          </p:cNvPr>
          <p:cNvCxnSpPr/>
          <p:nvPr/>
        </p:nvCxnSpPr>
        <p:spPr>
          <a:xfrm>
            <a:off x="5184939" y="3243976"/>
            <a:ext cx="0" cy="113247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îṥļîḑé-Straight Connector 16">
            <a:extLst>
              <a:ext uri="{FF2B5EF4-FFF2-40B4-BE49-F238E27FC236}">
                <a16:creationId xmlns:a16="http://schemas.microsoft.com/office/drawing/2014/main" id="{1211BE9D-E61A-41B8-A5AC-F4819CF8967F}"/>
              </a:ext>
            </a:extLst>
          </p:cNvPr>
          <p:cNvCxnSpPr/>
          <p:nvPr/>
        </p:nvCxnSpPr>
        <p:spPr>
          <a:xfrm>
            <a:off x="2836404" y="3243976"/>
            <a:ext cx="0" cy="113247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402C35F-9806-4626-8169-6EC3987D3C62}"/>
              </a:ext>
            </a:extLst>
          </p:cNvPr>
          <p:cNvSpPr txBox="1"/>
          <p:nvPr/>
        </p:nvSpPr>
        <p:spPr>
          <a:xfrm flipH="1">
            <a:off x="981681" y="375795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F5167701-5479-42AB-A2B8-B2D96514817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39365" y="3510600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7DC236-D3DF-4F0E-8F7A-C5E61741463A}"/>
              </a:ext>
            </a:extLst>
          </p:cNvPr>
          <p:cNvSpPr txBox="1"/>
          <p:nvPr/>
        </p:nvSpPr>
        <p:spPr>
          <a:xfrm flipH="1">
            <a:off x="3375436" y="375795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C2E71D36-2D79-490D-B0A6-15CAC040683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633120" y="3510600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FE9441-A6A0-429D-9533-B79503B30DFD}"/>
              </a:ext>
            </a:extLst>
          </p:cNvPr>
          <p:cNvSpPr txBox="1"/>
          <p:nvPr/>
        </p:nvSpPr>
        <p:spPr>
          <a:xfrm>
            <a:off x="892308" y="1436327"/>
            <a:ext cx="48086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p"/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1C111ED-B0D5-47B0-8A60-C3CE8F264A9E}"/>
              </a:ext>
            </a:extLst>
          </p:cNvPr>
          <p:cNvSpPr txBox="1"/>
          <p:nvPr/>
        </p:nvSpPr>
        <p:spPr>
          <a:xfrm>
            <a:off x="895965" y="1698294"/>
            <a:ext cx="48086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p"/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59FFA8-E03E-4E4B-9471-1C08AA505A7C}"/>
              </a:ext>
            </a:extLst>
          </p:cNvPr>
          <p:cNvSpPr txBox="1"/>
          <p:nvPr/>
        </p:nvSpPr>
        <p:spPr>
          <a:xfrm>
            <a:off x="892308" y="1997278"/>
            <a:ext cx="48086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p"/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D2D6E67-A458-4A11-BAAA-A0C4036B5071}"/>
              </a:ext>
            </a:extLst>
          </p:cNvPr>
          <p:cNvSpPr/>
          <p:nvPr/>
        </p:nvSpPr>
        <p:spPr>
          <a:xfrm>
            <a:off x="6009771" y="1296214"/>
            <a:ext cx="2492596" cy="325954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AD29ACE-22ED-46EF-9C5F-1ADEFD0F143A}"/>
              </a:ext>
            </a:extLst>
          </p:cNvPr>
          <p:cNvSpPr txBox="1"/>
          <p:nvPr/>
        </p:nvSpPr>
        <p:spPr>
          <a:xfrm>
            <a:off x="405666" y="1197058"/>
            <a:ext cx="4748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/>
              <a:t>“</a:t>
            </a:r>
            <a:endParaRPr lang="zh-CN" altLang="en-US" sz="5400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B31B98F3-7F02-455C-9A90-20F50FE0A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1"/>
          <a:stretch/>
        </p:blipFill>
        <p:spPr>
          <a:xfrm>
            <a:off x="6099585" y="1362513"/>
            <a:ext cx="2352189" cy="312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7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C456D84-5D5F-48A5-8267-F8B9339B8A19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AA0658F-A693-4D98-9D50-7133EE46AF2E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8EE424-8ABC-4F12-B32C-6CC697E69E58}"/>
              </a:ext>
            </a:extLst>
          </p:cNvPr>
          <p:cNvSpPr txBox="1"/>
          <p:nvPr/>
        </p:nvSpPr>
        <p:spPr>
          <a:xfrm>
            <a:off x="3404428" y="9523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B36D4B5-A2B7-4889-A4FA-CA2FF624834D}"/>
              </a:ext>
            </a:extLst>
          </p:cNvPr>
          <p:cNvSpPr/>
          <p:nvPr/>
        </p:nvSpPr>
        <p:spPr>
          <a:xfrm>
            <a:off x="4065673" y="95232"/>
            <a:ext cx="1830394" cy="24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E8154F9-4972-42F6-BEFC-788BC6302129}"/>
              </a:ext>
            </a:extLst>
          </p:cNvPr>
          <p:cNvGrpSpPr/>
          <p:nvPr/>
        </p:nvGrpSpPr>
        <p:grpSpPr>
          <a:xfrm>
            <a:off x="674798" y="1436865"/>
            <a:ext cx="402258" cy="2695297"/>
            <a:chOff x="3270605" y="3640994"/>
            <a:chExt cx="1282142" cy="7371478"/>
          </a:xfrm>
          <a:solidFill>
            <a:schemeClr val="bg2">
              <a:lumMod val="10000"/>
            </a:schemeClr>
          </a:solidFill>
        </p:grpSpPr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44AF7464-A29B-4750-A5EF-BB6EEFFAC92F}"/>
                </a:ext>
              </a:extLst>
            </p:cNvPr>
            <p:cNvSpPr>
              <a:spLocks noEditPoints="1"/>
            </p:cNvSpPr>
            <p:nvPr/>
          </p:nvSpPr>
          <p:spPr bwMode="auto">
            <a:xfrm rot="2700000">
              <a:off x="3480486" y="3694026"/>
              <a:ext cx="499012" cy="918773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82843" tIns="91422" rIns="182843" bIns="91422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solidFill>
                  <a:schemeClr val="bg1">
                    <a:lumMod val="95000"/>
                  </a:schemeClr>
                </a:solidFill>
                <a:latin typeface="Calibri Light"/>
              </a:endParaRPr>
            </a:p>
          </p:txBody>
        </p:sp>
        <p:grpSp>
          <p:nvGrpSpPr>
            <p:cNvPr id="21" name="Group 65">
              <a:extLst>
                <a:ext uri="{FF2B5EF4-FFF2-40B4-BE49-F238E27FC236}">
                  <a16:creationId xmlns:a16="http://schemas.microsoft.com/office/drawing/2014/main" id="{AB41C046-2988-4E17-B93E-BABBEAC2B229}"/>
                </a:ext>
              </a:extLst>
            </p:cNvPr>
            <p:cNvGrpSpPr/>
            <p:nvPr/>
          </p:nvGrpSpPr>
          <p:grpSpPr>
            <a:xfrm>
              <a:off x="3348173" y="7047194"/>
              <a:ext cx="763637" cy="726876"/>
              <a:chOff x="6719888" y="887413"/>
              <a:chExt cx="492125" cy="468312"/>
            </a:xfrm>
            <a:grpFill/>
          </p:grpSpPr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866BAB41-D5C1-432B-8E89-B0C68D8992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CB029D5B-4058-4F81-9BEF-4C873FC510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AE8FA640-A3F6-46F9-8802-5A5AFD25F5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25" name="Freeform 16">
                <a:extLst>
                  <a:ext uri="{FF2B5EF4-FFF2-40B4-BE49-F238E27FC236}">
                    <a16:creationId xmlns:a16="http://schemas.microsoft.com/office/drawing/2014/main" id="{2C70763C-5A1F-4B7D-A056-AC8964935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874F0639-5756-4173-A8DF-8E4684D8E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27" name="Freeform 18">
                <a:extLst>
                  <a:ext uri="{FF2B5EF4-FFF2-40B4-BE49-F238E27FC236}">
                    <a16:creationId xmlns:a16="http://schemas.microsoft.com/office/drawing/2014/main" id="{A09C9AF7-FEE2-40CD-8744-816CD4BF1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</p:grp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7C5B4730-90AD-4EFE-9D22-2A21CD819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2691" y="5360868"/>
              <a:ext cx="774602" cy="779556"/>
            </a:xfrm>
            <a:custGeom>
              <a:avLst/>
              <a:gdLst>
                <a:gd name="T0" fmla="*/ 326 w 326"/>
                <a:gd name="T1" fmla="*/ 108 h 328"/>
                <a:gd name="T2" fmla="*/ 219 w 326"/>
                <a:gd name="T3" fmla="*/ 0 h 328"/>
                <a:gd name="T4" fmla="*/ 31 w 326"/>
                <a:gd name="T5" fmla="*/ 188 h 328"/>
                <a:gd name="T6" fmla="*/ 0 w 326"/>
                <a:gd name="T7" fmla="*/ 328 h 328"/>
                <a:gd name="T8" fmla="*/ 139 w 326"/>
                <a:gd name="T9" fmla="*/ 295 h 328"/>
                <a:gd name="T10" fmla="*/ 326 w 326"/>
                <a:gd name="T11" fmla="*/ 108 h 328"/>
                <a:gd name="T12" fmla="*/ 129 w 326"/>
                <a:gd name="T13" fmla="*/ 275 h 328"/>
                <a:gd name="T14" fmla="*/ 112 w 326"/>
                <a:gd name="T15" fmla="*/ 258 h 328"/>
                <a:gd name="T16" fmla="*/ 280 w 326"/>
                <a:gd name="T17" fmla="*/ 91 h 328"/>
                <a:gd name="T18" fmla="*/ 297 w 326"/>
                <a:gd name="T19" fmla="*/ 108 h 328"/>
                <a:gd name="T20" fmla="*/ 129 w 326"/>
                <a:gd name="T21" fmla="*/ 275 h 328"/>
                <a:gd name="T22" fmla="*/ 67 w 326"/>
                <a:gd name="T23" fmla="*/ 290 h 328"/>
                <a:gd name="T24" fmla="*/ 37 w 326"/>
                <a:gd name="T25" fmla="*/ 260 h 328"/>
                <a:gd name="T26" fmla="*/ 48 w 326"/>
                <a:gd name="T27" fmla="*/ 208 h 328"/>
                <a:gd name="T28" fmla="*/ 66 w 326"/>
                <a:gd name="T29" fmla="*/ 226 h 328"/>
                <a:gd name="T30" fmla="*/ 66 w 326"/>
                <a:gd name="T31" fmla="*/ 226 h 328"/>
                <a:gd name="T32" fmla="*/ 105 w 326"/>
                <a:gd name="T33" fmla="*/ 265 h 328"/>
                <a:gd name="T34" fmla="*/ 105 w 326"/>
                <a:gd name="T35" fmla="*/ 265 h 328"/>
                <a:gd name="T36" fmla="*/ 119 w 326"/>
                <a:gd name="T37" fmla="*/ 278 h 328"/>
                <a:gd name="T38" fmla="*/ 67 w 326"/>
                <a:gd name="T39" fmla="*/ 290 h 328"/>
                <a:gd name="T40" fmla="*/ 272 w 326"/>
                <a:gd name="T41" fmla="*/ 83 h 328"/>
                <a:gd name="T42" fmla="*/ 105 w 326"/>
                <a:gd name="T43" fmla="*/ 250 h 328"/>
                <a:gd name="T44" fmla="*/ 80 w 326"/>
                <a:gd name="T45" fmla="*/ 226 h 328"/>
                <a:gd name="T46" fmla="*/ 248 w 326"/>
                <a:gd name="T47" fmla="*/ 59 h 328"/>
                <a:gd name="T48" fmla="*/ 272 w 326"/>
                <a:gd name="T49" fmla="*/ 83 h 328"/>
                <a:gd name="T50" fmla="*/ 219 w 326"/>
                <a:gd name="T51" fmla="*/ 30 h 328"/>
                <a:gd name="T52" fmla="*/ 240 w 326"/>
                <a:gd name="T53" fmla="*/ 51 h 328"/>
                <a:gd name="T54" fmla="*/ 73 w 326"/>
                <a:gd name="T55" fmla="*/ 218 h 328"/>
                <a:gd name="T56" fmla="*/ 52 w 326"/>
                <a:gd name="T57" fmla="*/ 197 h 328"/>
                <a:gd name="T58" fmla="*/ 219 w 326"/>
                <a:gd name="T59" fmla="*/ 3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6" h="328">
                  <a:moveTo>
                    <a:pt x="326" y="108"/>
                  </a:moveTo>
                  <a:lnTo>
                    <a:pt x="219" y="0"/>
                  </a:lnTo>
                  <a:lnTo>
                    <a:pt x="31" y="188"/>
                  </a:lnTo>
                  <a:lnTo>
                    <a:pt x="0" y="328"/>
                  </a:lnTo>
                  <a:lnTo>
                    <a:pt x="139" y="295"/>
                  </a:lnTo>
                  <a:lnTo>
                    <a:pt x="326" y="108"/>
                  </a:lnTo>
                  <a:close/>
                  <a:moveTo>
                    <a:pt x="129" y="275"/>
                  </a:moveTo>
                  <a:lnTo>
                    <a:pt x="112" y="258"/>
                  </a:lnTo>
                  <a:lnTo>
                    <a:pt x="280" y="91"/>
                  </a:lnTo>
                  <a:lnTo>
                    <a:pt x="297" y="108"/>
                  </a:lnTo>
                  <a:lnTo>
                    <a:pt x="129" y="275"/>
                  </a:lnTo>
                  <a:close/>
                  <a:moveTo>
                    <a:pt x="67" y="290"/>
                  </a:moveTo>
                  <a:lnTo>
                    <a:pt x="37" y="260"/>
                  </a:lnTo>
                  <a:lnTo>
                    <a:pt x="48" y="208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9" y="278"/>
                  </a:lnTo>
                  <a:lnTo>
                    <a:pt x="67" y="290"/>
                  </a:lnTo>
                  <a:close/>
                  <a:moveTo>
                    <a:pt x="272" y="83"/>
                  </a:moveTo>
                  <a:lnTo>
                    <a:pt x="105" y="250"/>
                  </a:lnTo>
                  <a:lnTo>
                    <a:pt x="80" y="226"/>
                  </a:lnTo>
                  <a:lnTo>
                    <a:pt x="248" y="59"/>
                  </a:lnTo>
                  <a:lnTo>
                    <a:pt x="272" y="83"/>
                  </a:lnTo>
                  <a:close/>
                  <a:moveTo>
                    <a:pt x="219" y="30"/>
                  </a:moveTo>
                  <a:lnTo>
                    <a:pt x="240" y="51"/>
                  </a:lnTo>
                  <a:lnTo>
                    <a:pt x="73" y="218"/>
                  </a:lnTo>
                  <a:lnTo>
                    <a:pt x="52" y="197"/>
                  </a:lnTo>
                  <a:lnTo>
                    <a:pt x="219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82843" tIns="91422" rIns="182843" bIns="91422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solidFill>
                  <a:schemeClr val="bg1">
                    <a:lumMod val="95000"/>
                  </a:schemeClr>
                </a:solidFill>
                <a:latin typeface="Calibri Light"/>
              </a:endParaRPr>
            </a:p>
          </p:txBody>
        </p:sp>
        <p:grpSp>
          <p:nvGrpSpPr>
            <p:cNvPr id="29" name="Group 73">
              <a:extLst>
                <a:ext uri="{FF2B5EF4-FFF2-40B4-BE49-F238E27FC236}">
                  <a16:creationId xmlns:a16="http://schemas.microsoft.com/office/drawing/2014/main" id="{D1EE3A7A-2910-4F82-9272-9C393FDFEF9C}"/>
                </a:ext>
              </a:extLst>
            </p:cNvPr>
            <p:cNvGrpSpPr/>
            <p:nvPr/>
          </p:nvGrpSpPr>
          <p:grpSpPr>
            <a:xfrm rot="2700000">
              <a:off x="3475729" y="10111524"/>
              <a:ext cx="508530" cy="885965"/>
              <a:chOff x="4732338" y="4783138"/>
              <a:chExt cx="703263" cy="1225550"/>
            </a:xfrm>
            <a:grpFill/>
          </p:grpSpPr>
          <p:sp>
            <p:nvSpPr>
              <p:cNvPr id="30" name="Freeform 30">
                <a:extLst>
                  <a:ext uri="{FF2B5EF4-FFF2-40B4-BE49-F238E27FC236}">
                    <a16:creationId xmlns:a16="http://schemas.microsoft.com/office/drawing/2014/main" id="{BB7BC6DD-FE8A-4BF5-8242-9F10A3F746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1" name="Freeform 31">
                <a:extLst>
                  <a:ext uri="{FF2B5EF4-FFF2-40B4-BE49-F238E27FC236}">
                    <a16:creationId xmlns:a16="http://schemas.microsoft.com/office/drawing/2014/main" id="{5879B8A4-734F-4685-8C37-FAA267CB3A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2" name="Freeform 32">
                <a:extLst>
                  <a:ext uri="{FF2B5EF4-FFF2-40B4-BE49-F238E27FC236}">
                    <a16:creationId xmlns:a16="http://schemas.microsoft.com/office/drawing/2014/main" id="{B677B1B4-CF59-4878-9035-1428D56A5A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</p:grpSp>
        <p:grpSp>
          <p:nvGrpSpPr>
            <p:cNvPr id="33" name="Group 83">
              <a:extLst>
                <a:ext uri="{FF2B5EF4-FFF2-40B4-BE49-F238E27FC236}">
                  <a16:creationId xmlns:a16="http://schemas.microsoft.com/office/drawing/2014/main" id="{FA360FE1-F5FF-46E2-AF8D-CA949B55503C}"/>
                </a:ext>
              </a:extLst>
            </p:cNvPr>
            <p:cNvGrpSpPr/>
            <p:nvPr/>
          </p:nvGrpSpPr>
          <p:grpSpPr>
            <a:xfrm>
              <a:off x="3365092" y="8586175"/>
              <a:ext cx="729804" cy="690814"/>
              <a:chOff x="8332788" y="4254500"/>
              <a:chExt cx="561975" cy="531813"/>
            </a:xfrm>
            <a:grpFill/>
          </p:grpSpPr>
          <p:sp>
            <p:nvSpPr>
              <p:cNvPr id="34" name="Rectangle 16">
                <a:extLst>
                  <a:ext uri="{FF2B5EF4-FFF2-40B4-BE49-F238E27FC236}">
                    <a16:creationId xmlns:a16="http://schemas.microsoft.com/office/drawing/2014/main" id="{8545258F-E572-41B5-9812-C7906045BC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16926" y="4486275"/>
                <a:ext cx="1889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5" name="Rectangle 17">
                <a:extLst>
                  <a:ext uri="{FF2B5EF4-FFF2-40B4-BE49-F238E27FC236}">
                    <a16:creationId xmlns:a16="http://schemas.microsoft.com/office/drawing/2014/main" id="{8E514C64-22EA-4D25-816D-5EB785DF5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16926" y="4416425"/>
                <a:ext cx="1397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6" name="Rectangle 18">
                <a:extLst>
                  <a:ext uri="{FF2B5EF4-FFF2-40B4-BE49-F238E27FC236}">
                    <a16:creationId xmlns:a16="http://schemas.microsoft.com/office/drawing/2014/main" id="{A662AAA5-A41E-498C-9DAD-924012F1B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16926" y="4564063"/>
                <a:ext cx="13970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A1E95225-827B-4801-A58A-D70749E5B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29651" y="4513263"/>
                <a:ext cx="247650" cy="127000"/>
              </a:xfrm>
              <a:custGeom>
                <a:avLst/>
                <a:gdLst>
                  <a:gd name="T0" fmla="*/ 295 w 561"/>
                  <a:gd name="T1" fmla="*/ 289 h 289"/>
                  <a:gd name="T2" fmla="*/ 61 w 561"/>
                  <a:gd name="T3" fmla="*/ 157 h 289"/>
                  <a:gd name="T4" fmla="*/ 34 w 561"/>
                  <a:gd name="T5" fmla="*/ 172 h 289"/>
                  <a:gd name="T6" fmla="*/ 23 w 561"/>
                  <a:gd name="T7" fmla="*/ 175 h 289"/>
                  <a:gd name="T8" fmla="*/ 7 w 561"/>
                  <a:gd name="T9" fmla="*/ 168 h 289"/>
                  <a:gd name="T10" fmla="*/ 0 w 561"/>
                  <a:gd name="T11" fmla="*/ 152 h 289"/>
                  <a:gd name="T12" fmla="*/ 1 w 561"/>
                  <a:gd name="T13" fmla="*/ 23 h 289"/>
                  <a:gd name="T14" fmla="*/ 23 w 561"/>
                  <a:gd name="T15" fmla="*/ 0 h 289"/>
                  <a:gd name="T16" fmla="*/ 35 w 561"/>
                  <a:gd name="T17" fmla="*/ 3 h 289"/>
                  <a:gd name="T18" fmla="*/ 148 w 561"/>
                  <a:gd name="T19" fmla="*/ 68 h 289"/>
                  <a:gd name="T20" fmla="*/ 160 w 561"/>
                  <a:gd name="T21" fmla="*/ 88 h 289"/>
                  <a:gd name="T22" fmla="*/ 148 w 561"/>
                  <a:gd name="T23" fmla="*/ 108 h 289"/>
                  <a:gd name="T24" fmla="*/ 116 w 561"/>
                  <a:gd name="T25" fmla="*/ 126 h 289"/>
                  <a:gd name="T26" fmla="*/ 295 w 561"/>
                  <a:gd name="T27" fmla="*/ 225 h 289"/>
                  <a:gd name="T28" fmla="*/ 495 w 561"/>
                  <a:gd name="T29" fmla="*/ 97 h 289"/>
                  <a:gd name="T30" fmla="*/ 525 w 561"/>
                  <a:gd name="T31" fmla="*/ 77 h 289"/>
                  <a:gd name="T32" fmla="*/ 537 w 561"/>
                  <a:gd name="T33" fmla="*/ 80 h 289"/>
                  <a:gd name="T34" fmla="*/ 554 w 561"/>
                  <a:gd name="T35" fmla="*/ 121 h 289"/>
                  <a:gd name="T36" fmla="*/ 295 w 561"/>
                  <a:gd name="T37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1" h="289">
                    <a:moveTo>
                      <a:pt x="295" y="289"/>
                    </a:moveTo>
                    <a:cubicBezTo>
                      <a:pt x="200" y="289"/>
                      <a:pt x="111" y="239"/>
                      <a:pt x="61" y="157"/>
                    </a:cubicBezTo>
                    <a:cubicBezTo>
                      <a:pt x="47" y="165"/>
                      <a:pt x="36" y="171"/>
                      <a:pt x="34" y="172"/>
                    </a:cubicBezTo>
                    <a:cubicBezTo>
                      <a:pt x="31" y="174"/>
                      <a:pt x="27" y="175"/>
                      <a:pt x="23" y="175"/>
                    </a:cubicBezTo>
                    <a:cubicBezTo>
                      <a:pt x="17" y="175"/>
                      <a:pt x="11" y="172"/>
                      <a:pt x="7" y="168"/>
                    </a:cubicBezTo>
                    <a:cubicBezTo>
                      <a:pt x="2" y="164"/>
                      <a:pt x="0" y="158"/>
                      <a:pt x="0" y="152"/>
                    </a:cubicBezTo>
                    <a:cubicBezTo>
                      <a:pt x="0" y="140"/>
                      <a:pt x="0" y="29"/>
                      <a:pt x="1" y="23"/>
                    </a:cubicBezTo>
                    <a:cubicBezTo>
                      <a:pt x="1" y="10"/>
                      <a:pt x="11" y="0"/>
                      <a:pt x="23" y="0"/>
                    </a:cubicBezTo>
                    <a:cubicBezTo>
                      <a:pt x="27" y="0"/>
                      <a:pt x="32" y="1"/>
                      <a:pt x="35" y="3"/>
                    </a:cubicBezTo>
                    <a:cubicBezTo>
                      <a:pt x="37" y="4"/>
                      <a:pt x="145" y="66"/>
                      <a:pt x="148" y="68"/>
                    </a:cubicBezTo>
                    <a:cubicBezTo>
                      <a:pt x="155" y="73"/>
                      <a:pt x="160" y="80"/>
                      <a:pt x="160" y="88"/>
                    </a:cubicBezTo>
                    <a:cubicBezTo>
                      <a:pt x="160" y="96"/>
                      <a:pt x="155" y="104"/>
                      <a:pt x="148" y="108"/>
                    </a:cubicBezTo>
                    <a:cubicBezTo>
                      <a:pt x="145" y="110"/>
                      <a:pt x="129" y="119"/>
                      <a:pt x="116" y="126"/>
                    </a:cubicBezTo>
                    <a:cubicBezTo>
                      <a:pt x="156" y="188"/>
                      <a:pt x="223" y="225"/>
                      <a:pt x="295" y="225"/>
                    </a:cubicBezTo>
                    <a:cubicBezTo>
                      <a:pt x="385" y="225"/>
                      <a:pt x="463" y="175"/>
                      <a:pt x="495" y="97"/>
                    </a:cubicBezTo>
                    <a:cubicBezTo>
                      <a:pt x="500" y="85"/>
                      <a:pt x="512" y="77"/>
                      <a:pt x="525" y="77"/>
                    </a:cubicBezTo>
                    <a:cubicBezTo>
                      <a:pt x="529" y="77"/>
                      <a:pt x="533" y="78"/>
                      <a:pt x="537" y="80"/>
                    </a:cubicBezTo>
                    <a:cubicBezTo>
                      <a:pt x="553" y="86"/>
                      <a:pt x="561" y="105"/>
                      <a:pt x="554" y="121"/>
                    </a:cubicBezTo>
                    <a:cubicBezTo>
                      <a:pt x="512" y="223"/>
                      <a:pt x="411" y="289"/>
                      <a:pt x="295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8" name="Freeform 20">
                <a:extLst>
                  <a:ext uri="{FF2B5EF4-FFF2-40B4-BE49-F238E27FC236}">
                    <a16:creationId xmlns:a16="http://schemas.microsoft.com/office/drawing/2014/main" id="{83A3E4D2-40F2-4600-8730-97D2DF628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3938" y="4391025"/>
                <a:ext cx="250825" cy="128588"/>
              </a:xfrm>
              <a:custGeom>
                <a:avLst/>
                <a:gdLst>
                  <a:gd name="T0" fmla="*/ 544 w 567"/>
                  <a:gd name="T1" fmla="*/ 289 h 289"/>
                  <a:gd name="T2" fmla="*/ 533 w 567"/>
                  <a:gd name="T3" fmla="*/ 286 h 289"/>
                  <a:gd name="T4" fmla="*/ 419 w 567"/>
                  <a:gd name="T5" fmla="*/ 222 h 289"/>
                  <a:gd name="T6" fmla="*/ 407 w 567"/>
                  <a:gd name="T7" fmla="*/ 202 h 289"/>
                  <a:gd name="T8" fmla="*/ 419 w 567"/>
                  <a:gd name="T9" fmla="*/ 182 h 289"/>
                  <a:gd name="T10" fmla="*/ 448 w 567"/>
                  <a:gd name="T11" fmla="*/ 165 h 289"/>
                  <a:gd name="T12" fmla="*/ 260 w 567"/>
                  <a:gd name="T13" fmla="*/ 63 h 289"/>
                  <a:gd name="T14" fmla="*/ 66 w 567"/>
                  <a:gd name="T15" fmla="*/ 193 h 289"/>
                  <a:gd name="T16" fmla="*/ 36 w 567"/>
                  <a:gd name="T17" fmla="*/ 212 h 289"/>
                  <a:gd name="T18" fmla="*/ 24 w 567"/>
                  <a:gd name="T19" fmla="*/ 209 h 289"/>
                  <a:gd name="T20" fmla="*/ 7 w 567"/>
                  <a:gd name="T21" fmla="*/ 167 h 289"/>
                  <a:gd name="T22" fmla="*/ 260 w 567"/>
                  <a:gd name="T23" fmla="*/ 0 h 289"/>
                  <a:gd name="T24" fmla="*/ 503 w 567"/>
                  <a:gd name="T25" fmla="*/ 134 h 289"/>
                  <a:gd name="T26" fmla="*/ 532 w 567"/>
                  <a:gd name="T27" fmla="*/ 117 h 289"/>
                  <a:gd name="T28" fmla="*/ 543 w 567"/>
                  <a:gd name="T29" fmla="*/ 114 h 289"/>
                  <a:gd name="T30" fmla="*/ 566 w 567"/>
                  <a:gd name="T31" fmla="*/ 137 h 289"/>
                  <a:gd name="T32" fmla="*/ 567 w 567"/>
                  <a:gd name="T33" fmla="*/ 266 h 289"/>
                  <a:gd name="T34" fmla="*/ 560 w 567"/>
                  <a:gd name="T35" fmla="*/ 282 h 289"/>
                  <a:gd name="T36" fmla="*/ 544 w 567"/>
                  <a:gd name="T37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7" h="289">
                    <a:moveTo>
                      <a:pt x="544" y="289"/>
                    </a:moveTo>
                    <a:cubicBezTo>
                      <a:pt x="540" y="289"/>
                      <a:pt x="536" y="288"/>
                      <a:pt x="533" y="286"/>
                    </a:cubicBezTo>
                    <a:cubicBezTo>
                      <a:pt x="527" y="283"/>
                      <a:pt x="426" y="226"/>
                      <a:pt x="419" y="222"/>
                    </a:cubicBezTo>
                    <a:cubicBezTo>
                      <a:pt x="411" y="218"/>
                      <a:pt x="407" y="210"/>
                      <a:pt x="407" y="202"/>
                    </a:cubicBezTo>
                    <a:cubicBezTo>
                      <a:pt x="407" y="194"/>
                      <a:pt x="411" y="187"/>
                      <a:pt x="419" y="182"/>
                    </a:cubicBezTo>
                    <a:cubicBezTo>
                      <a:pt x="420" y="181"/>
                      <a:pt x="433" y="174"/>
                      <a:pt x="448" y="165"/>
                    </a:cubicBezTo>
                    <a:cubicBezTo>
                      <a:pt x="413" y="101"/>
                      <a:pt x="344" y="63"/>
                      <a:pt x="260" y="63"/>
                    </a:cubicBezTo>
                    <a:cubicBezTo>
                      <a:pt x="176" y="63"/>
                      <a:pt x="100" y="114"/>
                      <a:pt x="66" y="193"/>
                    </a:cubicBezTo>
                    <a:cubicBezTo>
                      <a:pt x="61" y="204"/>
                      <a:pt x="49" y="212"/>
                      <a:pt x="36" y="212"/>
                    </a:cubicBezTo>
                    <a:cubicBezTo>
                      <a:pt x="32" y="212"/>
                      <a:pt x="28" y="211"/>
                      <a:pt x="24" y="209"/>
                    </a:cubicBezTo>
                    <a:cubicBezTo>
                      <a:pt x="8" y="202"/>
                      <a:pt x="0" y="183"/>
                      <a:pt x="7" y="167"/>
                    </a:cubicBezTo>
                    <a:cubicBezTo>
                      <a:pt x="52" y="65"/>
                      <a:pt x="151" y="0"/>
                      <a:pt x="260" y="0"/>
                    </a:cubicBezTo>
                    <a:cubicBezTo>
                      <a:pt x="367" y="0"/>
                      <a:pt x="457" y="49"/>
                      <a:pt x="503" y="134"/>
                    </a:cubicBezTo>
                    <a:cubicBezTo>
                      <a:pt x="519" y="125"/>
                      <a:pt x="530" y="118"/>
                      <a:pt x="532" y="117"/>
                    </a:cubicBezTo>
                    <a:cubicBezTo>
                      <a:pt x="535" y="115"/>
                      <a:pt x="539" y="114"/>
                      <a:pt x="543" y="114"/>
                    </a:cubicBezTo>
                    <a:cubicBezTo>
                      <a:pt x="556" y="114"/>
                      <a:pt x="566" y="124"/>
                      <a:pt x="566" y="137"/>
                    </a:cubicBezTo>
                    <a:cubicBezTo>
                      <a:pt x="566" y="143"/>
                      <a:pt x="567" y="254"/>
                      <a:pt x="567" y="266"/>
                    </a:cubicBezTo>
                    <a:cubicBezTo>
                      <a:pt x="567" y="272"/>
                      <a:pt x="564" y="278"/>
                      <a:pt x="560" y="282"/>
                    </a:cubicBezTo>
                    <a:cubicBezTo>
                      <a:pt x="556" y="286"/>
                      <a:pt x="550" y="289"/>
                      <a:pt x="544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  <p:sp>
            <p:nvSpPr>
              <p:cNvPr id="39" name="Freeform 21">
                <a:extLst>
                  <a:ext uri="{FF2B5EF4-FFF2-40B4-BE49-F238E27FC236}">
                    <a16:creationId xmlns:a16="http://schemas.microsoft.com/office/drawing/2014/main" id="{46B365BE-AE17-488D-937D-8FDC6CC61D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2788" y="4254500"/>
                <a:ext cx="430213" cy="531813"/>
              </a:xfrm>
              <a:custGeom>
                <a:avLst/>
                <a:gdLst>
                  <a:gd name="T0" fmla="*/ 966 w 972"/>
                  <a:gd name="T1" fmla="*/ 903 h 1202"/>
                  <a:gd name="T2" fmla="*/ 900 w 972"/>
                  <a:gd name="T3" fmla="*/ 896 h 1202"/>
                  <a:gd name="T4" fmla="*/ 898 w 972"/>
                  <a:gd name="T5" fmla="*/ 897 h 1202"/>
                  <a:gd name="T6" fmla="*/ 898 w 972"/>
                  <a:gd name="T7" fmla="*/ 1128 h 1202"/>
                  <a:gd name="T8" fmla="*/ 74 w 972"/>
                  <a:gd name="T9" fmla="*/ 1128 h 1202"/>
                  <a:gd name="T10" fmla="*/ 74 w 972"/>
                  <a:gd name="T11" fmla="*/ 290 h 1202"/>
                  <a:gd name="T12" fmla="*/ 290 w 972"/>
                  <a:gd name="T13" fmla="*/ 290 h 1202"/>
                  <a:gd name="T14" fmla="*/ 290 w 972"/>
                  <a:gd name="T15" fmla="*/ 73 h 1202"/>
                  <a:gd name="T16" fmla="*/ 898 w 972"/>
                  <a:gd name="T17" fmla="*/ 73 h 1202"/>
                  <a:gd name="T18" fmla="*/ 898 w 972"/>
                  <a:gd name="T19" fmla="*/ 284 h 1202"/>
                  <a:gd name="T20" fmla="*/ 966 w 972"/>
                  <a:gd name="T21" fmla="*/ 276 h 1202"/>
                  <a:gd name="T22" fmla="*/ 972 w 972"/>
                  <a:gd name="T23" fmla="*/ 276 h 1202"/>
                  <a:gd name="T24" fmla="*/ 972 w 972"/>
                  <a:gd name="T25" fmla="*/ 0 h 1202"/>
                  <a:gd name="T26" fmla="*/ 257 w 972"/>
                  <a:gd name="T27" fmla="*/ 0 h 1202"/>
                  <a:gd name="T28" fmla="*/ 0 w 972"/>
                  <a:gd name="T29" fmla="*/ 256 h 1202"/>
                  <a:gd name="T30" fmla="*/ 0 w 972"/>
                  <a:gd name="T31" fmla="*/ 1202 h 1202"/>
                  <a:gd name="T32" fmla="*/ 972 w 972"/>
                  <a:gd name="T33" fmla="*/ 1202 h 1202"/>
                  <a:gd name="T34" fmla="*/ 972 w 972"/>
                  <a:gd name="T35" fmla="*/ 903 h 1202"/>
                  <a:gd name="T36" fmla="*/ 966 w 972"/>
                  <a:gd name="T37" fmla="*/ 903 h 1202"/>
                  <a:gd name="T38" fmla="*/ 253 w 972"/>
                  <a:gd name="T39" fmla="*/ 107 h 1202"/>
                  <a:gd name="T40" fmla="*/ 253 w 972"/>
                  <a:gd name="T41" fmla="*/ 253 h 1202"/>
                  <a:gd name="T42" fmla="*/ 107 w 972"/>
                  <a:gd name="T43" fmla="*/ 253 h 1202"/>
                  <a:gd name="T44" fmla="*/ 253 w 972"/>
                  <a:gd name="T45" fmla="*/ 107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72" h="1202">
                    <a:moveTo>
                      <a:pt x="966" y="903"/>
                    </a:moveTo>
                    <a:cubicBezTo>
                      <a:pt x="944" y="903"/>
                      <a:pt x="921" y="901"/>
                      <a:pt x="900" y="896"/>
                    </a:cubicBezTo>
                    <a:cubicBezTo>
                      <a:pt x="898" y="897"/>
                      <a:pt x="898" y="897"/>
                      <a:pt x="898" y="897"/>
                    </a:cubicBezTo>
                    <a:cubicBezTo>
                      <a:pt x="898" y="1128"/>
                      <a:pt x="898" y="1128"/>
                      <a:pt x="898" y="1128"/>
                    </a:cubicBezTo>
                    <a:cubicBezTo>
                      <a:pt x="74" y="1128"/>
                      <a:pt x="74" y="1128"/>
                      <a:pt x="74" y="1128"/>
                    </a:cubicBezTo>
                    <a:cubicBezTo>
                      <a:pt x="74" y="290"/>
                      <a:pt x="74" y="290"/>
                      <a:pt x="74" y="290"/>
                    </a:cubicBezTo>
                    <a:cubicBezTo>
                      <a:pt x="290" y="290"/>
                      <a:pt x="290" y="290"/>
                      <a:pt x="290" y="290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898" y="73"/>
                      <a:pt x="898" y="73"/>
                      <a:pt x="898" y="73"/>
                    </a:cubicBezTo>
                    <a:cubicBezTo>
                      <a:pt x="898" y="284"/>
                      <a:pt x="898" y="284"/>
                      <a:pt x="898" y="284"/>
                    </a:cubicBezTo>
                    <a:cubicBezTo>
                      <a:pt x="920" y="279"/>
                      <a:pt x="943" y="276"/>
                      <a:pt x="966" y="276"/>
                    </a:cubicBezTo>
                    <a:cubicBezTo>
                      <a:pt x="968" y="276"/>
                      <a:pt x="970" y="276"/>
                      <a:pt x="972" y="276"/>
                    </a:cubicBezTo>
                    <a:cubicBezTo>
                      <a:pt x="972" y="0"/>
                      <a:pt x="972" y="0"/>
                      <a:pt x="972" y="0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1202"/>
                      <a:pt x="0" y="1202"/>
                      <a:pt x="0" y="1202"/>
                    </a:cubicBezTo>
                    <a:cubicBezTo>
                      <a:pt x="972" y="1202"/>
                      <a:pt x="972" y="1202"/>
                      <a:pt x="972" y="1202"/>
                    </a:cubicBezTo>
                    <a:cubicBezTo>
                      <a:pt x="972" y="903"/>
                      <a:pt x="972" y="903"/>
                      <a:pt x="972" y="903"/>
                    </a:cubicBezTo>
                    <a:cubicBezTo>
                      <a:pt x="970" y="903"/>
                      <a:pt x="968" y="903"/>
                      <a:pt x="966" y="903"/>
                    </a:cubicBezTo>
                    <a:close/>
                    <a:moveTo>
                      <a:pt x="253" y="107"/>
                    </a:moveTo>
                    <a:cubicBezTo>
                      <a:pt x="253" y="253"/>
                      <a:pt x="253" y="253"/>
                      <a:pt x="253" y="253"/>
                    </a:cubicBezTo>
                    <a:cubicBezTo>
                      <a:pt x="107" y="253"/>
                      <a:pt x="107" y="253"/>
                      <a:pt x="107" y="253"/>
                    </a:cubicBezTo>
                    <a:lnTo>
                      <a:pt x="253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>
                  <a:solidFill>
                    <a:schemeClr val="bg1">
                      <a:lumMod val="95000"/>
                    </a:schemeClr>
                  </a:solidFill>
                  <a:latin typeface="Calibri Light"/>
                </a:endParaRPr>
              </a:p>
            </p:txBody>
          </p:sp>
        </p:grpSp>
        <p:sp>
          <p:nvSpPr>
            <p:cNvPr id="40" name="Round Same Side Corner Rectangle 112">
              <a:extLst>
                <a:ext uri="{FF2B5EF4-FFF2-40B4-BE49-F238E27FC236}">
                  <a16:creationId xmlns:a16="http://schemas.microsoft.com/office/drawing/2014/main" id="{94F7E6CD-0C9E-4159-8B14-5A2AE49B74F1}"/>
                </a:ext>
              </a:extLst>
            </p:cNvPr>
            <p:cNvSpPr/>
            <p:nvPr/>
          </p:nvSpPr>
          <p:spPr>
            <a:xfrm rot="10800000" flipH="1">
              <a:off x="4421080" y="3640994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41" name="Round Same Side Corner Rectangle 113">
              <a:extLst>
                <a:ext uri="{FF2B5EF4-FFF2-40B4-BE49-F238E27FC236}">
                  <a16:creationId xmlns:a16="http://schemas.microsoft.com/office/drawing/2014/main" id="{2861215E-F1D8-4314-8313-4616927720EF}"/>
                </a:ext>
              </a:extLst>
            </p:cNvPr>
            <p:cNvSpPr/>
            <p:nvPr/>
          </p:nvSpPr>
          <p:spPr>
            <a:xfrm rot="10800000" flipH="1">
              <a:off x="4421080" y="5298527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42" name="Round Same Side Corner Rectangle 114">
              <a:extLst>
                <a:ext uri="{FF2B5EF4-FFF2-40B4-BE49-F238E27FC236}">
                  <a16:creationId xmlns:a16="http://schemas.microsoft.com/office/drawing/2014/main" id="{E21BE869-06C0-4B9B-907C-6F4441F40F35}"/>
                </a:ext>
              </a:extLst>
            </p:cNvPr>
            <p:cNvSpPr/>
            <p:nvPr/>
          </p:nvSpPr>
          <p:spPr>
            <a:xfrm rot="10800000" flipH="1">
              <a:off x="4421080" y="6912301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43" name="Round Same Side Corner Rectangle 115">
              <a:extLst>
                <a:ext uri="{FF2B5EF4-FFF2-40B4-BE49-F238E27FC236}">
                  <a16:creationId xmlns:a16="http://schemas.microsoft.com/office/drawing/2014/main" id="{F1D66695-BB35-4378-8B4C-237A71EAB24B}"/>
                </a:ext>
              </a:extLst>
            </p:cNvPr>
            <p:cNvSpPr/>
            <p:nvPr/>
          </p:nvSpPr>
          <p:spPr>
            <a:xfrm rot="10800000" flipH="1">
              <a:off x="4421080" y="8524875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44" name="Round Same Side Corner Rectangle 119">
              <a:extLst>
                <a:ext uri="{FF2B5EF4-FFF2-40B4-BE49-F238E27FC236}">
                  <a16:creationId xmlns:a16="http://schemas.microsoft.com/office/drawing/2014/main" id="{AD6C8F10-C9F8-44BF-B449-8AC487835FFD}"/>
                </a:ext>
              </a:extLst>
            </p:cNvPr>
            <p:cNvSpPr/>
            <p:nvPr/>
          </p:nvSpPr>
          <p:spPr>
            <a:xfrm rot="10800000" flipH="1">
              <a:off x="4421080" y="3650466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  <p:sp>
          <p:nvSpPr>
            <p:cNvPr id="45" name="Round Same Side Corner Rectangle 126">
              <a:extLst>
                <a:ext uri="{FF2B5EF4-FFF2-40B4-BE49-F238E27FC236}">
                  <a16:creationId xmlns:a16="http://schemas.microsoft.com/office/drawing/2014/main" id="{AEAA588A-365D-4F99-B38F-3E085DCA78AD}"/>
                </a:ext>
              </a:extLst>
            </p:cNvPr>
            <p:cNvSpPr/>
            <p:nvPr/>
          </p:nvSpPr>
          <p:spPr>
            <a:xfrm rot="10800000" flipH="1">
              <a:off x="4443050" y="10098881"/>
              <a:ext cx="109697" cy="913591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dirty="0">
                <a:latin typeface="Calibri Light"/>
              </a:endParaRPr>
            </a:p>
          </p:txBody>
        </p:sp>
      </p:grpSp>
      <p:sp>
        <p:nvSpPr>
          <p:cNvPr id="47" name="矩形 43">
            <a:extLst>
              <a:ext uri="{FF2B5EF4-FFF2-40B4-BE49-F238E27FC236}">
                <a16:creationId xmlns:a16="http://schemas.microsoft.com/office/drawing/2014/main" id="{1D653A38-87C6-4F5C-A99F-3DED2DFEB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388" y="1392231"/>
            <a:ext cx="7635174" cy="34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49" name="矩形 43">
            <a:extLst>
              <a:ext uri="{FF2B5EF4-FFF2-40B4-BE49-F238E27FC236}">
                <a16:creationId xmlns:a16="http://schemas.microsoft.com/office/drawing/2014/main" id="{1F66E6FF-139C-4464-9D06-416C2DAB6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388" y="2035783"/>
            <a:ext cx="7635174" cy="34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50" name="矩形 43">
            <a:extLst>
              <a:ext uri="{FF2B5EF4-FFF2-40B4-BE49-F238E27FC236}">
                <a16:creationId xmlns:a16="http://schemas.microsoft.com/office/drawing/2014/main" id="{455518AB-B6CF-4CC1-9577-3887AF4BC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388" y="2594597"/>
            <a:ext cx="7635174" cy="34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51" name="矩形 43">
            <a:extLst>
              <a:ext uri="{FF2B5EF4-FFF2-40B4-BE49-F238E27FC236}">
                <a16:creationId xmlns:a16="http://schemas.microsoft.com/office/drawing/2014/main" id="{13B67AF8-3068-4A59-894D-C1A2B5CC4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388" y="3153411"/>
            <a:ext cx="7635174" cy="34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  <p:sp>
        <p:nvSpPr>
          <p:cNvPr id="52" name="矩形 43">
            <a:extLst>
              <a:ext uri="{FF2B5EF4-FFF2-40B4-BE49-F238E27FC236}">
                <a16:creationId xmlns:a16="http://schemas.microsoft.com/office/drawing/2014/main" id="{F1A404C2-379C-4383-A222-0DFE6BCD6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388" y="3712225"/>
            <a:ext cx="7635174" cy="34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There are moments in life when you miss someone </a:t>
            </a:r>
            <a:r>
              <a:rPr lang="en-US" altLang="zh-CN" sz="1200" dirty="0" err="1">
                <a:latin typeface="+mn-ea"/>
              </a:rPr>
              <a:t>soThere</a:t>
            </a:r>
            <a:r>
              <a:rPr lang="en-US" altLang="zh-CN" sz="1200" dirty="0">
                <a:latin typeface="+mn-ea"/>
              </a:rPr>
              <a:t> are moments in life when you miss someone so</a:t>
            </a:r>
          </a:p>
        </p:txBody>
      </p:sp>
    </p:spTree>
    <p:extLst>
      <p:ext uri="{BB962C8B-B14F-4D97-AF65-F5344CB8AC3E}">
        <p14:creationId xmlns:p14="http://schemas.microsoft.com/office/powerpoint/2010/main" val="248021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85020F1-BF24-4C2D-BEAD-7D566BDEA3E4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25B074-A88D-4ECE-B45F-B25D8BB78AD1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0FB7A3-A45F-4A64-911B-8DC46C3FD56D}"/>
              </a:ext>
            </a:extLst>
          </p:cNvPr>
          <p:cNvSpPr txBox="1"/>
          <p:nvPr/>
        </p:nvSpPr>
        <p:spPr>
          <a:xfrm>
            <a:off x="3404428" y="9523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7A1E13A-F9C4-4711-8E37-594BAEFCF68E}"/>
              </a:ext>
            </a:extLst>
          </p:cNvPr>
          <p:cNvSpPr/>
          <p:nvPr/>
        </p:nvSpPr>
        <p:spPr>
          <a:xfrm>
            <a:off x="4065673" y="95232"/>
            <a:ext cx="1830394" cy="246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1E48568-4AA1-47EE-A6BA-ED98E9A62AC9}"/>
              </a:ext>
            </a:extLst>
          </p:cNvPr>
          <p:cNvGrpSpPr/>
          <p:nvPr/>
        </p:nvGrpSpPr>
        <p:grpSpPr>
          <a:xfrm>
            <a:off x="1276363" y="1139315"/>
            <a:ext cx="6852211" cy="2287580"/>
            <a:chOff x="578736" y="902840"/>
            <a:chExt cx="8298082" cy="2770277"/>
          </a:xfrm>
        </p:grpSpPr>
        <p:grpSp>
          <p:nvGrpSpPr>
            <p:cNvPr id="6" name="a34200a8-86da-497c-9111-9683dd99d103" descr="kwsAAB+LCAAAAAAABADdVNFu0zAU/RcDbxVKIthQ31KgW4XGJlptD6gPJrltvDl25NxMZVX+HTuJU4emI31A6vbWXp+be8718dmSt/g7AzIm85Qq/MLoWtF0hpCSEZnFZCwKzkdkwkTMxPpCySLLyfjntm1zT+4YJp8ll8r0CoaM8lvKCw3bw1vY3vn1asUiWCSQgsUsmMBQxPOExhrhvfc0H8XWCQrI86Zw/eseInTaxh8NqsgT/c030+mH4PwsDM3HqjFeWRqKMWz0b1skdmDD0WyhV6w5cLU25RuqVwcIqkdvp2UHHBm9OWAYRSCwYV4Lqup7Oi39dqjeSgbf9ecMUzKh0UNV8e1um3/LPZGahB7ZKZaj05MaHJJaqVvABoeKW/bIa21b+/CftrWwKyZYWqQNrKJ7RTdOyffqIotjDi5sJvQyHtsJvqnVF4VKD5hKlVLUA7de+W73Ps50b59jLZ+hjr2ROTIpjrvIpsm9yltQyCLKQ87WItWrNl0SUZrYuJSKPUmB3WOtDzBK9Pk3gKxZ4Jw96YErynNw/Wou2apr7fwDOEX22EF0aj455JW/YIeexm47Hf/US37mcRgXHrdS0+Hus+/yjzJ+Q6GP97O+P9G49rxPXydeb1z7rzGug44ng9cc10PFveS4PvfduPZPMq4XMvs/WR0MyepgWFYffhcvLKuDoVm9LP8A5fdChZMLAAA=">
              <a:extLst>
                <a:ext uri="{FF2B5EF4-FFF2-40B4-BE49-F238E27FC236}">
                  <a16:creationId xmlns:a16="http://schemas.microsoft.com/office/drawing/2014/main" id="{5657E396-F569-4E9C-B650-76E3FAE4417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736" y="902840"/>
              <a:ext cx="784445" cy="2770277"/>
              <a:chOff x="2915267" y="1311544"/>
              <a:chExt cx="1045927" cy="3693703"/>
            </a:xfrm>
          </p:grpSpPr>
          <p:sp>
            <p:nvSpPr>
              <p:cNvPr id="7" name="BackShape">
                <a:extLst>
                  <a:ext uri="{FF2B5EF4-FFF2-40B4-BE49-F238E27FC236}">
                    <a16:creationId xmlns:a16="http://schemas.microsoft.com/office/drawing/2014/main" id="{B543C18E-92CF-4889-8B0A-02C9B9E06D57}"/>
                  </a:ext>
                </a:extLst>
              </p:cNvPr>
              <p:cNvSpPr/>
              <p:nvPr/>
            </p:nvSpPr>
            <p:spPr>
              <a:xfrm rot="5400000" flipV="1">
                <a:off x="2214924" y="2929198"/>
                <a:ext cx="2446613" cy="473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RelativeShape1">
                <a:extLst>
                  <a:ext uri="{FF2B5EF4-FFF2-40B4-BE49-F238E27FC236}">
                    <a16:creationId xmlns:a16="http://schemas.microsoft.com/office/drawing/2014/main" id="{19A5209E-C9D2-4CF4-9836-AC46E1D28DF8}"/>
                  </a:ext>
                </a:extLst>
              </p:cNvPr>
              <p:cNvSpPr/>
              <p:nvPr/>
            </p:nvSpPr>
            <p:spPr>
              <a:xfrm>
                <a:off x="3238344" y="2008500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RelativeShape2">
                <a:extLst>
                  <a:ext uri="{FF2B5EF4-FFF2-40B4-BE49-F238E27FC236}">
                    <a16:creationId xmlns:a16="http://schemas.microsoft.com/office/drawing/2014/main" id="{6CF13104-A0B2-476F-BBB9-BA580F42C87F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ValueShape2">
                <a:extLst>
                  <a:ext uri="{FF2B5EF4-FFF2-40B4-BE49-F238E27FC236}">
                    <a16:creationId xmlns:a16="http://schemas.microsoft.com/office/drawing/2014/main" id="{B851CAD1-39FC-44B5-A16E-DFD6357EEEEC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188869"/>
              </a:xfrm>
              <a:prstGeom prst="round2SameRect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" name="ValueShape1">
                <a:extLst>
                  <a:ext uri="{FF2B5EF4-FFF2-40B4-BE49-F238E27FC236}">
                    <a16:creationId xmlns:a16="http://schemas.microsoft.com/office/drawing/2014/main" id="{A4E657BF-A50C-4AA8-9917-CA7FE5073CEA}"/>
                  </a:ext>
                </a:extLst>
              </p:cNvPr>
              <p:cNvSpPr/>
              <p:nvPr/>
            </p:nvSpPr>
            <p:spPr>
              <a:xfrm>
                <a:off x="3238344" y="2169039"/>
                <a:ext cx="399773" cy="783808"/>
              </a:xfrm>
              <a:prstGeom prst="round2SameRect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ValueText1">
                <a:extLst>
                  <a:ext uri="{FF2B5EF4-FFF2-40B4-BE49-F238E27FC236}">
                    <a16:creationId xmlns:a16="http://schemas.microsoft.com/office/drawing/2014/main" id="{C804BEA7-E3AD-4B66-A4CA-CC50A6152912}"/>
                  </a:ext>
                </a:extLst>
              </p:cNvPr>
              <p:cNvSpPr/>
              <p:nvPr/>
            </p:nvSpPr>
            <p:spPr>
              <a:xfrm>
                <a:off x="3133136" y="1311544"/>
                <a:ext cx="610188" cy="300973"/>
              </a:xfrm>
              <a:prstGeom prst="rect">
                <a:avLst/>
              </a:prstGeom>
            </p:spPr>
            <p:txBody>
              <a:bodyPr wrap="none" anchor="ctr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83%</a:t>
                </a:r>
              </a:p>
            </p:txBody>
          </p:sp>
          <p:sp>
            <p:nvSpPr>
              <p:cNvPr id="13" name="ValueText2">
                <a:extLst>
                  <a:ext uri="{FF2B5EF4-FFF2-40B4-BE49-F238E27FC236}">
                    <a16:creationId xmlns:a16="http://schemas.microsoft.com/office/drawing/2014/main" id="{F7A662EF-AC38-4A5D-9FA5-D113AD6A2F18}"/>
                  </a:ext>
                </a:extLst>
              </p:cNvPr>
              <p:cNvSpPr/>
              <p:nvPr/>
            </p:nvSpPr>
            <p:spPr>
              <a:xfrm>
                <a:off x="3133136" y="4293177"/>
                <a:ext cx="610188" cy="302449"/>
              </a:xfrm>
              <a:prstGeom prst="rect">
                <a:avLst/>
              </a:prstGeom>
            </p:spPr>
            <p:txBody>
              <a:bodyPr wrap="none" anchor="b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20%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961192B-2FD6-44A3-BCBC-10F9E6DB46DD}"/>
                  </a:ext>
                </a:extLst>
              </p:cNvPr>
              <p:cNvSpPr/>
              <p:nvPr/>
            </p:nvSpPr>
            <p:spPr>
              <a:xfrm>
                <a:off x="2915267" y="4728248"/>
                <a:ext cx="1045927" cy="276999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900" dirty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  <p:cxnSp>
            <p:nvCxnSpPr>
              <p:cNvPr id="15" name="LineShape">
                <a:extLst>
                  <a:ext uri="{FF2B5EF4-FFF2-40B4-BE49-F238E27FC236}">
                    <a16:creationId xmlns:a16="http://schemas.microsoft.com/office/drawing/2014/main" id="{88C73C97-0F8B-406D-8DD9-F4581FD0DF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5267" y="4704924"/>
                <a:ext cx="1045927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16" name="a34200a8-86da-497c-9111-9683dd99d103" descr="kwsAAB+LCAAAAAAABADdVMGO0zAQ/RcDtwolASHRW5clUKFlV7TaPaAeTDJtBhw7ciarslX+HTuJ04SmS3pA2u6tHb/JvDd+fjv2kn5nwKZskXJNl8g3mqdzgpRN2DxmU1kIMWEXKGOUm09aFVnOpt93bVv35A4p+aCE0rZXIiEXt1wUBnaAd7CD8+v1GiNYJpCCwyxR0kzGi4THBuG99gwfjZuEJOR5U7j+8RMi6rRN31lUkSfmmy/CMPzoX74J7ceqMV5ZWooxbM1vV2RuYMPRbmFQrD3oam3KN9ysDgj0gN5eyx44sXpzoFkUgaSGeS2oqh/odPTboWYrGXw1n7NM2QWPflUV3+22+bc6EGlImJG9Yjl5elKDY1IrdUvY0lhxqwF5rW1rH/7Ttg52hRLTIm1gFd0rvu2UfK8uYhwL6MLm0izjvp3g21p9UaTNgFDplJMZuPPKV/v38db0DjnW8Rnr2BuVEyp52kU2Td2rvAVNGHExE7iRqVm17VJEysbGZ6XxQUnqHxt9QFFizr8AZM0CF/hgBq65yKHrV3vJTl1r528gOOF9D9Gr+eyYV/6CHXsa++30/FMv+ZHHYV142kptR3efQ5d/kvEbCkO8H/X9+cW1/xzjOuh5MnjOcT1W3DnH9fteXPtPMq6XKvs/WR2MyepgXFYffxdnltXB2KxelX8AiDrhBJMLAAA=">
              <a:extLst>
                <a:ext uri="{FF2B5EF4-FFF2-40B4-BE49-F238E27FC236}">
                  <a16:creationId xmlns:a16="http://schemas.microsoft.com/office/drawing/2014/main" id="{1EA7825C-45A2-49AA-A118-E63DEFDAFF2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89878" y="902840"/>
              <a:ext cx="784445" cy="2770277"/>
              <a:chOff x="2915267" y="1311544"/>
              <a:chExt cx="1045927" cy="3693703"/>
            </a:xfrm>
          </p:grpSpPr>
          <p:sp>
            <p:nvSpPr>
              <p:cNvPr id="17" name="BackShape">
                <a:extLst>
                  <a:ext uri="{FF2B5EF4-FFF2-40B4-BE49-F238E27FC236}">
                    <a16:creationId xmlns:a16="http://schemas.microsoft.com/office/drawing/2014/main" id="{1911D790-C389-4304-9795-591BCC2971C0}"/>
                  </a:ext>
                </a:extLst>
              </p:cNvPr>
              <p:cNvSpPr/>
              <p:nvPr/>
            </p:nvSpPr>
            <p:spPr>
              <a:xfrm rot="5400000" flipV="1">
                <a:off x="2214924" y="2929198"/>
                <a:ext cx="2446613" cy="473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RelativeShape1">
                <a:extLst>
                  <a:ext uri="{FF2B5EF4-FFF2-40B4-BE49-F238E27FC236}">
                    <a16:creationId xmlns:a16="http://schemas.microsoft.com/office/drawing/2014/main" id="{DC5E79CE-A46C-4B97-AEE0-D5DC3955BFA1}"/>
                  </a:ext>
                </a:extLst>
              </p:cNvPr>
              <p:cNvSpPr/>
              <p:nvPr/>
            </p:nvSpPr>
            <p:spPr>
              <a:xfrm>
                <a:off x="3238344" y="2008500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RelativeShape2">
                <a:extLst>
                  <a:ext uri="{FF2B5EF4-FFF2-40B4-BE49-F238E27FC236}">
                    <a16:creationId xmlns:a16="http://schemas.microsoft.com/office/drawing/2014/main" id="{6B2DB46F-9802-4263-B386-A15C2CB73008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ValueShape2">
                <a:extLst>
                  <a:ext uri="{FF2B5EF4-FFF2-40B4-BE49-F238E27FC236}">
                    <a16:creationId xmlns:a16="http://schemas.microsoft.com/office/drawing/2014/main" id="{FD7E5BE9-18C6-431B-B449-92E4102DAEE7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849912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ValueShape1">
                <a:extLst>
                  <a:ext uri="{FF2B5EF4-FFF2-40B4-BE49-F238E27FC236}">
                    <a16:creationId xmlns:a16="http://schemas.microsoft.com/office/drawing/2014/main" id="{F7EE0F45-EA35-4B25-8AEF-1AE33B050A92}"/>
                  </a:ext>
                </a:extLst>
              </p:cNvPr>
              <p:cNvSpPr/>
              <p:nvPr/>
            </p:nvSpPr>
            <p:spPr>
              <a:xfrm>
                <a:off x="3238344" y="2575108"/>
                <a:ext cx="399773" cy="377739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ValueText1">
                <a:extLst>
                  <a:ext uri="{FF2B5EF4-FFF2-40B4-BE49-F238E27FC236}">
                    <a16:creationId xmlns:a16="http://schemas.microsoft.com/office/drawing/2014/main" id="{0BC1F420-17E7-4593-9ED3-6AE198D1C784}"/>
                  </a:ext>
                </a:extLst>
              </p:cNvPr>
              <p:cNvSpPr/>
              <p:nvPr/>
            </p:nvSpPr>
            <p:spPr>
              <a:xfrm>
                <a:off x="3133136" y="1311544"/>
                <a:ext cx="610188" cy="300973"/>
              </a:xfrm>
              <a:prstGeom prst="rect">
                <a:avLst/>
              </a:prstGeom>
            </p:spPr>
            <p:txBody>
              <a:bodyPr wrap="none" anchor="ctr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40%</a:t>
                </a:r>
              </a:p>
            </p:txBody>
          </p:sp>
          <p:sp>
            <p:nvSpPr>
              <p:cNvPr id="23" name="ValueText2">
                <a:extLst>
                  <a:ext uri="{FF2B5EF4-FFF2-40B4-BE49-F238E27FC236}">
                    <a16:creationId xmlns:a16="http://schemas.microsoft.com/office/drawing/2014/main" id="{4064F99A-8718-47C2-AF07-54002EF2093C}"/>
                  </a:ext>
                </a:extLst>
              </p:cNvPr>
              <p:cNvSpPr/>
              <p:nvPr/>
            </p:nvSpPr>
            <p:spPr>
              <a:xfrm>
                <a:off x="3133136" y="4293177"/>
                <a:ext cx="610188" cy="302449"/>
              </a:xfrm>
              <a:prstGeom prst="rect">
                <a:avLst/>
              </a:prstGeom>
            </p:spPr>
            <p:txBody>
              <a:bodyPr wrap="none" anchor="b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90%</a:t>
                </a: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4718810E-83C2-4933-95DB-C763D6E494A8}"/>
                  </a:ext>
                </a:extLst>
              </p:cNvPr>
              <p:cNvSpPr/>
              <p:nvPr/>
            </p:nvSpPr>
            <p:spPr>
              <a:xfrm>
                <a:off x="2915267" y="4728248"/>
                <a:ext cx="1045927" cy="276999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90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  <p:cxnSp>
            <p:nvCxnSpPr>
              <p:cNvPr id="25" name="LineShape">
                <a:extLst>
                  <a:ext uri="{FF2B5EF4-FFF2-40B4-BE49-F238E27FC236}">
                    <a16:creationId xmlns:a16="http://schemas.microsoft.com/office/drawing/2014/main" id="{9F25027F-4C38-42EF-BAAA-5F8669D5FD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5267" y="4704924"/>
                <a:ext cx="1045927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26" name="a34200a8-86da-497c-9111-9683dd99d103" descr="kwsAAB+LCAAAAAAABADdVMGO0zAQ/RcDtwolAVroLQsqVGjZFa2WA+rBm0wbg2NHzmRVtsq/Yyd2mmzTJT0gdffWjt9k3hs/vx15iX8yIFOySKnCT4xuFE3nCCkZkXlMpqLgfEQumIiZ2HxWsshyMv25a9raJz8YJh8ll8r0CoaM8hvKCw07wDvYwfnVes0iWCaQgsMsmcBQxIuExhrhvfY0H8U2CQrIc1u4uv0FEbbapu8MqsgT/c0Xs9nbYDIOQ/OxaoxXloZiDFv92xWJG2g5mi30ijUHba22fE316gBB9ejttOyBI6M3BwyjCARa5rWgqn6g09FvhuqtZPBNf84wJRc0+l1VfLdb+291IFKT0CM7xXJ0flKDY1IrdUvY4lBxqx55jW1rH/7Ttg52yQRLi9TCKrqXdNsq+V5dZHHMoQ2bC72Mu2aCb2r1RaHSA2ZSpRT1wJ1Xvtq/j7Hu7XOs4zPUsdcyRybFaRdpm9pXeQMKWUR5yNlGpHrVpksiShMbX6Ri91Jg91jrA4wSff4VILMLXLB7PXBNeQ5tv5pLduoaO38HTpHddRCdmk+OeeUB7NjT2G+n4596yY88DuPC01ZqOtr77Lv8k4xvKfTxftT3ZxPXk25ce+H4w5veuPafY1wHHU8Gzzmuh4p7ynH9ftKOa/8s43ops/+T1cGQrA6GZfXxd/HEsjoYmtWr8i92TDNWkwsAAA==">
              <a:extLst>
                <a:ext uri="{FF2B5EF4-FFF2-40B4-BE49-F238E27FC236}">
                  <a16:creationId xmlns:a16="http://schemas.microsoft.com/office/drawing/2014/main" id="{358CEE14-2957-45E5-BC43-F35EA054C3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1020" y="902840"/>
              <a:ext cx="784445" cy="2770277"/>
              <a:chOff x="2915267" y="1311544"/>
              <a:chExt cx="1045927" cy="3693703"/>
            </a:xfrm>
          </p:grpSpPr>
          <p:sp>
            <p:nvSpPr>
              <p:cNvPr id="27" name="BackShape">
                <a:extLst>
                  <a:ext uri="{FF2B5EF4-FFF2-40B4-BE49-F238E27FC236}">
                    <a16:creationId xmlns:a16="http://schemas.microsoft.com/office/drawing/2014/main" id="{B7BD0B4F-FE7B-4649-A28F-1E602B8E9150}"/>
                  </a:ext>
                </a:extLst>
              </p:cNvPr>
              <p:cNvSpPr/>
              <p:nvPr/>
            </p:nvSpPr>
            <p:spPr>
              <a:xfrm rot="5400000" flipV="1">
                <a:off x="2214924" y="2929198"/>
                <a:ext cx="2446613" cy="473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RelativeShape1">
                <a:extLst>
                  <a:ext uri="{FF2B5EF4-FFF2-40B4-BE49-F238E27FC236}">
                    <a16:creationId xmlns:a16="http://schemas.microsoft.com/office/drawing/2014/main" id="{62AB800C-6D08-4CCD-B13F-F97FDBC65680}"/>
                  </a:ext>
                </a:extLst>
              </p:cNvPr>
              <p:cNvSpPr/>
              <p:nvPr/>
            </p:nvSpPr>
            <p:spPr>
              <a:xfrm>
                <a:off x="3238344" y="2008500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RelativeShape2">
                <a:extLst>
                  <a:ext uri="{FF2B5EF4-FFF2-40B4-BE49-F238E27FC236}">
                    <a16:creationId xmlns:a16="http://schemas.microsoft.com/office/drawing/2014/main" id="{0D8BE070-BEF2-4081-804C-4E5C8B21071E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ValueShape2">
                <a:extLst>
                  <a:ext uri="{FF2B5EF4-FFF2-40B4-BE49-F238E27FC236}">
                    <a16:creationId xmlns:a16="http://schemas.microsoft.com/office/drawing/2014/main" id="{11EDE4A1-80FF-44E3-8159-6131389E4B0F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821582"/>
              </a:xfrm>
              <a:prstGeom prst="round2SameRect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ValueShape1">
                <a:extLst>
                  <a:ext uri="{FF2B5EF4-FFF2-40B4-BE49-F238E27FC236}">
                    <a16:creationId xmlns:a16="http://schemas.microsoft.com/office/drawing/2014/main" id="{DDE9EFB6-FB2D-4A4E-9A14-8DB88256B316}"/>
                  </a:ext>
                </a:extLst>
              </p:cNvPr>
              <p:cNvSpPr/>
              <p:nvPr/>
            </p:nvSpPr>
            <p:spPr>
              <a:xfrm>
                <a:off x="3238344" y="2169039"/>
                <a:ext cx="399773" cy="783808"/>
              </a:xfrm>
              <a:prstGeom prst="round2SameRect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ValueText1">
                <a:extLst>
                  <a:ext uri="{FF2B5EF4-FFF2-40B4-BE49-F238E27FC236}">
                    <a16:creationId xmlns:a16="http://schemas.microsoft.com/office/drawing/2014/main" id="{FD571902-6BB2-4C3C-9DF9-D6986A436F79}"/>
                  </a:ext>
                </a:extLst>
              </p:cNvPr>
              <p:cNvSpPr/>
              <p:nvPr/>
            </p:nvSpPr>
            <p:spPr>
              <a:xfrm>
                <a:off x="3133136" y="1311544"/>
                <a:ext cx="610188" cy="300973"/>
              </a:xfrm>
              <a:prstGeom prst="rect">
                <a:avLst/>
              </a:prstGeom>
            </p:spPr>
            <p:txBody>
              <a:bodyPr wrap="none" anchor="ctr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83%</a:t>
                </a:r>
              </a:p>
            </p:txBody>
          </p:sp>
          <p:sp>
            <p:nvSpPr>
              <p:cNvPr id="33" name="ValueText2">
                <a:extLst>
                  <a:ext uri="{FF2B5EF4-FFF2-40B4-BE49-F238E27FC236}">
                    <a16:creationId xmlns:a16="http://schemas.microsoft.com/office/drawing/2014/main" id="{3BB0AC55-5B6A-439B-8A67-A5C52A74BB26}"/>
                  </a:ext>
                </a:extLst>
              </p:cNvPr>
              <p:cNvSpPr/>
              <p:nvPr/>
            </p:nvSpPr>
            <p:spPr>
              <a:xfrm>
                <a:off x="3133136" y="4293177"/>
                <a:ext cx="610188" cy="302449"/>
              </a:xfrm>
              <a:prstGeom prst="rect">
                <a:avLst/>
              </a:prstGeom>
            </p:spPr>
            <p:txBody>
              <a:bodyPr wrap="none" anchor="b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87%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7FC1892-C3CE-4C38-A7E0-2DD4E7F04B9D}"/>
                  </a:ext>
                </a:extLst>
              </p:cNvPr>
              <p:cNvSpPr/>
              <p:nvPr/>
            </p:nvSpPr>
            <p:spPr>
              <a:xfrm>
                <a:off x="2915267" y="4728248"/>
                <a:ext cx="1045927" cy="276999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90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  <p:cxnSp>
            <p:nvCxnSpPr>
              <p:cNvPr id="35" name="LineShape">
                <a:extLst>
                  <a:ext uri="{FF2B5EF4-FFF2-40B4-BE49-F238E27FC236}">
                    <a16:creationId xmlns:a16="http://schemas.microsoft.com/office/drawing/2014/main" id="{A85C5565-594B-4529-8DED-72872BD514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5267" y="4704924"/>
                <a:ext cx="1045927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a34200a8-86da-497c-9111-9683dd99d103" descr="kwsAAB+LCAAAAAAABADdVNFO2zAU/Rdve6tQEqRp61uBhVUTA60VPKA+mOS2MXPsyLlBHVX+fXZipwlNWfowifLWXp+be8718dmQj/gnAzIms5QqvGB0pWg6RUjJiExjMhYF5yNyxkTMxOpSySLLyfh+07S1T+4YJueSS2V6BUNG+S3lhYbt4B1s5/x6uWQRzBNIwWHmTOBExLOExhrhnXiaj2KrBAXkuS1cPzxChK228WeDKvJEf/NDGIbf/IvT0HysGuOVpaEYw1r/dkXiBlqOZgu9Ys1BW6st31C9OkBQPXo7LVvgyOjNASdRBAIt81pQVd/R6eg3Q/VWMvipP2eYkjMa/a4qvtut/bfYEalJ6JGdYjl6e1KDfVIrdXNY41Bxix55jW1rH/7Ttg52xQRLi9TCKrpXdN0q+V5dZHHMoQ2bCr2Mp2aCb2r1RaHSA0KpUop64MYrP23fx+mXE6/PsY7PUMfeyByZFIddpG1qX+UtKGQR5RPOViLVqzZdElGa2PguFXuWArvHWh9glOjzHwCZXeCMPeuBS8pzaPvVXLJT19j5F3CK7KmD6NR8ss8rL2D7nsZ2Ox3/1Et+5XEYFx62UtPR3mff5R9kfEuhj/ervj++uPbfY1wHHU8G7zmuh4o76rj+2o5r/03G9Vxm/yergyFZHQzL6v3v4siyOhia1YvyL77kcEqTCwAA">
              <a:extLst>
                <a:ext uri="{FF2B5EF4-FFF2-40B4-BE49-F238E27FC236}">
                  <a16:creationId xmlns:a16="http://schemas.microsoft.com/office/drawing/2014/main" id="{4D28A603-C371-4E90-88D0-C3D2BDF238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12162" y="902840"/>
              <a:ext cx="784445" cy="2770277"/>
              <a:chOff x="2915267" y="1311544"/>
              <a:chExt cx="1045927" cy="3693703"/>
            </a:xfrm>
          </p:grpSpPr>
          <p:sp>
            <p:nvSpPr>
              <p:cNvPr id="37" name="BackShape">
                <a:extLst>
                  <a:ext uri="{FF2B5EF4-FFF2-40B4-BE49-F238E27FC236}">
                    <a16:creationId xmlns:a16="http://schemas.microsoft.com/office/drawing/2014/main" id="{CE445429-B576-4FAF-9C4C-9A779AC795DD}"/>
                  </a:ext>
                </a:extLst>
              </p:cNvPr>
              <p:cNvSpPr/>
              <p:nvPr/>
            </p:nvSpPr>
            <p:spPr>
              <a:xfrm rot="5400000" flipV="1">
                <a:off x="2214924" y="2929198"/>
                <a:ext cx="2446613" cy="473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8" name="RelativeShape1">
                <a:extLst>
                  <a:ext uri="{FF2B5EF4-FFF2-40B4-BE49-F238E27FC236}">
                    <a16:creationId xmlns:a16="http://schemas.microsoft.com/office/drawing/2014/main" id="{08FA9F5A-9A34-439E-9AA1-15740615937C}"/>
                  </a:ext>
                </a:extLst>
              </p:cNvPr>
              <p:cNvSpPr/>
              <p:nvPr/>
            </p:nvSpPr>
            <p:spPr>
              <a:xfrm>
                <a:off x="3238344" y="2008500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9" name="RelativeShape2">
                <a:extLst>
                  <a:ext uri="{FF2B5EF4-FFF2-40B4-BE49-F238E27FC236}">
                    <a16:creationId xmlns:a16="http://schemas.microsoft.com/office/drawing/2014/main" id="{69D28059-BF16-4339-BD09-17FC9B647C7B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ValueShape2">
                <a:extLst>
                  <a:ext uri="{FF2B5EF4-FFF2-40B4-BE49-F238E27FC236}">
                    <a16:creationId xmlns:a16="http://schemas.microsoft.com/office/drawing/2014/main" id="{AFD17AB1-052F-4375-BA6A-7CCBB265FAD5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368295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1" name="ValueShape1">
                <a:extLst>
                  <a:ext uri="{FF2B5EF4-FFF2-40B4-BE49-F238E27FC236}">
                    <a16:creationId xmlns:a16="http://schemas.microsoft.com/office/drawing/2014/main" id="{E52EB113-3E93-4AF9-AB8A-D2BDFC9D7C9E}"/>
                  </a:ext>
                </a:extLst>
              </p:cNvPr>
              <p:cNvSpPr/>
              <p:nvPr/>
            </p:nvSpPr>
            <p:spPr>
              <a:xfrm>
                <a:off x="3238344" y="2593995"/>
                <a:ext cx="399773" cy="358852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ValueText1">
                <a:extLst>
                  <a:ext uri="{FF2B5EF4-FFF2-40B4-BE49-F238E27FC236}">
                    <a16:creationId xmlns:a16="http://schemas.microsoft.com/office/drawing/2014/main" id="{7E2AA5EB-4CB3-4606-A575-2C200F536A63}"/>
                  </a:ext>
                </a:extLst>
              </p:cNvPr>
              <p:cNvSpPr/>
              <p:nvPr/>
            </p:nvSpPr>
            <p:spPr>
              <a:xfrm>
                <a:off x="3133136" y="1311544"/>
                <a:ext cx="610188" cy="300973"/>
              </a:xfrm>
              <a:prstGeom prst="rect">
                <a:avLst/>
              </a:prstGeom>
            </p:spPr>
            <p:txBody>
              <a:bodyPr wrap="none" anchor="ctr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38%</a:t>
                </a:r>
              </a:p>
            </p:txBody>
          </p:sp>
          <p:sp>
            <p:nvSpPr>
              <p:cNvPr id="43" name="ValueText2">
                <a:extLst>
                  <a:ext uri="{FF2B5EF4-FFF2-40B4-BE49-F238E27FC236}">
                    <a16:creationId xmlns:a16="http://schemas.microsoft.com/office/drawing/2014/main" id="{2C0BE890-396E-48E8-9AD8-9C7ECB7C31F1}"/>
                  </a:ext>
                </a:extLst>
              </p:cNvPr>
              <p:cNvSpPr/>
              <p:nvPr/>
            </p:nvSpPr>
            <p:spPr>
              <a:xfrm>
                <a:off x="3133136" y="4293177"/>
                <a:ext cx="610188" cy="302449"/>
              </a:xfrm>
              <a:prstGeom prst="rect">
                <a:avLst/>
              </a:prstGeom>
            </p:spPr>
            <p:txBody>
              <a:bodyPr wrap="none" anchor="b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39%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D6972BDF-153B-44EC-A70B-55B7160D9EEE}"/>
                  </a:ext>
                </a:extLst>
              </p:cNvPr>
              <p:cNvSpPr/>
              <p:nvPr/>
            </p:nvSpPr>
            <p:spPr>
              <a:xfrm>
                <a:off x="2915267" y="4728248"/>
                <a:ext cx="1045927" cy="276999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90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  <p:cxnSp>
            <p:nvCxnSpPr>
              <p:cNvPr id="45" name="LineShape">
                <a:extLst>
                  <a:ext uri="{FF2B5EF4-FFF2-40B4-BE49-F238E27FC236}">
                    <a16:creationId xmlns:a16="http://schemas.microsoft.com/office/drawing/2014/main" id="{254B8B1D-48CF-4E11-9674-24D7E742AB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5267" y="4704924"/>
                <a:ext cx="1045927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46" name="a34200a8-86da-497c-9111-9683dd99d103" descr="kwsAAB+LCAAAAAAABADdVNFu0zAU/RfD3qopCdBB3zJQoUJjE63GA+qDl9w2BseOnJuprMq/z07i1KHpSB+Qur211+fmnnN9fLbkNf7JgEzIPKUKPzG6VjSdIaRkRGYxmYiC8xG5ZCJmYv1ZySLLyeTntm1zT34wTD5KLpXpFQwZ5beUFxq2h7ewvfPr1YpFsEggBYtZMIGhiOcJjTXCO/c0H8XWCQrI86ZwffcLInTaJu8MqsgT/c1X0+nb4GIchuZj1RivLA3FGDb6ty0SO7DhaLbQK9YcuFqb8g3VqwME1aO307IDjozeHDCMIhDYMK8FVfU9nZZ+O1RvJYNv+nOGKbmk0e+q4tvdNv+WeyI1CT2yUyxHpyc1OCS1UreADQ4Vt+yR19q29uE/bWthV0ywtEgbWEX3im6cku/VRRbHHFzYTOhl3LcTfFOrLwqVHjCVKqWoB2698mz3Pt6Pz70+x1o+Qx17I3NkUhx3kU2Te5W3oJBFlIecrUWqV226JKI0sfFFKvYgBXaPtT7AKNHnXwGyZoFz9qAHrijPwfWruWSrrrXzd+AU2X0H0an55JBX/oIdehq77XT8Uy/5icdhXHjcSk2Hu8++yz/K+A2FPt5P+v5k4vqiG9deOP7wpjeu/ZcY10HHk8FLjuuh4p51XPtuXPsnGdcLmf2frA6GZHUwLKsPv4tnltXB0Kxelo/7wl/2kwsAAA==">
              <a:extLst>
                <a:ext uri="{FF2B5EF4-FFF2-40B4-BE49-F238E27FC236}">
                  <a16:creationId xmlns:a16="http://schemas.microsoft.com/office/drawing/2014/main" id="{5DC89B55-A77B-410A-B954-BC2C802EEC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23305" y="902840"/>
              <a:ext cx="784445" cy="2770277"/>
              <a:chOff x="2915267" y="1311544"/>
              <a:chExt cx="1045927" cy="3693703"/>
            </a:xfrm>
          </p:grpSpPr>
          <p:sp>
            <p:nvSpPr>
              <p:cNvPr id="47" name="BackShape">
                <a:extLst>
                  <a:ext uri="{FF2B5EF4-FFF2-40B4-BE49-F238E27FC236}">
                    <a16:creationId xmlns:a16="http://schemas.microsoft.com/office/drawing/2014/main" id="{D92F2EC3-1F1B-4C0E-8378-30CC4CEBB379}"/>
                  </a:ext>
                </a:extLst>
              </p:cNvPr>
              <p:cNvSpPr/>
              <p:nvPr/>
            </p:nvSpPr>
            <p:spPr>
              <a:xfrm rot="5400000" flipV="1">
                <a:off x="2214924" y="2929198"/>
                <a:ext cx="2446613" cy="473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RelativeShape1">
                <a:extLst>
                  <a:ext uri="{FF2B5EF4-FFF2-40B4-BE49-F238E27FC236}">
                    <a16:creationId xmlns:a16="http://schemas.microsoft.com/office/drawing/2014/main" id="{1D7F8A12-A51A-4A27-B12F-6B7718DEE61F}"/>
                  </a:ext>
                </a:extLst>
              </p:cNvPr>
              <p:cNvSpPr/>
              <p:nvPr/>
            </p:nvSpPr>
            <p:spPr>
              <a:xfrm>
                <a:off x="3238344" y="2008500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RelativeShape2">
                <a:extLst>
                  <a:ext uri="{FF2B5EF4-FFF2-40B4-BE49-F238E27FC236}">
                    <a16:creationId xmlns:a16="http://schemas.microsoft.com/office/drawing/2014/main" id="{4CFA6318-3201-4536-BEAE-CF2D923C4EE2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944347"/>
              </a:xfrm>
              <a:prstGeom prst="round2Same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ValueShape2">
                <a:extLst>
                  <a:ext uri="{FF2B5EF4-FFF2-40B4-BE49-F238E27FC236}">
                    <a16:creationId xmlns:a16="http://schemas.microsoft.com/office/drawing/2014/main" id="{6ABC3938-7F8C-4B3F-BD52-12AA9693B8D7}"/>
                  </a:ext>
                </a:extLst>
              </p:cNvPr>
              <p:cNvSpPr/>
              <p:nvPr/>
            </p:nvSpPr>
            <p:spPr>
              <a:xfrm flipV="1">
                <a:off x="3238344" y="2952847"/>
                <a:ext cx="399773" cy="764921"/>
              </a:xfrm>
              <a:prstGeom prst="round2SameRect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1" name="ValueShape1">
                <a:extLst>
                  <a:ext uri="{FF2B5EF4-FFF2-40B4-BE49-F238E27FC236}">
                    <a16:creationId xmlns:a16="http://schemas.microsoft.com/office/drawing/2014/main" id="{1BAF2944-94A9-416D-B354-F01D4BFBD5F4}"/>
                  </a:ext>
                </a:extLst>
              </p:cNvPr>
              <p:cNvSpPr/>
              <p:nvPr/>
            </p:nvSpPr>
            <p:spPr>
              <a:xfrm>
                <a:off x="3238344" y="2140709"/>
                <a:ext cx="399773" cy="812138"/>
              </a:xfrm>
              <a:prstGeom prst="round2SameRect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018" dirty="0">
                  <a:solidFill>
                    <a:schemeClr val="bg2">
                      <a:lumMod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ValueText1">
                <a:extLst>
                  <a:ext uri="{FF2B5EF4-FFF2-40B4-BE49-F238E27FC236}">
                    <a16:creationId xmlns:a16="http://schemas.microsoft.com/office/drawing/2014/main" id="{173C5791-7D94-491E-A88A-C46660D9F3D9}"/>
                  </a:ext>
                </a:extLst>
              </p:cNvPr>
              <p:cNvSpPr/>
              <p:nvPr/>
            </p:nvSpPr>
            <p:spPr>
              <a:xfrm>
                <a:off x="3133136" y="1311544"/>
                <a:ext cx="610188" cy="300973"/>
              </a:xfrm>
              <a:prstGeom prst="rect">
                <a:avLst/>
              </a:prstGeom>
            </p:spPr>
            <p:txBody>
              <a:bodyPr wrap="none" anchor="ctr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86%</a:t>
                </a:r>
              </a:p>
            </p:txBody>
          </p:sp>
          <p:sp>
            <p:nvSpPr>
              <p:cNvPr id="53" name="ValueText2">
                <a:extLst>
                  <a:ext uri="{FF2B5EF4-FFF2-40B4-BE49-F238E27FC236}">
                    <a16:creationId xmlns:a16="http://schemas.microsoft.com/office/drawing/2014/main" id="{E39C111F-E847-4E00-87E3-C9B9F4E11E0F}"/>
                  </a:ext>
                </a:extLst>
              </p:cNvPr>
              <p:cNvSpPr/>
              <p:nvPr/>
            </p:nvSpPr>
            <p:spPr>
              <a:xfrm>
                <a:off x="3133136" y="4293177"/>
                <a:ext cx="610188" cy="302449"/>
              </a:xfrm>
              <a:prstGeom prst="rect">
                <a:avLst/>
              </a:prstGeom>
            </p:spPr>
            <p:txBody>
              <a:bodyPr wrap="none" anchor="b">
                <a:prstTxWarp prst="textPlain">
                  <a:avLst/>
                </a:prstTxWarp>
                <a:normAutofit fontScale="25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kern="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81%</a:t>
                </a: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670B7CC1-7755-4FD4-A899-EA507803B55A}"/>
                  </a:ext>
                </a:extLst>
              </p:cNvPr>
              <p:cNvSpPr/>
              <p:nvPr/>
            </p:nvSpPr>
            <p:spPr>
              <a:xfrm>
                <a:off x="2915267" y="4728248"/>
                <a:ext cx="1045927" cy="276999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900">
                    <a:solidFill>
                      <a:schemeClr val="bg2">
                        <a:lumMod val="25000"/>
                      </a:schemeClr>
                    </a:solidFill>
                    <a:latin typeface="Century Gothic" panose="020B0502020202020204" pitchFamily="34" charset="0"/>
                  </a:rPr>
                  <a:t>TEXT HERE</a:t>
                </a:r>
              </a:p>
            </p:txBody>
          </p:sp>
          <p:cxnSp>
            <p:nvCxnSpPr>
              <p:cNvPr id="55" name="LineShape">
                <a:extLst>
                  <a:ext uri="{FF2B5EF4-FFF2-40B4-BE49-F238E27FC236}">
                    <a16:creationId xmlns:a16="http://schemas.microsoft.com/office/drawing/2014/main" id="{6E28ED55-3A1D-4C79-84B7-6462C18980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5267" y="4704924"/>
                <a:ext cx="1045927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92FCB20C-4D2F-48DC-B3C1-E89181064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8201" y="902840"/>
              <a:ext cx="3758617" cy="2677703"/>
            </a:xfrm>
            <a:prstGeom prst="rect">
              <a:avLst/>
            </a:prstGeom>
          </p:spPr>
        </p:pic>
      </p:grpSp>
      <p:sp>
        <p:nvSpPr>
          <p:cNvPr id="57" name="TextBox 7">
            <a:extLst>
              <a:ext uri="{FF2B5EF4-FFF2-40B4-BE49-F238E27FC236}">
                <a16:creationId xmlns:a16="http://schemas.microsoft.com/office/drawing/2014/main" id="{0847BE6D-79E1-42D6-854D-225105C319D1}"/>
              </a:ext>
            </a:extLst>
          </p:cNvPr>
          <p:cNvSpPr txBox="1"/>
          <p:nvPr/>
        </p:nvSpPr>
        <p:spPr>
          <a:xfrm>
            <a:off x="3017702" y="4023252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28407C0-9C32-433E-A0FA-A172B05D2F57}"/>
              </a:ext>
            </a:extLst>
          </p:cNvPr>
          <p:cNvSpPr txBox="1"/>
          <p:nvPr/>
        </p:nvSpPr>
        <p:spPr>
          <a:xfrm>
            <a:off x="1291351" y="4490816"/>
            <a:ext cx="6612878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5497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D2C9C93-8A51-45EA-8984-69EAD53EE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0" y="0"/>
            <a:ext cx="6111433" cy="5219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0C95B49-CC35-410C-99F5-2945B8131F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3054244" y="0"/>
            <a:ext cx="6111433" cy="52197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DF8DAB37-229B-4B82-BA86-62F4DE1E6B7F}"/>
              </a:ext>
            </a:extLst>
          </p:cNvPr>
          <p:cNvSpPr/>
          <p:nvPr/>
        </p:nvSpPr>
        <p:spPr>
          <a:xfrm>
            <a:off x="1645078" y="102839"/>
            <a:ext cx="5636872" cy="50140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174F9F4-9671-4704-8867-B4AEEFF2BB6D}"/>
              </a:ext>
            </a:extLst>
          </p:cNvPr>
          <p:cNvSpPr/>
          <p:nvPr/>
        </p:nvSpPr>
        <p:spPr>
          <a:xfrm>
            <a:off x="1645078" y="4072527"/>
            <a:ext cx="5636872" cy="15061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211266-722D-4F02-AE62-5EEE97D53D6C}"/>
              </a:ext>
            </a:extLst>
          </p:cNvPr>
          <p:cNvSpPr txBox="1"/>
          <p:nvPr/>
        </p:nvSpPr>
        <p:spPr>
          <a:xfrm>
            <a:off x="3380544" y="1591663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 展 前 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9B72D77-7C8C-4CD4-92AA-8D6A2D01A725}"/>
              </a:ext>
            </a:extLst>
          </p:cNvPr>
          <p:cNvSpPr/>
          <p:nvPr/>
        </p:nvSpPr>
        <p:spPr>
          <a:xfrm>
            <a:off x="2944528" y="2322475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E600A8A-6696-4642-8507-1BB2344D07D2}"/>
              </a:ext>
            </a:extLst>
          </p:cNvPr>
          <p:cNvSpPr txBox="1">
            <a:spLocks/>
          </p:cNvSpPr>
          <p:nvPr/>
        </p:nvSpPr>
        <p:spPr>
          <a:xfrm>
            <a:off x="1434938" y="266792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08C4D9-E40D-4D1B-8C0B-140478DFA918}"/>
              </a:ext>
            </a:extLst>
          </p:cNvPr>
          <p:cNvSpPr txBox="1"/>
          <p:nvPr/>
        </p:nvSpPr>
        <p:spPr>
          <a:xfrm>
            <a:off x="7236558" y="4336701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D2112C-4E12-44CA-82D3-792898946B97}"/>
              </a:ext>
            </a:extLst>
          </p:cNvPr>
          <p:cNvSpPr txBox="1"/>
          <p:nvPr/>
        </p:nvSpPr>
        <p:spPr>
          <a:xfrm>
            <a:off x="4015314" y="4292683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04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21010F-E1BD-4260-9468-BE8523221222}"/>
              </a:ext>
            </a:extLst>
          </p:cNvPr>
          <p:cNvCxnSpPr/>
          <p:nvPr/>
        </p:nvCxnSpPr>
        <p:spPr>
          <a:xfrm>
            <a:off x="1656653" y="4024466"/>
            <a:ext cx="5591480" cy="0"/>
          </a:xfrm>
          <a:prstGeom prst="line">
            <a:avLst/>
          </a:prstGeom>
          <a:ln>
            <a:solidFill>
              <a:srgbClr val="C3C3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62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308706F6-C87D-449D-BF81-3775FAAD8E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" r="13866" b="25759"/>
          <a:stretch/>
        </p:blipFill>
        <p:spPr>
          <a:xfrm>
            <a:off x="-43354" y="1"/>
            <a:ext cx="9165677" cy="42127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3688105-C109-49F0-8116-092610E183F6}"/>
              </a:ext>
            </a:extLst>
          </p:cNvPr>
          <p:cNvSpPr/>
          <p:nvPr/>
        </p:nvSpPr>
        <p:spPr>
          <a:xfrm>
            <a:off x="-54193" y="3669502"/>
            <a:ext cx="9187354" cy="1562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8FB0BD-9281-46A6-8FB6-2B16E866A82C}"/>
              </a:ext>
            </a:extLst>
          </p:cNvPr>
          <p:cNvSpPr txBox="1"/>
          <p:nvPr/>
        </p:nvSpPr>
        <p:spPr>
          <a:xfrm>
            <a:off x="4912358" y="43872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1BFD95-F7F0-467D-95DF-722E85D22B0B}"/>
              </a:ext>
            </a:extLst>
          </p:cNvPr>
          <p:cNvSpPr txBox="1"/>
          <p:nvPr/>
        </p:nvSpPr>
        <p:spPr>
          <a:xfrm>
            <a:off x="7076972" y="43494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82D9F4-D21E-4137-AD10-2EEB8E35474B}"/>
              </a:ext>
            </a:extLst>
          </p:cNvPr>
          <p:cNvSpPr txBox="1"/>
          <p:nvPr/>
        </p:nvSpPr>
        <p:spPr>
          <a:xfrm>
            <a:off x="2726051" y="442047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4A592CA-F8BD-4AD6-9946-9FA1F1D314FA}"/>
              </a:ext>
            </a:extLst>
          </p:cNvPr>
          <p:cNvSpPr/>
          <p:nvPr/>
        </p:nvSpPr>
        <p:spPr>
          <a:xfrm>
            <a:off x="2697972" y="4819378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FFE9B33-7792-4AB6-9B94-90505F6658AA}"/>
              </a:ext>
            </a:extLst>
          </p:cNvPr>
          <p:cNvSpPr/>
          <p:nvPr/>
        </p:nvSpPr>
        <p:spPr>
          <a:xfrm>
            <a:off x="4913953" y="4802473"/>
            <a:ext cx="2286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1DAA9944-B9C2-4FA5-88F2-1641DEE5AAA7}"/>
              </a:ext>
            </a:extLst>
          </p:cNvPr>
          <p:cNvSpPr/>
          <p:nvPr/>
        </p:nvSpPr>
        <p:spPr>
          <a:xfrm>
            <a:off x="-9965" y="2833885"/>
            <a:ext cx="3109118" cy="2005051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EFB3F75-6FFC-4AF9-B893-E516BB363490}"/>
              </a:ext>
            </a:extLst>
          </p:cNvPr>
          <p:cNvSpPr/>
          <p:nvPr/>
        </p:nvSpPr>
        <p:spPr>
          <a:xfrm>
            <a:off x="7010268" y="4777614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E8B810B-F745-41DF-942F-A9CFADF34A6F}"/>
              </a:ext>
            </a:extLst>
          </p:cNvPr>
          <p:cNvSpPr/>
          <p:nvPr/>
        </p:nvSpPr>
        <p:spPr>
          <a:xfrm>
            <a:off x="756622" y="3484836"/>
            <a:ext cx="1565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Caslon Pro Bold" panose="0205070206050A020403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10804-9976-4DD5-BEF5-D4477C213F41}"/>
              </a:ext>
            </a:extLst>
          </p:cNvPr>
          <p:cNvSpPr txBox="1"/>
          <p:nvPr/>
        </p:nvSpPr>
        <p:spPr>
          <a:xfrm>
            <a:off x="835125" y="442517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C09EAB7-BFC4-47F6-BE12-907AE595D81C}"/>
              </a:ext>
            </a:extLst>
          </p:cNvPr>
          <p:cNvSpPr/>
          <p:nvPr/>
        </p:nvSpPr>
        <p:spPr>
          <a:xfrm>
            <a:off x="825702" y="4840438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</p:spTree>
    <p:extLst>
      <p:ext uri="{BB962C8B-B14F-4D97-AF65-F5344CB8AC3E}">
        <p14:creationId xmlns:p14="http://schemas.microsoft.com/office/powerpoint/2010/main" val="19508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4" grpId="0" animBg="1"/>
      <p:bldP spid="13" grpId="0"/>
      <p:bldP spid="14" grpId="0"/>
      <p:bldP spid="6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359166-86A2-4EAF-A57E-25478CB5D5E4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91FF22-EE05-4BD9-A1BD-302B22EC7A9D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781094-3132-4C9D-ACFA-4EA34F529594}"/>
              </a:ext>
            </a:extLst>
          </p:cNvPr>
          <p:cNvSpPr txBox="1"/>
          <p:nvPr/>
        </p:nvSpPr>
        <p:spPr>
          <a:xfrm>
            <a:off x="3495716" y="97868"/>
            <a:ext cx="19431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 展 前 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8E4C681-7E2F-4D15-8DEC-4BEE4DEAA6A1}"/>
              </a:ext>
            </a:extLst>
          </p:cNvPr>
          <p:cNvSpPr/>
          <p:nvPr/>
        </p:nvSpPr>
        <p:spPr>
          <a:xfrm>
            <a:off x="4331244" y="97868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sp>
        <p:nvSpPr>
          <p:cNvPr id="8" name="椭圆 68">
            <a:extLst>
              <a:ext uri="{FF2B5EF4-FFF2-40B4-BE49-F238E27FC236}">
                <a16:creationId xmlns:a16="http://schemas.microsoft.com/office/drawing/2014/main" id="{2D2A14C0-A9CB-4A76-8043-4AD142331694}"/>
              </a:ext>
            </a:extLst>
          </p:cNvPr>
          <p:cNvSpPr/>
          <p:nvPr/>
        </p:nvSpPr>
        <p:spPr>
          <a:xfrm>
            <a:off x="4382698" y="2609850"/>
            <a:ext cx="1401767" cy="1386644"/>
          </a:xfrm>
          <a:custGeom>
            <a:avLst/>
            <a:gdLst/>
            <a:ahLst/>
            <a:cxnLst/>
            <a:rect l="l" t="t" r="r" b="b"/>
            <a:pathLst>
              <a:path w="1401767" h="1386644">
                <a:moveTo>
                  <a:pt x="233035" y="0"/>
                </a:moveTo>
                <a:lnTo>
                  <a:pt x="640881" y="0"/>
                </a:lnTo>
                <a:cubicBezTo>
                  <a:pt x="633096" y="19935"/>
                  <a:pt x="629318" y="41634"/>
                  <a:pt x="629318" y="64216"/>
                </a:cubicBezTo>
                <a:cubicBezTo>
                  <a:pt x="629318" y="173647"/>
                  <a:pt x="718028" y="262357"/>
                  <a:pt x="827459" y="262357"/>
                </a:cubicBezTo>
                <a:cubicBezTo>
                  <a:pt x="936890" y="262357"/>
                  <a:pt x="1025600" y="173647"/>
                  <a:pt x="1025600" y="64216"/>
                </a:cubicBezTo>
                <a:cubicBezTo>
                  <a:pt x="1025600" y="41634"/>
                  <a:pt x="1021823" y="19935"/>
                  <a:pt x="1014038" y="0"/>
                </a:cubicBezTo>
                <a:lnTo>
                  <a:pt x="1401767" y="0"/>
                </a:lnTo>
                <a:lnTo>
                  <a:pt x="1401767" y="1168732"/>
                </a:lnTo>
                <a:lnTo>
                  <a:pt x="956993" y="1168732"/>
                </a:lnTo>
                <a:cubicBezTo>
                  <a:pt x="968847" y="1188427"/>
                  <a:pt x="974696" y="1211557"/>
                  <a:pt x="974696" y="1236054"/>
                </a:cubicBezTo>
                <a:cubicBezTo>
                  <a:pt x="974696" y="1319223"/>
                  <a:pt x="907275" y="1386644"/>
                  <a:pt x="824106" y="1386644"/>
                </a:cubicBezTo>
                <a:cubicBezTo>
                  <a:pt x="740937" y="1386644"/>
                  <a:pt x="673516" y="1319223"/>
                  <a:pt x="673516" y="1236054"/>
                </a:cubicBezTo>
                <a:cubicBezTo>
                  <a:pt x="673516" y="1211557"/>
                  <a:pt x="679365" y="1188427"/>
                  <a:pt x="691220" y="1168732"/>
                </a:cubicBezTo>
                <a:lnTo>
                  <a:pt x="233035" y="1168732"/>
                </a:lnTo>
                <a:lnTo>
                  <a:pt x="233035" y="733499"/>
                </a:lnTo>
                <a:cubicBezTo>
                  <a:pt x="212516" y="743855"/>
                  <a:pt x="189291" y="749187"/>
                  <a:pt x="164821" y="749187"/>
                </a:cubicBezTo>
                <a:cubicBezTo>
                  <a:pt x="73793" y="749187"/>
                  <a:pt x="0" y="675395"/>
                  <a:pt x="0" y="584366"/>
                </a:cubicBezTo>
                <a:cubicBezTo>
                  <a:pt x="0" y="493338"/>
                  <a:pt x="73793" y="419545"/>
                  <a:pt x="164821" y="419545"/>
                </a:cubicBezTo>
                <a:cubicBezTo>
                  <a:pt x="189291" y="419545"/>
                  <a:pt x="212516" y="424878"/>
                  <a:pt x="233035" y="43523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65">
            <a:extLst>
              <a:ext uri="{FF2B5EF4-FFF2-40B4-BE49-F238E27FC236}">
                <a16:creationId xmlns:a16="http://schemas.microsoft.com/office/drawing/2014/main" id="{E9780470-6A37-4F6B-8D88-42D149192645}"/>
              </a:ext>
            </a:extLst>
          </p:cNvPr>
          <p:cNvSpPr/>
          <p:nvPr/>
        </p:nvSpPr>
        <p:spPr>
          <a:xfrm>
            <a:off x="3198882" y="2386022"/>
            <a:ext cx="1406366" cy="1392560"/>
          </a:xfrm>
          <a:custGeom>
            <a:avLst/>
            <a:gdLst/>
            <a:ahLst/>
            <a:cxnLst/>
            <a:rect l="l" t="t" r="r" b="b"/>
            <a:pathLst>
              <a:path w="1406366" h="1392560">
                <a:moveTo>
                  <a:pt x="822000" y="0"/>
                </a:moveTo>
                <a:cubicBezTo>
                  <a:pt x="913029" y="0"/>
                  <a:pt x="986821" y="73793"/>
                  <a:pt x="986821" y="164821"/>
                </a:cubicBezTo>
                <a:cubicBezTo>
                  <a:pt x="986821" y="185675"/>
                  <a:pt x="982948" y="205623"/>
                  <a:pt x="975467" y="223828"/>
                </a:cubicBezTo>
                <a:lnTo>
                  <a:pt x="1406366" y="223828"/>
                </a:lnTo>
                <a:lnTo>
                  <a:pt x="1406366" y="633859"/>
                </a:lnTo>
                <a:cubicBezTo>
                  <a:pt x="1386081" y="625588"/>
                  <a:pt x="1363875" y="621361"/>
                  <a:pt x="1340681" y="621361"/>
                </a:cubicBezTo>
                <a:cubicBezTo>
                  <a:pt x="1237497" y="621361"/>
                  <a:pt x="1153848" y="705009"/>
                  <a:pt x="1153848" y="808194"/>
                </a:cubicBezTo>
                <a:cubicBezTo>
                  <a:pt x="1153848" y="911379"/>
                  <a:pt x="1237497" y="995027"/>
                  <a:pt x="1340681" y="995027"/>
                </a:cubicBezTo>
                <a:cubicBezTo>
                  <a:pt x="1363875" y="995027"/>
                  <a:pt x="1386081" y="990802"/>
                  <a:pt x="1406366" y="982530"/>
                </a:cubicBezTo>
                <a:lnTo>
                  <a:pt x="1406366" y="1392560"/>
                </a:lnTo>
                <a:lnTo>
                  <a:pt x="237634" y="1392560"/>
                </a:lnTo>
                <a:lnTo>
                  <a:pt x="237634" y="927784"/>
                </a:lnTo>
                <a:cubicBezTo>
                  <a:pt x="214351" y="948086"/>
                  <a:pt x="183720" y="958784"/>
                  <a:pt x="150590" y="958784"/>
                </a:cubicBezTo>
                <a:cubicBezTo>
                  <a:pt x="67421" y="958784"/>
                  <a:pt x="0" y="891363"/>
                  <a:pt x="0" y="808194"/>
                </a:cubicBezTo>
                <a:cubicBezTo>
                  <a:pt x="0" y="725025"/>
                  <a:pt x="67421" y="657604"/>
                  <a:pt x="150590" y="657604"/>
                </a:cubicBezTo>
                <a:cubicBezTo>
                  <a:pt x="183720" y="657604"/>
                  <a:pt x="214351" y="668302"/>
                  <a:pt x="237634" y="688604"/>
                </a:cubicBezTo>
                <a:lnTo>
                  <a:pt x="237634" y="223828"/>
                </a:lnTo>
                <a:lnTo>
                  <a:pt x="668533" y="223828"/>
                </a:lnTo>
                <a:cubicBezTo>
                  <a:pt x="661052" y="205623"/>
                  <a:pt x="657179" y="185675"/>
                  <a:pt x="657179" y="164821"/>
                </a:cubicBezTo>
                <a:cubicBezTo>
                  <a:pt x="657179" y="73793"/>
                  <a:pt x="730972" y="0"/>
                  <a:pt x="82200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75">
            <a:extLst>
              <a:ext uri="{FF2B5EF4-FFF2-40B4-BE49-F238E27FC236}">
                <a16:creationId xmlns:a16="http://schemas.microsoft.com/office/drawing/2014/main" id="{F62B0FC7-E5A0-4907-A292-ADD092B47015}"/>
              </a:ext>
            </a:extLst>
          </p:cNvPr>
          <p:cNvSpPr/>
          <p:nvPr/>
        </p:nvSpPr>
        <p:spPr>
          <a:xfrm>
            <a:off x="3436516" y="1161886"/>
            <a:ext cx="1425662" cy="1433908"/>
          </a:xfrm>
          <a:custGeom>
            <a:avLst/>
            <a:gdLst/>
            <a:ahLst/>
            <a:cxnLst/>
            <a:rect l="l" t="t" r="r" b="b"/>
            <a:pathLst>
              <a:path w="1425662" h="1433908">
                <a:moveTo>
                  <a:pt x="584366" y="0"/>
                </a:moveTo>
                <a:cubicBezTo>
                  <a:pt x="667535" y="0"/>
                  <a:pt x="734956" y="67421"/>
                  <a:pt x="734956" y="150590"/>
                </a:cubicBezTo>
                <a:cubicBezTo>
                  <a:pt x="734956" y="197370"/>
                  <a:pt x="713626" y="239167"/>
                  <a:pt x="678832" y="265176"/>
                </a:cubicBezTo>
                <a:lnTo>
                  <a:pt x="1168733" y="265176"/>
                </a:lnTo>
                <a:lnTo>
                  <a:pt x="1168733" y="716520"/>
                </a:lnTo>
                <a:cubicBezTo>
                  <a:pt x="1193634" y="695548"/>
                  <a:pt x="1225973" y="684721"/>
                  <a:pt x="1260841" y="684721"/>
                </a:cubicBezTo>
                <a:cubicBezTo>
                  <a:pt x="1351870" y="684721"/>
                  <a:pt x="1425662" y="758513"/>
                  <a:pt x="1425662" y="849542"/>
                </a:cubicBezTo>
                <a:cubicBezTo>
                  <a:pt x="1425662" y="940571"/>
                  <a:pt x="1351870" y="1014363"/>
                  <a:pt x="1260841" y="1014363"/>
                </a:cubicBezTo>
                <a:cubicBezTo>
                  <a:pt x="1225973" y="1014363"/>
                  <a:pt x="1193634" y="1003536"/>
                  <a:pt x="1168733" y="982566"/>
                </a:cubicBezTo>
                <a:lnTo>
                  <a:pt x="1168733" y="1433908"/>
                </a:lnTo>
                <a:lnTo>
                  <a:pt x="765724" y="1433908"/>
                </a:lnTo>
                <a:cubicBezTo>
                  <a:pt x="770905" y="1418114"/>
                  <a:pt x="773249" y="1401256"/>
                  <a:pt x="773249" y="1383851"/>
                </a:cubicBezTo>
                <a:cubicBezTo>
                  <a:pt x="773249" y="1279093"/>
                  <a:pt x="688325" y="1194168"/>
                  <a:pt x="583566" y="1194168"/>
                </a:cubicBezTo>
                <a:cubicBezTo>
                  <a:pt x="478807" y="1194168"/>
                  <a:pt x="393882" y="1279093"/>
                  <a:pt x="393882" y="1383851"/>
                </a:cubicBezTo>
                <a:cubicBezTo>
                  <a:pt x="393882" y="1401256"/>
                  <a:pt x="396227" y="1418114"/>
                  <a:pt x="401408" y="1433908"/>
                </a:cubicBezTo>
                <a:lnTo>
                  <a:pt x="0" y="1433908"/>
                </a:lnTo>
                <a:lnTo>
                  <a:pt x="0" y="265176"/>
                </a:lnTo>
                <a:lnTo>
                  <a:pt x="489901" y="265176"/>
                </a:lnTo>
                <a:cubicBezTo>
                  <a:pt x="455106" y="239167"/>
                  <a:pt x="433776" y="197370"/>
                  <a:pt x="433776" y="150590"/>
                </a:cubicBezTo>
                <a:cubicBezTo>
                  <a:pt x="433776" y="67421"/>
                  <a:pt x="501197" y="0"/>
                  <a:pt x="58436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76">
            <a:extLst>
              <a:ext uri="{FF2B5EF4-FFF2-40B4-BE49-F238E27FC236}">
                <a16:creationId xmlns:a16="http://schemas.microsoft.com/office/drawing/2014/main" id="{5A788435-B1D8-4E94-BE54-F2F9F794186E}"/>
              </a:ext>
            </a:extLst>
          </p:cNvPr>
          <p:cNvSpPr/>
          <p:nvPr/>
        </p:nvSpPr>
        <p:spPr>
          <a:xfrm>
            <a:off x="4622438" y="1427062"/>
            <a:ext cx="1384756" cy="1408472"/>
          </a:xfrm>
          <a:custGeom>
            <a:avLst/>
            <a:gdLst/>
            <a:ahLst/>
            <a:cxnLst/>
            <a:rect l="l" t="t" r="r" b="b"/>
            <a:pathLst>
              <a:path w="1384756" h="1408472">
                <a:moveTo>
                  <a:pt x="0" y="0"/>
                </a:moveTo>
                <a:lnTo>
                  <a:pt x="1168732" y="0"/>
                </a:lnTo>
                <a:lnTo>
                  <a:pt x="1168732" y="450207"/>
                </a:lnTo>
                <a:cubicBezTo>
                  <a:pt x="1188073" y="439244"/>
                  <a:pt x="1210481" y="433776"/>
                  <a:pt x="1234166" y="433776"/>
                </a:cubicBezTo>
                <a:cubicBezTo>
                  <a:pt x="1317335" y="433776"/>
                  <a:pt x="1384756" y="501197"/>
                  <a:pt x="1384756" y="584366"/>
                </a:cubicBezTo>
                <a:cubicBezTo>
                  <a:pt x="1384756" y="667535"/>
                  <a:pt x="1317335" y="734956"/>
                  <a:pt x="1234166" y="734956"/>
                </a:cubicBezTo>
                <a:cubicBezTo>
                  <a:pt x="1210481" y="734956"/>
                  <a:pt x="1188073" y="729488"/>
                  <a:pt x="1168732" y="718526"/>
                </a:cubicBezTo>
                <a:lnTo>
                  <a:pt x="1168732" y="1168732"/>
                </a:lnTo>
                <a:lnTo>
                  <a:pt x="728979" y="1168732"/>
                </a:lnTo>
                <a:cubicBezTo>
                  <a:pt x="742528" y="1190517"/>
                  <a:pt x="749187" y="1216306"/>
                  <a:pt x="749187" y="1243651"/>
                </a:cubicBezTo>
                <a:cubicBezTo>
                  <a:pt x="749187" y="1334680"/>
                  <a:pt x="675394" y="1408472"/>
                  <a:pt x="584366" y="1408472"/>
                </a:cubicBezTo>
                <a:cubicBezTo>
                  <a:pt x="493337" y="1408472"/>
                  <a:pt x="419545" y="1334680"/>
                  <a:pt x="419545" y="1243651"/>
                </a:cubicBezTo>
                <a:cubicBezTo>
                  <a:pt x="419545" y="1216306"/>
                  <a:pt x="426204" y="1190517"/>
                  <a:pt x="439754" y="1168732"/>
                </a:cubicBezTo>
                <a:lnTo>
                  <a:pt x="0" y="1168732"/>
                </a:lnTo>
                <a:lnTo>
                  <a:pt x="0" y="761099"/>
                </a:lnTo>
                <a:cubicBezTo>
                  <a:pt x="24839" y="773303"/>
                  <a:pt x="52809" y="779836"/>
                  <a:pt x="82305" y="779836"/>
                </a:cubicBezTo>
                <a:cubicBezTo>
                  <a:pt x="190260" y="779836"/>
                  <a:pt x="277774" y="692321"/>
                  <a:pt x="277774" y="584366"/>
                </a:cubicBezTo>
                <a:cubicBezTo>
                  <a:pt x="277774" y="476411"/>
                  <a:pt x="190260" y="388896"/>
                  <a:pt x="82305" y="388896"/>
                </a:cubicBezTo>
                <a:cubicBezTo>
                  <a:pt x="52809" y="388896"/>
                  <a:pt x="24839" y="395429"/>
                  <a:pt x="0" y="40763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45F387-9284-483D-916F-E1E6F9F9E0C2}"/>
              </a:ext>
            </a:extLst>
          </p:cNvPr>
          <p:cNvSpPr/>
          <p:nvPr/>
        </p:nvSpPr>
        <p:spPr>
          <a:xfrm>
            <a:off x="3522918" y="1718786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</a:t>
            </a:r>
          </a:p>
          <a:p>
            <a:pPr algn="ctr"/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Ipsum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D4C8D68-DF5C-4C94-B401-40923070B449}"/>
              </a:ext>
            </a:extLst>
          </p:cNvPr>
          <p:cNvSpPr/>
          <p:nvPr/>
        </p:nvSpPr>
        <p:spPr>
          <a:xfrm>
            <a:off x="3522918" y="290691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Ipsum</a:t>
            </a:r>
            <a:endParaRPr lang="en-US" altLang="zh-CN" sz="1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99943E2-94CA-4122-A3AB-AA2A4E47D2ED}"/>
              </a:ext>
            </a:extLst>
          </p:cNvPr>
          <p:cNvSpPr/>
          <p:nvPr/>
        </p:nvSpPr>
        <p:spPr>
          <a:xfrm>
            <a:off x="4711050" y="1718786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Ipsum</a:t>
            </a:r>
            <a:endParaRPr lang="en-US" altLang="zh-CN" sz="1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A82BC4-7CE9-4D81-8A86-A746C122EC0A}"/>
              </a:ext>
            </a:extLst>
          </p:cNvPr>
          <p:cNvSpPr/>
          <p:nvPr/>
        </p:nvSpPr>
        <p:spPr>
          <a:xfrm>
            <a:off x="4711050" y="290691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</a:t>
            </a:r>
          </a:p>
          <a:p>
            <a:pPr algn="ctr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Ipsum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1EC8FE4-10A2-4CE5-9791-267D86AF743D}"/>
              </a:ext>
            </a:extLst>
          </p:cNvPr>
          <p:cNvSpPr/>
          <p:nvPr/>
        </p:nvSpPr>
        <p:spPr>
          <a:xfrm>
            <a:off x="1024309" y="1302903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E6B5A8A-777E-4BE9-8021-8CDBC11490BE}"/>
              </a:ext>
            </a:extLst>
          </p:cNvPr>
          <p:cNvSpPr/>
          <p:nvPr/>
        </p:nvSpPr>
        <p:spPr>
          <a:xfrm>
            <a:off x="1031938" y="3646649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CD1E397-E141-42E9-B418-23EB3EFB7FFB}"/>
              </a:ext>
            </a:extLst>
          </p:cNvPr>
          <p:cNvSpPr/>
          <p:nvPr/>
        </p:nvSpPr>
        <p:spPr>
          <a:xfrm>
            <a:off x="5784465" y="1306389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8E43943-3D5B-4B6A-9BC1-A82445F288B8}"/>
              </a:ext>
            </a:extLst>
          </p:cNvPr>
          <p:cNvSpPr/>
          <p:nvPr/>
        </p:nvSpPr>
        <p:spPr>
          <a:xfrm>
            <a:off x="5784465" y="3650135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567033-F7C4-48CD-AF94-6DD4C04E96ED}"/>
              </a:ext>
            </a:extLst>
          </p:cNvPr>
          <p:cNvSpPr txBox="1"/>
          <p:nvPr/>
        </p:nvSpPr>
        <p:spPr>
          <a:xfrm>
            <a:off x="27833" y="1796708"/>
            <a:ext cx="32938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259BF3-37B1-47FA-92C0-A3A91488BFF4}"/>
              </a:ext>
            </a:extLst>
          </p:cNvPr>
          <p:cNvSpPr txBox="1"/>
          <p:nvPr/>
        </p:nvSpPr>
        <p:spPr>
          <a:xfrm>
            <a:off x="0" y="2826479"/>
            <a:ext cx="32938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C6D9C0-D4FC-42C0-AE1C-EFD7DE02ED36}"/>
              </a:ext>
            </a:extLst>
          </p:cNvPr>
          <p:cNvSpPr txBox="1"/>
          <p:nvPr/>
        </p:nvSpPr>
        <p:spPr>
          <a:xfrm>
            <a:off x="5753011" y="1776719"/>
            <a:ext cx="32938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E129006-D3E7-475A-8FE0-FB3175E59152}"/>
              </a:ext>
            </a:extLst>
          </p:cNvPr>
          <p:cNvSpPr txBox="1"/>
          <p:nvPr/>
        </p:nvSpPr>
        <p:spPr>
          <a:xfrm>
            <a:off x="5783780" y="2758067"/>
            <a:ext cx="32938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输入替换内容输入替换内容输入替换内容</a:t>
            </a:r>
            <a:endParaRPr lang="en-US" altLang="zh-CN" sz="10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96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0D2A37C-6500-43EF-AEB8-C783AE54516B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F237FD-600F-4C51-B80A-0335A661C6E5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1DC5D0-9A8F-4C4F-B830-4F04DFB1B12F}"/>
              </a:ext>
            </a:extLst>
          </p:cNvPr>
          <p:cNvSpPr txBox="1"/>
          <p:nvPr/>
        </p:nvSpPr>
        <p:spPr>
          <a:xfrm>
            <a:off x="3495716" y="97868"/>
            <a:ext cx="19431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 展 前 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3C780A-3DE0-42D5-92AF-C5266C537FAD}"/>
              </a:ext>
            </a:extLst>
          </p:cNvPr>
          <p:cNvSpPr/>
          <p:nvPr/>
        </p:nvSpPr>
        <p:spPr>
          <a:xfrm>
            <a:off x="4331244" y="97868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6545EB9-10AE-4692-9AD8-6A5A824F5DA8}"/>
              </a:ext>
            </a:extLst>
          </p:cNvPr>
          <p:cNvGrpSpPr/>
          <p:nvPr/>
        </p:nvGrpSpPr>
        <p:grpSpPr>
          <a:xfrm>
            <a:off x="1287874" y="1274507"/>
            <a:ext cx="6358843" cy="2047196"/>
            <a:chOff x="5600547" y="4624462"/>
            <a:chExt cx="13142495" cy="4231158"/>
          </a:xfrm>
        </p:grpSpPr>
        <p:sp>
          <p:nvSpPr>
            <p:cNvPr id="48" name="Bent Arrow 70">
              <a:extLst>
                <a:ext uri="{FF2B5EF4-FFF2-40B4-BE49-F238E27FC236}">
                  <a16:creationId xmlns:a16="http://schemas.microsoft.com/office/drawing/2014/main" id="{CA290EA7-CF88-4819-A2AC-4854B8FD6DA0}"/>
                </a:ext>
              </a:extLst>
            </p:cNvPr>
            <p:cNvSpPr/>
            <p:nvPr/>
          </p:nvSpPr>
          <p:spPr>
            <a:xfrm rot="5400000" flipH="1">
              <a:off x="14538431" y="6921749"/>
              <a:ext cx="1123829" cy="1101471"/>
            </a:xfrm>
            <a:prstGeom prst="bentArrow">
              <a:avLst>
                <a:gd name="adj1" fmla="val 11812"/>
                <a:gd name="adj2" fmla="val 11928"/>
                <a:gd name="adj3" fmla="val 22809"/>
                <a:gd name="adj4" fmla="val 79194"/>
              </a:avLst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000" dirty="0">
                <a:solidFill>
                  <a:schemeClr val="tx1"/>
                </a:solidFill>
                <a:latin typeface="Calibri Light"/>
              </a:endParaRPr>
            </a:p>
          </p:txBody>
        </p:sp>
        <p:sp>
          <p:nvSpPr>
            <p:cNvPr id="49" name="Round Diagonal Corner Rectangle 53">
              <a:extLst>
                <a:ext uri="{FF2B5EF4-FFF2-40B4-BE49-F238E27FC236}">
                  <a16:creationId xmlns:a16="http://schemas.microsoft.com/office/drawing/2014/main" id="{90ABD5E9-2E3A-428D-81A0-CB0DB62A7916}"/>
                </a:ext>
              </a:extLst>
            </p:cNvPr>
            <p:cNvSpPr/>
            <p:nvPr/>
          </p:nvSpPr>
          <p:spPr>
            <a:xfrm>
              <a:off x="5600547" y="4649380"/>
              <a:ext cx="2102572" cy="2103120"/>
            </a:xfrm>
            <a:prstGeom prst="round2DiagRect">
              <a:avLst>
                <a:gd name="adj1" fmla="val 18841"/>
                <a:gd name="adj2" fmla="val 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000" dirty="0">
                <a:latin typeface="Calibri Light"/>
              </a:endParaRPr>
            </a:p>
          </p:txBody>
        </p:sp>
        <p:sp>
          <p:nvSpPr>
            <p:cNvPr id="50" name="TextBox 66">
              <a:extLst>
                <a:ext uri="{FF2B5EF4-FFF2-40B4-BE49-F238E27FC236}">
                  <a16:creationId xmlns:a16="http://schemas.microsoft.com/office/drawing/2014/main" id="{C7FA3582-EB56-4B41-A107-E2C57669054E}"/>
                </a:ext>
              </a:extLst>
            </p:cNvPr>
            <p:cNvSpPr txBox="1"/>
            <p:nvPr/>
          </p:nvSpPr>
          <p:spPr>
            <a:xfrm>
              <a:off x="5828879" y="5786834"/>
              <a:ext cx="1598348" cy="775985"/>
            </a:xfrm>
            <a:prstGeom prst="rect">
              <a:avLst/>
            </a:prstGeom>
            <a:noFill/>
          </p:spPr>
          <p:txBody>
            <a:bodyPr wrap="none" lIns="219419" tIns="109710" rIns="219419" bIns="10971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Lato Regular"/>
                  <a:ea typeface="Open Sans Light" panose="020B0306030504020204" pitchFamily="34" charset="0"/>
                  <a:cs typeface="Lato Regular"/>
                </a:rPr>
                <a:t>Social</a:t>
              </a:r>
              <a:endParaRPr lang="bg-BG" sz="1000" dirty="0">
                <a:solidFill>
                  <a:schemeClr val="bg1"/>
                </a:solidFill>
                <a:latin typeface="Lato Regular"/>
                <a:ea typeface="Open Sans Light" panose="020B0306030504020204" pitchFamily="34" charset="0"/>
                <a:cs typeface="Lato Regular"/>
              </a:endParaRPr>
            </a:p>
          </p:txBody>
        </p:sp>
        <p:sp>
          <p:nvSpPr>
            <p:cNvPr id="51" name="Bent Arrow 89">
              <a:extLst>
                <a:ext uri="{FF2B5EF4-FFF2-40B4-BE49-F238E27FC236}">
                  <a16:creationId xmlns:a16="http://schemas.microsoft.com/office/drawing/2014/main" id="{3B37AD28-F769-430F-A5D1-BA0A29D35304}"/>
                </a:ext>
              </a:extLst>
            </p:cNvPr>
            <p:cNvSpPr/>
            <p:nvPr/>
          </p:nvSpPr>
          <p:spPr>
            <a:xfrm rot="10800000" flipH="1">
              <a:off x="8795371" y="6910570"/>
              <a:ext cx="1123829" cy="1101471"/>
            </a:xfrm>
            <a:prstGeom prst="bentArrow">
              <a:avLst>
                <a:gd name="adj1" fmla="val 11812"/>
                <a:gd name="adj2" fmla="val 11928"/>
                <a:gd name="adj3" fmla="val 22809"/>
                <a:gd name="adj4" fmla="val 79194"/>
              </a:avLst>
            </a:prstGeom>
            <a:solidFill>
              <a:schemeClr val="tx1">
                <a:lumMod val="95000"/>
                <a:lumOff val="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000" dirty="0">
                <a:solidFill>
                  <a:schemeClr val="tx1"/>
                </a:solidFill>
                <a:latin typeface="Calibri Light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1BA26B19-CD82-4442-822A-7C19BEAA1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249" y="5162888"/>
              <a:ext cx="694622" cy="681881"/>
            </a:xfrm>
            <a:custGeom>
              <a:avLst/>
              <a:gdLst>
                <a:gd name="T0" fmla="*/ 239 w 479"/>
                <a:gd name="T1" fmla="*/ 0 h 471"/>
                <a:gd name="T2" fmla="*/ 239 w 479"/>
                <a:gd name="T3" fmla="*/ 0 h 471"/>
                <a:gd name="T4" fmla="*/ 0 w 479"/>
                <a:gd name="T5" fmla="*/ 231 h 471"/>
                <a:gd name="T6" fmla="*/ 239 w 479"/>
                <a:gd name="T7" fmla="*/ 470 h 471"/>
                <a:gd name="T8" fmla="*/ 478 w 479"/>
                <a:gd name="T9" fmla="*/ 231 h 471"/>
                <a:gd name="T10" fmla="*/ 239 w 479"/>
                <a:gd name="T11" fmla="*/ 0 h 471"/>
                <a:gd name="T12" fmla="*/ 177 w 479"/>
                <a:gd name="T13" fmla="*/ 338 h 471"/>
                <a:gd name="T14" fmla="*/ 177 w 479"/>
                <a:gd name="T15" fmla="*/ 338 h 471"/>
                <a:gd name="T16" fmla="*/ 133 w 479"/>
                <a:gd name="T17" fmla="*/ 338 h 471"/>
                <a:gd name="T18" fmla="*/ 133 w 479"/>
                <a:gd name="T19" fmla="*/ 178 h 471"/>
                <a:gd name="T20" fmla="*/ 177 w 479"/>
                <a:gd name="T21" fmla="*/ 178 h 471"/>
                <a:gd name="T22" fmla="*/ 177 w 479"/>
                <a:gd name="T23" fmla="*/ 338 h 471"/>
                <a:gd name="T24" fmla="*/ 159 w 479"/>
                <a:gd name="T25" fmla="*/ 160 h 471"/>
                <a:gd name="T26" fmla="*/ 159 w 479"/>
                <a:gd name="T27" fmla="*/ 160 h 471"/>
                <a:gd name="T28" fmla="*/ 133 w 479"/>
                <a:gd name="T29" fmla="*/ 134 h 471"/>
                <a:gd name="T30" fmla="*/ 159 w 479"/>
                <a:gd name="T31" fmla="*/ 107 h 471"/>
                <a:gd name="T32" fmla="*/ 186 w 479"/>
                <a:gd name="T33" fmla="*/ 134 h 471"/>
                <a:gd name="T34" fmla="*/ 159 w 479"/>
                <a:gd name="T35" fmla="*/ 160 h 471"/>
                <a:gd name="T36" fmla="*/ 354 w 479"/>
                <a:gd name="T37" fmla="*/ 338 h 471"/>
                <a:gd name="T38" fmla="*/ 354 w 479"/>
                <a:gd name="T39" fmla="*/ 338 h 471"/>
                <a:gd name="T40" fmla="*/ 310 w 479"/>
                <a:gd name="T41" fmla="*/ 338 h 471"/>
                <a:gd name="T42" fmla="*/ 310 w 479"/>
                <a:gd name="T43" fmla="*/ 249 h 471"/>
                <a:gd name="T44" fmla="*/ 284 w 479"/>
                <a:gd name="T45" fmla="*/ 213 h 471"/>
                <a:gd name="T46" fmla="*/ 256 w 479"/>
                <a:gd name="T47" fmla="*/ 231 h 471"/>
                <a:gd name="T48" fmla="*/ 256 w 479"/>
                <a:gd name="T49" fmla="*/ 240 h 471"/>
                <a:gd name="T50" fmla="*/ 256 w 479"/>
                <a:gd name="T51" fmla="*/ 338 h 471"/>
                <a:gd name="T52" fmla="*/ 212 w 479"/>
                <a:gd name="T53" fmla="*/ 338 h 471"/>
                <a:gd name="T54" fmla="*/ 212 w 479"/>
                <a:gd name="T55" fmla="*/ 231 h 471"/>
                <a:gd name="T56" fmla="*/ 203 w 479"/>
                <a:gd name="T57" fmla="*/ 178 h 471"/>
                <a:gd name="T58" fmla="*/ 247 w 479"/>
                <a:gd name="T59" fmla="*/ 178 h 471"/>
                <a:gd name="T60" fmla="*/ 247 w 479"/>
                <a:gd name="T61" fmla="*/ 196 h 471"/>
                <a:gd name="T62" fmla="*/ 256 w 479"/>
                <a:gd name="T63" fmla="*/ 196 h 471"/>
                <a:gd name="T64" fmla="*/ 300 w 479"/>
                <a:gd name="T65" fmla="*/ 178 h 471"/>
                <a:gd name="T66" fmla="*/ 354 w 479"/>
                <a:gd name="T67" fmla="*/ 240 h 471"/>
                <a:gd name="T68" fmla="*/ 354 w 479"/>
                <a:gd name="T69" fmla="*/ 33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9" h="471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4"/>
                    <a:pt x="106" y="470"/>
                    <a:pt x="239" y="470"/>
                  </a:cubicBezTo>
                  <a:cubicBezTo>
                    <a:pt x="372" y="470"/>
                    <a:pt x="478" y="364"/>
                    <a:pt x="478" y="231"/>
                  </a:cubicBezTo>
                  <a:cubicBezTo>
                    <a:pt x="478" y="107"/>
                    <a:pt x="372" y="0"/>
                    <a:pt x="239" y="0"/>
                  </a:cubicBezTo>
                  <a:close/>
                  <a:moveTo>
                    <a:pt x="177" y="338"/>
                  </a:moveTo>
                  <a:lnTo>
                    <a:pt x="177" y="338"/>
                  </a:lnTo>
                  <a:cubicBezTo>
                    <a:pt x="133" y="338"/>
                    <a:pt x="133" y="338"/>
                    <a:pt x="133" y="338"/>
                  </a:cubicBezTo>
                  <a:cubicBezTo>
                    <a:pt x="133" y="178"/>
                    <a:pt x="133" y="178"/>
                    <a:pt x="133" y="178"/>
                  </a:cubicBezTo>
                  <a:cubicBezTo>
                    <a:pt x="177" y="178"/>
                    <a:pt x="177" y="178"/>
                    <a:pt x="177" y="178"/>
                  </a:cubicBezTo>
                  <a:lnTo>
                    <a:pt x="177" y="338"/>
                  </a:lnTo>
                  <a:close/>
                  <a:moveTo>
                    <a:pt x="159" y="160"/>
                  </a:moveTo>
                  <a:lnTo>
                    <a:pt x="159" y="160"/>
                  </a:lnTo>
                  <a:cubicBezTo>
                    <a:pt x="141" y="160"/>
                    <a:pt x="133" y="151"/>
                    <a:pt x="133" y="134"/>
                  </a:cubicBezTo>
                  <a:cubicBezTo>
                    <a:pt x="133" y="125"/>
                    <a:pt x="141" y="107"/>
                    <a:pt x="159" y="107"/>
                  </a:cubicBezTo>
                  <a:cubicBezTo>
                    <a:pt x="168" y="107"/>
                    <a:pt x="177" y="125"/>
                    <a:pt x="186" y="134"/>
                  </a:cubicBezTo>
                  <a:cubicBezTo>
                    <a:pt x="186" y="151"/>
                    <a:pt x="168" y="160"/>
                    <a:pt x="159" y="160"/>
                  </a:cubicBezTo>
                  <a:close/>
                  <a:moveTo>
                    <a:pt x="354" y="338"/>
                  </a:moveTo>
                  <a:lnTo>
                    <a:pt x="354" y="338"/>
                  </a:lnTo>
                  <a:cubicBezTo>
                    <a:pt x="310" y="338"/>
                    <a:pt x="310" y="338"/>
                    <a:pt x="310" y="338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10" y="231"/>
                    <a:pt x="300" y="213"/>
                    <a:pt x="284" y="213"/>
                  </a:cubicBezTo>
                  <a:cubicBezTo>
                    <a:pt x="275" y="213"/>
                    <a:pt x="265" y="222"/>
                    <a:pt x="256" y="231"/>
                  </a:cubicBezTo>
                  <a:lnTo>
                    <a:pt x="256" y="240"/>
                  </a:lnTo>
                  <a:cubicBezTo>
                    <a:pt x="256" y="338"/>
                    <a:pt x="256" y="338"/>
                    <a:pt x="256" y="338"/>
                  </a:cubicBezTo>
                  <a:cubicBezTo>
                    <a:pt x="212" y="338"/>
                    <a:pt x="212" y="338"/>
                    <a:pt x="212" y="338"/>
                  </a:cubicBezTo>
                  <a:cubicBezTo>
                    <a:pt x="212" y="231"/>
                    <a:pt x="212" y="231"/>
                    <a:pt x="212" y="231"/>
                  </a:cubicBezTo>
                  <a:cubicBezTo>
                    <a:pt x="212" y="205"/>
                    <a:pt x="212" y="196"/>
                    <a:pt x="203" y="178"/>
                  </a:cubicBezTo>
                  <a:cubicBezTo>
                    <a:pt x="247" y="178"/>
                    <a:pt x="247" y="178"/>
                    <a:pt x="247" y="178"/>
                  </a:cubicBezTo>
                  <a:cubicBezTo>
                    <a:pt x="247" y="196"/>
                    <a:pt x="247" y="196"/>
                    <a:pt x="247" y="196"/>
                  </a:cubicBezTo>
                  <a:cubicBezTo>
                    <a:pt x="256" y="196"/>
                    <a:pt x="256" y="196"/>
                    <a:pt x="256" y="196"/>
                  </a:cubicBezTo>
                  <a:cubicBezTo>
                    <a:pt x="256" y="187"/>
                    <a:pt x="275" y="178"/>
                    <a:pt x="300" y="178"/>
                  </a:cubicBezTo>
                  <a:cubicBezTo>
                    <a:pt x="337" y="178"/>
                    <a:pt x="354" y="196"/>
                    <a:pt x="354" y="240"/>
                  </a:cubicBezTo>
                  <a:lnTo>
                    <a:pt x="354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sz="1000" dirty="0">
                <a:latin typeface="Calibri Light"/>
              </a:endParaRPr>
            </a:p>
          </p:txBody>
        </p:sp>
        <p:grpSp>
          <p:nvGrpSpPr>
            <p:cNvPr id="53" name="Group 1">
              <a:extLst>
                <a:ext uri="{FF2B5EF4-FFF2-40B4-BE49-F238E27FC236}">
                  <a16:creationId xmlns:a16="http://schemas.microsoft.com/office/drawing/2014/main" id="{7657C6E4-258F-46CD-9B63-4A653D3A0B41}"/>
                </a:ext>
              </a:extLst>
            </p:cNvPr>
            <p:cNvGrpSpPr/>
            <p:nvPr/>
          </p:nvGrpSpPr>
          <p:grpSpPr>
            <a:xfrm>
              <a:off x="7817390" y="4649380"/>
              <a:ext cx="2102572" cy="2103120"/>
              <a:chOff x="7817390" y="4649380"/>
              <a:chExt cx="2102572" cy="2103120"/>
            </a:xfrm>
          </p:grpSpPr>
          <p:sp>
            <p:nvSpPr>
              <p:cNvPr id="54" name="Round Diagonal Corner Rectangle 52">
                <a:extLst>
                  <a:ext uri="{FF2B5EF4-FFF2-40B4-BE49-F238E27FC236}">
                    <a16:creationId xmlns:a16="http://schemas.microsoft.com/office/drawing/2014/main" id="{66009A07-5A1A-4538-B104-6A7459C6E995}"/>
                  </a:ext>
                </a:extLst>
              </p:cNvPr>
              <p:cNvSpPr/>
              <p:nvPr/>
            </p:nvSpPr>
            <p:spPr>
              <a:xfrm rot="5400000">
                <a:off x="7817116" y="4649654"/>
                <a:ext cx="2103120" cy="2102572"/>
              </a:xfrm>
              <a:prstGeom prst="round2DiagRect">
                <a:avLst>
                  <a:gd name="adj1" fmla="val 18841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00" dirty="0">
                  <a:latin typeface="Calibri Light"/>
                </a:endParaRPr>
              </a:p>
            </p:txBody>
          </p:sp>
          <p:sp>
            <p:nvSpPr>
              <p:cNvPr id="55" name="TextBox 61">
                <a:extLst>
                  <a:ext uri="{FF2B5EF4-FFF2-40B4-BE49-F238E27FC236}">
                    <a16:creationId xmlns:a16="http://schemas.microsoft.com/office/drawing/2014/main" id="{0ADBDA94-AB00-41A7-BFDC-5AAEADC8323C}"/>
                  </a:ext>
                </a:extLst>
              </p:cNvPr>
              <p:cNvSpPr txBox="1"/>
              <p:nvPr/>
            </p:nvSpPr>
            <p:spPr>
              <a:xfrm>
                <a:off x="8079279" y="5786834"/>
                <a:ext cx="1598348" cy="775984"/>
              </a:xfrm>
              <a:prstGeom prst="rect">
                <a:avLst/>
              </a:prstGeom>
              <a:noFill/>
            </p:spPr>
            <p:txBody>
              <a:bodyPr wrap="none" lIns="219419" tIns="109710" rIns="219419" bIns="109710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rPr>
                  <a:t>Social</a:t>
                </a:r>
                <a:endParaRPr lang="bg-BG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 Regular"/>
                  <a:ea typeface="Open Sans Light" panose="020B0306030504020204" pitchFamily="34" charset="0"/>
                  <a:cs typeface="Lato Regular"/>
                </a:endParaRPr>
              </a:p>
            </p:txBody>
          </p:sp>
          <p:sp>
            <p:nvSpPr>
              <p:cNvPr id="56" name="Freeform 86">
                <a:extLst>
                  <a:ext uri="{FF2B5EF4-FFF2-40B4-BE49-F238E27FC236}">
                    <a16:creationId xmlns:a16="http://schemas.microsoft.com/office/drawing/2014/main" id="{437EB26F-2D27-4892-9B5C-AB3E64009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2195" y="5128610"/>
                <a:ext cx="694622" cy="681876"/>
              </a:xfrm>
              <a:custGeom>
                <a:avLst/>
                <a:gdLst>
                  <a:gd name="T0" fmla="*/ 239 w 480"/>
                  <a:gd name="T1" fmla="*/ 0 h 471"/>
                  <a:gd name="T2" fmla="*/ 239 w 480"/>
                  <a:gd name="T3" fmla="*/ 0 h 471"/>
                  <a:gd name="T4" fmla="*/ 0 w 480"/>
                  <a:gd name="T5" fmla="*/ 231 h 471"/>
                  <a:gd name="T6" fmla="*/ 239 w 480"/>
                  <a:gd name="T7" fmla="*/ 470 h 471"/>
                  <a:gd name="T8" fmla="*/ 479 w 480"/>
                  <a:gd name="T9" fmla="*/ 231 h 471"/>
                  <a:gd name="T10" fmla="*/ 239 w 480"/>
                  <a:gd name="T11" fmla="*/ 0 h 471"/>
                  <a:gd name="T12" fmla="*/ 337 w 480"/>
                  <a:gd name="T13" fmla="*/ 195 h 471"/>
                  <a:gd name="T14" fmla="*/ 337 w 480"/>
                  <a:gd name="T15" fmla="*/ 195 h 471"/>
                  <a:gd name="T16" fmla="*/ 337 w 480"/>
                  <a:gd name="T17" fmla="*/ 195 h 471"/>
                  <a:gd name="T18" fmla="*/ 204 w 480"/>
                  <a:gd name="T19" fmla="*/ 328 h 471"/>
                  <a:gd name="T20" fmla="*/ 133 w 480"/>
                  <a:gd name="T21" fmla="*/ 310 h 471"/>
                  <a:gd name="T22" fmla="*/ 142 w 480"/>
                  <a:gd name="T23" fmla="*/ 310 h 471"/>
                  <a:gd name="T24" fmla="*/ 204 w 480"/>
                  <a:gd name="T25" fmla="*/ 293 h 471"/>
                  <a:gd name="T26" fmla="*/ 160 w 480"/>
                  <a:gd name="T27" fmla="*/ 257 h 471"/>
                  <a:gd name="T28" fmla="*/ 169 w 480"/>
                  <a:gd name="T29" fmla="*/ 257 h 471"/>
                  <a:gd name="T30" fmla="*/ 178 w 480"/>
                  <a:gd name="T31" fmla="*/ 257 h 471"/>
                  <a:gd name="T32" fmla="*/ 142 w 480"/>
                  <a:gd name="T33" fmla="*/ 213 h 471"/>
                  <a:gd name="T34" fmla="*/ 142 w 480"/>
                  <a:gd name="T35" fmla="*/ 213 h 471"/>
                  <a:gd name="T36" fmla="*/ 160 w 480"/>
                  <a:gd name="T37" fmla="*/ 213 h 471"/>
                  <a:gd name="T38" fmla="*/ 142 w 480"/>
                  <a:gd name="T39" fmla="*/ 178 h 471"/>
                  <a:gd name="T40" fmla="*/ 151 w 480"/>
                  <a:gd name="T41" fmla="*/ 151 h 471"/>
                  <a:gd name="T42" fmla="*/ 239 w 480"/>
                  <a:gd name="T43" fmla="*/ 204 h 471"/>
                  <a:gd name="T44" fmla="*/ 239 w 480"/>
                  <a:gd name="T45" fmla="*/ 195 h 471"/>
                  <a:gd name="T46" fmla="*/ 292 w 480"/>
                  <a:gd name="T47" fmla="*/ 142 h 471"/>
                  <a:gd name="T48" fmla="*/ 319 w 480"/>
                  <a:gd name="T49" fmla="*/ 160 h 471"/>
                  <a:gd name="T50" fmla="*/ 355 w 480"/>
                  <a:gd name="T51" fmla="*/ 151 h 471"/>
                  <a:gd name="T52" fmla="*/ 337 w 480"/>
                  <a:gd name="T53" fmla="*/ 178 h 471"/>
                  <a:gd name="T54" fmla="*/ 364 w 480"/>
                  <a:gd name="T55" fmla="*/ 169 h 471"/>
                  <a:gd name="T56" fmla="*/ 337 w 480"/>
                  <a:gd name="T57" fmla="*/ 195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0" h="471">
                    <a:moveTo>
                      <a:pt x="239" y="0"/>
                    </a:moveTo>
                    <a:lnTo>
                      <a:pt x="239" y="0"/>
                    </a:lnTo>
                    <a:cubicBezTo>
                      <a:pt x="107" y="0"/>
                      <a:pt x="0" y="107"/>
                      <a:pt x="0" y="231"/>
                    </a:cubicBezTo>
                    <a:cubicBezTo>
                      <a:pt x="0" y="363"/>
                      <a:pt x="107" y="470"/>
                      <a:pt x="239" y="470"/>
                    </a:cubicBezTo>
                    <a:cubicBezTo>
                      <a:pt x="372" y="470"/>
                      <a:pt x="479" y="363"/>
                      <a:pt x="479" y="231"/>
                    </a:cubicBezTo>
                    <a:cubicBezTo>
                      <a:pt x="479" y="107"/>
                      <a:pt x="372" y="0"/>
                      <a:pt x="239" y="0"/>
                    </a:cubicBezTo>
                    <a:close/>
                    <a:moveTo>
                      <a:pt x="337" y="195"/>
                    </a:moveTo>
                    <a:lnTo>
                      <a:pt x="337" y="195"/>
                    </a:lnTo>
                    <a:lnTo>
                      <a:pt x="337" y="195"/>
                    </a:lnTo>
                    <a:cubicBezTo>
                      <a:pt x="337" y="257"/>
                      <a:pt x="292" y="328"/>
                      <a:pt x="204" y="328"/>
                    </a:cubicBezTo>
                    <a:cubicBezTo>
                      <a:pt x="178" y="328"/>
                      <a:pt x="151" y="319"/>
                      <a:pt x="133" y="310"/>
                    </a:cubicBezTo>
                    <a:lnTo>
                      <a:pt x="142" y="310"/>
                    </a:lnTo>
                    <a:cubicBezTo>
                      <a:pt x="160" y="310"/>
                      <a:pt x="186" y="301"/>
                      <a:pt x="204" y="293"/>
                    </a:cubicBezTo>
                    <a:cubicBezTo>
                      <a:pt x="178" y="293"/>
                      <a:pt x="160" y="275"/>
                      <a:pt x="160" y="257"/>
                    </a:cubicBezTo>
                    <a:cubicBezTo>
                      <a:pt x="160" y="257"/>
                      <a:pt x="160" y="257"/>
                      <a:pt x="169" y="257"/>
                    </a:cubicBezTo>
                    <a:lnTo>
                      <a:pt x="178" y="257"/>
                    </a:lnTo>
                    <a:cubicBezTo>
                      <a:pt x="160" y="248"/>
                      <a:pt x="142" y="231"/>
                      <a:pt x="142" y="213"/>
                    </a:cubicBezTo>
                    <a:lnTo>
                      <a:pt x="142" y="213"/>
                    </a:lnTo>
                    <a:cubicBezTo>
                      <a:pt x="142" y="213"/>
                      <a:pt x="151" y="213"/>
                      <a:pt x="160" y="213"/>
                    </a:cubicBezTo>
                    <a:cubicBezTo>
                      <a:pt x="151" y="204"/>
                      <a:pt x="142" y="195"/>
                      <a:pt x="142" y="178"/>
                    </a:cubicBezTo>
                    <a:cubicBezTo>
                      <a:pt x="142" y="169"/>
                      <a:pt x="142" y="160"/>
                      <a:pt x="151" y="151"/>
                    </a:cubicBezTo>
                    <a:cubicBezTo>
                      <a:pt x="169" y="178"/>
                      <a:pt x="204" y="204"/>
                      <a:pt x="239" y="204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39" y="169"/>
                      <a:pt x="266" y="142"/>
                      <a:pt x="292" y="142"/>
                    </a:cubicBezTo>
                    <a:cubicBezTo>
                      <a:pt x="301" y="142"/>
                      <a:pt x="319" y="151"/>
                      <a:pt x="319" y="160"/>
                    </a:cubicBezTo>
                    <a:cubicBezTo>
                      <a:pt x="337" y="160"/>
                      <a:pt x="346" y="151"/>
                      <a:pt x="355" y="151"/>
                    </a:cubicBezTo>
                    <a:cubicBezTo>
                      <a:pt x="346" y="160"/>
                      <a:pt x="346" y="169"/>
                      <a:pt x="337" y="178"/>
                    </a:cubicBezTo>
                    <a:cubicBezTo>
                      <a:pt x="346" y="178"/>
                      <a:pt x="355" y="169"/>
                      <a:pt x="364" y="169"/>
                    </a:cubicBezTo>
                    <a:cubicBezTo>
                      <a:pt x="355" y="178"/>
                      <a:pt x="346" y="187"/>
                      <a:pt x="337" y="19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</p:grpSp>
        <p:grpSp>
          <p:nvGrpSpPr>
            <p:cNvPr id="57" name="Group 6">
              <a:extLst>
                <a:ext uri="{FF2B5EF4-FFF2-40B4-BE49-F238E27FC236}">
                  <a16:creationId xmlns:a16="http://schemas.microsoft.com/office/drawing/2014/main" id="{6FA782AF-A2B0-4B9E-9E69-6BD800BF26EC}"/>
                </a:ext>
              </a:extLst>
            </p:cNvPr>
            <p:cNvGrpSpPr/>
            <p:nvPr/>
          </p:nvGrpSpPr>
          <p:grpSpPr>
            <a:xfrm>
              <a:off x="16640470" y="4627100"/>
              <a:ext cx="2102572" cy="2103120"/>
              <a:chOff x="16640470" y="4627100"/>
              <a:chExt cx="2102572" cy="2103120"/>
            </a:xfrm>
          </p:grpSpPr>
          <p:sp>
            <p:nvSpPr>
              <p:cNvPr id="58" name="Round Diagonal Corner Rectangle 100">
                <a:extLst>
                  <a:ext uri="{FF2B5EF4-FFF2-40B4-BE49-F238E27FC236}">
                    <a16:creationId xmlns:a16="http://schemas.microsoft.com/office/drawing/2014/main" id="{2EB76B10-89E3-4860-A15B-BBE69E4AD9FF}"/>
                  </a:ext>
                </a:extLst>
              </p:cNvPr>
              <p:cNvSpPr/>
              <p:nvPr/>
            </p:nvSpPr>
            <p:spPr>
              <a:xfrm rot="5400000">
                <a:off x="16640196" y="4627374"/>
                <a:ext cx="2103120" cy="2102572"/>
              </a:xfrm>
              <a:prstGeom prst="round2DiagRect">
                <a:avLst>
                  <a:gd name="adj1" fmla="val 18841"/>
                  <a:gd name="adj2" fmla="val 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00" dirty="0">
                  <a:latin typeface="Calibri Light"/>
                </a:endParaRPr>
              </a:p>
            </p:txBody>
          </p:sp>
          <p:sp>
            <p:nvSpPr>
              <p:cNvPr id="59" name="TextBox 101">
                <a:extLst>
                  <a:ext uri="{FF2B5EF4-FFF2-40B4-BE49-F238E27FC236}">
                    <a16:creationId xmlns:a16="http://schemas.microsoft.com/office/drawing/2014/main" id="{7E49E9F6-C73D-433B-B9EE-2943DBA6A797}"/>
                  </a:ext>
                </a:extLst>
              </p:cNvPr>
              <p:cNvSpPr txBox="1"/>
              <p:nvPr/>
            </p:nvSpPr>
            <p:spPr>
              <a:xfrm>
                <a:off x="16902359" y="5786835"/>
                <a:ext cx="1598348" cy="775984"/>
              </a:xfrm>
              <a:prstGeom prst="rect">
                <a:avLst/>
              </a:prstGeom>
              <a:noFill/>
            </p:spPr>
            <p:txBody>
              <a:bodyPr wrap="none" lIns="219419" tIns="109710" rIns="219419" bIns="109710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rPr>
                  <a:t>Social</a:t>
                </a:r>
                <a:endParaRPr lang="bg-BG" sz="1000" dirty="0">
                  <a:solidFill>
                    <a:schemeClr val="bg1"/>
                  </a:solidFill>
                  <a:latin typeface="Lato Regular"/>
                  <a:ea typeface="Open Sans Light" panose="020B0306030504020204" pitchFamily="34" charset="0"/>
                  <a:cs typeface="Lato Regular"/>
                </a:endParaRPr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B271940B-01A6-47B4-A9E4-27108DA93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25275" y="5128610"/>
                <a:ext cx="694622" cy="681876"/>
              </a:xfrm>
              <a:custGeom>
                <a:avLst/>
                <a:gdLst>
                  <a:gd name="T0" fmla="*/ 239 w 480"/>
                  <a:gd name="T1" fmla="*/ 0 h 471"/>
                  <a:gd name="T2" fmla="*/ 239 w 480"/>
                  <a:gd name="T3" fmla="*/ 0 h 471"/>
                  <a:gd name="T4" fmla="*/ 0 w 480"/>
                  <a:gd name="T5" fmla="*/ 231 h 471"/>
                  <a:gd name="T6" fmla="*/ 239 w 480"/>
                  <a:gd name="T7" fmla="*/ 470 h 471"/>
                  <a:gd name="T8" fmla="*/ 479 w 480"/>
                  <a:gd name="T9" fmla="*/ 231 h 471"/>
                  <a:gd name="T10" fmla="*/ 239 w 480"/>
                  <a:gd name="T11" fmla="*/ 0 h 471"/>
                  <a:gd name="T12" fmla="*/ 337 w 480"/>
                  <a:gd name="T13" fmla="*/ 195 h 471"/>
                  <a:gd name="T14" fmla="*/ 337 w 480"/>
                  <a:gd name="T15" fmla="*/ 195 h 471"/>
                  <a:gd name="T16" fmla="*/ 337 w 480"/>
                  <a:gd name="T17" fmla="*/ 195 h 471"/>
                  <a:gd name="T18" fmla="*/ 204 w 480"/>
                  <a:gd name="T19" fmla="*/ 328 h 471"/>
                  <a:gd name="T20" fmla="*/ 133 w 480"/>
                  <a:gd name="T21" fmla="*/ 310 h 471"/>
                  <a:gd name="T22" fmla="*/ 142 w 480"/>
                  <a:gd name="T23" fmla="*/ 310 h 471"/>
                  <a:gd name="T24" fmla="*/ 204 w 480"/>
                  <a:gd name="T25" fmla="*/ 293 h 471"/>
                  <a:gd name="T26" fmla="*/ 160 w 480"/>
                  <a:gd name="T27" fmla="*/ 257 h 471"/>
                  <a:gd name="T28" fmla="*/ 169 w 480"/>
                  <a:gd name="T29" fmla="*/ 257 h 471"/>
                  <a:gd name="T30" fmla="*/ 178 w 480"/>
                  <a:gd name="T31" fmla="*/ 257 h 471"/>
                  <a:gd name="T32" fmla="*/ 142 w 480"/>
                  <a:gd name="T33" fmla="*/ 213 h 471"/>
                  <a:gd name="T34" fmla="*/ 142 w 480"/>
                  <a:gd name="T35" fmla="*/ 213 h 471"/>
                  <a:gd name="T36" fmla="*/ 160 w 480"/>
                  <a:gd name="T37" fmla="*/ 213 h 471"/>
                  <a:gd name="T38" fmla="*/ 142 w 480"/>
                  <a:gd name="T39" fmla="*/ 178 h 471"/>
                  <a:gd name="T40" fmla="*/ 151 w 480"/>
                  <a:gd name="T41" fmla="*/ 151 h 471"/>
                  <a:gd name="T42" fmla="*/ 239 w 480"/>
                  <a:gd name="T43" fmla="*/ 204 h 471"/>
                  <a:gd name="T44" fmla="*/ 239 w 480"/>
                  <a:gd name="T45" fmla="*/ 195 h 471"/>
                  <a:gd name="T46" fmla="*/ 292 w 480"/>
                  <a:gd name="T47" fmla="*/ 142 h 471"/>
                  <a:gd name="T48" fmla="*/ 319 w 480"/>
                  <a:gd name="T49" fmla="*/ 160 h 471"/>
                  <a:gd name="T50" fmla="*/ 355 w 480"/>
                  <a:gd name="T51" fmla="*/ 151 h 471"/>
                  <a:gd name="T52" fmla="*/ 337 w 480"/>
                  <a:gd name="T53" fmla="*/ 178 h 471"/>
                  <a:gd name="T54" fmla="*/ 364 w 480"/>
                  <a:gd name="T55" fmla="*/ 169 h 471"/>
                  <a:gd name="T56" fmla="*/ 337 w 480"/>
                  <a:gd name="T57" fmla="*/ 195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0" h="471">
                    <a:moveTo>
                      <a:pt x="239" y="0"/>
                    </a:moveTo>
                    <a:lnTo>
                      <a:pt x="239" y="0"/>
                    </a:lnTo>
                    <a:cubicBezTo>
                      <a:pt x="107" y="0"/>
                      <a:pt x="0" y="107"/>
                      <a:pt x="0" y="231"/>
                    </a:cubicBezTo>
                    <a:cubicBezTo>
                      <a:pt x="0" y="363"/>
                      <a:pt x="107" y="470"/>
                      <a:pt x="239" y="470"/>
                    </a:cubicBezTo>
                    <a:cubicBezTo>
                      <a:pt x="372" y="470"/>
                      <a:pt x="479" y="363"/>
                      <a:pt x="479" y="231"/>
                    </a:cubicBezTo>
                    <a:cubicBezTo>
                      <a:pt x="479" y="107"/>
                      <a:pt x="372" y="0"/>
                      <a:pt x="239" y="0"/>
                    </a:cubicBezTo>
                    <a:close/>
                    <a:moveTo>
                      <a:pt x="337" y="195"/>
                    </a:moveTo>
                    <a:lnTo>
                      <a:pt x="337" y="195"/>
                    </a:lnTo>
                    <a:lnTo>
                      <a:pt x="337" y="195"/>
                    </a:lnTo>
                    <a:cubicBezTo>
                      <a:pt x="337" y="257"/>
                      <a:pt x="292" y="328"/>
                      <a:pt x="204" y="328"/>
                    </a:cubicBezTo>
                    <a:cubicBezTo>
                      <a:pt x="178" y="328"/>
                      <a:pt x="151" y="319"/>
                      <a:pt x="133" y="310"/>
                    </a:cubicBezTo>
                    <a:lnTo>
                      <a:pt x="142" y="310"/>
                    </a:lnTo>
                    <a:cubicBezTo>
                      <a:pt x="160" y="310"/>
                      <a:pt x="186" y="301"/>
                      <a:pt x="204" y="293"/>
                    </a:cubicBezTo>
                    <a:cubicBezTo>
                      <a:pt x="178" y="293"/>
                      <a:pt x="160" y="275"/>
                      <a:pt x="160" y="257"/>
                    </a:cubicBezTo>
                    <a:cubicBezTo>
                      <a:pt x="160" y="257"/>
                      <a:pt x="160" y="257"/>
                      <a:pt x="169" y="257"/>
                    </a:cubicBezTo>
                    <a:lnTo>
                      <a:pt x="178" y="257"/>
                    </a:lnTo>
                    <a:cubicBezTo>
                      <a:pt x="160" y="248"/>
                      <a:pt x="142" y="231"/>
                      <a:pt x="142" y="213"/>
                    </a:cubicBezTo>
                    <a:lnTo>
                      <a:pt x="142" y="213"/>
                    </a:lnTo>
                    <a:cubicBezTo>
                      <a:pt x="142" y="213"/>
                      <a:pt x="151" y="213"/>
                      <a:pt x="160" y="213"/>
                    </a:cubicBezTo>
                    <a:cubicBezTo>
                      <a:pt x="151" y="204"/>
                      <a:pt x="142" y="195"/>
                      <a:pt x="142" y="178"/>
                    </a:cubicBezTo>
                    <a:cubicBezTo>
                      <a:pt x="142" y="169"/>
                      <a:pt x="142" y="160"/>
                      <a:pt x="151" y="151"/>
                    </a:cubicBezTo>
                    <a:cubicBezTo>
                      <a:pt x="169" y="178"/>
                      <a:pt x="204" y="204"/>
                      <a:pt x="239" y="204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39" y="169"/>
                      <a:pt x="266" y="142"/>
                      <a:pt x="292" y="142"/>
                    </a:cubicBezTo>
                    <a:cubicBezTo>
                      <a:pt x="301" y="142"/>
                      <a:pt x="319" y="151"/>
                      <a:pt x="319" y="160"/>
                    </a:cubicBezTo>
                    <a:cubicBezTo>
                      <a:pt x="337" y="160"/>
                      <a:pt x="346" y="151"/>
                      <a:pt x="355" y="151"/>
                    </a:cubicBezTo>
                    <a:cubicBezTo>
                      <a:pt x="346" y="160"/>
                      <a:pt x="346" y="169"/>
                      <a:pt x="337" y="178"/>
                    </a:cubicBezTo>
                    <a:cubicBezTo>
                      <a:pt x="346" y="178"/>
                      <a:pt x="355" y="169"/>
                      <a:pt x="364" y="169"/>
                    </a:cubicBezTo>
                    <a:cubicBezTo>
                      <a:pt x="355" y="178"/>
                      <a:pt x="346" y="187"/>
                      <a:pt x="337" y="1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</p:grpSp>
        <p:grpSp>
          <p:nvGrpSpPr>
            <p:cNvPr id="61" name="Group 5">
              <a:extLst>
                <a:ext uri="{FF2B5EF4-FFF2-40B4-BE49-F238E27FC236}">
                  <a16:creationId xmlns:a16="http://schemas.microsoft.com/office/drawing/2014/main" id="{87F11299-C596-4008-A355-6D9D0B7445DA}"/>
                </a:ext>
              </a:extLst>
            </p:cNvPr>
            <p:cNvGrpSpPr/>
            <p:nvPr/>
          </p:nvGrpSpPr>
          <p:grpSpPr>
            <a:xfrm>
              <a:off x="14444272" y="4624462"/>
              <a:ext cx="2102572" cy="2103120"/>
              <a:chOff x="14444272" y="4624462"/>
              <a:chExt cx="2102572" cy="2103120"/>
            </a:xfrm>
          </p:grpSpPr>
          <p:sp>
            <p:nvSpPr>
              <p:cNvPr id="62" name="Round Diagonal Corner Rectangle 44">
                <a:extLst>
                  <a:ext uri="{FF2B5EF4-FFF2-40B4-BE49-F238E27FC236}">
                    <a16:creationId xmlns:a16="http://schemas.microsoft.com/office/drawing/2014/main" id="{26B03B77-EBA4-4751-9A65-F0773A81DD92}"/>
                  </a:ext>
                </a:extLst>
              </p:cNvPr>
              <p:cNvSpPr/>
              <p:nvPr/>
            </p:nvSpPr>
            <p:spPr>
              <a:xfrm>
                <a:off x="14444272" y="4624462"/>
                <a:ext cx="2102572" cy="2103120"/>
              </a:xfrm>
              <a:prstGeom prst="round2DiagRect">
                <a:avLst>
                  <a:gd name="adj1" fmla="val 18841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00" dirty="0">
                  <a:latin typeface="Calibri Light"/>
                </a:endParaRPr>
              </a:p>
            </p:txBody>
          </p:sp>
          <p:sp>
            <p:nvSpPr>
              <p:cNvPr id="63" name="TextBox 103">
                <a:extLst>
                  <a:ext uri="{FF2B5EF4-FFF2-40B4-BE49-F238E27FC236}">
                    <a16:creationId xmlns:a16="http://schemas.microsoft.com/office/drawing/2014/main" id="{6C0E4623-D9CE-44BB-8F0E-B4669929C8B8}"/>
                  </a:ext>
                </a:extLst>
              </p:cNvPr>
              <p:cNvSpPr txBox="1"/>
              <p:nvPr/>
            </p:nvSpPr>
            <p:spPr>
              <a:xfrm>
                <a:off x="14706130" y="5778209"/>
                <a:ext cx="1598348" cy="775984"/>
              </a:xfrm>
              <a:prstGeom prst="rect">
                <a:avLst/>
              </a:prstGeom>
              <a:noFill/>
            </p:spPr>
            <p:txBody>
              <a:bodyPr wrap="none" lIns="219419" tIns="109710" rIns="219419" bIns="109710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rPr>
                  <a:t>Social</a:t>
                </a:r>
                <a:endParaRPr lang="bg-BG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 Regular"/>
                  <a:ea typeface="Open Sans Light" panose="020B0306030504020204" pitchFamily="34" charset="0"/>
                  <a:cs typeface="Lato Regular"/>
                </a:endParaRPr>
              </a:p>
            </p:txBody>
          </p:sp>
          <p:sp>
            <p:nvSpPr>
              <p:cNvPr id="64" name="Freeform 78">
                <a:extLst>
                  <a:ext uri="{FF2B5EF4-FFF2-40B4-BE49-F238E27FC236}">
                    <a16:creationId xmlns:a16="http://schemas.microsoft.com/office/drawing/2014/main" id="{8EDFDEF1-2985-4137-B597-A4D51322A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89499" y="5162893"/>
                <a:ext cx="694622" cy="681876"/>
              </a:xfrm>
              <a:custGeom>
                <a:avLst/>
                <a:gdLst>
                  <a:gd name="T0" fmla="*/ 212 w 479"/>
                  <a:gd name="T1" fmla="*/ 169 h 471"/>
                  <a:gd name="T2" fmla="*/ 212 w 479"/>
                  <a:gd name="T3" fmla="*/ 169 h 471"/>
                  <a:gd name="T4" fmla="*/ 185 w 479"/>
                  <a:gd name="T5" fmla="*/ 142 h 471"/>
                  <a:gd name="T6" fmla="*/ 177 w 479"/>
                  <a:gd name="T7" fmla="*/ 142 h 471"/>
                  <a:gd name="T8" fmla="*/ 168 w 479"/>
                  <a:gd name="T9" fmla="*/ 160 h 471"/>
                  <a:gd name="T10" fmla="*/ 168 w 479"/>
                  <a:gd name="T11" fmla="*/ 187 h 471"/>
                  <a:gd name="T12" fmla="*/ 194 w 479"/>
                  <a:gd name="T13" fmla="*/ 213 h 471"/>
                  <a:gd name="T14" fmla="*/ 203 w 479"/>
                  <a:gd name="T15" fmla="*/ 213 h 471"/>
                  <a:gd name="T16" fmla="*/ 212 w 479"/>
                  <a:gd name="T17" fmla="*/ 169 h 471"/>
                  <a:gd name="T18" fmla="*/ 238 w 479"/>
                  <a:gd name="T19" fmla="*/ 0 h 471"/>
                  <a:gd name="T20" fmla="*/ 238 w 479"/>
                  <a:gd name="T21" fmla="*/ 0 h 471"/>
                  <a:gd name="T22" fmla="*/ 0 w 479"/>
                  <a:gd name="T23" fmla="*/ 231 h 471"/>
                  <a:gd name="T24" fmla="*/ 238 w 479"/>
                  <a:gd name="T25" fmla="*/ 470 h 471"/>
                  <a:gd name="T26" fmla="*/ 478 w 479"/>
                  <a:gd name="T27" fmla="*/ 231 h 471"/>
                  <a:gd name="T28" fmla="*/ 238 w 479"/>
                  <a:gd name="T29" fmla="*/ 0 h 471"/>
                  <a:gd name="T30" fmla="*/ 221 w 479"/>
                  <a:gd name="T31" fmla="*/ 338 h 471"/>
                  <a:gd name="T32" fmla="*/ 221 w 479"/>
                  <a:gd name="T33" fmla="*/ 338 h 471"/>
                  <a:gd name="T34" fmla="*/ 185 w 479"/>
                  <a:gd name="T35" fmla="*/ 346 h 471"/>
                  <a:gd name="T36" fmla="*/ 185 w 479"/>
                  <a:gd name="T37" fmla="*/ 346 h 471"/>
                  <a:gd name="T38" fmla="*/ 185 w 479"/>
                  <a:gd name="T39" fmla="*/ 346 h 471"/>
                  <a:gd name="T40" fmla="*/ 124 w 479"/>
                  <a:gd name="T41" fmla="*/ 301 h 471"/>
                  <a:gd name="T42" fmla="*/ 194 w 479"/>
                  <a:gd name="T43" fmla="*/ 248 h 471"/>
                  <a:gd name="T44" fmla="*/ 194 w 479"/>
                  <a:gd name="T45" fmla="*/ 248 h 471"/>
                  <a:gd name="T46" fmla="*/ 185 w 479"/>
                  <a:gd name="T47" fmla="*/ 231 h 471"/>
                  <a:gd name="T48" fmla="*/ 185 w 479"/>
                  <a:gd name="T49" fmla="*/ 231 h 471"/>
                  <a:gd name="T50" fmla="*/ 159 w 479"/>
                  <a:gd name="T51" fmla="*/ 222 h 471"/>
                  <a:gd name="T52" fmla="*/ 141 w 479"/>
                  <a:gd name="T53" fmla="*/ 178 h 471"/>
                  <a:gd name="T54" fmla="*/ 194 w 479"/>
                  <a:gd name="T55" fmla="*/ 125 h 471"/>
                  <a:gd name="T56" fmla="*/ 256 w 479"/>
                  <a:gd name="T57" fmla="*/ 125 h 471"/>
                  <a:gd name="T58" fmla="*/ 256 w 479"/>
                  <a:gd name="T59" fmla="*/ 125 h 471"/>
                  <a:gd name="T60" fmla="*/ 238 w 479"/>
                  <a:gd name="T61" fmla="*/ 134 h 471"/>
                  <a:gd name="T62" fmla="*/ 221 w 479"/>
                  <a:gd name="T63" fmla="*/ 134 h 471"/>
                  <a:gd name="T64" fmla="*/ 238 w 479"/>
                  <a:gd name="T65" fmla="*/ 178 h 471"/>
                  <a:gd name="T66" fmla="*/ 230 w 479"/>
                  <a:gd name="T67" fmla="*/ 213 h 471"/>
                  <a:gd name="T68" fmla="*/ 212 w 479"/>
                  <a:gd name="T69" fmla="*/ 231 h 471"/>
                  <a:gd name="T70" fmla="*/ 230 w 479"/>
                  <a:gd name="T71" fmla="*/ 240 h 471"/>
                  <a:gd name="T72" fmla="*/ 256 w 479"/>
                  <a:gd name="T73" fmla="*/ 284 h 471"/>
                  <a:gd name="T74" fmla="*/ 221 w 479"/>
                  <a:gd name="T75" fmla="*/ 338 h 471"/>
                  <a:gd name="T76" fmla="*/ 354 w 479"/>
                  <a:gd name="T77" fmla="*/ 231 h 471"/>
                  <a:gd name="T78" fmla="*/ 354 w 479"/>
                  <a:gd name="T79" fmla="*/ 231 h 471"/>
                  <a:gd name="T80" fmla="*/ 310 w 479"/>
                  <a:gd name="T81" fmla="*/ 231 h 471"/>
                  <a:gd name="T82" fmla="*/ 310 w 479"/>
                  <a:gd name="T83" fmla="*/ 275 h 471"/>
                  <a:gd name="T84" fmla="*/ 291 w 479"/>
                  <a:gd name="T85" fmla="*/ 275 h 471"/>
                  <a:gd name="T86" fmla="*/ 291 w 479"/>
                  <a:gd name="T87" fmla="*/ 231 h 471"/>
                  <a:gd name="T88" fmla="*/ 256 w 479"/>
                  <a:gd name="T89" fmla="*/ 231 h 471"/>
                  <a:gd name="T90" fmla="*/ 256 w 479"/>
                  <a:gd name="T91" fmla="*/ 213 h 471"/>
                  <a:gd name="T92" fmla="*/ 291 w 479"/>
                  <a:gd name="T93" fmla="*/ 213 h 471"/>
                  <a:gd name="T94" fmla="*/ 291 w 479"/>
                  <a:gd name="T95" fmla="*/ 169 h 471"/>
                  <a:gd name="T96" fmla="*/ 310 w 479"/>
                  <a:gd name="T97" fmla="*/ 169 h 471"/>
                  <a:gd name="T98" fmla="*/ 310 w 479"/>
                  <a:gd name="T99" fmla="*/ 213 h 471"/>
                  <a:gd name="T100" fmla="*/ 354 w 479"/>
                  <a:gd name="T101" fmla="*/ 213 h 471"/>
                  <a:gd name="T102" fmla="*/ 354 w 479"/>
                  <a:gd name="T103" fmla="*/ 231 h 471"/>
                  <a:gd name="T104" fmla="*/ 194 w 479"/>
                  <a:gd name="T105" fmla="*/ 266 h 471"/>
                  <a:gd name="T106" fmla="*/ 194 w 479"/>
                  <a:gd name="T107" fmla="*/ 266 h 471"/>
                  <a:gd name="T108" fmla="*/ 194 w 479"/>
                  <a:gd name="T109" fmla="*/ 266 h 471"/>
                  <a:gd name="T110" fmla="*/ 159 w 479"/>
                  <a:gd name="T111" fmla="*/ 275 h 471"/>
                  <a:gd name="T112" fmla="*/ 150 w 479"/>
                  <a:gd name="T113" fmla="*/ 301 h 471"/>
                  <a:gd name="T114" fmla="*/ 194 w 479"/>
                  <a:gd name="T115" fmla="*/ 328 h 471"/>
                  <a:gd name="T116" fmla="*/ 230 w 479"/>
                  <a:gd name="T117" fmla="*/ 293 h 471"/>
                  <a:gd name="T118" fmla="*/ 194 w 479"/>
                  <a:gd name="T119" fmla="*/ 266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9" h="471">
                    <a:moveTo>
                      <a:pt x="212" y="169"/>
                    </a:moveTo>
                    <a:lnTo>
                      <a:pt x="212" y="169"/>
                    </a:lnTo>
                    <a:cubicBezTo>
                      <a:pt x="212" y="142"/>
                      <a:pt x="203" y="142"/>
                      <a:pt x="185" y="142"/>
                    </a:cubicBezTo>
                    <a:cubicBezTo>
                      <a:pt x="185" y="142"/>
                      <a:pt x="185" y="142"/>
                      <a:pt x="177" y="142"/>
                    </a:cubicBezTo>
                    <a:cubicBezTo>
                      <a:pt x="177" y="142"/>
                      <a:pt x="168" y="151"/>
                      <a:pt x="168" y="160"/>
                    </a:cubicBezTo>
                    <a:cubicBezTo>
                      <a:pt x="159" y="160"/>
                      <a:pt x="159" y="169"/>
                      <a:pt x="168" y="187"/>
                    </a:cubicBezTo>
                    <a:cubicBezTo>
                      <a:pt x="168" y="195"/>
                      <a:pt x="185" y="213"/>
                      <a:pt x="194" y="213"/>
                    </a:cubicBezTo>
                    <a:cubicBezTo>
                      <a:pt x="194" y="213"/>
                      <a:pt x="194" y="213"/>
                      <a:pt x="203" y="213"/>
                    </a:cubicBezTo>
                    <a:cubicBezTo>
                      <a:pt x="212" y="204"/>
                      <a:pt x="221" y="187"/>
                      <a:pt x="212" y="169"/>
                    </a:cubicBezTo>
                    <a:close/>
                    <a:moveTo>
                      <a:pt x="238" y="0"/>
                    </a:moveTo>
                    <a:lnTo>
                      <a:pt x="238" y="0"/>
                    </a:lnTo>
                    <a:cubicBezTo>
                      <a:pt x="106" y="0"/>
                      <a:pt x="0" y="107"/>
                      <a:pt x="0" y="231"/>
                    </a:cubicBezTo>
                    <a:cubicBezTo>
                      <a:pt x="0" y="363"/>
                      <a:pt x="106" y="470"/>
                      <a:pt x="238" y="470"/>
                    </a:cubicBezTo>
                    <a:cubicBezTo>
                      <a:pt x="372" y="470"/>
                      <a:pt x="478" y="363"/>
                      <a:pt x="478" y="231"/>
                    </a:cubicBezTo>
                    <a:cubicBezTo>
                      <a:pt x="478" y="107"/>
                      <a:pt x="372" y="0"/>
                      <a:pt x="238" y="0"/>
                    </a:cubicBezTo>
                    <a:close/>
                    <a:moveTo>
                      <a:pt x="221" y="338"/>
                    </a:moveTo>
                    <a:lnTo>
                      <a:pt x="221" y="338"/>
                    </a:lnTo>
                    <a:cubicBezTo>
                      <a:pt x="212" y="346"/>
                      <a:pt x="194" y="346"/>
                      <a:pt x="185" y="346"/>
                    </a:cubicBezTo>
                    <a:lnTo>
                      <a:pt x="185" y="346"/>
                    </a:lnTo>
                    <a:lnTo>
                      <a:pt x="185" y="346"/>
                    </a:lnTo>
                    <a:cubicBezTo>
                      <a:pt x="177" y="346"/>
                      <a:pt x="124" y="346"/>
                      <a:pt x="124" y="301"/>
                    </a:cubicBezTo>
                    <a:cubicBezTo>
                      <a:pt x="124" y="257"/>
                      <a:pt x="177" y="248"/>
                      <a:pt x="194" y="248"/>
                    </a:cubicBezTo>
                    <a:lnTo>
                      <a:pt x="194" y="248"/>
                    </a:lnTo>
                    <a:cubicBezTo>
                      <a:pt x="185" y="240"/>
                      <a:pt x="185" y="231"/>
                      <a:pt x="185" y="231"/>
                    </a:cubicBezTo>
                    <a:lnTo>
                      <a:pt x="185" y="231"/>
                    </a:lnTo>
                    <a:cubicBezTo>
                      <a:pt x="177" y="231"/>
                      <a:pt x="168" y="222"/>
                      <a:pt x="159" y="222"/>
                    </a:cubicBezTo>
                    <a:cubicBezTo>
                      <a:pt x="141" y="213"/>
                      <a:pt x="141" y="195"/>
                      <a:pt x="141" y="178"/>
                    </a:cubicBezTo>
                    <a:cubicBezTo>
                      <a:pt x="141" y="125"/>
                      <a:pt x="194" y="125"/>
                      <a:pt x="194" y="125"/>
                    </a:cubicBezTo>
                    <a:cubicBezTo>
                      <a:pt x="256" y="125"/>
                      <a:pt x="256" y="125"/>
                      <a:pt x="256" y="125"/>
                    </a:cubicBezTo>
                    <a:lnTo>
                      <a:pt x="256" y="125"/>
                    </a:lnTo>
                    <a:cubicBezTo>
                      <a:pt x="256" y="134"/>
                      <a:pt x="238" y="134"/>
                      <a:pt x="238" y="134"/>
                    </a:cubicBezTo>
                    <a:cubicBezTo>
                      <a:pt x="230" y="134"/>
                      <a:pt x="230" y="134"/>
                      <a:pt x="221" y="134"/>
                    </a:cubicBezTo>
                    <a:cubicBezTo>
                      <a:pt x="238" y="142"/>
                      <a:pt x="238" y="160"/>
                      <a:pt x="238" y="178"/>
                    </a:cubicBezTo>
                    <a:cubicBezTo>
                      <a:pt x="238" y="195"/>
                      <a:pt x="230" y="204"/>
                      <a:pt x="230" y="213"/>
                    </a:cubicBezTo>
                    <a:cubicBezTo>
                      <a:pt x="221" y="222"/>
                      <a:pt x="212" y="222"/>
                      <a:pt x="212" y="231"/>
                    </a:cubicBezTo>
                    <a:cubicBezTo>
                      <a:pt x="212" y="231"/>
                      <a:pt x="221" y="240"/>
                      <a:pt x="230" y="240"/>
                    </a:cubicBezTo>
                    <a:cubicBezTo>
                      <a:pt x="238" y="248"/>
                      <a:pt x="256" y="266"/>
                      <a:pt x="256" y="284"/>
                    </a:cubicBezTo>
                    <a:cubicBezTo>
                      <a:pt x="256" y="310"/>
                      <a:pt x="247" y="328"/>
                      <a:pt x="221" y="338"/>
                    </a:cubicBezTo>
                    <a:close/>
                    <a:moveTo>
                      <a:pt x="354" y="231"/>
                    </a:moveTo>
                    <a:lnTo>
                      <a:pt x="354" y="231"/>
                    </a:lnTo>
                    <a:cubicBezTo>
                      <a:pt x="310" y="231"/>
                      <a:pt x="310" y="231"/>
                      <a:pt x="310" y="231"/>
                    </a:cubicBezTo>
                    <a:cubicBezTo>
                      <a:pt x="310" y="275"/>
                      <a:pt x="310" y="275"/>
                      <a:pt x="310" y="275"/>
                    </a:cubicBezTo>
                    <a:cubicBezTo>
                      <a:pt x="291" y="275"/>
                      <a:pt x="291" y="275"/>
                      <a:pt x="291" y="275"/>
                    </a:cubicBezTo>
                    <a:cubicBezTo>
                      <a:pt x="291" y="231"/>
                      <a:pt x="291" y="231"/>
                      <a:pt x="291" y="231"/>
                    </a:cubicBezTo>
                    <a:cubicBezTo>
                      <a:pt x="256" y="231"/>
                      <a:pt x="256" y="231"/>
                      <a:pt x="256" y="231"/>
                    </a:cubicBezTo>
                    <a:cubicBezTo>
                      <a:pt x="256" y="213"/>
                      <a:pt x="256" y="213"/>
                      <a:pt x="256" y="213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169"/>
                      <a:pt x="291" y="169"/>
                      <a:pt x="291" y="169"/>
                    </a:cubicBezTo>
                    <a:cubicBezTo>
                      <a:pt x="310" y="169"/>
                      <a:pt x="310" y="169"/>
                      <a:pt x="310" y="169"/>
                    </a:cubicBezTo>
                    <a:cubicBezTo>
                      <a:pt x="310" y="213"/>
                      <a:pt x="310" y="213"/>
                      <a:pt x="310" y="213"/>
                    </a:cubicBezTo>
                    <a:cubicBezTo>
                      <a:pt x="354" y="213"/>
                      <a:pt x="354" y="213"/>
                      <a:pt x="354" y="213"/>
                    </a:cubicBezTo>
                    <a:lnTo>
                      <a:pt x="354" y="231"/>
                    </a:lnTo>
                    <a:close/>
                    <a:moveTo>
                      <a:pt x="194" y="266"/>
                    </a:moveTo>
                    <a:lnTo>
                      <a:pt x="194" y="266"/>
                    </a:lnTo>
                    <a:lnTo>
                      <a:pt x="194" y="266"/>
                    </a:lnTo>
                    <a:cubicBezTo>
                      <a:pt x="177" y="266"/>
                      <a:pt x="168" y="266"/>
                      <a:pt x="159" y="275"/>
                    </a:cubicBezTo>
                    <a:cubicBezTo>
                      <a:pt x="159" y="284"/>
                      <a:pt x="150" y="293"/>
                      <a:pt x="150" y="301"/>
                    </a:cubicBezTo>
                    <a:cubicBezTo>
                      <a:pt x="150" y="319"/>
                      <a:pt x="168" y="328"/>
                      <a:pt x="194" y="328"/>
                    </a:cubicBezTo>
                    <a:cubicBezTo>
                      <a:pt x="221" y="319"/>
                      <a:pt x="230" y="310"/>
                      <a:pt x="230" y="293"/>
                    </a:cubicBezTo>
                    <a:cubicBezTo>
                      <a:pt x="230" y="275"/>
                      <a:pt x="212" y="266"/>
                      <a:pt x="194" y="26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</p:grpSp>
        <p:grpSp>
          <p:nvGrpSpPr>
            <p:cNvPr id="65" name="Group 3">
              <a:extLst>
                <a:ext uri="{FF2B5EF4-FFF2-40B4-BE49-F238E27FC236}">
                  <a16:creationId xmlns:a16="http://schemas.microsoft.com/office/drawing/2014/main" id="{56B4E4DC-B88E-4211-A5DC-F7051DFD5971}"/>
                </a:ext>
              </a:extLst>
            </p:cNvPr>
            <p:cNvGrpSpPr/>
            <p:nvPr/>
          </p:nvGrpSpPr>
          <p:grpSpPr>
            <a:xfrm>
              <a:off x="10013458" y="6752500"/>
              <a:ext cx="2102572" cy="2103120"/>
              <a:chOff x="10013458" y="6752500"/>
              <a:chExt cx="2102572" cy="2103120"/>
            </a:xfrm>
          </p:grpSpPr>
          <p:sp>
            <p:nvSpPr>
              <p:cNvPr id="66" name="Round Diagonal Corner Rectangle 54">
                <a:extLst>
                  <a:ext uri="{FF2B5EF4-FFF2-40B4-BE49-F238E27FC236}">
                    <a16:creationId xmlns:a16="http://schemas.microsoft.com/office/drawing/2014/main" id="{1464425E-0340-4C2C-B6FE-22FCF6CD4E74}"/>
                  </a:ext>
                </a:extLst>
              </p:cNvPr>
              <p:cNvSpPr/>
              <p:nvPr/>
            </p:nvSpPr>
            <p:spPr>
              <a:xfrm>
                <a:off x="10013458" y="6752500"/>
                <a:ext cx="2102572" cy="2103120"/>
              </a:xfrm>
              <a:prstGeom prst="round2DiagRect">
                <a:avLst>
                  <a:gd name="adj1" fmla="val 18841"/>
                  <a:gd name="adj2" fmla="val 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00" dirty="0">
                  <a:latin typeface="Calibri Light"/>
                </a:endParaRPr>
              </a:p>
            </p:txBody>
          </p:sp>
          <p:sp>
            <p:nvSpPr>
              <p:cNvPr id="67" name="TextBox 113">
                <a:extLst>
                  <a:ext uri="{FF2B5EF4-FFF2-40B4-BE49-F238E27FC236}">
                    <a16:creationId xmlns:a16="http://schemas.microsoft.com/office/drawing/2014/main" id="{074C5D26-2372-4B95-8D01-9FBB037446E7}"/>
                  </a:ext>
                </a:extLst>
              </p:cNvPr>
              <p:cNvSpPr txBox="1"/>
              <p:nvPr/>
            </p:nvSpPr>
            <p:spPr>
              <a:xfrm>
                <a:off x="10245781" y="7858857"/>
                <a:ext cx="1598348" cy="775984"/>
              </a:xfrm>
              <a:prstGeom prst="rect">
                <a:avLst/>
              </a:prstGeom>
              <a:noFill/>
            </p:spPr>
            <p:txBody>
              <a:bodyPr wrap="none" lIns="219419" tIns="109710" rIns="219419" bIns="109710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rPr>
                  <a:t>Social</a:t>
                </a:r>
                <a:endParaRPr lang="bg-BG" sz="1000" dirty="0">
                  <a:solidFill>
                    <a:schemeClr val="bg1"/>
                  </a:solidFill>
                  <a:latin typeface="Lato Regular"/>
                  <a:ea typeface="Open Sans Light" panose="020B0306030504020204" pitchFamily="34" charset="0"/>
                  <a:cs typeface="Lato Regular"/>
                </a:endParaRPr>
              </a:p>
            </p:txBody>
          </p:sp>
          <p:sp>
            <p:nvSpPr>
              <p:cNvPr id="68" name="Freeform 79">
                <a:extLst>
                  <a:ext uri="{FF2B5EF4-FFF2-40B4-BE49-F238E27FC236}">
                    <a16:creationId xmlns:a16="http://schemas.microsoft.com/office/drawing/2014/main" id="{9BCB7DC4-B639-426A-99E9-9CA1E91D3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15993" y="7234910"/>
                <a:ext cx="694625" cy="681876"/>
              </a:xfrm>
              <a:custGeom>
                <a:avLst/>
                <a:gdLst>
                  <a:gd name="T0" fmla="*/ 240 w 479"/>
                  <a:gd name="T1" fmla="*/ 0 h 471"/>
                  <a:gd name="T2" fmla="*/ 240 w 479"/>
                  <a:gd name="T3" fmla="*/ 0 h 471"/>
                  <a:gd name="T4" fmla="*/ 0 w 479"/>
                  <a:gd name="T5" fmla="*/ 231 h 471"/>
                  <a:gd name="T6" fmla="*/ 240 w 479"/>
                  <a:gd name="T7" fmla="*/ 470 h 471"/>
                  <a:gd name="T8" fmla="*/ 478 w 479"/>
                  <a:gd name="T9" fmla="*/ 231 h 471"/>
                  <a:gd name="T10" fmla="*/ 240 w 479"/>
                  <a:gd name="T11" fmla="*/ 0 h 471"/>
                  <a:gd name="T12" fmla="*/ 293 w 479"/>
                  <a:gd name="T13" fmla="*/ 160 h 471"/>
                  <a:gd name="T14" fmla="*/ 293 w 479"/>
                  <a:gd name="T15" fmla="*/ 160 h 471"/>
                  <a:gd name="T16" fmla="*/ 257 w 479"/>
                  <a:gd name="T17" fmla="*/ 160 h 471"/>
                  <a:gd name="T18" fmla="*/ 249 w 479"/>
                  <a:gd name="T19" fmla="*/ 178 h 471"/>
                  <a:gd name="T20" fmla="*/ 249 w 479"/>
                  <a:gd name="T21" fmla="*/ 195 h 471"/>
                  <a:gd name="T22" fmla="*/ 293 w 479"/>
                  <a:gd name="T23" fmla="*/ 195 h 471"/>
                  <a:gd name="T24" fmla="*/ 293 w 479"/>
                  <a:gd name="T25" fmla="*/ 240 h 471"/>
                  <a:gd name="T26" fmla="*/ 249 w 479"/>
                  <a:gd name="T27" fmla="*/ 240 h 471"/>
                  <a:gd name="T28" fmla="*/ 249 w 479"/>
                  <a:gd name="T29" fmla="*/ 346 h 471"/>
                  <a:gd name="T30" fmla="*/ 213 w 479"/>
                  <a:gd name="T31" fmla="*/ 346 h 471"/>
                  <a:gd name="T32" fmla="*/ 213 w 479"/>
                  <a:gd name="T33" fmla="*/ 240 h 471"/>
                  <a:gd name="T34" fmla="*/ 169 w 479"/>
                  <a:gd name="T35" fmla="*/ 240 h 471"/>
                  <a:gd name="T36" fmla="*/ 169 w 479"/>
                  <a:gd name="T37" fmla="*/ 195 h 471"/>
                  <a:gd name="T38" fmla="*/ 213 w 479"/>
                  <a:gd name="T39" fmla="*/ 195 h 471"/>
                  <a:gd name="T40" fmla="*/ 213 w 479"/>
                  <a:gd name="T41" fmla="*/ 178 h 471"/>
                  <a:gd name="T42" fmla="*/ 257 w 479"/>
                  <a:gd name="T43" fmla="*/ 125 h 471"/>
                  <a:gd name="T44" fmla="*/ 293 w 479"/>
                  <a:gd name="T45" fmla="*/ 125 h 471"/>
                  <a:gd name="T46" fmla="*/ 293 w 479"/>
                  <a:gd name="T47" fmla="*/ 16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9" h="471">
                    <a:moveTo>
                      <a:pt x="240" y="0"/>
                    </a:moveTo>
                    <a:lnTo>
                      <a:pt x="240" y="0"/>
                    </a:lnTo>
                    <a:cubicBezTo>
                      <a:pt x="106" y="0"/>
                      <a:pt x="0" y="107"/>
                      <a:pt x="0" y="231"/>
                    </a:cubicBezTo>
                    <a:cubicBezTo>
                      <a:pt x="0" y="363"/>
                      <a:pt x="106" y="470"/>
                      <a:pt x="240" y="470"/>
                    </a:cubicBezTo>
                    <a:cubicBezTo>
                      <a:pt x="372" y="470"/>
                      <a:pt x="478" y="363"/>
                      <a:pt x="478" y="231"/>
                    </a:cubicBezTo>
                    <a:cubicBezTo>
                      <a:pt x="478" y="107"/>
                      <a:pt x="372" y="0"/>
                      <a:pt x="240" y="0"/>
                    </a:cubicBezTo>
                    <a:close/>
                    <a:moveTo>
                      <a:pt x="293" y="160"/>
                    </a:moveTo>
                    <a:lnTo>
                      <a:pt x="293" y="160"/>
                    </a:lnTo>
                    <a:cubicBezTo>
                      <a:pt x="257" y="160"/>
                      <a:pt x="257" y="160"/>
                      <a:pt x="257" y="160"/>
                    </a:cubicBezTo>
                    <a:cubicBezTo>
                      <a:pt x="257" y="160"/>
                      <a:pt x="249" y="169"/>
                      <a:pt x="249" y="178"/>
                    </a:cubicBezTo>
                    <a:cubicBezTo>
                      <a:pt x="249" y="195"/>
                      <a:pt x="249" y="195"/>
                      <a:pt x="249" y="195"/>
                    </a:cubicBezTo>
                    <a:cubicBezTo>
                      <a:pt x="293" y="195"/>
                      <a:pt x="293" y="195"/>
                      <a:pt x="293" y="195"/>
                    </a:cubicBezTo>
                    <a:cubicBezTo>
                      <a:pt x="293" y="240"/>
                      <a:pt x="293" y="240"/>
                      <a:pt x="293" y="240"/>
                    </a:cubicBezTo>
                    <a:cubicBezTo>
                      <a:pt x="249" y="240"/>
                      <a:pt x="249" y="240"/>
                      <a:pt x="249" y="240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13" y="346"/>
                      <a:pt x="213" y="346"/>
                      <a:pt x="213" y="346"/>
                    </a:cubicBezTo>
                    <a:cubicBezTo>
                      <a:pt x="213" y="240"/>
                      <a:pt x="213" y="240"/>
                      <a:pt x="213" y="240"/>
                    </a:cubicBezTo>
                    <a:cubicBezTo>
                      <a:pt x="169" y="240"/>
                      <a:pt x="169" y="240"/>
                      <a:pt x="169" y="240"/>
                    </a:cubicBezTo>
                    <a:cubicBezTo>
                      <a:pt x="169" y="195"/>
                      <a:pt x="169" y="195"/>
                      <a:pt x="169" y="195"/>
                    </a:cubicBezTo>
                    <a:cubicBezTo>
                      <a:pt x="213" y="195"/>
                      <a:pt x="213" y="195"/>
                      <a:pt x="213" y="195"/>
                    </a:cubicBezTo>
                    <a:cubicBezTo>
                      <a:pt x="213" y="178"/>
                      <a:pt x="213" y="178"/>
                      <a:pt x="213" y="178"/>
                    </a:cubicBezTo>
                    <a:cubicBezTo>
                      <a:pt x="213" y="151"/>
                      <a:pt x="230" y="125"/>
                      <a:pt x="257" y="125"/>
                    </a:cubicBezTo>
                    <a:cubicBezTo>
                      <a:pt x="293" y="125"/>
                      <a:pt x="293" y="125"/>
                      <a:pt x="293" y="125"/>
                    </a:cubicBezTo>
                    <a:lnTo>
                      <a:pt x="293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</p:grpSp>
        <p:grpSp>
          <p:nvGrpSpPr>
            <p:cNvPr id="69" name="Group 4">
              <a:extLst>
                <a:ext uri="{FF2B5EF4-FFF2-40B4-BE49-F238E27FC236}">
                  <a16:creationId xmlns:a16="http://schemas.microsoft.com/office/drawing/2014/main" id="{6085FEE8-A602-4C87-96CB-450ECB944022}"/>
                </a:ext>
              </a:extLst>
            </p:cNvPr>
            <p:cNvGrpSpPr/>
            <p:nvPr/>
          </p:nvGrpSpPr>
          <p:grpSpPr>
            <a:xfrm>
              <a:off x="12230300" y="6752500"/>
              <a:ext cx="2102572" cy="2103120"/>
              <a:chOff x="12230300" y="6752500"/>
              <a:chExt cx="2102572" cy="2103120"/>
            </a:xfrm>
          </p:grpSpPr>
          <p:sp>
            <p:nvSpPr>
              <p:cNvPr id="70" name="Round Diagonal Corner Rectangle 45">
                <a:extLst>
                  <a:ext uri="{FF2B5EF4-FFF2-40B4-BE49-F238E27FC236}">
                    <a16:creationId xmlns:a16="http://schemas.microsoft.com/office/drawing/2014/main" id="{449358D1-9846-426D-AA71-BEE6B25937BD}"/>
                  </a:ext>
                </a:extLst>
              </p:cNvPr>
              <p:cNvSpPr/>
              <p:nvPr/>
            </p:nvSpPr>
            <p:spPr>
              <a:xfrm rot="16200000">
                <a:off x="12230026" y="6752774"/>
                <a:ext cx="2103120" cy="2102572"/>
              </a:xfrm>
              <a:prstGeom prst="round2DiagRect">
                <a:avLst>
                  <a:gd name="adj1" fmla="val 18841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00" dirty="0">
                  <a:latin typeface="Calibri Light"/>
                </a:endParaRPr>
              </a:p>
            </p:txBody>
          </p:sp>
          <p:sp>
            <p:nvSpPr>
              <p:cNvPr id="71" name="TextBox 112">
                <a:extLst>
                  <a:ext uri="{FF2B5EF4-FFF2-40B4-BE49-F238E27FC236}">
                    <a16:creationId xmlns:a16="http://schemas.microsoft.com/office/drawing/2014/main" id="{6CFC1D99-F9A8-4E28-B9D2-8F73ACC4ACB1}"/>
                  </a:ext>
                </a:extLst>
              </p:cNvPr>
              <p:cNvSpPr txBox="1"/>
              <p:nvPr/>
            </p:nvSpPr>
            <p:spPr>
              <a:xfrm>
                <a:off x="12496180" y="7858857"/>
                <a:ext cx="1598348" cy="775984"/>
              </a:xfrm>
              <a:prstGeom prst="rect">
                <a:avLst/>
              </a:prstGeom>
              <a:noFill/>
            </p:spPr>
            <p:txBody>
              <a:bodyPr wrap="none" lIns="219419" tIns="109710" rIns="219419" bIns="109710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Lato Regular"/>
                    <a:ea typeface="Open Sans Light" panose="020B0306030504020204" pitchFamily="34" charset="0"/>
                    <a:cs typeface="Lato Regular"/>
                  </a:rPr>
                  <a:t>Social</a:t>
                </a:r>
                <a:endParaRPr lang="bg-BG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Lato Regular"/>
                  <a:ea typeface="Open Sans Light" panose="020B0306030504020204" pitchFamily="34" charset="0"/>
                  <a:cs typeface="Lato Regular"/>
                </a:endParaRPr>
              </a:p>
            </p:txBody>
          </p:sp>
          <p:sp>
            <p:nvSpPr>
              <p:cNvPr id="72" name="Freeform 87">
                <a:extLst>
                  <a:ext uri="{FF2B5EF4-FFF2-40B4-BE49-F238E27FC236}">
                    <a16:creationId xmlns:a16="http://schemas.microsoft.com/office/drawing/2014/main" id="{DF52C623-71E1-49C5-AB04-9C02432C9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73285" y="7251613"/>
                <a:ext cx="618153" cy="630895"/>
              </a:xfrm>
              <a:custGeom>
                <a:avLst/>
                <a:gdLst>
                  <a:gd name="T0" fmla="*/ 345 w 426"/>
                  <a:gd name="T1" fmla="*/ 213 h 435"/>
                  <a:gd name="T2" fmla="*/ 345 w 426"/>
                  <a:gd name="T3" fmla="*/ 213 h 435"/>
                  <a:gd name="T4" fmla="*/ 213 w 426"/>
                  <a:gd name="T5" fmla="*/ 346 h 435"/>
                  <a:gd name="T6" fmla="*/ 79 w 426"/>
                  <a:gd name="T7" fmla="*/ 213 h 435"/>
                  <a:gd name="T8" fmla="*/ 88 w 426"/>
                  <a:gd name="T9" fmla="*/ 195 h 435"/>
                  <a:gd name="T10" fmla="*/ 0 w 426"/>
                  <a:gd name="T11" fmla="*/ 195 h 435"/>
                  <a:gd name="T12" fmla="*/ 0 w 426"/>
                  <a:gd name="T13" fmla="*/ 363 h 435"/>
                  <a:gd name="T14" fmla="*/ 62 w 426"/>
                  <a:gd name="T15" fmla="*/ 434 h 435"/>
                  <a:gd name="T16" fmla="*/ 363 w 426"/>
                  <a:gd name="T17" fmla="*/ 434 h 435"/>
                  <a:gd name="T18" fmla="*/ 425 w 426"/>
                  <a:gd name="T19" fmla="*/ 363 h 435"/>
                  <a:gd name="T20" fmla="*/ 425 w 426"/>
                  <a:gd name="T21" fmla="*/ 195 h 435"/>
                  <a:gd name="T22" fmla="*/ 337 w 426"/>
                  <a:gd name="T23" fmla="*/ 195 h 435"/>
                  <a:gd name="T24" fmla="*/ 345 w 426"/>
                  <a:gd name="T25" fmla="*/ 213 h 435"/>
                  <a:gd name="T26" fmla="*/ 363 w 426"/>
                  <a:gd name="T27" fmla="*/ 0 h 435"/>
                  <a:gd name="T28" fmla="*/ 363 w 426"/>
                  <a:gd name="T29" fmla="*/ 0 h 435"/>
                  <a:gd name="T30" fmla="*/ 62 w 426"/>
                  <a:gd name="T31" fmla="*/ 0 h 435"/>
                  <a:gd name="T32" fmla="*/ 0 w 426"/>
                  <a:gd name="T33" fmla="*/ 71 h 435"/>
                  <a:gd name="T34" fmla="*/ 0 w 426"/>
                  <a:gd name="T35" fmla="*/ 142 h 435"/>
                  <a:gd name="T36" fmla="*/ 106 w 426"/>
                  <a:gd name="T37" fmla="*/ 142 h 435"/>
                  <a:gd name="T38" fmla="*/ 213 w 426"/>
                  <a:gd name="T39" fmla="*/ 89 h 435"/>
                  <a:gd name="T40" fmla="*/ 319 w 426"/>
                  <a:gd name="T41" fmla="*/ 142 h 435"/>
                  <a:gd name="T42" fmla="*/ 425 w 426"/>
                  <a:gd name="T43" fmla="*/ 142 h 435"/>
                  <a:gd name="T44" fmla="*/ 425 w 426"/>
                  <a:gd name="T45" fmla="*/ 71 h 435"/>
                  <a:gd name="T46" fmla="*/ 363 w 426"/>
                  <a:gd name="T47" fmla="*/ 0 h 435"/>
                  <a:gd name="T48" fmla="*/ 390 w 426"/>
                  <a:gd name="T49" fmla="*/ 89 h 435"/>
                  <a:gd name="T50" fmla="*/ 390 w 426"/>
                  <a:gd name="T51" fmla="*/ 89 h 435"/>
                  <a:gd name="T52" fmla="*/ 381 w 426"/>
                  <a:gd name="T53" fmla="*/ 97 h 435"/>
                  <a:gd name="T54" fmla="*/ 345 w 426"/>
                  <a:gd name="T55" fmla="*/ 97 h 435"/>
                  <a:gd name="T56" fmla="*/ 328 w 426"/>
                  <a:gd name="T57" fmla="*/ 89 h 435"/>
                  <a:gd name="T58" fmla="*/ 328 w 426"/>
                  <a:gd name="T59" fmla="*/ 53 h 435"/>
                  <a:gd name="T60" fmla="*/ 345 w 426"/>
                  <a:gd name="T61" fmla="*/ 36 h 435"/>
                  <a:gd name="T62" fmla="*/ 381 w 426"/>
                  <a:gd name="T63" fmla="*/ 36 h 435"/>
                  <a:gd name="T64" fmla="*/ 390 w 426"/>
                  <a:gd name="T65" fmla="*/ 53 h 435"/>
                  <a:gd name="T66" fmla="*/ 390 w 426"/>
                  <a:gd name="T67" fmla="*/ 89 h 435"/>
                  <a:gd name="T68" fmla="*/ 292 w 426"/>
                  <a:gd name="T69" fmla="*/ 213 h 435"/>
                  <a:gd name="T70" fmla="*/ 292 w 426"/>
                  <a:gd name="T71" fmla="*/ 213 h 435"/>
                  <a:gd name="T72" fmla="*/ 213 w 426"/>
                  <a:gd name="T73" fmla="*/ 133 h 435"/>
                  <a:gd name="T74" fmla="*/ 132 w 426"/>
                  <a:gd name="T75" fmla="*/ 213 h 435"/>
                  <a:gd name="T76" fmla="*/ 213 w 426"/>
                  <a:gd name="T77" fmla="*/ 293 h 435"/>
                  <a:gd name="T78" fmla="*/ 292 w 426"/>
                  <a:gd name="T79" fmla="*/ 213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26" h="435">
                    <a:moveTo>
                      <a:pt x="345" y="213"/>
                    </a:moveTo>
                    <a:lnTo>
                      <a:pt x="345" y="213"/>
                    </a:lnTo>
                    <a:cubicBezTo>
                      <a:pt x="345" y="284"/>
                      <a:pt x="284" y="346"/>
                      <a:pt x="213" y="346"/>
                    </a:cubicBezTo>
                    <a:cubicBezTo>
                      <a:pt x="142" y="346"/>
                      <a:pt x="79" y="284"/>
                      <a:pt x="79" y="213"/>
                    </a:cubicBezTo>
                    <a:cubicBezTo>
                      <a:pt x="79" y="203"/>
                      <a:pt x="88" y="203"/>
                      <a:pt x="88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0" y="399"/>
                      <a:pt x="26" y="434"/>
                      <a:pt x="62" y="434"/>
                    </a:cubicBezTo>
                    <a:cubicBezTo>
                      <a:pt x="363" y="434"/>
                      <a:pt x="363" y="434"/>
                      <a:pt x="363" y="434"/>
                    </a:cubicBezTo>
                    <a:cubicBezTo>
                      <a:pt x="398" y="434"/>
                      <a:pt x="425" y="399"/>
                      <a:pt x="425" y="363"/>
                    </a:cubicBezTo>
                    <a:cubicBezTo>
                      <a:pt x="425" y="195"/>
                      <a:pt x="425" y="195"/>
                      <a:pt x="425" y="195"/>
                    </a:cubicBezTo>
                    <a:cubicBezTo>
                      <a:pt x="337" y="195"/>
                      <a:pt x="337" y="195"/>
                      <a:pt x="337" y="195"/>
                    </a:cubicBezTo>
                    <a:cubicBezTo>
                      <a:pt x="337" y="203"/>
                      <a:pt x="345" y="203"/>
                      <a:pt x="345" y="213"/>
                    </a:cubicBezTo>
                    <a:close/>
                    <a:moveTo>
                      <a:pt x="363" y="0"/>
                    </a:moveTo>
                    <a:lnTo>
                      <a:pt x="363" y="0"/>
                    </a:lnTo>
                    <a:cubicBezTo>
                      <a:pt x="62" y="0"/>
                      <a:pt x="62" y="0"/>
                      <a:pt x="62" y="0"/>
                    </a:cubicBezTo>
                    <a:cubicBezTo>
                      <a:pt x="26" y="0"/>
                      <a:pt x="0" y="36"/>
                      <a:pt x="0" y="71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106" y="142"/>
                      <a:pt x="106" y="142"/>
                      <a:pt x="106" y="142"/>
                    </a:cubicBezTo>
                    <a:cubicBezTo>
                      <a:pt x="132" y="106"/>
                      <a:pt x="168" y="89"/>
                      <a:pt x="213" y="89"/>
                    </a:cubicBezTo>
                    <a:cubicBezTo>
                      <a:pt x="257" y="89"/>
                      <a:pt x="292" y="106"/>
                      <a:pt x="319" y="142"/>
                    </a:cubicBezTo>
                    <a:cubicBezTo>
                      <a:pt x="425" y="142"/>
                      <a:pt x="425" y="142"/>
                      <a:pt x="425" y="142"/>
                    </a:cubicBezTo>
                    <a:cubicBezTo>
                      <a:pt x="425" y="71"/>
                      <a:pt x="425" y="71"/>
                      <a:pt x="425" y="71"/>
                    </a:cubicBezTo>
                    <a:cubicBezTo>
                      <a:pt x="425" y="36"/>
                      <a:pt x="398" y="0"/>
                      <a:pt x="363" y="0"/>
                    </a:cubicBezTo>
                    <a:close/>
                    <a:moveTo>
                      <a:pt x="390" y="89"/>
                    </a:moveTo>
                    <a:lnTo>
                      <a:pt x="390" y="89"/>
                    </a:lnTo>
                    <a:cubicBezTo>
                      <a:pt x="390" y="89"/>
                      <a:pt x="390" y="97"/>
                      <a:pt x="381" y="97"/>
                    </a:cubicBezTo>
                    <a:cubicBezTo>
                      <a:pt x="345" y="97"/>
                      <a:pt x="345" y="97"/>
                      <a:pt x="345" y="97"/>
                    </a:cubicBezTo>
                    <a:cubicBezTo>
                      <a:pt x="337" y="97"/>
                      <a:pt x="328" y="89"/>
                      <a:pt x="328" y="89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44"/>
                      <a:pt x="337" y="36"/>
                      <a:pt x="345" y="36"/>
                    </a:cubicBezTo>
                    <a:cubicBezTo>
                      <a:pt x="381" y="36"/>
                      <a:pt x="381" y="36"/>
                      <a:pt x="381" y="36"/>
                    </a:cubicBezTo>
                    <a:cubicBezTo>
                      <a:pt x="390" y="36"/>
                      <a:pt x="390" y="44"/>
                      <a:pt x="390" y="53"/>
                    </a:cubicBezTo>
                    <a:lnTo>
                      <a:pt x="390" y="89"/>
                    </a:lnTo>
                    <a:close/>
                    <a:moveTo>
                      <a:pt x="292" y="213"/>
                    </a:moveTo>
                    <a:lnTo>
                      <a:pt x="292" y="213"/>
                    </a:lnTo>
                    <a:cubicBezTo>
                      <a:pt x="292" y="168"/>
                      <a:pt x="257" y="133"/>
                      <a:pt x="213" y="133"/>
                    </a:cubicBezTo>
                    <a:cubicBezTo>
                      <a:pt x="168" y="133"/>
                      <a:pt x="132" y="168"/>
                      <a:pt x="132" y="213"/>
                    </a:cubicBezTo>
                    <a:cubicBezTo>
                      <a:pt x="132" y="257"/>
                      <a:pt x="168" y="293"/>
                      <a:pt x="213" y="293"/>
                    </a:cubicBezTo>
                    <a:cubicBezTo>
                      <a:pt x="257" y="293"/>
                      <a:pt x="292" y="257"/>
                      <a:pt x="292" y="213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endParaRPr lang="en-US" sz="1000" dirty="0">
                  <a:latin typeface="Calibri Light"/>
                </a:endParaRPr>
              </a:p>
            </p:txBody>
          </p:sp>
        </p:grpSp>
      </p:grpSp>
      <p:sp>
        <p:nvSpPr>
          <p:cNvPr id="74" name="TextBox 67">
            <a:extLst>
              <a:ext uri="{FF2B5EF4-FFF2-40B4-BE49-F238E27FC236}">
                <a16:creationId xmlns:a16="http://schemas.microsoft.com/office/drawing/2014/main" id="{AE37DFFC-439D-4FBF-879F-DE8424F40AE6}"/>
              </a:ext>
            </a:extLst>
          </p:cNvPr>
          <p:cNvSpPr txBox="1"/>
          <p:nvPr/>
        </p:nvSpPr>
        <p:spPr>
          <a:xfrm>
            <a:off x="942510" y="3623593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55F4992-F050-40B8-939A-4D3EF631505B}"/>
              </a:ext>
            </a:extLst>
          </p:cNvPr>
          <p:cNvSpPr txBox="1"/>
          <p:nvPr/>
        </p:nvSpPr>
        <p:spPr>
          <a:xfrm>
            <a:off x="942475" y="3877509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TextBox 67">
            <a:extLst>
              <a:ext uri="{FF2B5EF4-FFF2-40B4-BE49-F238E27FC236}">
                <a16:creationId xmlns:a16="http://schemas.microsoft.com/office/drawing/2014/main" id="{1E39FF5D-6E24-4EE1-8A04-70AFCD3D36B5}"/>
              </a:ext>
            </a:extLst>
          </p:cNvPr>
          <p:cNvSpPr txBox="1"/>
          <p:nvPr/>
        </p:nvSpPr>
        <p:spPr>
          <a:xfrm>
            <a:off x="4954691" y="3623593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schemeClr val="bg2">
                    <a:lumMod val="10000"/>
                  </a:scheme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D967CB6-BD9B-4327-9784-6E629AAE90DD}"/>
              </a:ext>
            </a:extLst>
          </p:cNvPr>
          <p:cNvSpPr txBox="1"/>
          <p:nvPr/>
        </p:nvSpPr>
        <p:spPr>
          <a:xfrm>
            <a:off x="4954656" y="3877509"/>
            <a:ext cx="4012181" cy="61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09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3B927EA2-FBF9-4924-992B-D6FE8717666E}"/>
              </a:ext>
            </a:extLst>
          </p:cNvPr>
          <p:cNvSpPr/>
          <p:nvPr/>
        </p:nvSpPr>
        <p:spPr>
          <a:xfrm>
            <a:off x="393539" y="1469985"/>
            <a:ext cx="3808071" cy="25580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165C73-8791-43DA-BD4A-5D33B11655EF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101D13-EC71-4CDC-B139-5FAD33D5DEBD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450C20-008E-4308-854C-50E64BE9DBF7}"/>
              </a:ext>
            </a:extLst>
          </p:cNvPr>
          <p:cNvSpPr txBox="1"/>
          <p:nvPr/>
        </p:nvSpPr>
        <p:spPr>
          <a:xfrm>
            <a:off x="3495716" y="97868"/>
            <a:ext cx="19431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 展 前 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F0E7148-EC86-4994-B9E2-E711EB7D2675}"/>
              </a:ext>
            </a:extLst>
          </p:cNvPr>
          <p:cNvSpPr/>
          <p:nvPr/>
        </p:nvSpPr>
        <p:spPr>
          <a:xfrm>
            <a:off x="4331244" y="97868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D6AB1BA-EA3A-4EF1-AF95-2C1DD4EB7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27" y="1580668"/>
            <a:ext cx="3510293" cy="2336639"/>
          </a:xfrm>
          <a:prstGeom prst="rect">
            <a:avLst/>
          </a:prstGeom>
        </p:spPr>
      </p:pic>
      <p:cxnSp>
        <p:nvCxnSpPr>
          <p:cNvPr id="19" name="i$liḋe-Straight Connector 16">
            <a:extLst>
              <a:ext uri="{FF2B5EF4-FFF2-40B4-BE49-F238E27FC236}">
                <a16:creationId xmlns:a16="http://schemas.microsoft.com/office/drawing/2014/main" id="{A718A678-2248-4772-983E-F365B3739D72}"/>
              </a:ext>
            </a:extLst>
          </p:cNvPr>
          <p:cNvCxnSpPr/>
          <p:nvPr/>
        </p:nvCxnSpPr>
        <p:spPr>
          <a:xfrm>
            <a:off x="4598089" y="2333296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i$liḋe-Straight Connector 17">
            <a:extLst>
              <a:ext uri="{FF2B5EF4-FFF2-40B4-BE49-F238E27FC236}">
                <a16:creationId xmlns:a16="http://schemas.microsoft.com/office/drawing/2014/main" id="{56FB0183-4D81-43E3-BEF4-2E01A52211F7}"/>
              </a:ext>
            </a:extLst>
          </p:cNvPr>
          <p:cNvCxnSpPr>
            <a:cxnSpLocks/>
          </p:cNvCxnSpPr>
          <p:nvPr/>
        </p:nvCxnSpPr>
        <p:spPr>
          <a:xfrm>
            <a:off x="4598089" y="2892607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i$liḋe-Straight Connector 18">
            <a:extLst>
              <a:ext uri="{FF2B5EF4-FFF2-40B4-BE49-F238E27FC236}">
                <a16:creationId xmlns:a16="http://schemas.microsoft.com/office/drawing/2014/main" id="{7C0FFA5C-BB94-4B6A-A487-FB6B50B77C80}"/>
              </a:ext>
            </a:extLst>
          </p:cNvPr>
          <p:cNvCxnSpPr/>
          <p:nvPr/>
        </p:nvCxnSpPr>
        <p:spPr>
          <a:xfrm>
            <a:off x="4598089" y="4121430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30F5DAF2-29E3-440F-9286-E0D27AD9B063}"/>
              </a:ext>
            </a:extLst>
          </p:cNvPr>
          <p:cNvSpPr/>
          <p:nvPr/>
        </p:nvSpPr>
        <p:spPr>
          <a:xfrm>
            <a:off x="7095944" y="1818608"/>
            <a:ext cx="963725" cy="248209"/>
          </a:xfrm>
          <a:prstGeom prst="rect">
            <a:avLst/>
          </a:prstGeom>
          <a:solidFill>
            <a:srgbClr val="0D0D0D"/>
          </a:solidFill>
        </p:spPr>
        <p:txBody>
          <a:bodyPr wrap="none">
            <a:spAutoFit/>
          </a:bodyPr>
          <a:lstStyle/>
          <a:p>
            <a:r>
              <a:rPr lang="zh-CN" altLang="en-US" sz="1013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ED3AD73-8925-4DE8-89D5-83D17874DE80}"/>
              </a:ext>
            </a:extLst>
          </p:cNvPr>
          <p:cNvSpPr/>
          <p:nvPr/>
        </p:nvSpPr>
        <p:spPr>
          <a:xfrm>
            <a:off x="7095944" y="2416905"/>
            <a:ext cx="963725" cy="2482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013" dirty="0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544B751-4BEC-42C0-A779-3DA14D765F71}"/>
              </a:ext>
            </a:extLst>
          </p:cNvPr>
          <p:cNvSpPr/>
          <p:nvPr/>
        </p:nvSpPr>
        <p:spPr>
          <a:xfrm>
            <a:off x="7095944" y="3034778"/>
            <a:ext cx="963725" cy="248209"/>
          </a:xfrm>
          <a:prstGeom prst="rect">
            <a:avLst/>
          </a:prstGeom>
          <a:solidFill>
            <a:srgbClr val="0D0D0D"/>
          </a:solidFill>
        </p:spPr>
        <p:txBody>
          <a:bodyPr wrap="none">
            <a:spAutoFit/>
          </a:bodyPr>
          <a:lstStyle/>
          <a:p>
            <a:r>
              <a:rPr lang="zh-CN" altLang="en-US" sz="1013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C1AAB1B-0D71-4E14-9F57-52504DC87D7D}"/>
              </a:ext>
            </a:extLst>
          </p:cNvPr>
          <p:cNvSpPr/>
          <p:nvPr/>
        </p:nvSpPr>
        <p:spPr>
          <a:xfrm>
            <a:off x="7095944" y="3641496"/>
            <a:ext cx="963725" cy="2482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013">
                <a:solidFill>
                  <a:schemeClr val="bg1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单击添加标题</a:t>
            </a:r>
            <a:endParaRPr lang="zh-CN" altLang="en-US" sz="1013">
              <a:solidFill>
                <a:schemeClr val="bg1"/>
              </a:solidFill>
              <a:latin typeface="华文细黑" pitchFamily="2" charset="-122"/>
              <a:ea typeface="华文细黑" pitchFamily="2" charset="-122"/>
              <a:cs typeface="华文黑体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C5E890D-5B21-441B-8F70-651E020C457D}"/>
              </a:ext>
            </a:extLst>
          </p:cNvPr>
          <p:cNvSpPr txBox="1"/>
          <p:nvPr/>
        </p:nvSpPr>
        <p:spPr>
          <a:xfrm>
            <a:off x="4673637" y="1799166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922FC9E-582F-4C53-9CE5-5AE7AA981136}"/>
              </a:ext>
            </a:extLst>
          </p:cNvPr>
          <p:cNvSpPr txBox="1"/>
          <p:nvPr/>
        </p:nvSpPr>
        <p:spPr>
          <a:xfrm>
            <a:off x="4676557" y="2448828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8425028-02AF-4446-96A9-5A452E7D6672}"/>
              </a:ext>
            </a:extLst>
          </p:cNvPr>
          <p:cNvSpPr txBox="1"/>
          <p:nvPr/>
        </p:nvSpPr>
        <p:spPr>
          <a:xfrm>
            <a:off x="4675031" y="2983175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6DCF898-CBE4-44DD-9185-12A437DDB77D}"/>
              </a:ext>
            </a:extLst>
          </p:cNvPr>
          <p:cNvSpPr txBox="1"/>
          <p:nvPr/>
        </p:nvSpPr>
        <p:spPr>
          <a:xfrm>
            <a:off x="4677951" y="3641496"/>
            <a:ext cx="27115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cxnSp>
        <p:nvCxnSpPr>
          <p:cNvPr id="30" name="i$liḋe-Straight Connector 18">
            <a:extLst>
              <a:ext uri="{FF2B5EF4-FFF2-40B4-BE49-F238E27FC236}">
                <a16:creationId xmlns:a16="http://schemas.microsoft.com/office/drawing/2014/main" id="{751C225B-BA35-49F4-9ACB-41C18754CA66}"/>
              </a:ext>
            </a:extLst>
          </p:cNvPr>
          <p:cNvCxnSpPr/>
          <p:nvPr/>
        </p:nvCxnSpPr>
        <p:spPr>
          <a:xfrm>
            <a:off x="4598089" y="3517121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53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B489BF8-011A-468D-80DF-B4EF5F035567}"/>
              </a:ext>
            </a:extLst>
          </p:cNvPr>
          <p:cNvSpPr/>
          <p:nvPr/>
        </p:nvSpPr>
        <p:spPr>
          <a:xfrm flipV="1">
            <a:off x="312075" y="200179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DA5EEB5-73D5-44C2-B42D-9F507ADDB01B}"/>
              </a:ext>
            </a:extLst>
          </p:cNvPr>
          <p:cNvSpPr/>
          <p:nvPr/>
        </p:nvSpPr>
        <p:spPr>
          <a:xfrm flipV="1">
            <a:off x="5784465" y="198603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3945C8-FD8A-4D57-89F6-EF6890094C30}"/>
              </a:ext>
            </a:extLst>
          </p:cNvPr>
          <p:cNvSpPr txBox="1"/>
          <p:nvPr/>
        </p:nvSpPr>
        <p:spPr>
          <a:xfrm>
            <a:off x="3495716" y="97868"/>
            <a:ext cx="19431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 展 前 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81DC678-D9FA-4715-890D-FE11476316F6}"/>
              </a:ext>
            </a:extLst>
          </p:cNvPr>
          <p:cNvSpPr/>
          <p:nvPr/>
        </p:nvSpPr>
        <p:spPr>
          <a:xfrm>
            <a:off x="4331244" y="97868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9AD889-D346-47D2-A9EA-9F0B9DA8621E}"/>
              </a:ext>
            </a:extLst>
          </p:cNvPr>
          <p:cNvGrpSpPr/>
          <p:nvPr/>
        </p:nvGrpSpPr>
        <p:grpSpPr>
          <a:xfrm>
            <a:off x="737335" y="1081963"/>
            <a:ext cx="7645311" cy="3374290"/>
            <a:chOff x="795209" y="1348180"/>
            <a:chExt cx="11040862" cy="4872931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7432B775-E146-45D4-AAFE-3C464E86D82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58245621"/>
                </p:ext>
              </p:extLst>
            </p:nvPr>
          </p:nvGraphicFramePr>
          <p:xfrm>
            <a:off x="795209" y="1348180"/>
            <a:ext cx="8393035" cy="38137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387FF61-FC84-4AB4-ACE3-A6995A344141}"/>
                </a:ext>
              </a:extLst>
            </p:cNvPr>
            <p:cNvCxnSpPr/>
            <p:nvPr/>
          </p:nvCxnSpPr>
          <p:spPr>
            <a:xfrm>
              <a:off x="9566494" y="1584960"/>
              <a:ext cx="441960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C027D17-A538-4964-A8E9-B7469363A480}"/>
                </a:ext>
              </a:extLst>
            </p:cNvPr>
            <p:cNvSpPr txBox="1"/>
            <p:nvPr/>
          </p:nvSpPr>
          <p:spPr>
            <a:xfrm>
              <a:off x="9488257" y="1747190"/>
              <a:ext cx="2347814" cy="400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2">
                      <a:lumMod val="25000"/>
                    </a:schemeClr>
                  </a:solidFill>
                </a:rPr>
                <a:t>YOUR TITLE HERE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51BBAA2-32A6-48FF-8303-7661D69B417E}"/>
                </a:ext>
              </a:extLst>
            </p:cNvPr>
            <p:cNvCxnSpPr/>
            <p:nvPr/>
          </p:nvCxnSpPr>
          <p:spPr>
            <a:xfrm>
              <a:off x="9566494" y="2528856"/>
              <a:ext cx="441960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08F61A5-21F2-4D9F-BA43-75DAEE9E369B}"/>
                </a:ext>
              </a:extLst>
            </p:cNvPr>
            <p:cNvSpPr txBox="1"/>
            <p:nvPr/>
          </p:nvSpPr>
          <p:spPr>
            <a:xfrm>
              <a:off x="9488257" y="2691086"/>
              <a:ext cx="2347814" cy="400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2">
                      <a:lumMod val="25000"/>
                    </a:schemeClr>
                  </a:solidFill>
                </a:rPr>
                <a:t>YOUR TITLE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C759EF7-5A46-4BA3-A4E7-F18569F04BE5}"/>
                </a:ext>
              </a:extLst>
            </p:cNvPr>
            <p:cNvCxnSpPr/>
            <p:nvPr/>
          </p:nvCxnSpPr>
          <p:spPr>
            <a:xfrm>
              <a:off x="9566494" y="3442583"/>
              <a:ext cx="441960" cy="0"/>
            </a:xfrm>
            <a:prstGeom prst="line">
              <a:avLst/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A35814A-7D5D-47D1-BD02-970C275E112A}"/>
                </a:ext>
              </a:extLst>
            </p:cNvPr>
            <p:cNvSpPr txBox="1"/>
            <p:nvPr/>
          </p:nvSpPr>
          <p:spPr>
            <a:xfrm>
              <a:off x="9488257" y="3604813"/>
              <a:ext cx="2347814" cy="400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2">
                      <a:lumMod val="25000"/>
                    </a:schemeClr>
                  </a:solidFill>
                </a:rPr>
                <a:t>YOUR TITLE HERE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A1E2C45-B38A-4295-A40D-C72DA75C53C0}"/>
                </a:ext>
              </a:extLst>
            </p:cNvPr>
            <p:cNvSpPr/>
            <p:nvPr/>
          </p:nvSpPr>
          <p:spPr>
            <a:xfrm>
              <a:off x="910775" y="5527937"/>
              <a:ext cx="693174" cy="69317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245A6793-C729-424D-9EBE-CC27FAD427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873" y="5665120"/>
              <a:ext cx="572650" cy="472998"/>
            </a:xfrm>
            <a:custGeom>
              <a:avLst/>
              <a:gdLst>
                <a:gd name="T0" fmla="*/ 423 w 688"/>
                <a:gd name="T1" fmla="*/ 41 h 568"/>
                <a:gd name="T2" fmla="*/ 401 w 688"/>
                <a:gd name="T3" fmla="*/ 62 h 568"/>
                <a:gd name="T4" fmla="*/ 359 w 688"/>
                <a:gd name="T5" fmla="*/ 119 h 568"/>
                <a:gd name="T6" fmla="*/ 379 w 688"/>
                <a:gd name="T7" fmla="*/ 167 h 568"/>
                <a:gd name="T8" fmla="*/ 449 w 688"/>
                <a:gd name="T9" fmla="*/ 176 h 568"/>
                <a:gd name="T10" fmla="*/ 444 w 688"/>
                <a:gd name="T11" fmla="*/ 202 h 568"/>
                <a:gd name="T12" fmla="*/ 354 w 688"/>
                <a:gd name="T13" fmla="*/ 190 h 568"/>
                <a:gd name="T14" fmla="*/ 333 w 688"/>
                <a:gd name="T15" fmla="*/ 104 h 568"/>
                <a:gd name="T16" fmla="*/ 270 w 688"/>
                <a:gd name="T17" fmla="*/ 86 h 568"/>
                <a:gd name="T18" fmla="*/ 177 w 688"/>
                <a:gd name="T19" fmla="*/ 158 h 568"/>
                <a:gd name="T20" fmla="*/ 125 w 688"/>
                <a:gd name="T21" fmla="*/ 188 h 568"/>
                <a:gd name="T22" fmla="*/ 17 w 688"/>
                <a:gd name="T23" fmla="*/ 233 h 568"/>
                <a:gd name="T24" fmla="*/ 0 w 688"/>
                <a:gd name="T25" fmla="*/ 299 h 568"/>
                <a:gd name="T26" fmla="*/ 72 w 688"/>
                <a:gd name="T27" fmla="*/ 391 h 568"/>
                <a:gd name="T28" fmla="*/ 101 w 688"/>
                <a:gd name="T29" fmla="*/ 442 h 568"/>
                <a:gd name="T30" fmla="*/ 145 w 688"/>
                <a:gd name="T31" fmla="*/ 549 h 568"/>
                <a:gd name="T32" fmla="*/ 210 w 688"/>
                <a:gd name="T33" fmla="*/ 568 h 568"/>
                <a:gd name="T34" fmla="*/ 301 w 688"/>
                <a:gd name="T35" fmla="*/ 496 h 568"/>
                <a:gd name="T36" fmla="*/ 354 w 688"/>
                <a:gd name="T37" fmla="*/ 466 h 568"/>
                <a:gd name="T38" fmla="*/ 462 w 688"/>
                <a:gd name="T39" fmla="*/ 421 h 568"/>
                <a:gd name="T40" fmla="*/ 443 w 688"/>
                <a:gd name="T41" fmla="*/ 359 h 568"/>
                <a:gd name="T42" fmla="*/ 479 w 688"/>
                <a:gd name="T43" fmla="*/ 359 h 568"/>
                <a:gd name="T44" fmla="*/ 473 w 688"/>
                <a:gd name="T45" fmla="*/ 391 h 568"/>
                <a:gd name="T46" fmla="*/ 539 w 688"/>
                <a:gd name="T47" fmla="*/ 385 h 568"/>
                <a:gd name="T48" fmla="*/ 569 w 688"/>
                <a:gd name="T49" fmla="*/ 385 h 568"/>
                <a:gd name="T50" fmla="*/ 634 w 688"/>
                <a:gd name="T51" fmla="*/ 391 h 568"/>
                <a:gd name="T52" fmla="*/ 663 w 688"/>
                <a:gd name="T53" fmla="*/ 362 h 568"/>
                <a:gd name="T54" fmla="*/ 658 w 688"/>
                <a:gd name="T55" fmla="*/ 295 h 568"/>
                <a:gd name="T56" fmla="*/ 658 w 688"/>
                <a:gd name="T57" fmla="*/ 265 h 568"/>
                <a:gd name="T58" fmla="*/ 663 w 688"/>
                <a:gd name="T59" fmla="*/ 200 h 568"/>
                <a:gd name="T60" fmla="*/ 634 w 688"/>
                <a:gd name="T61" fmla="*/ 173 h 568"/>
                <a:gd name="T62" fmla="*/ 569 w 688"/>
                <a:gd name="T63" fmla="*/ 179 h 568"/>
                <a:gd name="T64" fmla="*/ 539 w 688"/>
                <a:gd name="T65" fmla="*/ 156 h 568"/>
                <a:gd name="T66" fmla="*/ 569 w 688"/>
                <a:gd name="T67" fmla="*/ 119 h 568"/>
                <a:gd name="T68" fmla="*/ 527 w 688"/>
                <a:gd name="T69" fmla="*/ 62 h 568"/>
                <a:gd name="T70" fmla="*/ 505 w 688"/>
                <a:gd name="T71" fmla="*/ 41 h 568"/>
                <a:gd name="T72" fmla="*/ 449 w 688"/>
                <a:gd name="T73" fmla="*/ 0 h 568"/>
                <a:gd name="T74" fmla="*/ 509 w 688"/>
                <a:gd name="T75" fmla="*/ 104 h 568"/>
                <a:gd name="T76" fmla="*/ 455 w 688"/>
                <a:gd name="T77" fmla="*/ 60 h 568"/>
                <a:gd name="T78" fmla="*/ 516 w 688"/>
                <a:gd name="T79" fmla="*/ 185 h 568"/>
                <a:gd name="T80" fmla="*/ 539 w 688"/>
                <a:gd name="T81" fmla="*/ 179 h 568"/>
                <a:gd name="T82" fmla="*/ 479 w 688"/>
                <a:gd name="T83" fmla="*/ 182 h 568"/>
                <a:gd name="T84" fmla="*/ 472 w 688"/>
                <a:gd name="T85" fmla="*/ 218 h 568"/>
                <a:gd name="T86" fmla="*/ 479 w 688"/>
                <a:gd name="T87" fmla="*/ 182 h 568"/>
                <a:gd name="T88" fmla="*/ 554 w 688"/>
                <a:gd name="T89" fmla="*/ 355 h 568"/>
                <a:gd name="T90" fmla="*/ 240 w 688"/>
                <a:gd name="T91" fmla="*/ 239 h 568"/>
                <a:gd name="T92" fmla="*/ 150 w 688"/>
                <a:gd name="T93" fmla="*/ 329 h 568"/>
                <a:gd name="T94" fmla="*/ 457 w 688"/>
                <a:gd name="T95" fmla="*/ 242 h 568"/>
                <a:gd name="T96" fmla="*/ 419 w 688"/>
                <a:gd name="T97" fmla="*/ 295 h 568"/>
                <a:gd name="T98" fmla="*/ 451 w 688"/>
                <a:gd name="T99" fmla="*/ 23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8" h="568">
                  <a:moveTo>
                    <a:pt x="449" y="0"/>
                  </a:moveTo>
                  <a:cubicBezTo>
                    <a:pt x="449" y="30"/>
                    <a:pt x="449" y="30"/>
                    <a:pt x="449" y="30"/>
                  </a:cubicBezTo>
                  <a:cubicBezTo>
                    <a:pt x="440" y="33"/>
                    <a:pt x="431" y="35"/>
                    <a:pt x="423" y="41"/>
                  </a:cubicBezTo>
                  <a:cubicBezTo>
                    <a:pt x="401" y="18"/>
                    <a:pt x="401" y="18"/>
                    <a:pt x="401" y="18"/>
                  </a:cubicBezTo>
                  <a:cubicBezTo>
                    <a:pt x="379" y="38"/>
                    <a:pt x="379" y="38"/>
                    <a:pt x="379" y="38"/>
                  </a:cubicBezTo>
                  <a:cubicBezTo>
                    <a:pt x="401" y="62"/>
                    <a:pt x="401" y="62"/>
                    <a:pt x="401" y="62"/>
                  </a:cubicBezTo>
                  <a:cubicBezTo>
                    <a:pt x="396" y="68"/>
                    <a:pt x="393" y="81"/>
                    <a:pt x="391" y="90"/>
                  </a:cubicBezTo>
                  <a:cubicBezTo>
                    <a:pt x="359" y="90"/>
                    <a:pt x="359" y="90"/>
                    <a:pt x="359" y="90"/>
                  </a:cubicBezTo>
                  <a:cubicBezTo>
                    <a:pt x="359" y="119"/>
                    <a:pt x="359" y="119"/>
                    <a:pt x="359" y="119"/>
                  </a:cubicBezTo>
                  <a:cubicBezTo>
                    <a:pt x="391" y="119"/>
                    <a:pt x="391" y="119"/>
                    <a:pt x="391" y="119"/>
                  </a:cubicBezTo>
                  <a:cubicBezTo>
                    <a:pt x="393" y="128"/>
                    <a:pt x="396" y="137"/>
                    <a:pt x="401" y="143"/>
                  </a:cubicBezTo>
                  <a:cubicBezTo>
                    <a:pt x="379" y="167"/>
                    <a:pt x="379" y="167"/>
                    <a:pt x="379" y="167"/>
                  </a:cubicBezTo>
                  <a:cubicBezTo>
                    <a:pt x="401" y="188"/>
                    <a:pt x="401" y="188"/>
                    <a:pt x="401" y="188"/>
                  </a:cubicBezTo>
                  <a:cubicBezTo>
                    <a:pt x="423" y="167"/>
                    <a:pt x="423" y="167"/>
                    <a:pt x="423" y="167"/>
                  </a:cubicBezTo>
                  <a:cubicBezTo>
                    <a:pt x="431" y="170"/>
                    <a:pt x="440" y="173"/>
                    <a:pt x="449" y="176"/>
                  </a:cubicBezTo>
                  <a:cubicBezTo>
                    <a:pt x="449" y="203"/>
                    <a:pt x="449" y="203"/>
                    <a:pt x="449" y="203"/>
                  </a:cubicBezTo>
                  <a:cubicBezTo>
                    <a:pt x="444" y="200"/>
                    <a:pt x="444" y="200"/>
                    <a:pt x="444" y="200"/>
                  </a:cubicBezTo>
                  <a:cubicBezTo>
                    <a:pt x="444" y="202"/>
                    <a:pt x="444" y="202"/>
                    <a:pt x="444" y="202"/>
                  </a:cubicBezTo>
                  <a:cubicBezTo>
                    <a:pt x="431" y="182"/>
                    <a:pt x="431" y="182"/>
                    <a:pt x="431" y="182"/>
                  </a:cubicBezTo>
                  <a:cubicBezTo>
                    <a:pt x="377" y="212"/>
                    <a:pt x="377" y="212"/>
                    <a:pt x="377" y="212"/>
                  </a:cubicBezTo>
                  <a:cubicBezTo>
                    <a:pt x="370" y="206"/>
                    <a:pt x="362" y="196"/>
                    <a:pt x="354" y="190"/>
                  </a:cubicBezTo>
                  <a:cubicBezTo>
                    <a:pt x="386" y="134"/>
                    <a:pt x="386" y="134"/>
                    <a:pt x="386" y="134"/>
                  </a:cubicBezTo>
                  <a:cubicBezTo>
                    <a:pt x="359" y="119"/>
                    <a:pt x="359" y="119"/>
                    <a:pt x="359" y="119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292" y="155"/>
                    <a:pt x="280" y="152"/>
                    <a:pt x="269" y="152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198" y="152"/>
                    <a:pt x="188" y="155"/>
                    <a:pt x="177" y="158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16" y="197"/>
                    <a:pt x="108" y="203"/>
                    <a:pt x="101" y="212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17" y="233"/>
                    <a:pt x="17" y="233"/>
                    <a:pt x="17" y="23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68" y="274"/>
                    <a:pt x="64" y="287"/>
                    <a:pt x="62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63" y="359"/>
                    <a:pt x="63" y="359"/>
                    <a:pt x="63" y="359"/>
                  </a:cubicBezTo>
                  <a:cubicBezTo>
                    <a:pt x="65" y="371"/>
                    <a:pt x="68" y="379"/>
                    <a:pt x="72" y="391"/>
                  </a:cubicBezTo>
                  <a:cubicBezTo>
                    <a:pt x="17" y="421"/>
                    <a:pt x="17" y="421"/>
                    <a:pt x="17" y="421"/>
                  </a:cubicBezTo>
                  <a:cubicBezTo>
                    <a:pt x="47" y="472"/>
                    <a:pt x="47" y="472"/>
                    <a:pt x="47" y="472"/>
                  </a:cubicBezTo>
                  <a:cubicBezTo>
                    <a:pt x="101" y="442"/>
                    <a:pt x="101" y="442"/>
                    <a:pt x="101" y="442"/>
                  </a:cubicBezTo>
                  <a:cubicBezTo>
                    <a:pt x="109" y="451"/>
                    <a:pt x="116" y="457"/>
                    <a:pt x="125" y="466"/>
                  </a:cubicBezTo>
                  <a:cubicBezTo>
                    <a:pt x="93" y="519"/>
                    <a:pt x="93" y="519"/>
                    <a:pt x="93" y="519"/>
                  </a:cubicBezTo>
                  <a:cubicBezTo>
                    <a:pt x="145" y="549"/>
                    <a:pt x="145" y="549"/>
                    <a:pt x="145" y="549"/>
                  </a:cubicBezTo>
                  <a:cubicBezTo>
                    <a:pt x="176" y="496"/>
                    <a:pt x="176" y="496"/>
                    <a:pt x="176" y="496"/>
                  </a:cubicBezTo>
                  <a:cubicBezTo>
                    <a:pt x="187" y="499"/>
                    <a:pt x="199" y="502"/>
                    <a:pt x="210" y="505"/>
                  </a:cubicBezTo>
                  <a:cubicBezTo>
                    <a:pt x="210" y="568"/>
                    <a:pt x="210" y="568"/>
                    <a:pt x="210" y="568"/>
                  </a:cubicBezTo>
                  <a:cubicBezTo>
                    <a:pt x="270" y="568"/>
                    <a:pt x="270" y="568"/>
                    <a:pt x="270" y="568"/>
                  </a:cubicBezTo>
                  <a:cubicBezTo>
                    <a:pt x="270" y="505"/>
                    <a:pt x="270" y="505"/>
                    <a:pt x="270" y="505"/>
                  </a:cubicBezTo>
                  <a:cubicBezTo>
                    <a:pt x="280" y="502"/>
                    <a:pt x="291" y="499"/>
                    <a:pt x="301" y="496"/>
                  </a:cubicBezTo>
                  <a:cubicBezTo>
                    <a:pt x="333" y="549"/>
                    <a:pt x="333" y="549"/>
                    <a:pt x="333" y="549"/>
                  </a:cubicBezTo>
                  <a:cubicBezTo>
                    <a:pt x="385" y="519"/>
                    <a:pt x="385" y="519"/>
                    <a:pt x="385" y="519"/>
                  </a:cubicBezTo>
                  <a:cubicBezTo>
                    <a:pt x="354" y="466"/>
                    <a:pt x="354" y="466"/>
                    <a:pt x="354" y="466"/>
                  </a:cubicBezTo>
                  <a:cubicBezTo>
                    <a:pt x="362" y="457"/>
                    <a:pt x="370" y="451"/>
                    <a:pt x="377" y="442"/>
                  </a:cubicBezTo>
                  <a:cubicBezTo>
                    <a:pt x="431" y="472"/>
                    <a:pt x="431" y="472"/>
                    <a:pt x="431" y="472"/>
                  </a:cubicBezTo>
                  <a:cubicBezTo>
                    <a:pt x="462" y="421"/>
                    <a:pt x="462" y="421"/>
                    <a:pt x="462" y="421"/>
                  </a:cubicBezTo>
                  <a:cubicBezTo>
                    <a:pt x="407" y="391"/>
                    <a:pt x="407" y="391"/>
                    <a:pt x="407" y="391"/>
                  </a:cubicBezTo>
                  <a:cubicBezTo>
                    <a:pt x="411" y="379"/>
                    <a:pt x="415" y="368"/>
                    <a:pt x="416" y="359"/>
                  </a:cubicBezTo>
                  <a:cubicBezTo>
                    <a:pt x="443" y="359"/>
                    <a:pt x="443" y="359"/>
                    <a:pt x="443" y="359"/>
                  </a:cubicBezTo>
                  <a:cubicBezTo>
                    <a:pt x="444" y="362"/>
                    <a:pt x="444" y="362"/>
                    <a:pt x="444" y="362"/>
                  </a:cubicBezTo>
                  <a:cubicBezTo>
                    <a:pt x="449" y="359"/>
                    <a:pt x="449" y="359"/>
                    <a:pt x="449" y="359"/>
                  </a:cubicBezTo>
                  <a:cubicBezTo>
                    <a:pt x="479" y="359"/>
                    <a:pt x="479" y="359"/>
                    <a:pt x="479" y="359"/>
                  </a:cubicBezTo>
                  <a:cubicBezTo>
                    <a:pt x="479" y="354"/>
                    <a:pt x="479" y="354"/>
                    <a:pt x="479" y="354"/>
                  </a:cubicBezTo>
                  <a:cubicBezTo>
                    <a:pt x="482" y="358"/>
                    <a:pt x="485" y="361"/>
                    <a:pt x="489" y="364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500" y="406"/>
                    <a:pt x="500" y="406"/>
                    <a:pt x="500" y="406"/>
                  </a:cubicBezTo>
                  <a:cubicBezTo>
                    <a:pt x="516" y="379"/>
                    <a:pt x="516" y="379"/>
                    <a:pt x="516" y="379"/>
                  </a:cubicBezTo>
                  <a:cubicBezTo>
                    <a:pt x="523" y="382"/>
                    <a:pt x="531" y="385"/>
                    <a:pt x="539" y="385"/>
                  </a:cubicBezTo>
                  <a:cubicBezTo>
                    <a:pt x="539" y="415"/>
                    <a:pt x="539" y="415"/>
                    <a:pt x="539" y="415"/>
                  </a:cubicBezTo>
                  <a:cubicBezTo>
                    <a:pt x="569" y="415"/>
                    <a:pt x="569" y="415"/>
                    <a:pt x="569" y="415"/>
                  </a:cubicBezTo>
                  <a:cubicBezTo>
                    <a:pt x="569" y="385"/>
                    <a:pt x="569" y="385"/>
                    <a:pt x="569" y="385"/>
                  </a:cubicBezTo>
                  <a:cubicBezTo>
                    <a:pt x="577" y="385"/>
                    <a:pt x="585" y="382"/>
                    <a:pt x="592" y="379"/>
                  </a:cubicBezTo>
                  <a:cubicBezTo>
                    <a:pt x="608" y="406"/>
                    <a:pt x="608" y="406"/>
                    <a:pt x="608" y="406"/>
                  </a:cubicBezTo>
                  <a:cubicBezTo>
                    <a:pt x="634" y="391"/>
                    <a:pt x="634" y="391"/>
                    <a:pt x="634" y="391"/>
                  </a:cubicBezTo>
                  <a:cubicBezTo>
                    <a:pt x="618" y="364"/>
                    <a:pt x="618" y="364"/>
                    <a:pt x="618" y="364"/>
                  </a:cubicBezTo>
                  <a:cubicBezTo>
                    <a:pt x="625" y="358"/>
                    <a:pt x="631" y="353"/>
                    <a:pt x="636" y="347"/>
                  </a:cubicBezTo>
                  <a:cubicBezTo>
                    <a:pt x="663" y="362"/>
                    <a:pt x="663" y="362"/>
                    <a:pt x="663" y="362"/>
                  </a:cubicBezTo>
                  <a:cubicBezTo>
                    <a:pt x="678" y="334"/>
                    <a:pt x="678" y="334"/>
                    <a:pt x="678" y="334"/>
                  </a:cubicBezTo>
                  <a:cubicBezTo>
                    <a:pt x="651" y="319"/>
                    <a:pt x="651" y="319"/>
                    <a:pt x="651" y="319"/>
                  </a:cubicBezTo>
                  <a:cubicBezTo>
                    <a:pt x="654" y="313"/>
                    <a:pt x="656" y="304"/>
                    <a:pt x="658" y="295"/>
                  </a:cubicBezTo>
                  <a:cubicBezTo>
                    <a:pt x="688" y="295"/>
                    <a:pt x="688" y="295"/>
                    <a:pt x="688" y="295"/>
                  </a:cubicBezTo>
                  <a:cubicBezTo>
                    <a:pt x="688" y="265"/>
                    <a:pt x="688" y="265"/>
                    <a:pt x="688" y="265"/>
                  </a:cubicBezTo>
                  <a:cubicBezTo>
                    <a:pt x="658" y="265"/>
                    <a:pt x="658" y="265"/>
                    <a:pt x="658" y="265"/>
                  </a:cubicBezTo>
                  <a:cubicBezTo>
                    <a:pt x="656" y="259"/>
                    <a:pt x="654" y="251"/>
                    <a:pt x="651" y="242"/>
                  </a:cubicBezTo>
                  <a:cubicBezTo>
                    <a:pt x="678" y="227"/>
                    <a:pt x="678" y="227"/>
                    <a:pt x="678" y="227"/>
                  </a:cubicBezTo>
                  <a:cubicBezTo>
                    <a:pt x="663" y="200"/>
                    <a:pt x="663" y="200"/>
                    <a:pt x="663" y="200"/>
                  </a:cubicBezTo>
                  <a:cubicBezTo>
                    <a:pt x="636" y="218"/>
                    <a:pt x="636" y="218"/>
                    <a:pt x="636" y="218"/>
                  </a:cubicBezTo>
                  <a:cubicBezTo>
                    <a:pt x="631" y="212"/>
                    <a:pt x="625" y="206"/>
                    <a:pt x="618" y="200"/>
                  </a:cubicBezTo>
                  <a:cubicBezTo>
                    <a:pt x="634" y="173"/>
                    <a:pt x="634" y="173"/>
                    <a:pt x="634" y="173"/>
                  </a:cubicBezTo>
                  <a:cubicBezTo>
                    <a:pt x="608" y="158"/>
                    <a:pt x="608" y="158"/>
                    <a:pt x="608" y="158"/>
                  </a:cubicBezTo>
                  <a:cubicBezTo>
                    <a:pt x="592" y="185"/>
                    <a:pt x="592" y="185"/>
                    <a:pt x="592" y="185"/>
                  </a:cubicBezTo>
                  <a:cubicBezTo>
                    <a:pt x="585" y="182"/>
                    <a:pt x="577" y="179"/>
                    <a:pt x="569" y="179"/>
                  </a:cubicBezTo>
                  <a:cubicBezTo>
                    <a:pt x="569" y="146"/>
                    <a:pt x="569" y="146"/>
                    <a:pt x="569" y="146"/>
                  </a:cubicBezTo>
                  <a:cubicBezTo>
                    <a:pt x="539" y="146"/>
                    <a:pt x="539" y="146"/>
                    <a:pt x="539" y="146"/>
                  </a:cubicBezTo>
                  <a:cubicBezTo>
                    <a:pt x="539" y="156"/>
                    <a:pt x="539" y="156"/>
                    <a:pt x="539" y="156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32" y="137"/>
                    <a:pt x="535" y="128"/>
                    <a:pt x="537" y="119"/>
                  </a:cubicBezTo>
                  <a:cubicBezTo>
                    <a:pt x="569" y="119"/>
                    <a:pt x="569" y="119"/>
                    <a:pt x="569" y="119"/>
                  </a:cubicBezTo>
                  <a:cubicBezTo>
                    <a:pt x="569" y="90"/>
                    <a:pt x="569" y="90"/>
                    <a:pt x="569" y="90"/>
                  </a:cubicBezTo>
                  <a:cubicBezTo>
                    <a:pt x="537" y="90"/>
                    <a:pt x="537" y="90"/>
                    <a:pt x="537" y="90"/>
                  </a:cubicBezTo>
                  <a:cubicBezTo>
                    <a:pt x="535" y="81"/>
                    <a:pt x="532" y="68"/>
                    <a:pt x="527" y="62"/>
                  </a:cubicBezTo>
                  <a:cubicBezTo>
                    <a:pt x="549" y="38"/>
                    <a:pt x="549" y="38"/>
                    <a:pt x="549" y="38"/>
                  </a:cubicBezTo>
                  <a:cubicBezTo>
                    <a:pt x="528" y="18"/>
                    <a:pt x="528" y="18"/>
                    <a:pt x="528" y="18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498" y="35"/>
                    <a:pt x="488" y="33"/>
                    <a:pt x="479" y="3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49" y="0"/>
                    <a:pt x="449" y="0"/>
                    <a:pt x="449" y="0"/>
                  </a:cubicBezTo>
                  <a:close/>
                  <a:moveTo>
                    <a:pt x="455" y="60"/>
                  </a:moveTo>
                  <a:cubicBezTo>
                    <a:pt x="458" y="59"/>
                    <a:pt x="461" y="60"/>
                    <a:pt x="464" y="60"/>
                  </a:cubicBezTo>
                  <a:cubicBezTo>
                    <a:pt x="489" y="60"/>
                    <a:pt x="509" y="78"/>
                    <a:pt x="509" y="104"/>
                  </a:cubicBezTo>
                  <a:cubicBezTo>
                    <a:pt x="509" y="128"/>
                    <a:pt x="489" y="149"/>
                    <a:pt x="464" y="149"/>
                  </a:cubicBezTo>
                  <a:cubicBezTo>
                    <a:pt x="439" y="149"/>
                    <a:pt x="419" y="128"/>
                    <a:pt x="419" y="104"/>
                  </a:cubicBezTo>
                  <a:cubicBezTo>
                    <a:pt x="419" y="81"/>
                    <a:pt x="434" y="63"/>
                    <a:pt x="455" y="60"/>
                  </a:cubicBezTo>
                  <a:close/>
                  <a:moveTo>
                    <a:pt x="505" y="167"/>
                  </a:moveTo>
                  <a:cubicBezTo>
                    <a:pt x="522" y="183"/>
                    <a:pt x="522" y="183"/>
                    <a:pt x="522" y="183"/>
                  </a:cubicBezTo>
                  <a:cubicBezTo>
                    <a:pt x="520" y="184"/>
                    <a:pt x="518" y="184"/>
                    <a:pt x="516" y="185"/>
                  </a:cubicBezTo>
                  <a:lnTo>
                    <a:pt x="505" y="167"/>
                  </a:lnTo>
                  <a:close/>
                  <a:moveTo>
                    <a:pt x="539" y="177"/>
                  </a:moveTo>
                  <a:cubicBezTo>
                    <a:pt x="539" y="179"/>
                    <a:pt x="539" y="179"/>
                    <a:pt x="539" y="179"/>
                  </a:cubicBezTo>
                  <a:cubicBezTo>
                    <a:pt x="538" y="179"/>
                    <a:pt x="537" y="179"/>
                    <a:pt x="536" y="179"/>
                  </a:cubicBezTo>
                  <a:lnTo>
                    <a:pt x="539" y="177"/>
                  </a:lnTo>
                  <a:close/>
                  <a:moveTo>
                    <a:pt x="479" y="182"/>
                  </a:moveTo>
                  <a:cubicBezTo>
                    <a:pt x="489" y="200"/>
                    <a:pt x="489" y="200"/>
                    <a:pt x="489" y="200"/>
                  </a:cubicBezTo>
                  <a:cubicBezTo>
                    <a:pt x="486" y="203"/>
                    <a:pt x="482" y="206"/>
                    <a:pt x="479" y="209"/>
                  </a:cubicBezTo>
                  <a:cubicBezTo>
                    <a:pt x="476" y="212"/>
                    <a:pt x="474" y="215"/>
                    <a:pt x="472" y="218"/>
                  </a:cubicBezTo>
                  <a:cubicBezTo>
                    <a:pt x="459" y="209"/>
                    <a:pt x="459" y="209"/>
                    <a:pt x="459" y="209"/>
                  </a:cubicBezTo>
                  <a:cubicBezTo>
                    <a:pt x="479" y="209"/>
                    <a:pt x="479" y="209"/>
                    <a:pt x="479" y="209"/>
                  </a:cubicBezTo>
                  <a:cubicBezTo>
                    <a:pt x="479" y="182"/>
                    <a:pt x="479" y="182"/>
                    <a:pt x="479" y="182"/>
                  </a:cubicBezTo>
                  <a:close/>
                  <a:moveTo>
                    <a:pt x="554" y="205"/>
                  </a:moveTo>
                  <a:cubicBezTo>
                    <a:pt x="595" y="205"/>
                    <a:pt x="629" y="241"/>
                    <a:pt x="629" y="280"/>
                  </a:cubicBezTo>
                  <a:cubicBezTo>
                    <a:pt x="629" y="322"/>
                    <a:pt x="595" y="355"/>
                    <a:pt x="554" y="355"/>
                  </a:cubicBezTo>
                  <a:cubicBezTo>
                    <a:pt x="513" y="355"/>
                    <a:pt x="479" y="322"/>
                    <a:pt x="479" y="280"/>
                  </a:cubicBezTo>
                  <a:cubicBezTo>
                    <a:pt x="479" y="241"/>
                    <a:pt x="513" y="205"/>
                    <a:pt x="554" y="205"/>
                  </a:cubicBezTo>
                  <a:close/>
                  <a:moveTo>
                    <a:pt x="240" y="239"/>
                  </a:moveTo>
                  <a:cubicBezTo>
                    <a:pt x="289" y="239"/>
                    <a:pt x="330" y="278"/>
                    <a:pt x="330" y="329"/>
                  </a:cubicBezTo>
                  <a:cubicBezTo>
                    <a:pt x="330" y="377"/>
                    <a:pt x="289" y="419"/>
                    <a:pt x="240" y="419"/>
                  </a:cubicBezTo>
                  <a:cubicBezTo>
                    <a:pt x="190" y="419"/>
                    <a:pt x="150" y="377"/>
                    <a:pt x="150" y="329"/>
                  </a:cubicBezTo>
                  <a:cubicBezTo>
                    <a:pt x="150" y="278"/>
                    <a:pt x="190" y="239"/>
                    <a:pt x="240" y="239"/>
                  </a:cubicBezTo>
                  <a:close/>
                  <a:moveTo>
                    <a:pt x="451" y="239"/>
                  </a:moveTo>
                  <a:cubicBezTo>
                    <a:pt x="457" y="242"/>
                    <a:pt x="457" y="242"/>
                    <a:pt x="457" y="242"/>
                  </a:cubicBezTo>
                  <a:cubicBezTo>
                    <a:pt x="454" y="251"/>
                    <a:pt x="451" y="259"/>
                    <a:pt x="450" y="265"/>
                  </a:cubicBezTo>
                  <a:cubicBezTo>
                    <a:pt x="419" y="265"/>
                    <a:pt x="419" y="265"/>
                    <a:pt x="419" y="265"/>
                  </a:cubicBezTo>
                  <a:cubicBezTo>
                    <a:pt x="419" y="295"/>
                    <a:pt x="419" y="295"/>
                    <a:pt x="419" y="295"/>
                  </a:cubicBezTo>
                  <a:cubicBezTo>
                    <a:pt x="416" y="295"/>
                    <a:pt x="416" y="295"/>
                    <a:pt x="416" y="295"/>
                  </a:cubicBezTo>
                  <a:cubicBezTo>
                    <a:pt x="414" y="286"/>
                    <a:pt x="411" y="274"/>
                    <a:pt x="407" y="265"/>
                  </a:cubicBezTo>
                  <a:cubicBezTo>
                    <a:pt x="451" y="239"/>
                    <a:pt x="451" y="239"/>
                    <a:pt x="451" y="2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945575A-F947-44D5-9005-D327C842F5CF}"/>
              </a:ext>
            </a:extLst>
          </p:cNvPr>
          <p:cNvSpPr txBox="1"/>
          <p:nvPr/>
        </p:nvSpPr>
        <p:spPr>
          <a:xfrm>
            <a:off x="1636112" y="3954790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75567C-D38F-4B75-9619-9DB6647FD60B}"/>
              </a:ext>
            </a:extLst>
          </p:cNvPr>
          <p:cNvSpPr txBox="1"/>
          <p:nvPr/>
        </p:nvSpPr>
        <p:spPr>
          <a:xfrm>
            <a:off x="5455281" y="3927673"/>
            <a:ext cx="27115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55D25A7-2823-4A00-BCB4-24C2DFB58101}"/>
              </a:ext>
            </a:extLst>
          </p:cNvPr>
          <p:cNvSpPr/>
          <p:nvPr/>
        </p:nvSpPr>
        <p:spPr>
          <a:xfrm>
            <a:off x="4686439" y="3976261"/>
            <a:ext cx="479992" cy="47999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Freeform: Shape 10">
            <a:extLst>
              <a:ext uri="{FF2B5EF4-FFF2-40B4-BE49-F238E27FC236}">
                <a16:creationId xmlns:a16="http://schemas.microsoft.com/office/drawing/2014/main" id="{7FC91B5E-EF70-4453-93DC-9E574353444F}"/>
              </a:ext>
            </a:extLst>
          </p:cNvPr>
          <p:cNvSpPr>
            <a:spLocks/>
          </p:cNvSpPr>
          <p:nvPr/>
        </p:nvSpPr>
        <p:spPr bwMode="auto">
          <a:xfrm>
            <a:off x="4744314" y="4071254"/>
            <a:ext cx="337140" cy="287372"/>
          </a:xfrm>
          <a:custGeom>
            <a:avLst/>
            <a:gdLst/>
            <a:ahLst/>
            <a:cxnLst>
              <a:cxn ang="0">
                <a:pos x="36" y="111"/>
              </a:cxn>
              <a:cxn ang="0">
                <a:pos x="23" y="104"/>
              </a:cxn>
              <a:cxn ang="0">
                <a:pos x="22" y="104"/>
              </a:cxn>
              <a:cxn ang="0">
                <a:pos x="22" y="65"/>
              </a:cxn>
              <a:cxn ang="0">
                <a:pos x="55" y="32"/>
              </a:cxn>
              <a:cxn ang="0">
                <a:pos x="75" y="12"/>
              </a:cxn>
              <a:cxn ang="0">
                <a:pos x="111" y="16"/>
              </a:cxn>
              <a:cxn ang="0">
                <a:pos x="123" y="55"/>
              </a:cxn>
              <a:cxn ang="0">
                <a:pos x="76" y="104"/>
              </a:cxn>
              <a:cxn ang="0">
                <a:pos x="69" y="104"/>
              </a:cxn>
              <a:cxn ang="0">
                <a:pos x="69" y="97"/>
              </a:cxn>
              <a:cxn ang="0">
                <a:pos x="115" y="49"/>
              </a:cxn>
              <a:cxn ang="0">
                <a:pos x="104" y="23"/>
              </a:cxn>
              <a:cxn ang="0">
                <a:pos x="83" y="19"/>
              </a:cxn>
              <a:cxn ang="0">
                <a:pos x="62" y="40"/>
              </a:cxn>
              <a:cxn ang="0">
                <a:pos x="30" y="72"/>
              </a:cxn>
              <a:cxn ang="0">
                <a:pos x="30" y="97"/>
              </a:cxn>
              <a:cxn ang="0">
                <a:pos x="30" y="97"/>
              </a:cxn>
              <a:cxn ang="0">
                <a:pos x="43" y="96"/>
              </a:cxn>
              <a:cxn ang="0">
                <a:pos x="52" y="88"/>
              </a:cxn>
              <a:cxn ang="0">
                <a:pos x="88" y="51"/>
              </a:cxn>
              <a:cxn ang="0">
                <a:pos x="89" y="44"/>
              </a:cxn>
              <a:cxn ang="0">
                <a:pos x="81" y="48"/>
              </a:cxn>
              <a:cxn ang="0">
                <a:pos x="47" y="82"/>
              </a:cxn>
              <a:cxn ang="0">
                <a:pos x="39" y="82"/>
              </a:cxn>
              <a:cxn ang="0">
                <a:pos x="40" y="74"/>
              </a:cxn>
              <a:cxn ang="0">
                <a:pos x="73" y="41"/>
              </a:cxn>
              <a:cxn ang="0">
                <a:pos x="96" y="36"/>
              </a:cxn>
              <a:cxn ang="0">
                <a:pos x="96" y="58"/>
              </a:cxn>
              <a:cxn ang="0">
                <a:pos x="59" y="95"/>
              </a:cxn>
              <a:cxn ang="0">
                <a:pos x="50" y="104"/>
              </a:cxn>
              <a:cxn ang="0">
                <a:pos x="36" y="111"/>
              </a:cxn>
            </a:cxnLst>
            <a:rect l="0" t="0" r="r" b="b"/>
            <a:pathLst>
              <a:path w="130" h="111">
                <a:moveTo>
                  <a:pt x="36" y="111"/>
                </a:moveTo>
                <a:cubicBezTo>
                  <a:pt x="31" y="111"/>
                  <a:pt x="27" y="109"/>
                  <a:pt x="23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8" y="100"/>
                  <a:pt x="0" y="85"/>
                  <a:pt x="22" y="65"/>
                </a:cubicBezTo>
                <a:cubicBezTo>
                  <a:pt x="31" y="56"/>
                  <a:pt x="43" y="44"/>
                  <a:pt x="55" y="32"/>
                </a:cubicBezTo>
                <a:cubicBezTo>
                  <a:pt x="61" y="26"/>
                  <a:pt x="68" y="19"/>
                  <a:pt x="75" y="12"/>
                </a:cubicBezTo>
                <a:cubicBezTo>
                  <a:pt x="88" y="0"/>
                  <a:pt x="97" y="2"/>
                  <a:pt x="111" y="16"/>
                </a:cubicBezTo>
                <a:cubicBezTo>
                  <a:pt x="127" y="32"/>
                  <a:pt x="130" y="47"/>
                  <a:pt x="123" y="55"/>
                </a:cubicBezTo>
                <a:cubicBezTo>
                  <a:pt x="114" y="66"/>
                  <a:pt x="78" y="103"/>
                  <a:pt x="76" y="104"/>
                </a:cubicBezTo>
                <a:cubicBezTo>
                  <a:pt x="74" y="106"/>
                  <a:pt x="71" y="106"/>
                  <a:pt x="69" y="104"/>
                </a:cubicBezTo>
                <a:cubicBezTo>
                  <a:pt x="67" y="102"/>
                  <a:pt x="67" y="99"/>
                  <a:pt x="69" y="97"/>
                </a:cubicBezTo>
                <a:cubicBezTo>
                  <a:pt x="69" y="96"/>
                  <a:pt x="106" y="59"/>
                  <a:pt x="115" y="49"/>
                </a:cubicBezTo>
                <a:cubicBezTo>
                  <a:pt x="118" y="46"/>
                  <a:pt x="118" y="37"/>
                  <a:pt x="104" y="23"/>
                </a:cubicBezTo>
                <a:cubicBezTo>
                  <a:pt x="95" y="15"/>
                  <a:pt x="93" y="9"/>
                  <a:pt x="83" y="19"/>
                </a:cubicBezTo>
                <a:cubicBezTo>
                  <a:pt x="76" y="26"/>
                  <a:pt x="69" y="33"/>
                  <a:pt x="62" y="40"/>
                </a:cubicBezTo>
                <a:cubicBezTo>
                  <a:pt x="50" y="52"/>
                  <a:pt x="38" y="63"/>
                  <a:pt x="30" y="72"/>
                </a:cubicBezTo>
                <a:cubicBezTo>
                  <a:pt x="16" y="85"/>
                  <a:pt x="25" y="92"/>
                  <a:pt x="30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4" y="101"/>
                  <a:pt x="37" y="102"/>
                  <a:pt x="43" y="96"/>
                </a:cubicBezTo>
                <a:cubicBezTo>
                  <a:pt x="44" y="95"/>
                  <a:pt x="47" y="92"/>
                  <a:pt x="52" y="88"/>
                </a:cubicBezTo>
                <a:cubicBezTo>
                  <a:pt x="63" y="77"/>
                  <a:pt x="84" y="57"/>
                  <a:pt x="88" y="51"/>
                </a:cubicBezTo>
                <a:cubicBezTo>
                  <a:pt x="89" y="50"/>
                  <a:pt x="91" y="46"/>
                  <a:pt x="89" y="44"/>
                </a:cubicBezTo>
                <a:cubicBezTo>
                  <a:pt x="87" y="42"/>
                  <a:pt x="82" y="46"/>
                  <a:pt x="81" y="48"/>
                </a:cubicBezTo>
                <a:cubicBezTo>
                  <a:pt x="66" y="63"/>
                  <a:pt x="47" y="82"/>
                  <a:pt x="47" y="82"/>
                </a:cubicBezTo>
                <a:cubicBezTo>
                  <a:pt x="45" y="84"/>
                  <a:pt x="41" y="84"/>
                  <a:pt x="39" y="82"/>
                </a:cubicBezTo>
                <a:cubicBezTo>
                  <a:pt x="37" y="80"/>
                  <a:pt x="37" y="76"/>
                  <a:pt x="40" y="74"/>
                </a:cubicBezTo>
                <a:cubicBezTo>
                  <a:pt x="40" y="74"/>
                  <a:pt x="59" y="56"/>
                  <a:pt x="73" y="41"/>
                </a:cubicBezTo>
                <a:cubicBezTo>
                  <a:pt x="82" y="31"/>
                  <a:pt x="91" y="32"/>
                  <a:pt x="96" y="36"/>
                </a:cubicBezTo>
                <a:cubicBezTo>
                  <a:pt x="102" y="42"/>
                  <a:pt x="101" y="52"/>
                  <a:pt x="96" y="58"/>
                </a:cubicBezTo>
                <a:cubicBezTo>
                  <a:pt x="92" y="63"/>
                  <a:pt x="75" y="79"/>
                  <a:pt x="59" y="95"/>
                </a:cubicBezTo>
                <a:cubicBezTo>
                  <a:pt x="55" y="99"/>
                  <a:pt x="52" y="102"/>
                  <a:pt x="50" y="104"/>
                </a:cubicBezTo>
                <a:cubicBezTo>
                  <a:pt x="45" y="108"/>
                  <a:pt x="41" y="111"/>
                  <a:pt x="36" y="1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0737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25F77C8F-9598-46E9-846F-39F8E8BCFA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0" y="0"/>
            <a:ext cx="6111433" cy="52197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0E9AC6-8416-4D52-A7BA-22DBE9CA4B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3054244" y="0"/>
            <a:ext cx="6111433" cy="5219700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CB73E30-9BB9-4431-B374-886CE1A56888}"/>
              </a:ext>
            </a:extLst>
          </p:cNvPr>
          <p:cNvSpPr/>
          <p:nvPr/>
        </p:nvSpPr>
        <p:spPr>
          <a:xfrm>
            <a:off x="1645078" y="102839"/>
            <a:ext cx="5636872" cy="50140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9AEFD0-F3E5-4CA2-9773-B1A28B688C6D}"/>
              </a:ext>
            </a:extLst>
          </p:cNvPr>
          <p:cNvSpPr txBox="1"/>
          <p:nvPr/>
        </p:nvSpPr>
        <p:spPr>
          <a:xfrm>
            <a:off x="2384706" y="2862828"/>
            <a:ext cx="41576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/>
              <a:t>This power point is made by mike.everything in this template is all original. This power point is made by mike.  </a:t>
            </a:r>
            <a:endParaRPr lang="zh-CN" altLang="en-US" sz="1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29CEDA-5047-4182-866C-B2AF5C82FC0C}"/>
              </a:ext>
            </a:extLst>
          </p:cNvPr>
          <p:cNvSpPr txBox="1"/>
          <p:nvPr/>
        </p:nvSpPr>
        <p:spPr>
          <a:xfrm>
            <a:off x="2075289" y="2207963"/>
            <a:ext cx="5077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 端 产 品 发 布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 P T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 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8A5232-CDCB-48CE-8176-58B328ACC81B}"/>
              </a:ext>
            </a:extLst>
          </p:cNvPr>
          <p:cNvSpPr txBox="1"/>
          <p:nvPr/>
        </p:nvSpPr>
        <p:spPr>
          <a:xfrm>
            <a:off x="3175157" y="1098113"/>
            <a:ext cx="26989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Bodoni MT Black" panose="02070A03080606020203" pitchFamily="18" charset="0"/>
                <a:ea typeface="Adobe Gothic Std B" panose="020B0800000000000000" pitchFamily="34" charset="-128"/>
              </a:rPr>
              <a:t>2019</a:t>
            </a:r>
            <a:endParaRPr lang="zh-CN" altLang="en-US" sz="6000" dirty="0">
              <a:latin typeface="Bodoni MT Black" panose="02070A03080606020203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C900079-08C7-4C9A-A0D2-DF7E44AA7F17}"/>
              </a:ext>
            </a:extLst>
          </p:cNvPr>
          <p:cNvSpPr/>
          <p:nvPr/>
        </p:nvSpPr>
        <p:spPr>
          <a:xfrm>
            <a:off x="1645078" y="4178316"/>
            <a:ext cx="5636872" cy="15061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2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D2C9C93-8A51-45EA-8984-69EAD53EE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0" y="0"/>
            <a:ext cx="6111433" cy="5219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0C95B49-CC35-410C-99F5-2945B8131F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3054244" y="0"/>
            <a:ext cx="6111433" cy="52197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DF8DAB37-229B-4B82-BA86-62F4DE1E6B7F}"/>
              </a:ext>
            </a:extLst>
          </p:cNvPr>
          <p:cNvSpPr/>
          <p:nvPr/>
        </p:nvSpPr>
        <p:spPr>
          <a:xfrm>
            <a:off x="1645078" y="102839"/>
            <a:ext cx="5636872" cy="50140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174F9F4-9671-4704-8867-B4AEEFF2BB6D}"/>
              </a:ext>
            </a:extLst>
          </p:cNvPr>
          <p:cNvSpPr/>
          <p:nvPr/>
        </p:nvSpPr>
        <p:spPr>
          <a:xfrm>
            <a:off x="1645078" y="4072527"/>
            <a:ext cx="5636872" cy="15061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211266-722D-4F02-AE62-5EEE97D53D6C}"/>
              </a:ext>
            </a:extLst>
          </p:cNvPr>
          <p:cNvSpPr txBox="1"/>
          <p:nvPr/>
        </p:nvSpPr>
        <p:spPr>
          <a:xfrm>
            <a:off x="3316016" y="1589099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9B72D77-7C8C-4CD4-92AA-8D6A2D01A725}"/>
              </a:ext>
            </a:extLst>
          </p:cNvPr>
          <p:cNvSpPr/>
          <p:nvPr/>
        </p:nvSpPr>
        <p:spPr>
          <a:xfrm>
            <a:off x="2944528" y="2322475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E600A8A-6696-4642-8507-1BB2344D07D2}"/>
              </a:ext>
            </a:extLst>
          </p:cNvPr>
          <p:cNvSpPr txBox="1">
            <a:spLocks/>
          </p:cNvSpPr>
          <p:nvPr/>
        </p:nvSpPr>
        <p:spPr>
          <a:xfrm>
            <a:off x="1434938" y="266792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08C4D9-E40D-4D1B-8C0B-140478DFA918}"/>
              </a:ext>
            </a:extLst>
          </p:cNvPr>
          <p:cNvSpPr txBox="1"/>
          <p:nvPr/>
        </p:nvSpPr>
        <p:spPr>
          <a:xfrm>
            <a:off x="7236558" y="4336701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D2112C-4E12-44CA-82D3-792898946B97}"/>
              </a:ext>
            </a:extLst>
          </p:cNvPr>
          <p:cNvSpPr txBox="1"/>
          <p:nvPr/>
        </p:nvSpPr>
        <p:spPr>
          <a:xfrm>
            <a:off x="4015314" y="4292683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01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21010F-E1BD-4260-9468-BE8523221222}"/>
              </a:ext>
            </a:extLst>
          </p:cNvPr>
          <p:cNvCxnSpPr/>
          <p:nvPr/>
        </p:nvCxnSpPr>
        <p:spPr>
          <a:xfrm>
            <a:off x="1656653" y="4024466"/>
            <a:ext cx="5591480" cy="0"/>
          </a:xfrm>
          <a:prstGeom prst="line">
            <a:avLst/>
          </a:prstGeom>
          <a:ln>
            <a:solidFill>
              <a:srgbClr val="C3C3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88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B9DF239-A8D9-48EB-BC4B-D1BE122D4E69}"/>
              </a:ext>
            </a:extLst>
          </p:cNvPr>
          <p:cNvSpPr txBox="1"/>
          <p:nvPr/>
        </p:nvSpPr>
        <p:spPr>
          <a:xfrm>
            <a:off x="3611301" y="11838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AD0CFBC-C34E-4B10-BDCE-8164AA664BDB}"/>
              </a:ext>
            </a:extLst>
          </p:cNvPr>
          <p:cNvSpPr/>
          <p:nvPr/>
        </p:nvSpPr>
        <p:spPr>
          <a:xfrm>
            <a:off x="4211590" y="118381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0E3A987-3CE1-4B42-9F46-C8C374C84661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425BBB1-A927-44AD-88AC-9595227D557B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ound Same Side Corner Rectangle 21">
            <a:extLst>
              <a:ext uri="{FF2B5EF4-FFF2-40B4-BE49-F238E27FC236}">
                <a16:creationId xmlns:a16="http://schemas.microsoft.com/office/drawing/2014/main" id="{9A017B23-8B3A-4AA4-8421-F7A1C65842FA}"/>
              </a:ext>
            </a:extLst>
          </p:cNvPr>
          <p:cNvSpPr/>
          <p:nvPr/>
        </p:nvSpPr>
        <p:spPr>
          <a:xfrm rot="5400000">
            <a:off x="2527767" y="-817317"/>
            <a:ext cx="1912426" cy="69679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3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sp>
        <p:nvSpPr>
          <p:cNvPr id="9" name="Round Same Side Corner Rectangle 7">
            <a:extLst>
              <a:ext uri="{FF2B5EF4-FFF2-40B4-BE49-F238E27FC236}">
                <a16:creationId xmlns:a16="http://schemas.microsoft.com/office/drawing/2014/main" id="{729E8468-F7CF-46A2-B678-705F5CF93E05}"/>
              </a:ext>
            </a:extLst>
          </p:cNvPr>
          <p:cNvSpPr/>
          <p:nvPr/>
        </p:nvSpPr>
        <p:spPr>
          <a:xfrm rot="5400000">
            <a:off x="2630393" y="-690636"/>
            <a:ext cx="1601364" cy="671459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 dirty="0">
              <a:latin typeface="Calibri Light"/>
            </a:endParaRPr>
          </a:p>
        </p:txBody>
      </p:sp>
      <p:grpSp>
        <p:nvGrpSpPr>
          <p:cNvPr id="10" name="Group 31">
            <a:extLst>
              <a:ext uri="{FF2B5EF4-FFF2-40B4-BE49-F238E27FC236}">
                <a16:creationId xmlns:a16="http://schemas.microsoft.com/office/drawing/2014/main" id="{A1C434AD-DBF2-4853-AAB0-B711AD867A5D}"/>
              </a:ext>
            </a:extLst>
          </p:cNvPr>
          <p:cNvGrpSpPr/>
          <p:nvPr/>
        </p:nvGrpSpPr>
        <p:grpSpPr>
          <a:xfrm>
            <a:off x="351176" y="2666662"/>
            <a:ext cx="450991" cy="460282"/>
            <a:chOff x="3051175" y="1077913"/>
            <a:chExt cx="3222626" cy="3221037"/>
          </a:xfrm>
          <a:solidFill>
            <a:schemeClr val="bg1"/>
          </a:solidFill>
        </p:grpSpPr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BCD2BE2C-B5B1-4A1C-B917-6D24D1F841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1175" y="1077913"/>
              <a:ext cx="1009650" cy="3221037"/>
            </a:xfrm>
            <a:custGeom>
              <a:avLst/>
              <a:gdLst>
                <a:gd name="T0" fmla="*/ 214 w 268"/>
                <a:gd name="T1" fmla="*/ 161 h 856"/>
                <a:gd name="T2" fmla="*/ 214 w 268"/>
                <a:gd name="T3" fmla="*/ 80 h 856"/>
                <a:gd name="T4" fmla="*/ 134 w 268"/>
                <a:gd name="T5" fmla="*/ 0 h 856"/>
                <a:gd name="T6" fmla="*/ 54 w 268"/>
                <a:gd name="T7" fmla="*/ 80 h 856"/>
                <a:gd name="T8" fmla="*/ 54 w 268"/>
                <a:gd name="T9" fmla="*/ 161 h 856"/>
                <a:gd name="T10" fmla="*/ 0 w 268"/>
                <a:gd name="T11" fmla="*/ 268 h 856"/>
                <a:gd name="T12" fmla="*/ 54 w 268"/>
                <a:gd name="T13" fmla="*/ 374 h 856"/>
                <a:gd name="T14" fmla="*/ 54 w 268"/>
                <a:gd name="T15" fmla="*/ 776 h 856"/>
                <a:gd name="T16" fmla="*/ 134 w 268"/>
                <a:gd name="T17" fmla="*/ 856 h 856"/>
                <a:gd name="T18" fmla="*/ 214 w 268"/>
                <a:gd name="T19" fmla="*/ 776 h 856"/>
                <a:gd name="T20" fmla="*/ 214 w 268"/>
                <a:gd name="T21" fmla="*/ 374 h 856"/>
                <a:gd name="T22" fmla="*/ 268 w 268"/>
                <a:gd name="T23" fmla="*/ 268 h 856"/>
                <a:gd name="T24" fmla="*/ 214 w 268"/>
                <a:gd name="T25" fmla="*/ 161 h 856"/>
                <a:gd name="T26" fmla="*/ 107 w 268"/>
                <a:gd name="T27" fmla="*/ 80 h 856"/>
                <a:gd name="T28" fmla="*/ 134 w 268"/>
                <a:gd name="T29" fmla="*/ 54 h 856"/>
                <a:gd name="T30" fmla="*/ 161 w 268"/>
                <a:gd name="T31" fmla="*/ 80 h 856"/>
                <a:gd name="T32" fmla="*/ 161 w 268"/>
                <a:gd name="T33" fmla="*/ 136 h 856"/>
                <a:gd name="T34" fmla="*/ 134 w 268"/>
                <a:gd name="T35" fmla="*/ 134 h 856"/>
                <a:gd name="T36" fmla="*/ 107 w 268"/>
                <a:gd name="T37" fmla="*/ 136 h 856"/>
                <a:gd name="T38" fmla="*/ 107 w 268"/>
                <a:gd name="T39" fmla="*/ 80 h 856"/>
                <a:gd name="T40" fmla="*/ 161 w 268"/>
                <a:gd name="T41" fmla="*/ 776 h 856"/>
                <a:gd name="T42" fmla="*/ 134 w 268"/>
                <a:gd name="T43" fmla="*/ 803 h 856"/>
                <a:gd name="T44" fmla="*/ 107 w 268"/>
                <a:gd name="T45" fmla="*/ 776 h 856"/>
                <a:gd name="T46" fmla="*/ 107 w 268"/>
                <a:gd name="T47" fmla="*/ 399 h 856"/>
                <a:gd name="T48" fmla="*/ 134 w 268"/>
                <a:gd name="T49" fmla="*/ 401 h 856"/>
                <a:gd name="T50" fmla="*/ 161 w 268"/>
                <a:gd name="T51" fmla="*/ 399 h 856"/>
                <a:gd name="T52" fmla="*/ 161 w 268"/>
                <a:gd name="T53" fmla="*/ 776 h 856"/>
                <a:gd name="T54" fmla="*/ 210 w 268"/>
                <a:gd name="T55" fmla="*/ 290 h 856"/>
                <a:gd name="T56" fmla="*/ 209 w 268"/>
                <a:gd name="T57" fmla="*/ 294 h 856"/>
                <a:gd name="T58" fmla="*/ 199 w 268"/>
                <a:gd name="T59" fmla="*/ 314 h 856"/>
                <a:gd name="T60" fmla="*/ 199 w 268"/>
                <a:gd name="T61" fmla="*/ 314 h 856"/>
                <a:gd name="T62" fmla="*/ 182 w 268"/>
                <a:gd name="T63" fmla="*/ 331 h 856"/>
                <a:gd name="T64" fmla="*/ 182 w 268"/>
                <a:gd name="T65" fmla="*/ 331 h 856"/>
                <a:gd name="T66" fmla="*/ 161 w 268"/>
                <a:gd name="T67" fmla="*/ 343 h 856"/>
                <a:gd name="T68" fmla="*/ 134 w 268"/>
                <a:gd name="T69" fmla="*/ 348 h 856"/>
                <a:gd name="T70" fmla="*/ 107 w 268"/>
                <a:gd name="T71" fmla="*/ 343 h 856"/>
                <a:gd name="T72" fmla="*/ 86 w 268"/>
                <a:gd name="T73" fmla="*/ 331 h 856"/>
                <a:gd name="T74" fmla="*/ 85 w 268"/>
                <a:gd name="T75" fmla="*/ 331 h 856"/>
                <a:gd name="T76" fmla="*/ 69 w 268"/>
                <a:gd name="T77" fmla="*/ 314 h 856"/>
                <a:gd name="T78" fmla="*/ 69 w 268"/>
                <a:gd name="T79" fmla="*/ 314 h 856"/>
                <a:gd name="T80" fmla="*/ 58 w 268"/>
                <a:gd name="T81" fmla="*/ 294 h 856"/>
                <a:gd name="T82" fmla="*/ 57 w 268"/>
                <a:gd name="T83" fmla="*/ 290 h 856"/>
                <a:gd name="T84" fmla="*/ 54 w 268"/>
                <a:gd name="T85" fmla="*/ 268 h 856"/>
                <a:gd name="T86" fmla="*/ 57 w 268"/>
                <a:gd name="T87" fmla="*/ 245 h 856"/>
                <a:gd name="T88" fmla="*/ 58 w 268"/>
                <a:gd name="T89" fmla="*/ 241 h 856"/>
                <a:gd name="T90" fmla="*/ 69 w 268"/>
                <a:gd name="T91" fmla="*/ 221 h 856"/>
                <a:gd name="T92" fmla="*/ 69 w 268"/>
                <a:gd name="T93" fmla="*/ 221 h 856"/>
                <a:gd name="T94" fmla="*/ 85 w 268"/>
                <a:gd name="T95" fmla="*/ 204 h 856"/>
                <a:gd name="T96" fmla="*/ 86 w 268"/>
                <a:gd name="T97" fmla="*/ 204 h 856"/>
                <a:gd name="T98" fmla="*/ 107 w 268"/>
                <a:gd name="T99" fmla="*/ 192 h 856"/>
                <a:gd name="T100" fmla="*/ 134 w 268"/>
                <a:gd name="T101" fmla="*/ 187 h 856"/>
                <a:gd name="T102" fmla="*/ 161 w 268"/>
                <a:gd name="T103" fmla="*/ 192 h 856"/>
                <a:gd name="T104" fmla="*/ 182 w 268"/>
                <a:gd name="T105" fmla="*/ 204 h 856"/>
                <a:gd name="T106" fmla="*/ 182 w 268"/>
                <a:gd name="T107" fmla="*/ 204 h 856"/>
                <a:gd name="T108" fmla="*/ 199 w 268"/>
                <a:gd name="T109" fmla="*/ 221 h 856"/>
                <a:gd name="T110" fmla="*/ 199 w 268"/>
                <a:gd name="T111" fmla="*/ 221 h 856"/>
                <a:gd name="T112" fmla="*/ 209 w 268"/>
                <a:gd name="T113" fmla="*/ 241 h 856"/>
                <a:gd name="T114" fmla="*/ 210 w 268"/>
                <a:gd name="T115" fmla="*/ 245 h 856"/>
                <a:gd name="T116" fmla="*/ 214 w 268"/>
                <a:gd name="T117" fmla="*/ 268 h 856"/>
                <a:gd name="T118" fmla="*/ 210 w 268"/>
                <a:gd name="T119" fmla="*/ 29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856">
                  <a:moveTo>
                    <a:pt x="214" y="161"/>
                  </a:moveTo>
                  <a:cubicBezTo>
                    <a:pt x="214" y="80"/>
                    <a:pt x="214" y="80"/>
                    <a:pt x="214" y="80"/>
                  </a:cubicBezTo>
                  <a:cubicBezTo>
                    <a:pt x="214" y="36"/>
                    <a:pt x="178" y="0"/>
                    <a:pt x="134" y="0"/>
                  </a:cubicBezTo>
                  <a:cubicBezTo>
                    <a:pt x="89" y="0"/>
                    <a:pt x="54" y="36"/>
                    <a:pt x="54" y="8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21" y="186"/>
                    <a:pt x="0" y="224"/>
                    <a:pt x="0" y="268"/>
                  </a:cubicBezTo>
                  <a:cubicBezTo>
                    <a:pt x="0" y="311"/>
                    <a:pt x="21" y="349"/>
                    <a:pt x="54" y="374"/>
                  </a:cubicBezTo>
                  <a:cubicBezTo>
                    <a:pt x="54" y="776"/>
                    <a:pt x="54" y="776"/>
                    <a:pt x="54" y="776"/>
                  </a:cubicBezTo>
                  <a:cubicBezTo>
                    <a:pt x="54" y="820"/>
                    <a:pt x="89" y="856"/>
                    <a:pt x="134" y="856"/>
                  </a:cubicBezTo>
                  <a:cubicBezTo>
                    <a:pt x="178" y="856"/>
                    <a:pt x="214" y="820"/>
                    <a:pt x="214" y="776"/>
                  </a:cubicBezTo>
                  <a:cubicBezTo>
                    <a:pt x="214" y="374"/>
                    <a:pt x="214" y="374"/>
                    <a:pt x="214" y="374"/>
                  </a:cubicBezTo>
                  <a:cubicBezTo>
                    <a:pt x="246" y="349"/>
                    <a:pt x="268" y="311"/>
                    <a:pt x="268" y="268"/>
                  </a:cubicBezTo>
                  <a:cubicBezTo>
                    <a:pt x="268" y="224"/>
                    <a:pt x="246" y="186"/>
                    <a:pt x="214" y="161"/>
                  </a:cubicBezTo>
                  <a:close/>
                  <a:moveTo>
                    <a:pt x="107" y="80"/>
                  </a:moveTo>
                  <a:cubicBezTo>
                    <a:pt x="107" y="65"/>
                    <a:pt x="119" y="54"/>
                    <a:pt x="134" y="54"/>
                  </a:cubicBezTo>
                  <a:cubicBezTo>
                    <a:pt x="149" y="54"/>
                    <a:pt x="161" y="65"/>
                    <a:pt x="161" y="80"/>
                  </a:cubicBezTo>
                  <a:cubicBezTo>
                    <a:pt x="161" y="136"/>
                    <a:pt x="161" y="136"/>
                    <a:pt x="161" y="136"/>
                  </a:cubicBezTo>
                  <a:cubicBezTo>
                    <a:pt x="152" y="135"/>
                    <a:pt x="143" y="134"/>
                    <a:pt x="134" y="134"/>
                  </a:cubicBezTo>
                  <a:cubicBezTo>
                    <a:pt x="125" y="134"/>
                    <a:pt x="116" y="135"/>
                    <a:pt x="107" y="136"/>
                  </a:cubicBezTo>
                  <a:lnTo>
                    <a:pt x="107" y="80"/>
                  </a:lnTo>
                  <a:close/>
                  <a:moveTo>
                    <a:pt x="161" y="776"/>
                  </a:moveTo>
                  <a:cubicBezTo>
                    <a:pt x="161" y="791"/>
                    <a:pt x="149" y="803"/>
                    <a:pt x="134" y="803"/>
                  </a:cubicBezTo>
                  <a:cubicBezTo>
                    <a:pt x="119" y="803"/>
                    <a:pt x="107" y="791"/>
                    <a:pt x="107" y="776"/>
                  </a:cubicBezTo>
                  <a:cubicBezTo>
                    <a:pt x="107" y="399"/>
                    <a:pt x="107" y="399"/>
                    <a:pt x="107" y="399"/>
                  </a:cubicBezTo>
                  <a:cubicBezTo>
                    <a:pt x="116" y="400"/>
                    <a:pt x="125" y="401"/>
                    <a:pt x="134" y="401"/>
                  </a:cubicBezTo>
                  <a:cubicBezTo>
                    <a:pt x="143" y="401"/>
                    <a:pt x="152" y="400"/>
                    <a:pt x="161" y="399"/>
                  </a:cubicBezTo>
                  <a:lnTo>
                    <a:pt x="161" y="776"/>
                  </a:lnTo>
                  <a:close/>
                  <a:moveTo>
                    <a:pt x="210" y="290"/>
                  </a:moveTo>
                  <a:cubicBezTo>
                    <a:pt x="210" y="291"/>
                    <a:pt x="210" y="293"/>
                    <a:pt x="209" y="294"/>
                  </a:cubicBezTo>
                  <a:cubicBezTo>
                    <a:pt x="207" y="301"/>
                    <a:pt x="203" y="308"/>
                    <a:pt x="199" y="314"/>
                  </a:cubicBezTo>
                  <a:cubicBezTo>
                    <a:pt x="199" y="314"/>
                    <a:pt x="199" y="314"/>
                    <a:pt x="199" y="314"/>
                  </a:cubicBezTo>
                  <a:cubicBezTo>
                    <a:pt x="194" y="321"/>
                    <a:pt x="188" y="326"/>
                    <a:pt x="182" y="331"/>
                  </a:cubicBezTo>
                  <a:cubicBezTo>
                    <a:pt x="182" y="331"/>
                    <a:pt x="182" y="331"/>
                    <a:pt x="182" y="331"/>
                  </a:cubicBezTo>
                  <a:cubicBezTo>
                    <a:pt x="175" y="336"/>
                    <a:pt x="168" y="340"/>
                    <a:pt x="161" y="343"/>
                  </a:cubicBezTo>
                  <a:cubicBezTo>
                    <a:pt x="152" y="346"/>
                    <a:pt x="143" y="348"/>
                    <a:pt x="134" y="348"/>
                  </a:cubicBezTo>
                  <a:cubicBezTo>
                    <a:pt x="124" y="348"/>
                    <a:pt x="115" y="346"/>
                    <a:pt x="107" y="343"/>
                  </a:cubicBezTo>
                  <a:cubicBezTo>
                    <a:pt x="99" y="340"/>
                    <a:pt x="92" y="336"/>
                    <a:pt x="86" y="331"/>
                  </a:cubicBezTo>
                  <a:cubicBezTo>
                    <a:pt x="86" y="331"/>
                    <a:pt x="85" y="331"/>
                    <a:pt x="85" y="331"/>
                  </a:cubicBezTo>
                  <a:cubicBezTo>
                    <a:pt x="79" y="326"/>
                    <a:pt x="74" y="321"/>
                    <a:pt x="69" y="314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4" y="308"/>
                    <a:pt x="61" y="301"/>
                    <a:pt x="58" y="294"/>
                  </a:cubicBezTo>
                  <a:cubicBezTo>
                    <a:pt x="58" y="293"/>
                    <a:pt x="58" y="291"/>
                    <a:pt x="57" y="290"/>
                  </a:cubicBezTo>
                  <a:cubicBezTo>
                    <a:pt x="55" y="283"/>
                    <a:pt x="54" y="275"/>
                    <a:pt x="54" y="268"/>
                  </a:cubicBezTo>
                  <a:cubicBezTo>
                    <a:pt x="54" y="260"/>
                    <a:pt x="55" y="252"/>
                    <a:pt x="57" y="245"/>
                  </a:cubicBezTo>
                  <a:cubicBezTo>
                    <a:pt x="58" y="244"/>
                    <a:pt x="58" y="242"/>
                    <a:pt x="58" y="241"/>
                  </a:cubicBezTo>
                  <a:cubicBezTo>
                    <a:pt x="61" y="234"/>
                    <a:pt x="64" y="227"/>
                    <a:pt x="69" y="221"/>
                  </a:cubicBezTo>
                  <a:cubicBezTo>
                    <a:pt x="69" y="221"/>
                    <a:pt x="69" y="221"/>
                    <a:pt x="69" y="221"/>
                  </a:cubicBezTo>
                  <a:cubicBezTo>
                    <a:pt x="74" y="214"/>
                    <a:pt x="79" y="209"/>
                    <a:pt x="85" y="204"/>
                  </a:cubicBezTo>
                  <a:cubicBezTo>
                    <a:pt x="85" y="204"/>
                    <a:pt x="86" y="204"/>
                    <a:pt x="86" y="204"/>
                  </a:cubicBezTo>
                  <a:cubicBezTo>
                    <a:pt x="92" y="199"/>
                    <a:pt x="99" y="195"/>
                    <a:pt x="107" y="192"/>
                  </a:cubicBezTo>
                  <a:cubicBezTo>
                    <a:pt x="115" y="189"/>
                    <a:pt x="124" y="187"/>
                    <a:pt x="134" y="187"/>
                  </a:cubicBezTo>
                  <a:cubicBezTo>
                    <a:pt x="143" y="187"/>
                    <a:pt x="152" y="189"/>
                    <a:pt x="161" y="192"/>
                  </a:cubicBezTo>
                  <a:cubicBezTo>
                    <a:pt x="168" y="195"/>
                    <a:pt x="175" y="199"/>
                    <a:pt x="182" y="204"/>
                  </a:cubicBezTo>
                  <a:cubicBezTo>
                    <a:pt x="182" y="204"/>
                    <a:pt x="182" y="204"/>
                    <a:pt x="182" y="204"/>
                  </a:cubicBezTo>
                  <a:cubicBezTo>
                    <a:pt x="188" y="209"/>
                    <a:pt x="194" y="214"/>
                    <a:pt x="199" y="221"/>
                  </a:cubicBezTo>
                  <a:cubicBezTo>
                    <a:pt x="199" y="221"/>
                    <a:pt x="199" y="221"/>
                    <a:pt x="199" y="221"/>
                  </a:cubicBezTo>
                  <a:cubicBezTo>
                    <a:pt x="203" y="227"/>
                    <a:pt x="207" y="234"/>
                    <a:pt x="209" y="241"/>
                  </a:cubicBezTo>
                  <a:cubicBezTo>
                    <a:pt x="210" y="242"/>
                    <a:pt x="210" y="244"/>
                    <a:pt x="210" y="245"/>
                  </a:cubicBezTo>
                  <a:cubicBezTo>
                    <a:pt x="213" y="252"/>
                    <a:pt x="214" y="260"/>
                    <a:pt x="214" y="268"/>
                  </a:cubicBezTo>
                  <a:cubicBezTo>
                    <a:pt x="214" y="275"/>
                    <a:pt x="213" y="283"/>
                    <a:pt x="210" y="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0C72EA2-C3FD-4721-BEEB-4DABD6A33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8913" y="1077913"/>
              <a:ext cx="1004888" cy="3221037"/>
            </a:xfrm>
            <a:custGeom>
              <a:avLst/>
              <a:gdLst>
                <a:gd name="T0" fmla="*/ 214 w 267"/>
                <a:gd name="T1" fmla="*/ 161 h 856"/>
                <a:gd name="T2" fmla="*/ 214 w 267"/>
                <a:gd name="T3" fmla="*/ 80 h 856"/>
                <a:gd name="T4" fmla="*/ 133 w 267"/>
                <a:gd name="T5" fmla="*/ 0 h 856"/>
                <a:gd name="T6" fmla="*/ 53 w 267"/>
                <a:gd name="T7" fmla="*/ 80 h 856"/>
                <a:gd name="T8" fmla="*/ 53 w 267"/>
                <a:gd name="T9" fmla="*/ 161 h 856"/>
                <a:gd name="T10" fmla="*/ 0 w 267"/>
                <a:gd name="T11" fmla="*/ 268 h 856"/>
                <a:gd name="T12" fmla="*/ 53 w 267"/>
                <a:gd name="T13" fmla="*/ 374 h 856"/>
                <a:gd name="T14" fmla="*/ 53 w 267"/>
                <a:gd name="T15" fmla="*/ 776 h 856"/>
                <a:gd name="T16" fmla="*/ 133 w 267"/>
                <a:gd name="T17" fmla="*/ 856 h 856"/>
                <a:gd name="T18" fmla="*/ 214 w 267"/>
                <a:gd name="T19" fmla="*/ 776 h 856"/>
                <a:gd name="T20" fmla="*/ 214 w 267"/>
                <a:gd name="T21" fmla="*/ 374 h 856"/>
                <a:gd name="T22" fmla="*/ 267 w 267"/>
                <a:gd name="T23" fmla="*/ 268 h 856"/>
                <a:gd name="T24" fmla="*/ 214 w 267"/>
                <a:gd name="T25" fmla="*/ 161 h 856"/>
                <a:gd name="T26" fmla="*/ 107 w 267"/>
                <a:gd name="T27" fmla="*/ 80 h 856"/>
                <a:gd name="T28" fmla="*/ 133 w 267"/>
                <a:gd name="T29" fmla="*/ 54 h 856"/>
                <a:gd name="T30" fmla="*/ 160 w 267"/>
                <a:gd name="T31" fmla="*/ 80 h 856"/>
                <a:gd name="T32" fmla="*/ 160 w 267"/>
                <a:gd name="T33" fmla="*/ 136 h 856"/>
                <a:gd name="T34" fmla="*/ 133 w 267"/>
                <a:gd name="T35" fmla="*/ 134 h 856"/>
                <a:gd name="T36" fmla="*/ 107 w 267"/>
                <a:gd name="T37" fmla="*/ 136 h 856"/>
                <a:gd name="T38" fmla="*/ 107 w 267"/>
                <a:gd name="T39" fmla="*/ 80 h 856"/>
                <a:gd name="T40" fmla="*/ 160 w 267"/>
                <a:gd name="T41" fmla="*/ 776 h 856"/>
                <a:gd name="T42" fmla="*/ 133 w 267"/>
                <a:gd name="T43" fmla="*/ 803 h 856"/>
                <a:gd name="T44" fmla="*/ 107 w 267"/>
                <a:gd name="T45" fmla="*/ 776 h 856"/>
                <a:gd name="T46" fmla="*/ 107 w 267"/>
                <a:gd name="T47" fmla="*/ 399 h 856"/>
                <a:gd name="T48" fmla="*/ 133 w 267"/>
                <a:gd name="T49" fmla="*/ 401 h 856"/>
                <a:gd name="T50" fmla="*/ 160 w 267"/>
                <a:gd name="T51" fmla="*/ 399 h 856"/>
                <a:gd name="T52" fmla="*/ 160 w 267"/>
                <a:gd name="T53" fmla="*/ 776 h 856"/>
                <a:gd name="T54" fmla="*/ 210 w 267"/>
                <a:gd name="T55" fmla="*/ 290 h 856"/>
                <a:gd name="T56" fmla="*/ 209 w 267"/>
                <a:gd name="T57" fmla="*/ 294 h 856"/>
                <a:gd name="T58" fmla="*/ 198 w 267"/>
                <a:gd name="T59" fmla="*/ 314 h 856"/>
                <a:gd name="T60" fmla="*/ 198 w 267"/>
                <a:gd name="T61" fmla="*/ 314 h 856"/>
                <a:gd name="T62" fmla="*/ 182 w 267"/>
                <a:gd name="T63" fmla="*/ 331 h 856"/>
                <a:gd name="T64" fmla="*/ 181 w 267"/>
                <a:gd name="T65" fmla="*/ 331 h 856"/>
                <a:gd name="T66" fmla="*/ 160 w 267"/>
                <a:gd name="T67" fmla="*/ 343 h 856"/>
                <a:gd name="T68" fmla="*/ 133 w 267"/>
                <a:gd name="T69" fmla="*/ 348 h 856"/>
                <a:gd name="T70" fmla="*/ 107 w 267"/>
                <a:gd name="T71" fmla="*/ 343 h 856"/>
                <a:gd name="T72" fmla="*/ 85 w 267"/>
                <a:gd name="T73" fmla="*/ 331 h 856"/>
                <a:gd name="T74" fmla="*/ 85 w 267"/>
                <a:gd name="T75" fmla="*/ 331 h 856"/>
                <a:gd name="T76" fmla="*/ 68 w 267"/>
                <a:gd name="T77" fmla="*/ 314 h 856"/>
                <a:gd name="T78" fmla="*/ 68 w 267"/>
                <a:gd name="T79" fmla="*/ 314 h 856"/>
                <a:gd name="T80" fmla="*/ 58 w 267"/>
                <a:gd name="T81" fmla="*/ 294 h 856"/>
                <a:gd name="T82" fmla="*/ 57 w 267"/>
                <a:gd name="T83" fmla="*/ 290 h 856"/>
                <a:gd name="T84" fmla="*/ 53 w 267"/>
                <a:gd name="T85" fmla="*/ 268 h 856"/>
                <a:gd name="T86" fmla="*/ 57 w 267"/>
                <a:gd name="T87" fmla="*/ 245 h 856"/>
                <a:gd name="T88" fmla="*/ 58 w 267"/>
                <a:gd name="T89" fmla="*/ 241 h 856"/>
                <a:gd name="T90" fmla="*/ 68 w 267"/>
                <a:gd name="T91" fmla="*/ 221 h 856"/>
                <a:gd name="T92" fmla="*/ 68 w 267"/>
                <a:gd name="T93" fmla="*/ 221 h 856"/>
                <a:gd name="T94" fmla="*/ 85 w 267"/>
                <a:gd name="T95" fmla="*/ 204 h 856"/>
                <a:gd name="T96" fmla="*/ 85 w 267"/>
                <a:gd name="T97" fmla="*/ 204 h 856"/>
                <a:gd name="T98" fmla="*/ 107 w 267"/>
                <a:gd name="T99" fmla="*/ 192 h 856"/>
                <a:gd name="T100" fmla="*/ 133 w 267"/>
                <a:gd name="T101" fmla="*/ 187 h 856"/>
                <a:gd name="T102" fmla="*/ 160 w 267"/>
                <a:gd name="T103" fmla="*/ 192 h 856"/>
                <a:gd name="T104" fmla="*/ 181 w 267"/>
                <a:gd name="T105" fmla="*/ 204 h 856"/>
                <a:gd name="T106" fmla="*/ 182 w 267"/>
                <a:gd name="T107" fmla="*/ 204 h 856"/>
                <a:gd name="T108" fmla="*/ 198 w 267"/>
                <a:gd name="T109" fmla="*/ 221 h 856"/>
                <a:gd name="T110" fmla="*/ 198 w 267"/>
                <a:gd name="T111" fmla="*/ 221 h 856"/>
                <a:gd name="T112" fmla="*/ 209 w 267"/>
                <a:gd name="T113" fmla="*/ 241 h 856"/>
                <a:gd name="T114" fmla="*/ 210 w 267"/>
                <a:gd name="T115" fmla="*/ 245 h 856"/>
                <a:gd name="T116" fmla="*/ 214 w 267"/>
                <a:gd name="T117" fmla="*/ 268 h 856"/>
                <a:gd name="T118" fmla="*/ 210 w 267"/>
                <a:gd name="T119" fmla="*/ 29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7" h="856">
                  <a:moveTo>
                    <a:pt x="214" y="161"/>
                  </a:moveTo>
                  <a:cubicBezTo>
                    <a:pt x="214" y="80"/>
                    <a:pt x="214" y="80"/>
                    <a:pt x="214" y="80"/>
                  </a:cubicBezTo>
                  <a:cubicBezTo>
                    <a:pt x="214" y="36"/>
                    <a:pt x="178" y="0"/>
                    <a:pt x="133" y="0"/>
                  </a:cubicBezTo>
                  <a:cubicBezTo>
                    <a:pt x="89" y="0"/>
                    <a:pt x="53" y="36"/>
                    <a:pt x="53" y="80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21" y="186"/>
                    <a:pt x="0" y="224"/>
                    <a:pt x="0" y="268"/>
                  </a:cubicBezTo>
                  <a:cubicBezTo>
                    <a:pt x="0" y="311"/>
                    <a:pt x="21" y="349"/>
                    <a:pt x="53" y="374"/>
                  </a:cubicBezTo>
                  <a:cubicBezTo>
                    <a:pt x="53" y="776"/>
                    <a:pt x="53" y="776"/>
                    <a:pt x="53" y="776"/>
                  </a:cubicBezTo>
                  <a:cubicBezTo>
                    <a:pt x="53" y="820"/>
                    <a:pt x="89" y="856"/>
                    <a:pt x="133" y="856"/>
                  </a:cubicBezTo>
                  <a:cubicBezTo>
                    <a:pt x="178" y="856"/>
                    <a:pt x="214" y="820"/>
                    <a:pt x="214" y="776"/>
                  </a:cubicBezTo>
                  <a:cubicBezTo>
                    <a:pt x="214" y="374"/>
                    <a:pt x="214" y="374"/>
                    <a:pt x="214" y="374"/>
                  </a:cubicBezTo>
                  <a:cubicBezTo>
                    <a:pt x="246" y="349"/>
                    <a:pt x="267" y="311"/>
                    <a:pt x="267" y="268"/>
                  </a:cubicBezTo>
                  <a:cubicBezTo>
                    <a:pt x="267" y="224"/>
                    <a:pt x="246" y="186"/>
                    <a:pt x="214" y="161"/>
                  </a:cubicBezTo>
                  <a:close/>
                  <a:moveTo>
                    <a:pt x="107" y="80"/>
                  </a:moveTo>
                  <a:cubicBezTo>
                    <a:pt x="107" y="65"/>
                    <a:pt x="118" y="54"/>
                    <a:pt x="133" y="54"/>
                  </a:cubicBezTo>
                  <a:cubicBezTo>
                    <a:pt x="148" y="54"/>
                    <a:pt x="160" y="65"/>
                    <a:pt x="160" y="80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51" y="135"/>
                    <a:pt x="142" y="134"/>
                    <a:pt x="133" y="134"/>
                  </a:cubicBezTo>
                  <a:cubicBezTo>
                    <a:pt x="124" y="134"/>
                    <a:pt x="115" y="135"/>
                    <a:pt x="107" y="136"/>
                  </a:cubicBezTo>
                  <a:lnTo>
                    <a:pt x="107" y="80"/>
                  </a:lnTo>
                  <a:close/>
                  <a:moveTo>
                    <a:pt x="160" y="776"/>
                  </a:moveTo>
                  <a:cubicBezTo>
                    <a:pt x="160" y="791"/>
                    <a:pt x="148" y="803"/>
                    <a:pt x="133" y="803"/>
                  </a:cubicBezTo>
                  <a:cubicBezTo>
                    <a:pt x="118" y="803"/>
                    <a:pt x="107" y="791"/>
                    <a:pt x="107" y="776"/>
                  </a:cubicBezTo>
                  <a:cubicBezTo>
                    <a:pt x="107" y="399"/>
                    <a:pt x="107" y="399"/>
                    <a:pt x="107" y="399"/>
                  </a:cubicBezTo>
                  <a:cubicBezTo>
                    <a:pt x="115" y="400"/>
                    <a:pt x="124" y="401"/>
                    <a:pt x="133" y="401"/>
                  </a:cubicBezTo>
                  <a:cubicBezTo>
                    <a:pt x="142" y="401"/>
                    <a:pt x="151" y="400"/>
                    <a:pt x="160" y="399"/>
                  </a:cubicBezTo>
                  <a:lnTo>
                    <a:pt x="160" y="776"/>
                  </a:lnTo>
                  <a:close/>
                  <a:moveTo>
                    <a:pt x="210" y="290"/>
                  </a:moveTo>
                  <a:cubicBezTo>
                    <a:pt x="209" y="291"/>
                    <a:pt x="209" y="293"/>
                    <a:pt x="209" y="294"/>
                  </a:cubicBezTo>
                  <a:cubicBezTo>
                    <a:pt x="206" y="301"/>
                    <a:pt x="203" y="308"/>
                    <a:pt x="198" y="314"/>
                  </a:cubicBezTo>
                  <a:cubicBezTo>
                    <a:pt x="198" y="314"/>
                    <a:pt x="198" y="314"/>
                    <a:pt x="198" y="314"/>
                  </a:cubicBezTo>
                  <a:cubicBezTo>
                    <a:pt x="193" y="321"/>
                    <a:pt x="188" y="326"/>
                    <a:pt x="182" y="331"/>
                  </a:cubicBezTo>
                  <a:cubicBezTo>
                    <a:pt x="182" y="331"/>
                    <a:pt x="181" y="331"/>
                    <a:pt x="181" y="331"/>
                  </a:cubicBezTo>
                  <a:cubicBezTo>
                    <a:pt x="175" y="336"/>
                    <a:pt x="168" y="340"/>
                    <a:pt x="160" y="343"/>
                  </a:cubicBezTo>
                  <a:cubicBezTo>
                    <a:pt x="152" y="346"/>
                    <a:pt x="143" y="348"/>
                    <a:pt x="133" y="348"/>
                  </a:cubicBezTo>
                  <a:cubicBezTo>
                    <a:pt x="124" y="348"/>
                    <a:pt x="115" y="346"/>
                    <a:pt x="107" y="343"/>
                  </a:cubicBezTo>
                  <a:cubicBezTo>
                    <a:pt x="99" y="340"/>
                    <a:pt x="92" y="336"/>
                    <a:pt x="85" y="331"/>
                  </a:cubicBezTo>
                  <a:cubicBezTo>
                    <a:pt x="85" y="331"/>
                    <a:pt x="85" y="331"/>
                    <a:pt x="85" y="331"/>
                  </a:cubicBezTo>
                  <a:cubicBezTo>
                    <a:pt x="79" y="326"/>
                    <a:pt x="73" y="321"/>
                    <a:pt x="68" y="314"/>
                  </a:cubicBezTo>
                  <a:cubicBezTo>
                    <a:pt x="68" y="314"/>
                    <a:pt x="68" y="314"/>
                    <a:pt x="68" y="314"/>
                  </a:cubicBezTo>
                  <a:cubicBezTo>
                    <a:pt x="64" y="308"/>
                    <a:pt x="60" y="301"/>
                    <a:pt x="58" y="294"/>
                  </a:cubicBezTo>
                  <a:cubicBezTo>
                    <a:pt x="57" y="293"/>
                    <a:pt x="57" y="291"/>
                    <a:pt x="57" y="290"/>
                  </a:cubicBezTo>
                  <a:cubicBezTo>
                    <a:pt x="54" y="283"/>
                    <a:pt x="53" y="275"/>
                    <a:pt x="53" y="268"/>
                  </a:cubicBezTo>
                  <a:cubicBezTo>
                    <a:pt x="53" y="260"/>
                    <a:pt x="54" y="252"/>
                    <a:pt x="57" y="245"/>
                  </a:cubicBezTo>
                  <a:cubicBezTo>
                    <a:pt x="57" y="244"/>
                    <a:pt x="57" y="242"/>
                    <a:pt x="58" y="241"/>
                  </a:cubicBezTo>
                  <a:cubicBezTo>
                    <a:pt x="60" y="234"/>
                    <a:pt x="64" y="227"/>
                    <a:pt x="68" y="221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73" y="214"/>
                    <a:pt x="79" y="209"/>
                    <a:pt x="85" y="204"/>
                  </a:cubicBezTo>
                  <a:cubicBezTo>
                    <a:pt x="85" y="204"/>
                    <a:pt x="85" y="204"/>
                    <a:pt x="85" y="204"/>
                  </a:cubicBezTo>
                  <a:cubicBezTo>
                    <a:pt x="92" y="199"/>
                    <a:pt x="99" y="195"/>
                    <a:pt x="107" y="192"/>
                  </a:cubicBezTo>
                  <a:cubicBezTo>
                    <a:pt x="115" y="189"/>
                    <a:pt x="124" y="187"/>
                    <a:pt x="133" y="187"/>
                  </a:cubicBezTo>
                  <a:cubicBezTo>
                    <a:pt x="143" y="187"/>
                    <a:pt x="152" y="189"/>
                    <a:pt x="160" y="192"/>
                  </a:cubicBezTo>
                  <a:cubicBezTo>
                    <a:pt x="168" y="195"/>
                    <a:pt x="175" y="199"/>
                    <a:pt x="181" y="204"/>
                  </a:cubicBezTo>
                  <a:cubicBezTo>
                    <a:pt x="181" y="204"/>
                    <a:pt x="182" y="204"/>
                    <a:pt x="182" y="204"/>
                  </a:cubicBezTo>
                  <a:cubicBezTo>
                    <a:pt x="188" y="209"/>
                    <a:pt x="193" y="214"/>
                    <a:pt x="198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203" y="227"/>
                    <a:pt x="206" y="234"/>
                    <a:pt x="209" y="241"/>
                  </a:cubicBezTo>
                  <a:cubicBezTo>
                    <a:pt x="209" y="242"/>
                    <a:pt x="209" y="244"/>
                    <a:pt x="210" y="245"/>
                  </a:cubicBezTo>
                  <a:cubicBezTo>
                    <a:pt x="212" y="252"/>
                    <a:pt x="214" y="260"/>
                    <a:pt x="214" y="268"/>
                  </a:cubicBezTo>
                  <a:cubicBezTo>
                    <a:pt x="214" y="275"/>
                    <a:pt x="212" y="283"/>
                    <a:pt x="210" y="2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2450AC8-77A7-4578-ACC1-9364FF8FB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7663" y="1077913"/>
              <a:ext cx="1009650" cy="3221037"/>
            </a:xfrm>
            <a:custGeom>
              <a:avLst/>
              <a:gdLst>
                <a:gd name="T0" fmla="*/ 214 w 268"/>
                <a:gd name="T1" fmla="*/ 482 h 856"/>
                <a:gd name="T2" fmla="*/ 214 w 268"/>
                <a:gd name="T3" fmla="*/ 80 h 856"/>
                <a:gd name="T4" fmla="*/ 134 w 268"/>
                <a:gd name="T5" fmla="*/ 0 h 856"/>
                <a:gd name="T6" fmla="*/ 54 w 268"/>
                <a:gd name="T7" fmla="*/ 80 h 856"/>
                <a:gd name="T8" fmla="*/ 54 w 268"/>
                <a:gd name="T9" fmla="*/ 482 h 856"/>
                <a:gd name="T10" fmla="*/ 0 w 268"/>
                <a:gd name="T11" fmla="*/ 589 h 856"/>
                <a:gd name="T12" fmla="*/ 54 w 268"/>
                <a:gd name="T13" fmla="*/ 695 h 856"/>
                <a:gd name="T14" fmla="*/ 54 w 268"/>
                <a:gd name="T15" fmla="*/ 776 h 856"/>
                <a:gd name="T16" fmla="*/ 134 w 268"/>
                <a:gd name="T17" fmla="*/ 856 h 856"/>
                <a:gd name="T18" fmla="*/ 214 w 268"/>
                <a:gd name="T19" fmla="*/ 776 h 856"/>
                <a:gd name="T20" fmla="*/ 214 w 268"/>
                <a:gd name="T21" fmla="*/ 695 h 856"/>
                <a:gd name="T22" fmla="*/ 268 w 268"/>
                <a:gd name="T23" fmla="*/ 589 h 856"/>
                <a:gd name="T24" fmla="*/ 214 w 268"/>
                <a:gd name="T25" fmla="*/ 482 h 856"/>
                <a:gd name="T26" fmla="*/ 107 w 268"/>
                <a:gd name="T27" fmla="*/ 80 h 856"/>
                <a:gd name="T28" fmla="*/ 134 w 268"/>
                <a:gd name="T29" fmla="*/ 54 h 856"/>
                <a:gd name="T30" fmla="*/ 161 w 268"/>
                <a:gd name="T31" fmla="*/ 80 h 856"/>
                <a:gd name="T32" fmla="*/ 161 w 268"/>
                <a:gd name="T33" fmla="*/ 457 h 856"/>
                <a:gd name="T34" fmla="*/ 134 w 268"/>
                <a:gd name="T35" fmla="*/ 455 h 856"/>
                <a:gd name="T36" fmla="*/ 107 w 268"/>
                <a:gd name="T37" fmla="*/ 457 h 856"/>
                <a:gd name="T38" fmla="*/ 107 w 268"/>
                <a:gd name="T39" fmla="*/ 80 h 856"/>
                <a:gd name="T40" fmla="*/ 161 w 268"/>
                <a:gd name="T41" fmla="*/ 776 h 856"/>
                <a:gd name="T42" fmla="*/ 134 w 268"/>
                <a:gd name="T43" fmla="*/ 803 h 856"/>
                <a:gd name="T44" fmla="*/ 107 w 268"/>
                <a:gd name="T45" fmla="*/ 776 h 856"/>
                <a:gd name="T46" fmla="*/ 107 w 268"/>
                <a:gd name="T47" fmla="*/ 720 h 856"/>
                <a:gd name="T48" fmla="*/ 134 w 268"/>
                <a:gd name="T49" fmla="*/ 722 h 856"/>
                <a:gd name="T50" fmla="*/ 161 w 268"/>
                <a:gd name="T51" fmla="*/ 720 h 856"/>
                <a:gd name="T52" fmla="*/ 161 w 268"/>
                <a:gd name="T53" fmla="*/ 776 h 856"/>
                <a:gd name="T54" fmla="*/ 211 w 268"/>
                <a:gd name="T55" fmla="*/ 611 h 856"/>
                <a:gd name="T56" fmla="*/ 209 w 268"/>
                <a:gd name="T57" fmla="*/ 615 h 856"/>
                <a:gd name="T58" fmla="*/ 199 w 268"/>
                <a:gd name="T59" fmla="*/ 635 h 856"/>
                <a:gd name="T60" fmla="*/ 199 w 268"/>
                <a:gd name="T61" fmla="*/ 635 h 856"/>
                <a:gd name="T62" fmla="*/ 182 w 268"/>
                <a:gd name="T63" fmla="*/ 652 h 856"/>
                <a:gd name="T64" fmla="*/ 182 w 268"/>
                <a:gd name="T65" fmla="*/ 652 h 856"/>
                <a:gd name="T66" fmla="*/ 161 w 268"/>
                <a:gd name="T67" fmla="*/ 664 h 856"/>
                <a:gd name="T68" fmla="*/ 134 w 268"/>
                <a:gd name="T69" fmla="*/ 669 h 856"/>
                <a:gd name="T70" fmla="*/ 107 w 268"/>
                <a:gd name="T71" fmla="*/ 664 h 856"/>
                <a:gd name="T72" fmla="*/ 86 w 268"/>
                <a:gd name="T73" fmla="*/ 652 h 856"/>
                <a:gd name="T74" fmla="*/ 86 w 268"/>
                <a:gd name="T75" fmla="*/ 652 h 856"/>
                <a:gd name="T76" fmla="*/ 69 w 268"/>
                <a:gd name="T77" fmla="*/ 635 h 856"/>
                <a:gd name="T78" fmla="*/ 69 w 268"/>
                <a:gd name="T79" fmla="*/ 635 h 856"/>
                <a:gd name="T80" fmla="*/ 59 w 268"/>
                <a:gd name="T81" fmla="*/ 615 h 856"/>
                <a:gd name="T82" fmla="*/ 57 w 268"/>
                <a:gd name="T83" fmla="*/ 611 h 856"/>
                <a:gd name="T84" fmla="*/ 54 w 268"/>
                <a:gd name="T85" fmla="*/ 589 h 856"/>
                <a:gd name="T86" fmla="*/ 57 w 268"/>
                <a:gd name="T87" fmla="*/ 566 h 856"/>
                <a:gd name="T88" fmla="*/ 59 w 268"/>
                <a:gd name="T89" fmla="*/ 562 h 856"/>
                <a:gd name="T90" fmla="*/ 69 w 268"/>
                <a:gd name="T91" fmla="*/ 542 h 856"/>
                <a:gd name="T92" fmla="*/ 69 w 268"/>
                <a:gd name="T93" fmla="*/ 542 h 856"/>
                <a:gd name="T94" fmla="*/ 86 w 268"/>
                <a:gd name="T95" fmla="*/ 525 h 856"/>
                <a:gd name="T96" fmla="*/ 86 w 268"/>
                <a:gd name="T97" fmla="*/ 525 h 856"/>
                <a:gd name="T98" fmla="*/ 107 w 268"/>
                <a:gd name="T99" fmla="*/ 513 h 856"/>
                <a:gd name="T100" fmla="*/ 134 w 268"/>
                <a:gd name="T101" fmla="*/ 508 h 856"/>
                <a:gd name="T102" fmla="*/ 161 w 268"/>
                <a:gd name="T103" fmla="*/ 513 h 856"/>
                <a:gd name="T104" fmla="*/ 182 w 268"/>
                <a:gd name="T105" fmla="*/ 525 h 856"/>
                <a:gd name="T106" fmla="*/ 182 w 268"/>
                <a:gd name="T107" fmla="*/ 525 h 856"/>
                <a:gd name="T108" fmla="*/ 199 w 268"/>
                <a:gd name="T109" fmla="*/ 542 h 856"/>
                <a:gd name="T110" fmla="*/ 199 w 268"/>
                <a:gd name="T111" fmla="*/ 542 h 856"/>
                <a:gd name="T112" fmla="*/ 209 w 268"/>
                <a:gd name="T113" fmla="*/ 562 h 856"/>
                <a:gd name="T114" fmla="*/ 211 w 268"/>
                <a:gd name="T115" fmla="*/ 566 h 856"/>
                <a:gd name="T116" fmla="*/ 214 w 268"/>
                <a:gd name="T117" fmla="*/ 589 h 856"/>
                <a:gd name="T118" fmla="*/ 211 w 268"/>
                <a:gd name="T119" fmla="*/ 611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856">
                  <a:moveTo>
                    <a:pt x="214" y="482"/>
                  </a:moveTo>
                  <a:cubicBezTo>
                    <a:pt x="214" y="80"/>
                    <a:pt x="214" y="80"/>
                    <a:pt x="214" y="80"/>
                  </a:cubicBezTo>
                  <a:cubicBezTo>
                    <a:pt x="214" y="36"/>
                    <a:pt x="178" y="0"/>
                    <a:pt x="134" y="0"/>
                  </a:cubicBezTo>
                  <a:cubicBezTo>
                    <a:pt x="90" y="0"/>
                    <a:pt x="54" y="36"/>
                    <a:pt x="54" y="80"/>
                  </a:cubicBezTo>
                  <a:cubicBezTo>
                    <a:pt x="54" y="482"/>
                    <a:pt x="54" y="482"/>
                    <a:pt x="54" y="482"/>
                  </a:cubicBezTo>
                  <a:cubicBezTo>
                    <a:pt x="21" y="507"/>
                    <a:pt x="0" y="545"/>
                    <a:pt x="0" y="589"/>
                  </a:cubicBezTo>
                  <a:cubicBezTo>
                    <a:pt x="0" y="632"/>
                    <a:pt x="21" y="670"/>
                    <a:pt x="54" y="695"/>
                  </a:cubicBezTo>
                  <a:cubicBezTo>
                    <a:pt x="54" y="776"/>
                    <a:pt x="54" y="776"/>
                    <a:pt x="54" y="776"/>
                  </a:cubicBezTo>
                  <a:cubicBezTo>
                    <a:pt x="54" y="820"/>
                    <a:pt x="90" y="856"/>
                    <a:pt x="134" y="856"/>
                  </a:cubicBezTo>
                  <a:cubicBezTo>
                    <a:pt x="178" y="856"/>
                    <a:pt x="214" y="820"/>
                    <a:pt x="214" y="776"/>
                  </a:cubicBezTo>
                  <a:cubicBezTo>
                    <a:pt x="214" y="695"/>
                    <a:pt x="214" y="695"/>
                    <a:pt x="214" y="695"/>
                  </a:cubicBezTo>
                  <a:cubicBezTo>
                    <a:pt x="247" y="670"/>
                    <a:pt x="268" y="632"/>
                    <a:pt x="268" y="589"/>
                  </a:cubicBezTo>
                  <a:cubicBezTo>
                    <a:pt x="268" y="545"/>
                    <a:pt x="247" y="507"/>
                    <a:pt x="214" y="482"/>
                  </a:cubicBezTo>
                  <a:close/>
                  <a:moveTo>
                    <a:pt x="107" y="80"/>
                  </a:moveTo>
                  <a:cubicBezTo>
                    <a:pt x="107" y="65"/>
                    <a:pt x="119" y="54"/>
                    <a:pt x="134" y="54"/>
                  </a:cubicBezTo>
                  <a:cubicBezTo>
                    <a:pt x="149" y="54"/>
                    <a:pt x="161" y="65"/>
                    <a:pt x="161" y="80"/>
                  </a:cubicBezTo>
                  <a:cubicBezTo>
                    <a:pt x="161" y="457"/>
                    <a:pt x="161" y="457"/>
                    <a:pt x="161" y="457"/>
                  </a:cubicBezTo>
                  <a:cubicBezTo>
                    <a:pt x="152" y="456"/>
                    <a:pt x="143" y="455"/>
                    <a:pt x="134" y="455"/>
                  </a:cubicBezTo>
                  <a:cubicBezTo>
                    <a:pt x="125" y="455"/>
                    <a:pt x="116" y="456"/>
                    <a:pt x="107" y="457"/>
                  </a:cubicBezTo>
                  <a:lnTo>
                    <a:pt x="107" y="80"/>
                  </a:lnTo>
                  <a:close/>
                  <a:moveTo>
                    <a:pt x="161" y="776"/>
                  </a:moveTo>
                  <a:cubicBezTo>
                    <a:pt x="161" y="791"/>
                    <a:pt x="149" y="803"/>
                    <a:pt x="134" y="803"/>
                  </a:cubicBezTo>
                  <a:cubicBezTo>
                    <a:pt x="119" y="803"/>
                    <a:pt x="107" y="791"/>
                    <a:pt x="107" y="776"/>
                  </a:cubicBezTo>
                  <a:cubicBezTo>
                    <a:pt x="107" y="720"/>
                    <a:pt x="107" y="720"/>
                    <a:pt x="107" y="720"/>
                  </a:cubicBezTo>
                  <a:cubicBezTo>
                    <a:pt x="116" y="721"/>
                    <a:pt x="125" y="722"/>
                    <a:pt x="134" y="722"/>
                  </a:cubicBezTo>
                  <a:cubicBezTo>
                    <a:pt x="143" y="722"/>
                    <a:pt x="152" y="721"/>
                    <a:pt x="161" y="720"/>
                  </a:cubicBezTo>
                  <a:lnTo>
                    <a:pt x="161" y="776"/>
                  </a:lnTo>
                  <a:close/>
                  <a:moveTo>
                    <a:pt x="211" y="611"/>
                  </a:moveTo>
                  <a:cubicBezTo>
                    <a:pt x="210" y="612"/>
                    <a:pt x="210" y="614"/>
                    <a:pt x="209" y="615"/>
                  </a:cubicBezTo>
                  <a:cubicBezTo>
                    <a:pt x="207" y="622"/>
                    <a:pt x="204" y="629"/>
                    <a:pt x="199" y="635"/>
                  </a:cubicBezTo>
                  <a:cubicBezTo>
                    <a:pt x="199" y="635"/>
                    <a:pt x="199" y="635"/>
                    <a:pt x="199" y="635"/>
                  </a:cubicBezTo>
                  <a:cubicBezTo>
                    <a:pt x="194" y="642"/>
                    <a:pt x="189" y="647"/>
                    <a:pt x="182" y="652"/>
                  </a:cubicBezTo>
                  <a:cubicBezTo>
                    <a:pt x="182" y="652"/>
                    <a:pt x="182" y="652"/>
                    <a:pt x="182" y="652"/>
                  </a:cubicBezTo>
                  <a:cubicBezTo>
                    <a:pt x="176" y="657"/>
                    <a:pt x="168" y="661"/>
                    <a:pt x="161" y="664"/>
                  </a:cubicBezTo>
                  <a:cubicBezTo>
                    <a:pt x="152" y="667"/>
                    <a:pt x="143" y="669"/>
                    <a:pt x="134" y="669"/>
                  </a:cubicBezTo>
                  <a:cubicBezTo>
                    <a:pt x="125" y="669"/>
                    <a:pt x="116" y="667"/>
                    <a:pt x="107" y="664"/>
                  </a:cubicBezTo>
                  <a:cubicBezTo>
                    <a:pt x="100" y="661"/>
                    <a:pt x="92" y="657"/>
                    <a:pt x="86" y="652"/>
                  </a:cubicBezTo>
                  <a:cubicBezTo>
                    <a:pt x="86" y="652"/>
                    <a:pt x="86" y="652"/>
                    <a:pt x="86" y="652"/>
                  </a:cubicBezTo>
                  <a:cubicBezTo>
                    <a:pt x="79" y="647"/>
                    <a:pt x="74" y="642"/>
                    <a:pt x="69" y="635"/>
                  </a:cubicBezTo>
                  <a:cubicBezTo>
                    <a:pt x="69" y="635"/>
                    <a:pt x="69" y="635"/>
                    <a:pt x="69" y="635"/>
                  </a:cubicBezTo>
                  <a:cubicBezTo>
                    <a:pt x="64" y="629"/>
                    <a:pt x="61" y="622"/>
                    <a:pt x="59" y="615"/>
                  </a:cubicBezTo>
                  <a:cubicBezTo>
                    <a:pt x="58" y="614"/>
                    <a:pt x="58" y="612"/>
                    <a:pt x="57" y="611"/>
                  </a:cubicBezTo>
                  <a:cubicBezTo>
                    <a:pt x="55" y="604"/>
                    <a:pt x="54" y="596"/>
                    <a:pt x="54" y="589"/>
                  </a:cubicBezTo>
                  <a:cubicBezTo>
                    <a:pt x="54" y="581"/>
                    <a:pt x="55" y="573"/>
                    <a:pt x="57" y="566"/>
                  </a:cubicBezTo>
                  <a:cubicBezTo>
                    <a:pt x="58" y="565"/>
                    <a:pt x="58" y="563"/>
                    <a:pt x="59" y="562"/>
                  </a:cubicBezTo>
                  <a:cubicBezTo>
                    <a:pt x="61" y="555"/>
                    <a:pt x="64" y="548"/>
                    <a:pt x="69" y="542"/>
                  </a:cubicBezTo>
                  <a:cubicBezTo>
                    <a:pt x="69" y="542"/>
                    <a:pt x="69" y="542"/>
                    <a:pt x="69" y="542"/>
                  </a:cubicBezTo>
                  <a:cubicBezTo>
                    <a:pt x="74" y="535"/>
                    <a:pt x="79" y="530"/>
                    <a:pt x="86" y="525"/>
                  </a:cubicBezTo>
                  <a:cubicBezTo>
                    <a:pt x="86" y="525"/>
                    <a:pt x="86" y="525"/>
                    <a:pt x="86" y="525"/>
                  </a:cubicBezTo>
                  <a:cubicBezTo>
                    <a:pt x="92" y="520"/>
                    <a:pt x="100" y="516"/>
                    <a:pt x="107" y="513"/>
                  </a:cubicBezTo>
                  <a:cubicBezTo>
                    <a:pt x="116" y="510"/>
                    <a:pt x="125" y="508"/>
                    <a:pt x="134" y="508"/>
                  </a:cubicBezTo>
                  <a:cubicBezTo>
                    <a:pt x="143" y="508"/>
                    <a:pt x="152" y="510"/>
                    <a:pt x="161" y="513"/>
                  </a:cubicBezTo>
                  <a:cubicBezTo>
                    <a:pt x="168" y="516"/>
                    <a:pt x="176" y="520"/>
                    <a:pt x="182" y="525"/>
                  </a:cubicBezTo>
                  <a:cubicBezTo>
                    <a:pt x="182" y="525"/>
                    <a:pt x="182" y="525"/>
                    <a:pt x="182" y="525"/>
                  </a:cubicBezTo>
                  <a:cubicBezTo>
                    <a:pt x="189" y="530"/>
                    <a:pt x="194" y="535"/>
                    <a:pt x="199" y="542"/>
                  </a:cubicBezTo>
                  <a:cubicBezTo>
                    <a:pt x="199" y="542"/>
                    <a:pt x="199" y="542"/>
                    <a:pt x="199" y="542"/>
                  </a:cubicBezTo>
                  <a:cubicBezTo>
                    <a:pt x="204" y="548"/>
                    <a:pt x="207" y="555"/>
                    <a:pt x="209" y="562"/>
                  </a:cubicBezTo>
                  <a:cubicBezTo>
                    <a:pt x="210" y="563"/>
                    <a:pt x="210" y="565"/>
                    <a:pt x="211" y="566"/>
                  </a:cubicBezTo>
                  <a:cubicBezTo>
                    <a:pt x="213" y="573"/>
                    <a:pt x="214" y="581"/>
                    <a:pt x="214" y="589"/>
                  </a:cubicBezTo>
                  <a:cubicBezTo>
                    <a:pt x="214" y="596"/>
                    <a:pt x="213" y="604"/>
                    <a:pt x="211" y="6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sp>
        <p:nvSpPr>
          <p:cNvPr id="14" name="Freeform 7">
            <a:extLst>
              <a:ext uri="{FF2B5EF4-FFF2-40B4-BE49-F238E27FC236}">
                <a16:creationId xmlns:a16="http://schemas.microsoft.com/office/drawing/2014/main" id="{61EC41E5-7B40-4199-8898-4861C3AF822E}"/>
              </a:ext>
            </a:extLst>
          </p:cNvPr>
          <p:cNvSpPr>
            <a:spLocks noEditPoints="1"/>
          </p:cNvSpPr>
          <p:nvPr/>
        </p:nvSpPr>
        <p:spPr bwMode="auto">
          <a:xfrm>
            <a:off x="1739962" y="1970854"/>
            <a:ext cx="282196" cy="288227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Calibri Light"/>
            </a:endParaRPr>
          </a:p>
        </p:txBody>
      </p:sp>
      <p:grpSp>
        <p:nvGrpSpPr>
          <p:cNvPr id="15" name="Group 19">
            <a:extLst>
              <a:ext uri="{FF2B5EF4-FFF2-40B4-BE49-F238E27FC236}">
                <a16:creationId xmlns:a16="http://schemas.microsoft.com/office/drawing/2014/main" id="{86AAF026-A950-4E0B-BC7D-9681630D22AE}"/>
              </a:ext>
            </a:extLst>
          </p:cNvPr>
          <p:cNvGrpSpPr/>
          <p:nvPr/>
        </p:nvGrpSpPr>
        <p:grpSpPr>
          <a:xfrm>
            <a:off x="1813637" y="2043555"/>
            <a:ext cx="132847" cy="136125"/>
            <a:chOff x="3206750" y="1381125"/>
            <a:chExt cx="490538" cy="492125"/>
          </a:xfrm>
          <a:solidFill>
            <a:schemeClr val="accent2"/>
          </a:solidFill>
        </p:grpSpPr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7F2C4FC9-827C-4616-A9BA-D905625A33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6750" y="138112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A53B7AE-84DA-4115-8DD4-39677089D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775" y="145891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sp>
        <p:nvSpPr>
          <p:cNvPr id="18" name="Freeform 9">
            <a:extLst>
              <a:ext uri="{FF2B5EF4-FFF2-40B4-BE49-F238E27FC236}">
                <a16:creationId xmlns:a16="http://schemas.microsoft.com/office/drawing/2014/main" id="{736B358F-9EDB-451D-802E-59C1D21A364F}"/>
              </a:ext>
            </a:extLst>
          </p:cNvPr>
          <p:cNvSpPr>
            <a:spLocks noEditPoints="1"/>
          </p:cNvSpPr>
          <p:nvPr/>
        </p:nvSpPr>
        <p:spPr bwMode="auto">
          <a:xfrm>
            <a:off x="2940386" y="1967017"/>
            <a:ext cx="282196" cy="288227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Calibri Light"/>
            </a:endParaRPr>
          </a:p>
        </p:txBody>
      </p:sp>
      <p:grpSp>
        <p:nvGrpSpPr>
          <p:cNvPr id="19" name="Group 24">
            <a:extLst>
              <a:ext uri="{FF2B5EF4-FFF2-40B4-BE49-F238E27FC236}">
                <a16:creationId xmlns:a16="http://schemas.microsoft.com/office/drawing/2014/main" id="{C79B88AC-9FAC-4049-A930-9C88DA3E016E}"/>
              </a:ext>
            </a:extLst>
          </p:cNvPr>
          <p:cNvGrpSpPr/>
          <p:nvPr/>
        </p:nvGrpSpPr>
        <p:grpSpPr>
          <a:xfrm>
            <a:off x="3025268" y="2031941"/>
            <a:ext cx="107958" cy="157961"/>
            <a:chOff x="3741341" y="1604128"/>
            <a:chExt cx="341313" cy="488950"/>
          </a:xfrm>
          <a:solidFill>
            <a:schemeClr val="bg1"/>
          </a:solidFill>
        </p:grpSpPr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85D92E7-F016-44C8-920D-B4D5147059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1341" y="1604128"/>
              <a:ext cx="341313" cy="48895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B65C8186-D6B2-406F-8714-69B3911E0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128" y="1680328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sp>
        <p:nvSpPr>
          <p:cNvPr id="22" name="Freeform 6">
            <a:extLst>
              <a:ext uri="{FF2B5EF4-FFF2-40B4-BE49-F238E27FC236}">
                <a16:creationId xmlns:a16="http://schemas.microsoft.com/office/drawing/2014/main" id="{3E9AC49E-29B9-44C0-8CFA-18439C62EAC9}"/>
              </a:ext>
            </a:extLst>
          </p:cNvPr>
          <p:cNvSpPr>
            <a:spLocks noEditPoints="1"/>
          </p:cNvSpPr>
          <p:nvPr/>
        </p:nvSpPr>
        <p:spPr bwMode="auto">
          <a:xfrm>
            <a:off x="4060440" y="1966443"/>
            <a:ext cx="282196" cy="288801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Calibri Light"/>
            </a:endParaRPr>
          </a:p>
        </p:txBody>
      </p:sp>
      <p:grpSp>
        <p:nvGrpSpPr>
          <p:cNvPr id="23" name="Group 28">
            <a:extLst>
              <a:ext uri="{FF2B5EF4-FFF2-40B4-BE49-F238E27FC236}">
                <a16:creationId xmlns:a16="http://schemas.microsoft.com/office/drawing/2014/main" id="{34555B15-3573-42A7-B9E2-10B8BE555BE9}"/>
              </a:ext>
            </a:extLst>
          </p:cNvPr>
          <p:cNvGrpSpPr/>
          <p:nvPr/>
        </p:nvGrpSpPr>
        <p:grpSpPr>
          <a:xfrm>
            <a:off x="4140810" y="2052290"/>
            <a:ext cx="128232" cy="123559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24" name="Oval 5">
              <a:extLst>
                <a:ext uri="{FF2B5EF4-FFF2-40B4-BE49-F238E27FC236}">
                  <a16:creationId xmlns:a16="http://schemas.microsoft.com/office/drawing/2014/main" id="{C6B9EEB4-BDAE-47FB-AB53-8175371BB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54604E9D-E31F-4D4A-838C-23E47123BD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Calibri Ligh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473344E2-EC4E-47AC-B795-3A1F5AA30F85}"/>
              </a:ext>
            </a:extLst>
          </p:cNvPr>
          <p:cNvSpPr txBox="1"/>
          <p:nvPr/>
        </p:nvSpPr>
        <p:spPr>
          <a:xfrm>
            <a:off x="1227852" y="2426872"/>
            <a:ext cx="4406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内容猪七爷素材输入替换猪七爷素材输入替换猪七爷素材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36" name="Group 19">
            <a:extLst>
              <a:ext uri="{FF2B5EF4-FFF2-40B4-BE49-F238E27FC236}">
                <a16:creationId xmlns:a16="http://schemas.microsoft.com/office/drawing/2014/main" id="{0F9CD25C-5626-4A14-A005-B224EA280FEA}"/>
              </a:ext>
            </a:extLst>
          </p:cNvPr>
          <p:cNvGrpSpPr/>
          <p:nvPr/>
        </p:nvGrpSpPr>
        <p:grpSpPr>
          <a:xfrm>
            <a:off x="8400697" y="4692892"/>
            <a:ext cx="419805" cy="315056"/>
            <a:chOff x="789999" y="2242985"/>
            <a:chExt cx="504229" cy="378415"/>
          </a:xfrm>
        </p:grpSpPr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9EBAB9A6-F716-431F-B7FA-7C2A25E2593C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21">
              <a:extLst>
                <a:ext uri="{FF2B5EF4-FFF2-40B4-BE49-F238E27FC236}">
                  <a16:creationId xmlns:a16="http://schemas.microsoft.com/office/drawing/2014/main" id="{355FBD80-9EF0-4821-9CAB-230551839112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B1DA0F7F-5C6F-42CE-BC0A-0EF47DB3698F}"/>
              </a:ext>
            </a:extLst>
          </p:cNvPr>
          <p:cNvSpPr txBox="1"/>
          <p:nvPr/>
        </p:nvSpPr>
        <p:spPr>
          <a:xfrm>
            <a:off x="8394581" y="4656737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01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3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9009B39-4E5A-40B1-9C8E-47777353302A}"/>
              </a:ext>
            </a:extLst>
          </p:cNvPr>
          <p:cNvSpPr txBox="1"/>
          <p:nvPr/>
        </p:nvSpPr>
        <p:spPr>
          <a:xfrm>
            <a:off x="3611301" y="11838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CECA77-463D-48F1-B2AD-52F7C047D20B}"/>
              </a:ext>
            </a:extLst>
          </p:cNvPr>
          <p:cNvSpPr/>
          <p:nvPr/>
        </p:nvSpPr>
        <p:spPr>
          <a:xfrm>
            <a:off x="4211590" y="118381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1781E13-4038-4CF4-98C3-2E525FEC6772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CEDA63-3230-4822-AC4F-CB0D5D418054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41">
            <a:extLst>
              <a:ext uri="{FF2B5EF4-FFF2-40B4-BE49-F238E27FC236}">
                <a16:creationId xmlns:a16="http://schemas.microsoft.com/office/drawing/2014/main" id="{FBE5CFBD-D6B3-4005-88A9-B17FD9AC40E9}"/>
              </a:ext>
            </a:extLst>
          </p:cNvPr>
          <p:cNvSpPr>
            <a:spLocks noEditPoints="1"/>
          </p:cNvSpPr>
          <p:nvPr/>
        </p:nvSpPr>
        <p:spPr bwMode="auto">
          <a:xfrm>
            <a:off x="5322379" y="3156958"/>
            <a:ext cx="399066" cy="314873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274">
            <a:extLst>
              <a:ext uri="{FF2B5EF4-FFF2-40B4-BE49-F238E27FC236}">
                <a16:creationId xmlns:a16="http://schemas.microsoft.com/office/drawing/2014/main" id="{EE8DFF13-69C9-4945-B74F-221AE4C42A2C}"/>
              </a:ext>
            </a:extLst>
          </p:cNvPr>
          <p:cNvSpPr>
            <a:spLocks noEditPoints="1"/>
          </p:cNvSpPr>
          <p:nvPr/>
        </p:nvSpPr>
        <p:spPr bwMode="auto">
          <a:xfrm>
            <a:off x="6229604" y="3112283"/>
            <a:ext cx="399066" cy="409715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329">
            <a:extLst>
              <a:ext uri="{FF2B5EF4-FFF2-40B4-BE49-F238E27FC236}">
                <a16:creationId xmlns:a16="http://schemas.microsoft.com/office/drawing/2014/main" id="{937AD8D3-DD47-4962-824D-20BC952955E5}"/>
              </a:ext>
            </a:extLst>
          </p:cNvPr>
          <p:cNvSpPr>
            <a:spLocks noEditPoints="1"/>
          </p:cNvSpPr>
          <p:nvPr/>
        </p:nvSpPr>
        <p:spPr bwMode="auto">
          <a:xfrm>
            <a:off x="7136828" y="3159711"/>
            <a:ext cx="412059" cy="297803"/>
          </a:xfrm>
          <a:custGeom>
            <a:avLst/>
            <a:gdLst>
              <a:gd name="T0" fmla="*/ 18 w 222"/>
              <a:gd name="T1" fmla="*/ 113 h 157"/>
              <a:gd name="T2" fmla="*/ 94 w 222"/>
              <a:gd name="T3" fmla="*/ 113 h 157"/>
              <a:gd name="T4" fmla="*/ 107 w 222"/>
              <a:gd name="T5" fmla="*/ 157 h 157"/>
              <a:gd name="T6" fmla="*/ 5 w 222"/>
              <a:gd name="T7" fmla="*/ 157 h 157"/>
              <a:gd name="T8" fmla="*/ 18 w 222"/>
              <a:gd name="T9" fmla="*/ 113 h 157"/>
              <a:gd name="T10" fmla="*/ 18 w 222"/>
              <a:gd name="T11" fmla="*/ 113 h 157"/>
              <a:gd name="T12" fmla="*/ 209 w 222"/>
              <a:gd name="T13" fmla="*/ 73 h 157"/>
              <a:gd name="T14" fmla="*/ 209 w 222"/>
              <a:gd name="T15" fmla="*/ 86 h 157"/>
              <a:gd name="T16" fmla="*/ 220 w 222"/>
              <a:gd name="T17" fmla="*/ 95 h 157"/>
              <a:gd name="T18" fmla="*/ 207 w 222"/>
              <a:gd name="T19" fmla="*/ 95 h 157"/>
              <a:gd name="T20" fmla="*/ 200 w 222"/>
              <a:gd name="T21" fmla="*/ 106 h 157"/>
              <a:gd name="T22" fmla="*/ 200 w 222"/>
              <a:gd name="T23" fmla="*/ 93 h 157"/>
              <a:gd name="T24" fmla="*/ 187 w 222"/>
              <a:gd name="T25" fmla="*/ 84 h 157"/>
              <a:gd name="T26" fmla="*/ 200 w 222"/>
              <a:gd name="T27" fmla="*/ 86 h 157"/>
              <a:gd name="T28" fmla="*/ 209 w 222"/>
              <a:gd name="T29" fmla="*/ 73 h 157"/>
              <a:gd name="T30" fmla="*/ 209 w 222"/>
              <a:gd name="T31" fmla="*/ 73 h 157"/>
              <a:gd name="T32" fmla="*/ 20 w 222"/>
              <a:gd name="T33" fmla="*/ 84 h 157"/>
              <a:gd name="T34" fmla="*/ 14 w 222"/>
              <a:gd name="T35" fmla="*/ 95 h 157"/>
              <a:gd name="T36" fmla="*/ 0 w 222"/>
              <a:gd name="T37" fmla="*/ 95 h 157"/>
              <a:gd name="T38" fmla="*/ 11 w 222"/>
              <a:gd name="T39" fmla="*/ 102 h 157"/>
              <a:gd name="T40" fmla="*/ 11 w 222"/>
              <a:gd name="T41" fmla="*/ 115 h 157"/>
              <a:gd name="T42" fmla="*/ 18 w 222"/>
              <a:gd name="T43" fmla="*/ 104 h 157"/>
              <a:gd name="T44" fmla="*/ 34 w 222"/>
              <a:gd name="T45" fmla="*/ 104 h 157"/>
              <a:gd name="T46" fmla="*/ 20 w 222"/>
              <a:gd name="T47" fmla="*/ 97 h 157"/>
              <a:gd name="T48" fmla="*/ 20 w 222"/>
              <a:gd name="T49" fmla="*/ 84 h 157"/>
              <a:gd name="T50" fmla="*/ 20 w 222"/>
              <a:gd name="T51" fmla="*/ 84 h 157"/>
              <a:gd name="T52" fmla="*/ 82 w 222"/>
              <a:gd name="T53" fmla="*/ 0 h 157"/>
              <a:gd name="T54" fmla="*/ 80 w 222"/>
              <a:gd name="T55" fmla="*/ 26 h 157"/>
              <a:gd name="T56" fmla="*/ 105 w 222"/>
              <a:gd name="T57" fmla="*/ 42 h 157"/>
              <a:gd name="T58" fmla="*/ 78 w 222"/>
              <a:gd name="T59" fmla="*/ 39 h 157"/>
              <a:gd name="T60" fmla="*/ 62 w 222"/>
              <a:gd name="T61" fmla="*/ 64 h 157"/>
              <a:gd name="T62" fmla="*/ 65 w 222"/>
              <a:gd name="T63" fmla="*/ 37 h 157"/>
              <a:gd name="T64" fmla="*/ 40 w 222"/>
              <a:gd name="T65" fmla="*/ 22 h 157"/>
              <a:gd name="T66" fmla="*/ 67 w 222"/>
              <a:gd name="T67" fmla="*/ 22 h 157"/>
              <a:gd name="T68" fmla="*/ 82 w 222"/>
              <a:gd name="T69" fmla="*/ 0 h 157"/>
              <a:gd name="T70" fmla="*/ 82 w 222"/>
              <a:gd name="T71" fmla="*/ 0 h 157"/>
              <a:gd name="T72" fmla="*/ 133 w 222"/>
              <a:gd name="T73" fmla="*/ 113 h 157"/>
              <a:gd name="T74" fmla="*/ 209 w 222"/>
              <a:gd name="T75" fmla="*/ 113 h 157"/>
              <a:gd name="T76" fmla="*/ 222 w 222"/>
              <a:gd name="T77" fmla="*/ 157 h 157"/>
              <a:gd name="T78" fmla="*/ 120 w 222"/>
              <a:gd name="T79" fmla="*/ 157 h 157"/>
              <a:gd name="T80" fmla="*/ 133 w 222"/>
              <a:gd name="T81" fmla="*/ 113 h 157"/>
              <a:gd name="T82" fmla="*/ 133 w 222"/>
              <a:gd name="T83" fmla="*/ 113 h 157"/>
              <a:gd name="T84" fmla="*/ 74 w 222"/>
              <a:gd name="T85" fmla="*/ 55 h 157"/>
              <a:gd name="T86" fmla="*/ 60 w 222"/>
              <a:gd name="T87" fmla="*/ 99 h 157"/>
              <a:gd name="T88" fmla="*/ 162 w 222"/>
              <a:gd name="T89" fmla="*/ 99 h 157"/>
              <a:gd name="T90" fmla="*/ 149 w 222"/>
              <a:gd name="T91" fmla="*/ 55 h 157"/>
              <a:gd name="T92" fmla="*/ 74 w 222"/>
              <a:gd name="T93" fmla="*/ 5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2" h="157">
                <a:moveTo>
                  <a:pt x="18" y="113"/>
                </a:moveTo>
                <a:lnTo>
                  <a:pt x="94" y="113"/>
                </a:lnTo>
                <a:lnTo>
                  <a:pt x="107" y="157"/>
                </a:lnTo>
                <a:lnTo>
                  <a:pt x="5" y="157"/>
                </a:lnTo>
                <a:lnTo>
                  <a:pt x="18" y="113"/>
                </a:lnTo>
                <a:lnTo>
                  <a:pt x="18" y="113"/>
                </a:lnTo>
                <a:close/>
                <a:moveTo>
                  <a:pt x="209" y="73"/>
                </a:moveTo>
                <a:lnTo>
                  <a:pt x="209" y="86"/>
                </a:lnTo>
                <a:lnTo>
                  <a:pt x="220" y="95"/>
                </a:lnTo>
                <a:lnTo>
                  <a:pt x="207" y="95"/>
                </a:lnTo>
                <a:lnTo>
                  <a:pt x="200" y="106"/>
                </a:lnTo>
                <a:lnTo>
                  <a:pt x="200" y="93"/>
                </a:lnTo>
                <a:lnTo>
                  <a:pt x="187" y="84"/>
                </a:lnTo>
                <a:lnTo>
                  <a:pt x="200" y="86"/>
                </a:lnTo>
                <a:lnTo>
                  <a:pt x="209" y="73"/>
                </a:lnTo>
                <a:lnTo>
                  <a:pt x="209" y="73"/>
                </a:lnTo>
                <a:close/>
                <a:moveTo>
                  <a:pt x="20" y="84"/>
                </a:moveTo>
                <a:lnTo>
                  <a:pt x="14" y="95"/>
                </a:lnTo>
                <a:lnTo>
                  <a:pt x="0" y="95"/>
                </a:lnTo>
                <a:lnTo>
                  <a:pt x="11" y="102"/>
                </a:lnTo>
                <a:lnTo>
                  <a:pt x="11" y="115"/>
                </a:lnTo>
                <a:lnTo>
                  <a:pt x="18" y="104"/>
                </a:lnTo>
                <a:lnTo>
                  <a:pt x="34" y="104"/>
                </a:lnTo>
                <a:lnTo>
                  <a:pt x="20" y="97"/>
                </a:lnTo>
                <a:lnTo>
                  <a:pt x="20" y="84"/>
                </a:lnTo>
                <a:lnTo>
                  <a:pt x="20" y="84"/>
                </a:lnTo>
                <a:close/>
                <a:moveTo>
                  <a:pt x="82" y="0"/>
                </a:moveTo>
                <a:lnTo>
                  <a:pt x="80" y="26"/>
                </a:lnTo>
                <a:lnTo>
                  <a:pt x="105" y="42"/>
                </a:lnTo>
                <a:lnTo>
                  <a:pt x="78" y="39"/>
                </a:lnTo>
                <a:lnTo>
                  <a:pt x="62" y="64"/>
                </a:lnTo>
                <a:lnTo>
                  <a:pt x="65" y="37"/>
                </a:lnTo>
                <a:lnTo>
                  <a:pt x="40" y="22"/>
                </a:lnTo>
                <a:lnTo>
                  <a:pt x="67" y="22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133" y="113"/>
                </a:moveTo>
                <a:lnTo>
                  <a:pt x="209" y="113"/>
                </a:lnTo>
                <a:lnTo>
                  <a:pt x="222" y="157"/>
                </a:lnTo>
                <a:lnTo>
                  <a:pt x="120" y="157"/>
                </a:lnTo>
                <a:lnTo>
                  <a:pt x="133" y="113"/>
                </a:lnTo>
                <a:lnTo>
                  <a:pt x="133" y="113"/>
                </a:lnTo>
                <a:close/>
                <a:moveTo>
                  <a:pt x="74" y="55"/>
                </a:moveTo>
                <a:lnTo>
                  <a:pt x="60" y="99"/>
                </a:lnTo>
                <a:lnTo>
                  <a:pt x="162" y="99"/>
                </a:lnTo>
                <a:lnTo>
                  <a:pt x="149" y="55"/>
                </a:lnTo>
                <a:lnTo>
                  <a:pt x="74" y="55"/>
                </a:lnTo>
                <a:close/>
              </a:path>
            </a:pathLst>
          </a:custGeom>
          <a:solidFill>
            <a:srgbClr val="18171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Freeform 264">
            <a:extLst>
              <a:ext uri="{FF2B5EF4-FFF2-40B4-BE49-F238E27FC236}">
                <a16:creationId xmlns:a16="http://schemas.microsoft.com/office/drawing/2014/main" id="{A9254386-8E4E-4478-B91B-3E957A614BEE}"/>
              </a:ext>
            </a:extLst>
          </p:cNvPr>
          <p:cNvSpPr>
            <a:spLocks noEditPoints="1"/>
          </p:cNvSpPr>
          <p:nvPr/>
        </p:nvSpPr>
        <p:spPr bwMode="auto">
          <a:xfrm>
            <a:off x="8052385" y="3100475"/>
            <a:ext cx="348951" cy="400230"/>
          </a:xfrm>
          <a:custGeom>
            <a:avLst/>
            <a:gdLst>
              <a:gd name="T0" fmla="*/ 50 w 85"/>
              <a:gd name="T1" fmla="*/ 91 h 95"/>
              <a:gd name="T2" fmla="*/ 58 w 85"/>
              <a:gd name="T3" fmla="*/ 80 h 95"/>
              <a:gd name="T4" fmla="*/ 57 w 85"/>
              <a:gd name="T5" fmla="*/ 74 h 95"/>
              <a:gd name="T6" fmla="*/ 44 w 85"/>
              <a:gd name="T7" fmla="*/ 62 h 95"/>
              <a:gd name="T8" fmla="*/ 38 w 85"/>
              <a:gd name="T9" fmla="*/ 61 h 95"/>
              <a:gd name="T10" fmla="*/ 30 w 85"/>
              <a:gd name="T11" fmla="*/ 66 h 95"/>
              <a:gd name="T12" fmla="*/ 18 w 85"/>
              <a:gd name="T13" fmla="*/ 35 h 95"/>
              <a:gd name="T14" fmla="*/ 26 w 85"/>
              <a:gd name="T15" fmla="*/ 30 h 95"/>
              <a:gd name="T16" fmla="*/ 28 w 85"/>
              <a:gd name="T17" fmla="*/ 24 h 95"/>
              <a:gd name="T18" fmla="*/ 23 w 85"/>
              <a:gd name="T19" fmla="*/ 7 h 95"/>
              <a:gd name="T20" fmla="*/ 19 w 85"/>
              <a:gd name="T21" fmla="*/ 4 h 95"/>
              <a:gd name="T22" fmla="*/ 5 w 85"/>
              <a:gd name="T23" fmla="*/ 5 h 95"/>
              <a:gd name="T24" fmla="*/ 0 w 85"/>
              <a:gd name="T25" fmla="*/ 10 h 95"/>
              <a:gd name="T26" fmla="*/ 43 w 85"/>
              <a:gd name="T27" fmla="*/ 93 h 95"/>
              <a:gd name="T28" fmla="*/ 50 w 85"/>
              <a:gd name="T29" fmla="*/ 91 h 95"/>
              <a:gd name="T30" fmla="*/ 46 w 85"/>
              <a:gd name="T31" fmla="*/ 52 h 95"/>
              <a:gd name="T32" fmla="*/ 32 w 85"/>
              <a:gd name="T33" fmla="*/ 52 h 95"/>
              <a:gd name="T34" fmla="*/ 33 w 85"/>
              <a:gd name="T35" fmla="*/ 49 h 95"/>
              <a:gd name="T36" fmla="*/ 41 w 85"/>
              <a:gd name="T37" fmla="*/ 37 h 95"/>
              <a:gd name="T38" fmla="*/ 42 w 85"/>
              <a:gd name="T39" fmla="*/ 31 h 95"/>
              <a:gd name="T40" fmla="*/ 41 w 85"/>
              <a:gd name="T41" fmla="*/ 29 h 95"/>
              <a:gd name="T42" fmla="*/ 40 w 85"/>
              <a:gd name="T43" fmla="*/ 31 h 95"/>
              <a:gd name="T44" fmla="*/ 39 w 85"/>
              <a:gd name="T45" fmla="*/ 35 h 95"/>
              <a:gd name="T46" fmla="*/ 34 w 85"/>
              <a:gd name="T47" fmla="*/ 35 h 95"/>
              <a:gd name="T48" fmla="*/ 35 w 85"/>
              <a:gd name="T49" fmla="*/ 30 h 95"/>
              <a:gd name="T50" fmla="*/ 42 w 85"/>
              <a:gd name="T51" fmla="*/ 25 h 95"/>
              <a:gd name="T52" fmla="*/ 47 w 85"/>
              <a:gd name="T53" fmla="*/ 27 h 95"/>
              <a:gd name="T54" fmla="*/ 48 w 85"/>
              <a:gd name="T55" fmla="*/ 33 h 95"/>
              <a:gd name="T56" fmla="*/ 47 w 85"/>
              <a:gd name="T57" fmla="*/ 36 h 95"/>
              <a:gd name="T58" fmla="*/ 39 w 85"/>
              <a:gd name="T59" fmla="*/ 49 h 95"/>
              <a:gd name="T60" fmla="*/ 46 w 85"/>
              <a:gd name="T61" fmla="*/ 49 h 95"/>
              <a:gd name="T62" fmla="*/ 46 w 85"/>
              <a:gd name="T63" fmla="*/ 52 h 95"/>
              <a:gd name="T64" fmla="*/ 63 w 85"/>
              <a:gd name="T65" fmla="*/ 49 h 95"/>
              <a:gd name="T66" fmla="*/ 60 w 85"/>
              <a:gd name="T67" fmla="*/ 49 h 95"/>
              <a:gd name="T68" fmla="*/ 60 w 85"/>
              <a:gd name="T69" fmla="*/ 52 h 95"/>
              <a:gd name="T70" fmla="*/ 54 w 85"/>
              <a:gd name="T71" fmla="*/ 52 h 95"/>
              <a:gd name="T72" fmla="*/ 55 w 85"/>
              <a:gd name="T73" fmla="*/ 49 h 95"/>
              <a:gd name="T74" fmla="*/ 47 w 85"/>
              <a:gd name="T75" fmla="*/ 49 h 95"/>
              <a:gd name="T76" fmla="*/ 47 w 85"/>
              <a:gd name="T77" fmla="*/ 45 h 95"/>
              <a:gd name="T78" fmla="*/ 55 w 85"/>
              <a:gd name="T79" fmla="*/ 26 h 95"/>
              <a:gd name="T80" fmla="*/ 63 w 85"/>
              <a:gd name="T81" fmla="*/ 26 h 95"/>
              <a:gd name="T82" fmla="*/ 61 w 85"/>
              <a:gd name="T83" fmla="*/ 45 h 95"/>
              <a:gd name="T84" fmla="*/ 64 w 85"/>
              <a:gd name="T85" fmla="*/ 45 h 95"/>
              <a:gd name="T86" fmla="*/ 63 w 85"/>
              <a:gd name="T87" fmla="*/ 49 h 95"/>
              <a:gd name="T88" fmla="*/ 55 w 85"/>
              <a:gd name="T89" fmla="*/ 45 h 95"/>
              <a:gd name="T90" fmla="*/ 52 w 85"/>
              <a:gd name="T91" fmla="*/ 45 h 95"/>
              <a:gd name="T92" fmla="*/ 56 w 85"/>
              <a:gd name="T93" fmla="*/ 34 h 95"/>
              <a:gd name="T94" fmla="*/ 55 w 85"/>
              <a:gd name="T95" fmla="*/ 45 h 95"/>
              <a:gd name="T96" fmla="*/ 43 w 85"/>
              <a:gd name="T97" fmla="*/ 0 h 95"/>
              <a:gd name="T98" fmla="*/ 72 w 85"/>
              <a:gd name="T99" fmla="*/ 12 h 95"/>
              <a:gd name="T100" fmla="*/ 85 w 85"/>
              <a:gd name="T101" fmla="*/ 41 h 95"/>
              <a:gd name="T102" fmla="*/ 72 w 85"/>
              <a:gd name="T103" fmla="*/ 70 h 95"/>
              <a:gd name="T104" fmla="*/ 65 w 85"/>
              <a:gd name="T105" fmla="*/ 75 h 95"/>
              <a:gd name="T106" fmla="*/ 64 w 85"/>
              <a:gd name="T107" fmla="*/ 72 h 95"/>
              <a:gd name="T108" fmla="*/ 59 w 85"/>
              <a:gd name="T109" fmla="*/ 68 h 95"/>
              <a:gd name="T110" fmla="*/ 66 w 85"/>
              <a:gd name="T111" fmla="*/ 63 h 95"/>
              <a:gd name="T112" fmla="*/ 75 w 85"/>
              <a:gd name="T113" fmla="*/ 41 h 95"/>
              <a:gd name="T114" fmla="*/ 66 w 85"/>
              <a:gd name="T115" fmla="*/ 18 h 95"/>
              <a:gd name="T116" fmla="*/ 43 w 85"/>
              <a:gd name="T117" fmla="*/ 9 h 95"/>
              <a:gd name="T118" fmla="*/ 31 w 85"/>
              <a:gd name="T119" fmla="*/ 11 h 95"/>
              <a:gd name="T120" fmla="*/ 30 w 85"/>
              <a:gd name="T121" fmla="*/ 5 h 95"/>
              <a:gd name="T122" fmla="*/ 28 w 85"/>
              <a:gd name="T123" fmla="*/ 2 h 95"/>
              <a:gd name="T124" fmla="*/ 43 w 85"/>
              <a:gd name="T12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5" h="95">
                <a:moveTo>
                  <a:pt x="50" y="91"/>
                </a:moveTo>
                <a:cubicBezTo>
                  <a:pt x="53" y="87"/>
                  <a:pt x="55" y="83"/>
                  <a:pt x="58" y="80"/>
                </a:cubicBezTo>
                <a:cubicBezTo>
                  <a:pt x="59" y="78"/>
                  <a:pt x="58" y="76"/>
                  <a:pt x="57" y="74"/>
                </a:cubicBezTo>
                <a:cubicBezTo>
                  <a:pt x="52" y="70"/>
                  <a:pt x="48" y="66"/>
                  <a:pt x="44" y="62"/>
                </a:cubicBezTo>
                <a:cubicBezTo>
                  <a:pt x="42" y="60"/>
                  <a:pt x="40" y="60"/>
                  <a:pt x="38" y="61"/>
                </a:cubicBezTo>
                <a:cubicBezTo>
                  <a:pt x="36" y="62"/>
                  <a:pt x="33" y="64"/>
                  <a:pt x="30" y="66"/>
                </a:cubicBezTo>
                <a:cubicBezTo>
                  <a:pt x="21" y="52"/>
                  <a:pt x="20" y="45"/>
                  <a:pt x="18" y="35"/>
                </a:cubicBezTo>
                <a:cubicBezTo>
                  <a:pt x="20" y="33"/>
                  <a:pt x="23" y="31"/>
                  <a:pt x="26" y="30"/>
                </a:cubicBezTo>
                <a:cubicBezTo>
                  <a:pt x="28" y="29"/>
                  <a:pt x="28" y="27"/>
                  <a:pt x="28" y="24"/>
                </a:cubicBezTo>
                <a:cubicBezTo>
                  <a:pt x="26" y="19"/>
                  <a:pt x="24" y="13"/>
                  <a:pt x="23" y="7"/>
                </a:cubicBezTo>
                <a:cubicBezTo>
                  <a:pt x="22" y="5"/>
                  <a:pt x="21" y="3"/>
                  <a:pt x="19" y="4"/>
                </a:cubicBezTo>
                <a:cubicBezTo>
                  <a:pt x="14" y="4"/>
                  <a:pt x="9" y="4"/>
                  <a:pt x="5" y="5"/>
                </a:cubicBezTo>
                <a:cubicBezTo>
                  <a:pt x="1" y="5"/>
                  <a:pt x="0" y="7"/>
                  <a:pt x="0" y="10"/>
                </a:cubicBezTo>
                <a:cubicBezTo>
                  <a:pt x="2" y="45"/>
                  <a:pt x="15" y="77"/>
                  <a:pt x="43" y="93"/>
                </a:cubicBezTo>
                <a:cubicBezTo>
                  <a:pt x="46" y="95"/>
                  <a:pt x="48" y="95"/>
                  <a:pt x="50" y="91"/>
                </a:cubicBezTo>
                <a:close/>
                <a:moveTo>
                  <a:pt x="46" y="52"/>
                </a:moveTo>
                <a:cubicBezTo>
                  <a:pt x="32" y="52"/>
                  <a:pt x="32" y="52"/>
                  <a:pt x="32" y="52"/>
                </a:cubicBezTo>
                <a:cubicBezTo>
                  <a:pt x="33" y="49"/>
                  <a:pt x="33" y="49"/>
                  <a:pt x="33" y="49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2" y="34"/>
                  <a:pt x="42" y="31"/>
                </a:cubicBezTo>
                <a:cubicBezTo>
                  <a:pt x="42" y="30"/>
                  <a:pt x="42" y="29"/>
                  <a:pt x="41" y="29"/>
                </a:cubicBezTo>
                <a:cubicBezTo>
                  <a:pt x="41" y="29"/>
                  <a:pt x="40" y="30"/>
                  <a:pt x="40" y="31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7"/>
                  <a:pt x="38" y="25"/>
                  <a:pt x="42" y="25"/>
                </a:cubicBezTo>
                <a:cubicBezTo>
                  <a:pt x="45" y="25"/>
                  <a:pt x="46" y="26"/>
                  <a:pt x="47" y="27"/>
                </a:cubicBezTo>
                <a:cubicBezTo>
                  <a:pt x="48" y="28"/>
                  <a:pt x="48" y="31"/>
                  <a:pt x="48" y="33"/>
                </a:cubicBezTo>
                <a:cubicBezTo>
                  <a:pt x="48" y="35"/>
                  <a:pt x="47" y="36"/>
                  <a:pt x="47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52"/>
                  <a:pt x="46" y="52"/>
                  <a:pt x="46" y="52"/>
                </a:cubicBezTo>
                <a:close/>
                <a:moveTo>
                  <a:pt x="63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49"/>
                  <a:pt x="55" y="49"/>
                  <a:pt x="55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5"/>
                  <a:pt x="47" y="45"/>
                  <a:pt x="47" y="45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9"/>
                  <a:pt x="63" y="49"/>
                  <a:pt x="63" y="49"/>
                </a:cubicBezTo>
                <a:close/>
                <a:moveTo>
                  <a:pt x="55" y="45"/>
                </a:moveTo>
                <a:cubicBezTo>
                  <a:pt x="52" y="45"/>
                  <a:pt x="52" y="45"/>
                  <a:pt x="52" y="45"/>
                </a:cubicBezTo>
                <a:cubicBezTo>
                  <a:pt x="56" y="34"/>
                  <a:pt x="56" y="34"/>
                  <a:pt x="56" y="34"/>
                </a:cubicBezTo>
                <a:cubicBezTo>
                  <a:pt x="55" y="45"/>
                  <a:pt x="55" y="45"/>
                  <a:pt x="55" y="45"/>
                </a:cubicBezTo>
                <a:close/>
                <a:moveTo>
                  <a:pt x="43" y="0"/>
                </a:moveTo>
                <a:cubicBezTo>
                  <a:pt x="55" y="0"/>
                  <a:pt x="65" y="4"/>
                  <a:pt x="72" y="12"/>
                </a:cubicBezTo>
                <a:cubicBezTo>
                  <a:pt x="80" y="19"/>
                  <a:pt x="85" y="29"/>
                  <a:pt x="85" y="41"/>
                </a:cubicBezTo>
                <a:cubicBezTo>
                  <a:pt x="85" y="52"/>
                  <a:pt x="80" y="62"/>
                  <a:pt x="72" y="70"/>
                </a:cubicBezTo>
                <a:cubicBezTo>
                  <a:pt x="70" y="72"/>
                  <a:pt x="68" y="74"/>
                  <a:pt x="65" y="75"/>
                </a:cubicBezTo>
                <a:cubicBezTo>
                  <a:pt x="65" y="74"/>
                  <a:pt x="65" y="73"/>
                  <a:pt x="64" y="72"/>
                </a:cubicBezTo>
                <a:cubicBezTo>
                  <a:pt x="59" y="68"/>
                  <a:pt x="59" y="68"/>
                  <a:pt x="59" y="68"/>
                </a:cubicBezTo>
                <a:cubicBezTo>
                  <a:pt x="62" y="67"/>
                  <a:pt x="64" y="65"/>
                  <a:pt x="66" y="63"/>
                </a:cubicBezTo>
                <a:cubicBezTo>
                  <a:pt x="72" y="57"/>
                  <a:pt x="75" y="49"/>
                  <a:pt x="75" y="41"/>
                </a:cubicBezTo>
                <a:cubicBezTo>
                  <a:pt x="75" y="32"/>
                  <a:pt x="72" y="24"/>
                  <a:pt x="66" y="18"/>
                </a:cubicBezTo>
                <a:cubicBezTo>
                  <a:pt x="60" y="12"/>
                  <a:pt x="52" y="9"/>
                  <a:pt x="43" y="9"/>
                </a:cubicBezTo>
                <a:cubicBezTo>
                  <a:pt x="39" y="9"/>
                  <a:pt x="35" y="10"/>
                  <a:pt x="31" y="11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4"/>
                  <a:pt x="29" y="3"/>
                  <a:pt x="28" y="2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2505698-6A47-4AE5-B4B1-8ADE1FEB6D60}"/>
              </a:ext>
            </a:extLst>
          </p:cNvPr>
          <p:cNvGrpSpPr/>
          <p:nvPr/>
        </p:nvGrpSpPr>
        <p:grpSpPr>
          <a:xfrm>
            <a:off x="5159798" y="1481040"/>
            <a:ext cx="3220813" cy="636583"/>
            <a:chOff x="4265655" y="1851119"/>
            <a:chExt cx="4516612" cy="84877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EA25144-088D-473D-99CC-1D65E614A6D5}"/>
                </a:ext>
              </a:extLst>
            </p:cNvPr>
            <p:cNvSpPr/>
            <p:nvPr/>
          </p:nvSpPr>
          <p:spPr>
            <a:xfrm>
              <a:off x="4265656" y="2281320"/>
              <a:ext cx="4516611" cy="4185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solidFill>
                  <a:schemeClr val="bg2">
                    <a:lumMod val="10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760E34C-41D9-4B74-8299-EDF9A6A70AF9}"/>
                </a:ext>
              </a:extLst>
            </p:cNvPr>
            <p:cNvSpPr/>
            <p:nvPr/>
          </p:nvSpPr>
          <p:spPr>
            <a:xfrm>
              <a:off x="4265655" y="1851119"/>
              <a:ext cx="3458556" cy="4489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bg2">
                      <a:lumMod val="10000"/>
                    </a:schemeClr>
                  </a:solidFill>
                  <a:latin typeface="微软雅黑"/>
                  <a:ea typeface="微软雅黑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2ECE3C93-4981-4764-A968-B9E905FEEF12}"/>
              </a:ext>
            </a:extLst>
          </p:cNvPr>
          <p:cNvSpPr/>
          <p:nvPr/>
        </p:nvSpPr>
        <p:spPr>
          <a:xfrm>
            <a:off x="5014218" y="3590094"/>
            <a:ext cx="983490" cy="37817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文字添加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Arial" panose="020B0604020202020204" pitchFamily="34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此处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176C581-6B2E-4279-9E24-076F09F0EC35}"/>
              </a:ext>
            </a:extLst>
          </p:cNvPr>
          <p:cNvSpPr/>
          <p:nvPr/>
        </p:nvSpPr>
        <p:spPr>
          <a:xfrm>
            <a:off x="5921443" y="3590094"/>
            <a:ext cx="983490" cy="37817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文字添加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Arial" panose="020B0604020202020204" pitchFamily="34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此处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DA6CDDD-B9D3-4B7B-AA58-27FA23543194}"/>
              </a:ext>
            </a:extLst>
          </p:cNvPr>
          <p:cNvSpPr/>
          <p:nvPr/>
        </p:nvSpPr>
        <p:spPr>
          <a:xfrm>
            <a:off x="6828669" y="3590094"/>
            <a:ext cx="983490" cy="37817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文字添加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Arial" panose="020B0604020202020204" pitchFamily="34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此处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0CD15E4-796B-49A3-B39F-95F656D748D1}"/>
              </a:ext>
            </a:extLst>
          </p:cNvPr>
          <p:cNvSpPr/>
          <p:nvPr/>
        </p:nvSpPr>
        <p:spPr>
          <a:xfrm>
            <a:off x="7728152" y="3590094"/>
            <a:ext cx="983490" cy="37817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文字添加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Arial" panose="020B0604020202020204" pitchFamily="34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</a:rPr>
              <a:t>此处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71FD230-743A-4F87-B191-712AA0502239}"/>
              </a:ext>
            </a:extLst>
          </p:cNvPr>
          <p:cNvSpPr txBox="1"/>
          <p:nvPr/>
        </p:nvSpPr>
        <p:spPr>
          <a:xfrm>
            <a:off x="5153620" y="1955127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280DC07-ABD8-4A26-99C7-3C5B35C3565C}"/>
              </a:ext>
            </a:extLst>
          </p:cNvPr>
          <p:cNvSpPr txBox="1"/>
          <p:nvPr/>
        </p:nvSpPr>
        <p:spPr>
          <a:xfrm>
            <a:off x="5154955" y="2173494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内容猪七爷素材输入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DF555EA-B5A9-4565-A506-8A54A2ADB128}"/>
              </a:ext>
            </a:extLst>
          </p:cNvPr>
          <p:cNvSpPr txBox="1"/>
          <p:nvPr/>
        </p:nvSpPr>
        <p:spPr>
          <a:xfrm>
            <a:off x="5156290" y="2373817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522C7E3-AA30-4F84-BD2A-E9C4472207DD}"/>
              </a:ext>
            </a:extLst>
          </p:cNvPr>
          <p:cNvSpPr/>
          <p:nvPr/>
        </p:nvSpPr>
        <p:spPr>
          <a:xfrm>
            <a:off x="1763066" y="3457514"/>
            <a:ext cx="2466309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/>
                <a:ea typeface="微软雅黑"/>
                <a:cs typeface="Arial" panose="020B0604020202020204" pitchFamily="34" charset="0"/>
              </a:rPr>
              <a:t>标题文字添加此处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C694307-066C-4414-9071-208CBB49E96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63" y="1190653"/>
            <a:ext cx="4202723" cy="291787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BDBFF9FC-583B-419E-8649-749B0330146A}"/>
              </a:ext>
            </a:extLst>
          </p:cNvPr>
          <p:cNvSpPr/>
          <p:nvPr/>
        </p:nvSpPr>
        <p:spPr>
          <a:xfrm>
            <a:off x="400308" y="1111170"/>
            <a:ext cx="8639520" cy="3032567"/>
          </a:xfrm>
          <a:prstGeom prst="rect">
            <a:avLst/>
          </a:prstGeom>
          <a:noFill/>
          <a:ln>
            <a:solidFill>
              <a:srgbClr val="C3C3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5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757489D-04C8-42DE-84AF-124E311A8671}"/>
              </a:ext>
            </a:extLst>
          </p:cNvPr>
          <p:cNvSpPr txBox="1"/>
          <p:nvPr/>
        </p:nvSpPr>
        <p:spPr>
          <a:xfrm>
            <a:off x="3611301" y="11838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B0D2B42-83DB-424A-9E86-1C63F4858D58}"/>
              </a:ext>
            </a:extLst>
          </p:cNvPr>
          <p:cNvSpPr/>
          <p:nvPr/>
        </p:nvSpPr>
        <p:spPr>
          <a:xfrm>
            <a:off x="4211590" y="118381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70CB717-8ED3-44D6-97D3-DD30A8B79072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8ABDFAD-9E55-422B-9956-89EE50C35B9C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D8E8058-6DF8-45D3-BB9A-3F2FD515C016}"/>
              </a:ext>
            </a:extLst>
          </p:cNvPr>
          <p:cNvGrpSpPr/>
          <p:nvPr/>
        </p:nvGrpSpPr>
        <p:grpSpPr>
          <a:xfrm rot="2700000">
            <a:off x="3109511" y="1424191"/>
            <a:ext cx="2624034" cy="2649110"/>
            <a:chOff x="1932258" y="760101"/>
            <a:chExt cx="3767316" cy="380331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" name="椭圆 168">
              <a:extLst>
                <a:ext uri="{FF2B5EF4-FFF2-40B4-BE49-F238E27FC236}">
                  <a16:creationId xmlns:a16="http://schemas.microsoft.com/office/drawing/2014/main" id="{59538147-3D24-4A7B-9417-4A269936B4C5}"/>
                </a:ext>
              </a:extLst>
            </p:cNvPr>
            <p:cNvSpPr/>
            <p:nvPr/>
          </p:nvSpPr>
          <p:spPr>
            <a:xfrm>
              <a:off x="2710237" y="760101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161">
              <a:extLst>
                <a:ext uri="{FF2B5EF4-FFF2-40B4-BE49-F238E27FC236}">
                  <a16:creationId xmlns:a16="http://schemas.microsoft.com/office/drawing/2014/main" id="{C656660E-4CFC-4F60-9DBA-01E42C9D6996}"/>
                </a:ext>
              </a:extLst>
            </p:cNvPr>
            <p:cNvSpPr/>
            <p:nvPr/>
          </p:nvSpPr>
          <p:spPr>
            <a:xfrm>
              <a:off x="1932258" y="1557914"/>
              <a:ext cx="2207690" cy="2207691"/>
            </a:xfrm>
            <a:custGeom>
              <a:avLst/>
              <a:gdLst/>
              <a:ahLst/>
              <a:cxnLst/>
              <a:rect l="l" t="t" r="r" b="b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162">
              <a:extLst>
                <a:ext uri="{FF2B5EF4-FFF2-40B4-BE49-F238E27FC236}">
                  <a16:creationId xmlns:a16="http://schemas.microsoft.com/office/drawing/2014/main" id="{378AF988-0302-4423-8F7F-C45E087E3C62}"/>
                </a:ext>
              </a:extLst>
            </p:cNvPr>
            <p:cNvSpPr/>
            <p:nvPr/>
          </p:nvSpPr>
          <p:spPr>
            <a:xfrm>
              <a:off x="3491880" y="1557913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163">
              <a:extLst>
                <a:ext uri="{FF2B5EF4-FFF2-40B4-BE49-F238E27FC236}">
                  <a16:creationId xmlns:a16="http://schemas.microsoft.com/office/drawing/2014/main" id="{1B3E4DAB-13BD-408C-95AC-92BAC43E033A}"/>
                </a:ext>
              </a:extLst>
            </p:cNvPr>
            <p:cNvSpPr/>
            <p:nvPr/>
          </p:nvSpPr>
          <p:spPr>
            <a:xfrm>
              <a:off x="2710237" y="2355728"/>
              <a:ext cx="2207690" cy="2207692"/>
            </a:xfrm>
            <a:custGeom>
              <a:avLst/>
              <a:gdLst/>
              <a:ahLst/>
              <a:cxnLst/>
              <a:rect l="l" t="t" r="r" b="b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284E74B-3DC8-49DB-913A-4482B833FC5D}"/>
              </a:ext>
            </a:extLst>
          </p:cNvPr>
          <p:cNvSpPr txBox="1"/>
          <p:nvPr/>
        </p:nvSpPr>
        <p:spPr>
          <a:xfrm>
            <a:off x="1036376" y="167688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333A3FC1-FE5F-417A-8FF6-036E6A7C6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1170" y="145331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48365D-3242-42CF-82EE-9236BBB2BAE3}"/>
              </a:ext>
            </a:extLst>
          </p:cNvPr>
          <p:cNvSpPr txBox="1"/>
          <p:nvPr/>
        </p:nvSpPr>
        <p:spPr>
          <a:xfrm>
            <a:off x="1036376" y="346530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E376EFD0-C7E6-474E-A6E4-945781764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993" y="322505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620179-A637-4627-A454-176F9B764116}"/>
              </a:ext>
            </a:extLst>
          </p:cNvPr>
          <p:cNvSpPr txBox="1"/>
          <p:nvPr/>
        </p:nvSpPr>
        <p:spPr>
          <a:xfrm>
            <a:off x="6143780" y="167749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B6E22E77-69F1-466E-A6D9-8D1447CBB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574" y="145331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1F91816-E1A2-4BCF-B6DF-E62DB4FEEEFE}"/>
              </a:ext>
            </a:extLst>
          </p:cNvPr>
          <p:cNvSpPr txBox="1"/>
          <p:nvPr/>
        </p:nvSpPr>
        <p:spPr>
          <a:xfrm>
            <a:off x="6143780" y="346591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14AA0430-121E-46F7-9166-1F15A1148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8574" y="3230979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Freeform 274">
            <a:extLst>
              <a:ext uri="{FF2B5EF4-FFF2-40B4-BE49-F238E27FC236}">
                <a16:creationId xmlns:a16="http://schemas.microsoft.com/office/drawing/2014/main" id="{FE9033BB-CCEA-4EF7-8DE8-0E6E65224214}"/>
              </a:ext>
            </a:extLst>
          </p:cNvPr>
          <p:cNvSpPr>
            <a:spLocks noEditPoints="1"/>
          </p:cNvSpPr>
          <p:nvPr/>
        </p:nvSpPr>
        <p:spPr bwMode="auto">
          <a:xfrm>
            <a:off x="5025385" y="2053452"/>
            <a:ext cx="342285" cy="351419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Freeform 274">
            <a:extLst>
              <a:ext uri="{FF2B5EF4-FFF2-40B4-BE49-F238E27FC236}">
                <a16:creationId xmlns:a16="http://schemas.microsoft.com/office/drawing/2014/main" id="{97E03882-332F-4FD8-89A9-0AED44415463}"/>
              </a:ext>
            </a:extLst>
          </p:cNvPr>
          <p:cNvSpPr>
            <a:spLocks noEditPoints="1"/>
          </p:cNvSpPr>
          <p:nvPr/>
        </p:nvSpPr>
        <p:spPr bwMode="auto">
          <a:xfrm>
            <a:off x="3539162" y="3152518"/>
            <a:ext cx="342285" cy="351419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Freeform 274">
            <a:extLst>
              <a:ext uri="{FF2B5EF4-FFF2-40B4-BE49-F238E27FC236}">
                <a16:creationId xmlns:a16="http://schemas.microsoft.com/office/drawing/2014/main" id="{27B0F844-34A4-40A4-8B7B-A7D8CCBA475B}"/>
              </a:ext>
            </a:extLst>
          </p:cNvPr>
          <p:cNvSpPr>
            <a:spLocks noEditPoints="1"/>
          </p:cNvSpPr>
          <p:nvPr/>
        </p:nvSpPr>
        <p:spPr bwMode="auto">
          <a:xfrm>
            <a:off x="4733328" y="3292496"/>
            <a:ext cx="342285" cy="351419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Freeform 274">
            <a:extLst>
              <a:ext uri="{FF2B5EF4-FFF2-40B4-BE49-F238E27FC236}">
                <a16:creationId xmlns:a16="http://schemas.microsoft.com/office/drawing/2014/main" id="{D88896BE-5549-4542-A261-8BD22D26713D}"/>
              </a:ext>
            </a:extLst>
          </p:cNvPr>
          <p:cNvSpPr>
            <a:spLocks noEditPoints="1"/>
          </p:cNvSpPr>
          <p:nvPr/>
        </p:nvSpPr>
        <p:spPr bwMode="auto">
          <a:xfrm>
            <a:off x="3866313" y="1861815"/>
            <a:ext cx="342285" cy="351419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endParaRPr lang="zh-CN" altLang="en-US" sz="135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03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615F01-2BC6-43AA-A090-D41ABCF69DBE}"/>
              </a:ext>
            </a:extLst>
          </p:cNvPr>
          <p:cNvSpPr txBox="1"/>
          <p:nvPr/>
        </p:nvSpPr>
        <p:spPr>
          <a:xfrm>
            <a:off x="3611301" y="11838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CABEA7-3AFC-4E1D-8141-2BE2FE8DCD7A}"/>
              </a:ext>
            </a:extLst>
          </p:cNvPr>
          <p:cNvSpPr/>
          <p:nvPr/>
        </p:nvSpPr>
        <p:spPr>
          <a:xfrm>
            <a:off x="4211590" y="118381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756786D-EDA5-4F65-8549-40A7D1A87990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C6A467D-BE66-4DD0-81F1-E5ABC0A34457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8" name="Table 4">
            <a:extLst>
              <a:ext uri="{FF2B5EF4-FFF2-40B4-BE49-F238E27FC236}">
                <a16:creationId xmlns:a16="http://schemas.microsoft.com/office/drawing/2014/main" id="{F5F52E6B-6842-4717-A620-4239E4748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263784"/>
              </p:ext>
            </p:extLst>
          </p:nvPr>
        </p:nvGraphicFramePr>
        <p:xfrm>
          <a:off x="803581" y="940285"/>
          <a:ext cx="7719704" cy="2682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229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9910"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legoo"/>
                        </a:rPr>
                        <a:t>领域</a:t>
                      </a:r>
                      <a:endParaRPr lang="en-US" sz="9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团队成员</a:t>
                      </a:r>
                      <a:endParaRPr lang="en-US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>
                          <a:latin typeface="+mn-ea"/>
                          <a:ea typeface="+mn-ea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市场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推广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分销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市场开发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财务分析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销售策略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097">
                <a:tc>
                  <a:txBody>
                    <a:bodyPr/>
                    <a:lstStyle/>
                    <a:p>
                      <a:r>
                        <a:rPr lang="zh-CN" altLang="en-US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Glegoo"/>
                        </a:rPr>
                        <a:t>培训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marL="85317" marR="85317" marT="42658" marB="42658"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+mn-ea"/>
                        <a:ea typeface="+mn-ea"/>
                      </a:endParaRPr>
                    </a:p>
                  </a:txBody>
                  <a:tcPr marL="85317" marR="85317" marT="42658" marB="42658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9" name="Rounded Rectangle 5">
            <a:extLst>
              <a:ext uri="{FF2B5EF4-FFF2-40B4-BE49-F238E27FC236}">
                <a16:creationId xmlns:a16="http://schemas.microsoft.com/office/drawing/2014/main" id="{D2C46E51-5D82-402D-AE4D-977A876DB5AE}"/>
              </a:ext>
            </a:extLst>
          </p:cNvPr>
          <p:cNvSpPr/>
          <p:nvPr/>
        </p:nvSpPr>
        <p:spPr>
          <a:xfrm>
            <a:off x="4613579" y="1335690"/>
            <a:ext cx="2559492" cy="14219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0" name="Rounded Rectangle 6">
            <a:extLst>
              <a:ext uri="{FF2B5EF4-FFF2-40B4-BE49-F238E27FC236}">
                <a16:creationId xmlns:a16="http://schemas.microsoft.com/office/drawing/2014/main" id="{2C4D8A25-48A8-489F-BA92-FF3C9DB150BD}"/>
              </a:ext>
            </a:extLst>
          </p:cNvPr>
          <p:cNvSpPr/>
          <p:nvPr/>
        </p:nvSpPr>
        <p:spPr>
          <a:xfrm>
            <a:off x="5756579" y="1716690"/>
            <a:ext cx="2559492" cy="14219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1" name="Rounded Rectangle 7">
            <a:extLst>
              <a:ext uri="{FF2B5EF4-FFF2-40B4-BE49-F238E27FC236}">
                <a16:creationId xmlns:a16="http://schemas.microsoft.com/office/drawing/2014/main" id="{39EB9510-9A26-4A04-9309-98DE2EB6916A}"/>
              </a:ext>
            </a:extLst>
          </p:cNvPr>
          <p:cNvSpPr/>
          <p:nvPr/>
        </p:nvSpPr>
        <p:spPr>
          <a:xfrm>
            <a:off x="3699179" y="2083284"/>
            <a:ext cx="2559492" cy="142194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2" name="Rounded Rectangle 8">
            <a:extLst>
              <a:ext uri="{FF2B5EF4-FFF2-40B4-BE49-F238E27FC236}">
                <a16:creationId xmlns:a16="http://schemas.microsoft.com/office/drawing/2014/main" id="{BD86863C-0B32-4844-8A02-020AE84609CC}"/>
              </a:ext>
            </a:extLst>
          </p:cNvPr>
          <p:cNvSpPr/>
          <p:nvPr/>
        </p:nvSpPr>
        <p:spPr>
          <a:xfrm>
            <a:off x="4918379" y="2402490"/>
            <a:ext cx="2559492" cy="14219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3" name="Rounded Rectangle 9">
            <a:extLst>
              <a:ext uri="{FF2B5EF4-FFF2-40B4-BE49-F238E27FC236}">
                <a16:creationId xmlns:a16="http://schemas.microsoft.com/office/drawing/2014/main" id="{6997120F-B2AC-4883-A788-1C1DD30DE52A}"/>
              </a:ext>
            </a:extLst>
          </p:cNvPr>
          <p:cNvSpPr/>
          <p:nvPr/>
        </p:nvSpPr>
        <p:spPr>
          <a:xfrm>
            <a:off x="3699179" y="2783490"/>
            <a:ext cx="2559492" cy="14219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4" name="Rounded Rectangle 10">
            <a:extLst>
              <a:ext uri="{FF2B5EF4-FFF2-40B4-BE49-F238E27FC236}">
                <a16:creationId xmlns:a16="http://schemas.microsoft.com/office/drawing/2014/main" id="{D885CA41-E5EC-4C55-A7E1-C84193C77710}"/>
              </a:ext>
            </a:extLst>
          </p:cNvPr>
          <p:cNvSpPr/>
          <p:nvPr/>
        </p:nvSpPr>
        <p:spPr>
          <a:xfrm>
            <a:off x="3699179" y="3150084"/>
            <a:ext cx="2559492" cy="14219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5" name="Rounded Rectangle 11">
            <a:extLst>
              <a:ext uri="{FF2B5EF4-FFF2-40B4-BE49-F238E27FC236}">
                <a16:creationId xmlns:a16="http://schemas.microsoft.com/office/drawing/2014/main" id="{B1DA37E8-2EC7-42ED-B6F6-C1A1BF7135C1}"/>
              </a:ext>
            </a:extLst>
          </p:cNvPr>
          <p:cNvSpPr/>
          <p:nvPr/>
        </p:nvSpPr>
        <p:spPr>
          <a:xfrm>
            <a:off x="3699181" y="3545490"/>
            <a:ext cx="3694800" cy="14219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6" name="TextBox 7">
            <a:extLst>
              <a:ext uri="{FF2B5EF4-FFF2-40B4-BE49-F238E27FC236}">
                <a16:creationId xmlns:a16="http://schemas.microsoft.com/office/drawing/2014/main" id="{53534A3E-EC75-4BCD-B882-BF6F06A3DA2B}"/>
              </a:ext>
            </a:extLst>
          </p:cNvPr>
          <p:cNvSpPr txBox="1"/>
          <p:nvPr/>
        </p:nvSpPr>
        <p:spPr>
          <a:xfrm>
            <a:off x="705693" y="3984721"/>
            <a:ext cx="333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7" name="Text Placeholder 4">
            <a:extLst>
              <a:ext uri="{FF2B5EF4-FFF2-40B4-BE49-F238E27FC236}">
                <a16:creationId xmlns:a16="http://schemas.microsoft.com/office/drawing/2014/main" id="{08A9D731-5ADB-4623-A69F-81A8216046DF}"/>
              </a:ext>
            </a:extLst>
          </p:cNvPr>
          <p:cNvSpPr txBox="1">
            <a:spLocks/>
          </p:cNvSpPr>
          <p:nvPr/>
        </p:nvSpPr>
        <p:spPr>
          <a:xfrm>
            <a:off x="742138" y="4370331"/>
            <a:ext cx="7659723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</p:spTree>
    <p:extLst>
      <p:ext uri="{BB962C8B-B14F-4D97-AF65-F5344CB8AC3E}">
        <p14:creationId xmlns:p14="http://schemas.microsoft.com/office/powerpoint/2010/main" val="37892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D2C9C93-8A51-45EA-8984-69EAD53EE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0" y="0"/>
            <a:ext cx="6111433" cy="52197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0C95B49-CC35-410C-99F5-2945B8131F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66"/>
          <a:stretch/>
        </p:blipFill>
        <p:spPr>
          <a:xfrm>
            <a:off x="3054244" y="0"/>
            <a:ext cx="6111433" cy="52197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DF8DAB37-229B-4B82-BA86-62F4DE1E6B7F}"/>
              </a:ext>
            </a:extLst>
          </p:cNvPr>
          <p:cNvSpPr/>
          <p:nvPr/>
        </p:nvSpPr>
        <p:spPr>
          <a:xfrm>
            <a:off x="1645078" y="102839"/>
            <a:ext cx="5636872" cy="50140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174F9F4-9671-4704-8867-B4AEEFF2BB6D}"/>
              </a:ext>
            </a:extLst>
          </p:cNvPr>
          <p:cNvSpPr/>
          <p:nvPr/>
        </p:nvSpPr>
        <p:spPr>
          <a:xfrm>
            <a:off x="1645078" y="4072527"/>
            <a:ext cx="5636872" cy="15061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211266-722D-4F02-AE62-5EEE97D53D6C}"/>
              </a:ext>
            </a:extLst>
          </p:cNvPr>
          <p:cNvSpPr txBox="1"/>
          <p:nvPr/>
        </p:nvSpPr>
        <p:spPr>
          <a:xfrm>
            <a:off x="3147308" y="1639724"/>
            <a:ext cx="2409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 技 术 展 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9B72D77-7C8C-4CD4-92AA-8D6A2D01A725}"/>
              </a:ext>
            </a:extLst>
          </p:cNvPr>
          <p:cNvSpPr/>
          <p:nvPr/>
        </p:nvSpPr>
        <p:spPr>
          <a:xfrm>
            <a:off x="2944528" y="2322475"/>
            <a:ext cx="28151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SELF INTRODUCTION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E600A8A-6696-4642-8507-1BB2344D07D2}"/>
              </a:ext>
            </a:extLst>
          </p:cNvPr>
          <p:cNvSpPr txBox="1">
            <a:spLocks/>
          </p:cNvSpPr>
          <p:nvPr/>
        </p:nvSpPr>
        <p:spPr>
          <a:xfrm>
            <a:off x="1434938" y="2667924"/>
            <a:ext cx="6085661" cy="589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sz="120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cs typeface="Calibri"/>
              </a:rPr>
              <a:t>Ut wisi enim ad minim veniam, quis nostrud exerci tation ullamcorper nibh euismod tincidunt ut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08C4D9-E40D-4D1B-8C0B-140478DFA918}"/>
              </a:ext>
            </a:extLst>
          </p:cNvPr>
          <p:cNvSpPr txBox="1"/>
          <p:nvPr/>
        </p:nvSpPr>
        <p:spPr>
          <a:xfrm>
            <a:off x="7236558" y="4336701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D2112C-4E12-44CA-82D3-792898946B97}"/>
              </a:ext>
            </a:extLst>
          </p:cNvPr>
          <p:cNvSpPr txBox="1"/>
          <p:nvPr/>
        </p:nvSpPr>
        <p:spPr>
          <a:xfrm>
            <a:off x="4015314" y="4292683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Stencil Std" panose="04020904080802020404" pitchFamily="82" charset="0"/>
              </a:rPr>
              <a:t>02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Stencil Std" panose="04020904080802020404" pitchFamily="82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21010F-E1BD-4260-9468-BE8523221222}"/>
              </a:ext>
            </a:extLst>
          </p:cNvPr>
          <p:cNvCxnSpPr/>
          <p:nvPr/>
        </p:nvCxnSpPr>
        <p:spPr>
          <a:xfrm>
            <a:off x="1656653" y="4024466"/>
            <a:ext cx="5591480" cy="0"/>
          </a:xfrm>
          <a:prstGeom prst="line">
            <a:avLst/>
          </a:prstGeom>
          <a:ln>
            <a:solidFill>
              <a:srgbClr val="C3C3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90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17106BE-995A-48EC-8BD9-2013FC4F67D3}"/>
              </a:ext>
            </a:extLst>
          </p:cNvPr>
          <p:cNvSpPr/>
          <p:nvPr/>
        </p:nvSpPr>
        <p:spPr>
          <a:xfrm flipV="1">
            <a:off x="400308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10FBB0-C0FD-4D55-996D-3D5B0FEC8442}"/>
              </a:ext>
            </a:extLst>
          </p:cNvPr>
          <p:cNvSpPr/>
          <p:nvPr/>
        </p:nvSpPr>
        <p:spPr>
          <a:xfrm flipV="1">
            <a:off x="5518247" y="211752"/>
            <a:ext cx="3092353" cy="8262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C00F05-CC5E-4822-AEE6-A5DD26658B94}"/>
              </a:ext>
            </a:extLst>
          </p:cNvPr>
          <p:cNvSpPr txBox="1"/>
          <p:nvPr/>
        </p:nvSpPr>
        <p:spPr>
          <a:xfrm>
            <a:off x="3457748" y="107932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7D01CD-789D-4517-B288-ECEF192127B1}"/>
              </a:ext>
            </a:extLst>
          </p:cNvPr>
          <p:cNvSpPr/>
          <p:nvPr/>
        </p:nvSpPr>
        <p:spPr>
          <a:xfrm>
            <a:off x="4153717" y="107932"/>
            <a:ext cx="39112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2E654AD-0C55-4FE6-8D3E-946B03B92DE1}"/>
              </a:ext>
            </a:extLst>
          </p:cNvPr>
          <p:cNvGrpSpPr/>
          <p:nvPr/>
        </p:nvGrpSpPr>
        <p:grpSpPr>
          <a:xfrm>
            <a:off x="3331725" y="1475873"/>
            <a:ext cx="2626268" cy="2579551"/>
            <a:chOff x="3303115" y="1525796"/>
            <a:chExt cx="2506863" cy="2462269"/>
          </a:xfrm>
        </p:grpSpPr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CA4F3049-3B5E-486F-B4BF-81EA09A41B10}"/>
                </a:ext>
              </a:extLst>
            </p:cNvPr>
            <p:cNvGrpSpPr/>
            <p:nvPr/>
          </p:nvGrpSpPr>
          <p:grpSpPr>
            <a:xfrm>
              <a:off x="4559213" y="1525796"/>
              <a:ext cx="657143" cy="850359"/>
              <a:chOff x="6078950" y="2211813"/>
              <a:chExt cx="876190" cy="1133812"/>
            </a:xfrm>
          </p:grpSpPr>
          <p:sp>
            <p:nvSpPr>
              <p:cNvPr id="40" name="Shape 1585">
                <a:extLst>
                  <a:ext uri="{FF2B5EF4-FFF2-40B4-BE49-F238E27FC236}">
                    <a16:creationId xmlns:a16="http://schemas.microsoft.com/office/drawing/2014/main" id="{0C88DA83-144D-4471-9E68-095E3253EDCD}"/>
                  </a:ext>
                </a:extLst>
              </p:cNvPr>
              <p:cNvSpPr/>
              <p:nvPr/>
            </p:nvSpPr>
            <p:spPr>
              <a:xfrm>
                <a:off x="6227601" y="2211813"/>
                <a:ext cx="617337" cy="1061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118"/>
                    </a:moveTo>
                    <a:lnTo>
                      <a:pt x="9697" y="5751"/>
                    </a:lnTo>
                    <a:lnTo>
                      <a:pt x="7758" y="5277"/>
                    </a:lnTo>
                    <a:lnTo>
                      <a:pt x="19720" y="0"/>
                    </a:lnTo>
                    <a:lnTo>
                      <a:pt x="21600" y="8660"/>
                    </a:lnTo>
                    <a:lnTo>
                      <a:pt x="19824" y="8226"/>
                    </a:lnTo>
                    <a:lnTo>
                      <a:pt x="10122" y="21600"/>
                    </a:lnTo>
                    <a:cubicBezTo>
                      <a:pt x="10122" y="21600"/>
                      <a:pt x="0" y="19118"/>
                      <a:pt x="0" y="19118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Shape 1593">
                <a:extLst>
                  <a:ext uri="{FF2B5EF4-FFF2-40B4-BE49-F238E27FC236}">
                    <a16:creationId xmlns:a16="http://schemas.microsoft.com/office/drawing/2014/main" id="{D9E1EA42-F1BB-4E4D-BB8E-A50B82C41612}"/>
                  </a:ext>
                </a:extLst>
              </p:cNvPr>
              <p:cNvSpPr/>
              <p:nvPr/>
            </p:nvSpPr>
            <p:spPr>
              <a:xfrm>
                <a:off x="6078950" y="2588395"/>
                <a:ext cx="876190" cy="7572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880" y="21600"/>
                    </a:moveTo>
                    <a:lnTo>
                      <a:pt x="21600" y="10353"/>
                    </a:lnTo>
                    <a:cubicBezTo>
                      <a:pt x="16072" y="3956"/>
                      <a:pt x="8435" y="0"/>
                      <a:pt x="0" y="0"/>
                    </a:cubicBezTo>
                    <a:lnTo>
                      <a:pt x="0" y="15906"/>
                    </a:lnTo>
                    <a:cubicBezTo>
                      <a:pt x="4639" y="15906"/>
                      <a:pt x="8839" y="18082"/>
                      <a:pt x="11880" y="2160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F5D47520-8E55-43F5-8154-8128054DEAED}"/>
                </a:ext>
              </a:extLst>
            </p:cNvPr>
            <p:cNvGrpSpPr/>
            <p:nvPr/>
          </p:nvGrpSpPr>
          <p:grpSpPr>
            <a:xfrm>
              <a:off x="4923407" y="2083236"/>
              <a:ext cx="886571" cy="657146"/>
              <a:chOff x="6564542" y="2955067"/>
              <a:chExt cx="1182094" cy="876194"/>
            </a:xfrm>
          </p:grpSpPr>
          <p:sp>
            <p:nvSpPr>
              <p:cNvPr id="38" name="Shape 1588">
                <a:extLst>
                  <a:ext uri="{FF2B5EF4-FFF2-40B4-BE49-F238E27FC236}">
                    <a16:creationId xmlns:a16="http://schemas.microsoft.com/office/drawing/2014/main" id="{B3CA0F7B-7914-435B-B054-C7D05AB92BBE}"/>
                  </a:ext>
                </a:extLst>
              </p:cNvPr>
              <p:cNvSpPr/>
              <p:nvPr/>
            </p:nvSpPr>
            <p:spPr>
              <a:xfrm>
                <a:off x="6683463" y="3123538"/>
                <a:ext cx="1063173" cy="615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1389"/>
                    </a:moveTo>
                    <a:lnTo>
                      <a:pt x="13424" y="1954"/>
                    </a:lnTo>
                    <a:lnTo>
                      <a:pt x="12962" y="0"/>
                    </a:lnTo>
                    <a:lnTo>
                      <a:pt x="21600" y="2047"/>
                    </a:lnTo>
                    <a:lnTo>
                      <a:pt x="16255" y="13950"/>
                    </a:lnTo>
                    <a:lnTo>
                      <a:pt x="15833" y="12161"/>
                    </a:lnTo>
                    <a:lnTo>
                      <a:pt x="2403" y="21600"/>
                    </a:lnTo>
                    <a:cubicBezTo>
                      <a:pt x="2403" y="21600"/>
                      <a:pt x="0" y="11389"/>
                      <a:pt x="0" y="11389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Shape 1596">
                <a:extLst>
                  <a:ext uri="{FF2B5EF4-FFF2-40B4-BE49-F238E27FC236}">
                    <a16:creationId xmlns:a16="http://schemas.microsoft.com/office/drawing/2014/main" id="{17C377D4-84F2-434E-9CBC-9FB7E813140D}"/>
                  </a:ext>
                </a:extLst>
              </p:cNvPr>
              <p:cNvSpPr/>
              <p:nvPr/>
            </p:nvSpPr>
            <p:spPr>
              <a:xfrm>
                <a:off x="6564542" y="2955067"/>
                <a:ext cx="757230" cy="876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94" y="21600"/>
                    </a:moveTo>
                    <a:lnTo>
                      <a:pt x="21600" y="21600"/>
                    </a:lnTo>
                    <a:cubicBezTo>
                      <a:pt x="21600" y="13165"/>
                      <a:pt x="17644" y="5528"/>
                      <a:pt x="11247" y="0"/>
                    </a:cubicBezTo>
                    <a:lnTo>
                      <a:pt x="0" y="9720"/>
                    </a:lnTo>
                    <a:cubicBezTo>
                      <a:pt x="3518" y="12760"/>
                      <a:pt x="5694" y="16960"/>
                      <a:pt x="5694" y="2160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id="{6DBCBE3A-7276-432C-80E2-E76080E281FA}"/>
                </a:ext>
              </a:extLst>
            </p:cNvPr>
            <p:cNvGrpSpPr/>
            <p:nvPr/>
          </p:nvGrpSpPr>
          <p:grpSpPr>
            <a:xfrm>
              <a:off x="4923408" y="2737300"/>
              <a:ext cx="863367" cy="657146"/>
              <a:chOff x="6564542" y="3827152"/>
              <a:chExt cx="1151156" cy="876194"/>
            </a:xfrm>
          </p:grpSpPr>
          <p:sp>
            <p:nvSpPr>
              <p:cNvPr id="36" name="Shape 1586">
                <a:extLst>
                  <a:ext uri="{FF2B5EF4-FFF2-40B4-BE49-F238E27FC236}">
                    <a16:creationId xmlns:a16="http://schemas.microsoft.com/office/drawing/2014/main" id="{0B146D77-EBAD-4BF5-A675-23C103EABF16}"/>
                  </a:ext>
                </a:extLst>
              </p:cNvPr>
              <p:cNvSpPr/>
              <p:nvPr/>
            </p:nvSpPr>
            <p:spPr>
              <a:xfrm>
                <a:off x="6653734" y="3985712"/>
                <a:ext cx="1061964" cy="617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81" y="0"/>
                    </a:moveTo>
                    <a:lnTo>
                      <a:pt x="15849" y="9698"/>
                    </a:lnTo>
                    <a:lnTo>
                      <a:pt x="16323" y="7759"/>
                    </a:lnTo>
                    <a:lnTo>
                      <a:pt x="21600" y="19720"/>
                    </a:lnTo>
                    <a:lnTo>
                      <a:pt x="12940" y="21600"/>
                    </a:lnTo>
                    <a:lnTo>
                      <a:pt x="13374" y="19824"/>
                    </a:lnTo>
                    <a:lnTo>
                      <a:pt x="0" y="10123"/>
                    </a:lnTo>
                    <a:cubicBezTo>
                      <a:pt x="0" y="10123"/>
                      <a:pt x="2481" y="0"/>
                      <a:pt x="2481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Shape 1599">
                <a:extLst>
                  <a:ext uri="{FF2B5EF4-FFF2-40B4-BE49-F238E27FC236}">
                    <a16:creationId xmlns:a16="http://schemas.microsoft.com/office/drawing/2014/main" id="{08FAD97D-10BF-47C1-8702-46EBD0372787}"/>
                  </a:ext>
                </a:extLst>
              </p:cNvPr>
              <p:cNvSpPr/>
              <p:nvPr/>
            </p:nvSpPr>
            <p:spPr>
              <a:xfrm>
                <a:off x="6564542" y="3827152"/>
                <a:ext cx="757230" cy="876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94" y="0"/>
                    </a:moveTo>
                    <a:cubicBezTo>
                      <a:pt x="5694" y="4640"/>
                      <a:pt x="3518" y="8840"/>
                      <a:pt x="0" y="11880"/>
                    </a:cubicBezTo>
                    <a:lnTo>
                      <a:pt x="11247" y="21600"/>
                    </a:lnTo>
                    <a:cubicBezTo>
                      <a:pt x="17644" y="16072"/>
                      <a:pt x="21600" y="8435"/>
                      <a:pt x="21600" y="0"/>
                    </a:cubicBezTo>
                    <a:cubicBezTo>
                      <a:pt x="21600" y="0"/>
                      <a:pt x="5694" y="0"/>
                      <a:pt x="5694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7">
              <a:extLst>
                <a:ext uri="{FF2B5EF4-FFF2-40B4-BE49-F238E27FC236}">
                  <a16:creationId xmlns:a16="http://schemas.microsoft.com/office/drawing/2014/main" id="{30BA6AE7-F3CD-46CF-84D4-267A734A43D3}"/>
                </a:ext>
              </a:extLst>
            </p:cNvPr>
            <p:cNvGrpSpPr/>
            <p:nvPr/>
          </p:nvGrpSpPr>
          <p:grpSpPr>
            <a:xfrm>
              <a:off x="4559213" y="3101494"/>
              <a:ext cx="657143" cy="886571"/>
              <a:chOff x="6078950" y="4312744"/>
              <a:chExt cx="876190" cy="1182094"/>
            </a:xfrm>
          </p:grpSpPr>
          <p:sp>
            <p:nvSpPr>
              <p:cNvPr id="34" name="Shape 1587">
                <a:extLst>
                  <a:ext uri="{FF2B5EF4-FFF2-40B4-BE49-F238E27FC236}">
                    <a16:creationId xmlns:a16="http://schemas.microsoft.com/office/drawing/2014/main" id="{E45E331C-14BA-4029-9D6D-8337EAD53135}"/>
                  </a:ext>
                </a:extLst>
              </p:cNvPr>
              <p:cNvSpPr/>
              <p:nvPr/>
            </p:nvSpPr>
            <p:spPr>
              <a:xfrm>
                <a:off x="6168141" y="4431665"/>
                <a:ext cx="615228" cy="10631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211" y="0"/>
                    </a:moveTo>
                    <a:lnTo>
                      <a:pt x="19646" y="13424"/>
                    </a:lnTo>
                    <a:lnTo>
                      <a:pt x="21600" y="12962"/>
                    </a:lnTo>
                    <a:lnTo>
                      <a:pt x="19554" y="21600"/>
                    </a:lnTo>
                    <a:lnTo>
                      <a:pt x="7650" y="16255"/>
                    </a:lnTo>
                    <a:lnTo>
                      <a:pt x="9439" y="15833"/>
                    </a:lnTo>
                    <a:lnTo>
                      <a:pt x="0" y="2403"/>
                    </a:lnTo>
                    <a:cubicBezTo>
                      <a:pt x="0" y="2403"/>
                      <a:pt x="10211" y="0"/>
                      <a:pt x="10211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1602">
                <a:extLst>
                  <a:ext uri="{FF2B5EF4-FFF2-40B4-BE49-F238E27FC236}">
                    <a16:creationId xmlns:a16="http://schemas.microsoft.com/office/drawing/2014/main" id="{11860103-E3E6-4B9E-8AD2-383790AB648E}"/>
                  </a:ext>
                </a:extLst>
              </p:cNvPr>
              <p:cNvSpPr/>
              <p:nvPr/>
            </p:nvSpPr>
            <p:spPr>
              <a:xfrm>
                <a:off x="6078950" y="4312744"/>
                <a:ext cx="876190" cy="757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694"/>
                    </a:moveTo>
                    <a:lnTo>
                      <a:pt x="0" y="21600"/>
                    </a:lnTo>
                    <a:cubicBezTo>
                      <a:pt x="8435" y="21600"/>
                      <a:pt x="16072" y="17643"/>
                      <a:pt x="21600" y="11247"/>
                    </a:cubicBezTo>
                    <a:lnTo>
                      <a:pt x="11880" y="0"/>
                    </a:lnTo>
                    <a:cubicBezTo>
                      <a:pt x="8839" y="3518"/>
                      <a:pt x="4639" y="5694"/>
                      <a:pt x="0" y="56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8">
              <a:extLst>
                <a:ext uri="{FF2B5EF4-FFF2-40B4-BE49-F238E27FC236}">
                  <a16:creationId xmlns:a16="http://schemas.microsoft.com/office/drawing/2014/main" id="{382A5437-13D4-4627-8FCE-8619D9BA42BB}"/>
                </a:ext>
              </a:extLst>
            </p:cNvPr>
            <p:cNvGrpSpPr/>
            <p:nvPr/>
          </p:nvGrpSpPr>
          <p:grpSpPr>
            <a:xfrm>
              <a:off x="3905150" y="3101494"/>
              <a:ext cx="657146" cy="886571"/>
              <a:chOff x="5206865" y="4312744"/>
              <a:chExt cx="876194" cy="1182094"/>
            </a:xfrm>
          </p:grpSpPr>
          <p:sp>
            <p:nvSpPr>
              <p:cNvPr id="32" name="Shape 1591">
                <a:extLst>
                  <a:ext uri="{FF2B5EF4-FFF2-40B4-BE49-F238E27FC236}">
                    <a16:creationId xmlns:a16="http://schemas.microsoft.com/office/drawing/2014/main" id="{118D1E5B-0959-4DF7-9B69-0CE1CB7E0819}"/>
                  </a:ext>
                </a:extLst>
              </p:cNvPr>
              <p:cNvSpPr/>
              <p:nvPr/>
            </p:nvSpPr>
            <p:spPr>
              <a:xfrm>
                <a:off x="5375337" y="4431665"/>
                <a:ext cx="615241" cy="10631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89" y="0"/>
                    </a:moveTo>
                    <a:lnTo>
                      <a:pt x="1954" y="13424"/>
                    </a:lnTo>
                    <a:lnTo>
                      <a:pt x="0" y="12962"/>
                    </a:lnTo>
                    <a:lnTo>
                      <a:pt x="2046" y="21600"/>
                    </a:lnTo>
                    <a:lnTo>
                      <a:pt x="13950" y="16255"/>
                    </a:lnTo>
                    <a:lnTo>
                      <a:pt x="12161" y="15833"/>
                    </a:lnTo>
                    <a:lnTo>
                      <a:pt x="21600" y="2403"/>
                    </a:lnTo>
                    <a:cubicBezTo>
                      <a:pt x="21600" y="2403"/>
                      <a:pt x="11389" y="0"/>
                      <a:pt x="11389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Shape 1605">
                <a:extLst>
                  <a:ext uri="{FF2B5EF4-FFF2-40B4-BE49-F238E27FC236}">
                    <a16:creationId xmlns:a16="http://schemas.microsoft.com/office/drawing/2014/main" id="{9DBE5292-240D-4230-AAD5-4324EE75D8B7}"/>
                  </a:ext>
                </a:extLst>
              </p:cNvPr>
              <p:cNvSpPr/>
              <p:nvPr/>
            </p:nvSpPr>
            <p:spPr>
              <a:xfrm>
                <a:off x="5206865" y="4312744"/>
                <a:ext cx="876194" cy="757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20" y="0"/>
                    </a:moveTo>
                    <a:lnTo>
                      <a:pt x="0" y="11247"/>
                    </a:lnTo>
                    <a:cubicBezTo>
                      <a:pt x="5528" y="17643"/>
                      <a:pt x="13165" y="21600"/>
                      <a:pt x="21600" y="21600"/>
                    </a:cubicBezTo>
                    <a:lnTo>
                      <a:pt x="21600" y="5694"/>
                    </a:lnTo>
                    <a:cubicBezTo>
                      <a:pt x="16960" y="5694"/>
                      <a:pt x="12760" y="3518"/>
                      <a:pt x="972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9">
              <a:extLst>
                <a:ext uri="{FF2B5EF4-FFF2-40B4-BE49-F238E27FC236}">
                  <a16:creationId xmlns:a16="http://schemas.microsoft.com/office/drawing/2014/main" id="{8D557DDF-7C38-43EB-B805-F15BED622DE8}"/>
                </a:ext>
              </a:extLst>
            </p:cNvPr>
            <p:cNvGrpSpPr/>
            <p:nvPr/>
          </p:nvGrpSpPr>
          <p:grpSpPr>
            <a:xfrm>
              <a:off x="3332845" y="2737300"/>
              <a:ext cx="865225" cy="657146"/>
              <a:chOff x="4443791" y="3827152"/>
              <a:chExt cx="1153633" cy="876194"/>
            </a:xfrm>
          </p:grpSpPr>
          <p:sp>
            <p:nvSpPr>
              <p:cNvPr id="30" name="Shape 1590">
                <a:extLst>
                  <a:ext uri="{FF2B5EF4-FFF2-40B4-BE49-F238E27FC236}">
                    <a16:creationId xmlns:a16="http://schemas.microsoft.com/office/drawing/2014/main" id="{61FC2FA7-9B8D-48F5-B267-EFCC02C1CBB2}"/>
                  </a:ext>
                </a:extLst>
              </p:cNvPr>
              <p:cNvSpPr/>
              <p:nvPr/>
            </p:nvSpPr>
            <p:spPr>
              <a:xfrm>
                <a:off x="4443791" y="3985712"/>
                <a:ext cx="1061959" cy="617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118" y="0"/>
                    </a:moveTo>
                    <a:lnTo>
                      <a:pt x="5751" y="9698"/>
                    </a:lnTo>
                    <a:lnTo>
                      <a:pt x="5277" y="7759"/>
                    </a:lnTo>
                    <a:lnTo>
                      <a:pt x="0" y="19720"/>
                    </a:lnTo>
                    <a:lnTo>
                      <a:pt x="8660" y="21600"/>
                    </a:lnTo>
                    <a:lnTo>
                      <a:pt x="8226" y="19824"/>
                    </a:lnTo>
                    <a:lnTo>
                      <a:pt x="21600" y="10123"/>
                    </a:lnTo>
                    <a:cubicBezTo>
                      <a:pt x="21600" y="10123"/>
                      <a:pt x="19118" y="0"/>
                      <a:pt x="19118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Shape 1608">
                <a:extLst>
                  <a:ext uri="{FF2B5EF4-FFF2-40B4-BE49-F238E27FC236}">
                    <a16:creationId xmlns:a16="http://schemas.microsoft.com/office/drawing/2014/main" id="{342B43AE-B62E-4D63-8C05-45653E213497}"/>
                  </a:ext>
                </a:extLst>
              </p:cNvPr>
              <p:cNvSpPr/>
              <p:nvPr/>
            </p:nvSpPr>
            <p:spPr>
              <a:xfrm>
                <a:off x="4840194" y="3827152"/>
                <a:ext cx="757230" cy="876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06" y="0"/>
                    </a:moveTo>
                    <a:lnTo>
                      <a:pt x="0" y="0"/>
                    </a:lnTo>
                    <a:cubicBezTo>
                      <a:pt x="0" y="8436"/>
                      <a:pt x="3956" y="16072"/>
                      <a:pt x="10353" y="21600"/>
                    </a:cubicBezTo>
                    <a:lnTo>
                      <a:pt x="21600" y="11880"/>
                    </a:lnTo>
                    <a:cubicBezTo>
                      <a:pt x="18082" y="8840"/>
                      <a:pt x="15906" y="4640"/>
                      <a:pt x="15906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AF3CF3C2-A185-46EF-87C5-A5F0E0CDE7C6}"/>
                </a:ext>
              </a:extLst>
            </p:cNvPr>
            <p:cNvGrpSpPr/>
            <p:nvPr/>
          </p:nvGrpSpPr>
          <p:grpSpPr>
            <a:xfrm>
              <a:off x="3303115" y="2083236"/>
              <a:ext cx="894947" cy="657146"/>
              <a:chOff x="4404151" y="2955067"/>
              <a:chExt cx="1193263" cy="876194"/>
            </a:xfrm>
          </p:grpSpPr>
          <p:sp>
            <p:nvSpPr>
              <p:cNvPr id="28" name="Shape 1592">
                <a:extLst>
                  <a:ext uri="{FF2B5EF4-FFF2-40B4-BE49-F238E27FC236}">
                    <a16:creationId xmlns:a16="http://schemas.microsoft.com/office/drawing/2014/main" id="{903A181A-1733-43F7-ABC5-763ACA7BD099}"/>
                  </a:ext>
                </a:extLst>
              </p:cNvPr>
              <p:cNvSpPr/>
              <p:nvPr/>
            </p:nvSpPr>
            <p:spPr>
              <a:xfrm>
                <a:off x="4404151" y="3123538"/>
                <a:ext cx="1063183" cy="615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389"/>
                    </a:moveTo>
                    <a:lnTo>
                      <a:pt x="8177" y="1954"/>
                    </a:lnTo>
                    <a:lnTo>
                      <a:pt x="8638" y="0"/>
                    </a:lnTo>
                    <a:lnTo>
                      <a:pt x="0" y="2047"/>
                    </a:lnTo>
                    <a:lnTo>
                      <a:pt x="5345" y="13950"/>
                    </a:lnTo>
                    <a:lnTo>
                      <a:pt x="5767" y="12161"/>
                    </a:lnTo>
                    <a:lnTo>
                      <a:pt x="19197" y="21600"/>
                    </a:lnTo>
                    <a:cubicBezTo>
                      <a:pt x="19197" y="21600"/>
                      <a:pt x="21600" y="11389"/>
                      <a:pt x="21600" y="11389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Shape 1611">
                <a:extLst>
                  <a:ext uri="{FF2B5EF4-FFF2-40B4-BE49-F238E27FC236}">
                    <a16:creationId xmlns:a16="http://schemas.microsoft.com/office/drawing/2014/main" id="{C1B1F5AA-1ACC-4222-BC28-5FFF20E806A3}"/>
                  </a:ext>
                </a:extLst>
              </p:cNvPr>
              <p:cNvSpPr/>
              <p:nvPr/>
            </p:nvSpPr>
            <p:spPr>
              <a:xfrm>
                <a:off x="4840194" y="2955067"/>
                <a:ext cx="757220" cy="876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720"/>
                    </a:moveTo>
                    <a:lnTo>
                      <a:pt x="10353" y="0"/>
                    </a:lnTo>
                    <a:cubicBezTo>
                      <a:pt x="3956" y="5528"/>
                      <a:pt x="0" y="13165"/>
                      <a:pt x="0" y="21600"/>
                    </a:cubicBezTo>
                    <a:lnTo>
                      <a:pt x="15906" y="21600"/>
                    </a:lnTo>
                    <a:cubicBezTo>
                      <a:pt x="15906" y="16960"/>
                      <a:pt x="18082" y="12760"/>
                      <a:pt x="21600" y="972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2">
              <a:extLst>
                <a:ext uri="{FF2B5EF4-FFF2-40B4-BE49-F238E27FC236}">
                  <a16:creationId xmlns:a16="http://schemas.microsoft.com/office/drawing/2014/main" id="{979922D5-B178-416C-B0AF-88F34222A258}"/>
                </a:ext>
              </a:extLst>
            </p:cNvPr>
            <p:cNvGrpSpPr/>
            <p:nvPr/>
          </p:nvGrpSpPr>
          <p:grpSpPr>
            <a:xfrm>
              <a:off x="3905149" y="1525796"/>
              <a:ext cx="657146" cy="850357"/>
              <a:chOff x="5206865" y="2211813"/>
              <a:chExt cx="876194" cy="1133810"/>
            </a:xfrm>
          </p:grpSpPr>
          <p:sp>
            <p:nvSpPr>
              <p:cNvPr id="26" name="Shape 1589">
                <a:extLst>
                  <a:ext uri="{FF2B5EF4-FFF2-40B4-BE49-F238E27FC236}">
                    <a16:creationId xmlns:a16="http://schemas.microsoft.com/office/drawing/2014/main" id="{109FB617-9054-4DBE-B718-6169F47B0BA3}"/>
                  </a:ext>
                </a:extLst>
              </p:cNvPr>
              <p:cNvSpPr/>
              <p:nvPr/>
            </p:nvSpPr>
            <p:spPr>
              <a:xfrm>
                <a:off x="5315876" y="2211813"/>
                <a:ext cx="617346" cy="1061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118"/>
                    </a:moveTo>
                    <a:lnTo>
                      <a:pt x="11902" y="5751"/>
                    </a:lnTo>
                    <a:lnTo>
                      <a:pt x="13841" y="5277"/>
                    </a:lnTo>
                    <a:lnTo>
                      <a:pt x="1880" y="0"/>
                    </a:lnTo>
                    <a:lnTo>
                      <a:pt x="0" y="8660"/>
                    </a:lnTo>
                    <a:lnTo>
                      <a:pt x="1775" y="8226"/>
                    </a:lnTo>
                    <a:lnTo>
                      <a:pt x="11478" y="21600"/>
                    </a:lnTo>
                    <a:cubicBezTo>
                      <a:pt x="11478" y="21600"/>
                      <a:pt x="21600" y="19118"/>
                      <a:pt x="21600" y="19118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Shape 1614">
                <a:extLst>
                  <a:ext uri="{FF2B5EF4-FFF2-40B4-BE49-F238E27FC236}">
                    <a16:creationId xmlns:a16="http://schemas.microsoft.com/office/drawing/2014/main" id="{ECDCC67F-14F1-4CCE-BE27-6A0166057AD5}"/>
                  </a:ext>
                </a:extLst>
              </p:cNvPr>
              <p:cNvSpPr/>
              <p:nvPr/>
            </p:nvSpPr>
            <p:spPr>
              <a:xfrm>
                <a:off x="5206865" y="2588396"/>
                <a:ext cx="876194" cy="757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906"/>
                    </a:moveTo>
                    <a:lnTo>
                      <a:pt x="21600" y="0"/>
                    </a:lnTo>
                    <a:cubicBezTo>
                      <a:pt x="13165" y="0"/>
                      <a:pt x="5528" y="3956"/>
                      <a:pt x="0" y="10353"/>
                    </a:cubicBezTo>
                    <a:lnTo>
                      <a:pt x="9720" y="21600"/>
                    </a:lnTo>
                    <a:cubicBezTo>
                      <a:pt x="12760" y="18082"/>
                      <a:pt x="16960" y="15906"/>
                      <a:pt x="21600" y="1590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 cap="flat">
                <a:solidFill>
                  <a:schemeClr val="bg2">
                    <a:lumMod val="2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11">
              <a:extLst>
                <a:ext uri="{FF2B5EF4-FFF2-40B4-BE49-F238E27FC236}">
                  <a16:creationId xmlns:a16="http://schemas.microsoft.com/office/drawing/2014/main" id="{BBD68158-28A8-4A23-837B-70FE9A3E04A2}"/>
                </a:ext>
              </a:extLst>
            </p:cNvPr>
            <p:cNvGrpSpPr/>
            <p:nvPr/>
          </p:nvGrpSpPr>
          <p:grpSpPr>
            <a:xfrm>
              <a:off x="4369491" y="2476347"/>
              <a:ext cx="374112" cy="561168"/>
              <a:chOff x="5825986" y="3479214"/>
              <a:chExt cx="498816" cy="748224"/>
            </a:xfrm>
          </p:grpSpPr>
          <p:sp>
            <p:nvSpPr>
              <p:cNvPr id="24" name="Shape 1621">
                <a:extLst>
                  <a:ext uri="{FF2B5EF4-FFF2-40B4-BE49-F238E27FC236}">
                    <a16:creationId xmlns:a16="http://schemas.microsoft.com/office/drawing/2014/main" id="{30F01711-C3D9-4D49-882D-FAD4A68681CB}"/>
                  </a:ext>
                </a:extLst>
              </p:cNvPr>
              <p:cNvSpPr/>
              <p:nvPr/>
            </p:nvSpPr>
            <p:spPr>
              <a:xfrm>
                <a:off x="5825986" y="3479214"/>
                <a:ext cx="498816" cy="7482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Shape 1622">
                <a:extLst>
                  <a:ext uri="{FF2B5EF4-FFF2-40B4-BE49-F238E27FC236}">
                    <a16:creationId xmlns:a16="http://schemas.microsoft.com/office/drawing/2014/main" id="{1E85D010-5A13-4D0B-8AFD-C0088582EACD}"/>
                  </a:ext>
                </a:extLst>
              </p:cNvPr>
              <p:cNvSpPr/>
              <p:nvPr/>
            </p:nvSpPr>
            <p:spPr>
              <a:xfrm>
                <a:off x="6057672" y="3613741"/>
                <a:ext cx="124690" cy="93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96" y="1800"/>
                    </a:moveTo>
                    <a:cubicBezTo>
                      <a:pt x="8314" y="607"/>
                      <a:pt x="5513" y="0"/>
                      <a:pt x="2701" y="0"/>
                    </a:cubicBezTo>
                    <a:cubicBezTo>
                      <a:pt x="1972" y="0"/>
                      <a:pt x="1340" y="357"/>
                      <a:pt x="804" y="1072"/>
                    </a:cubicBezTo>
                    <a:cubicBezTo>
                      <a:pt x="268" y="1787"/>
                      <a:pt x="0" y="2629"/>
                      <a:pt x="0" y="3600"/>
                    </a:cubicBezTo>
                    <a:cubicBezTo>
                      <a:pt x="0" y="4578"/>
                      <a:pt x="268" y="5420"/>
                      <a:pt x="804" y="6135"/>
                    </a:cubicBezTo>
                    <a:cubicBezTo>
                      <a:pt x="1340" y="6843"/>
                      <a:pt x="1972" y="7200"/>
                      <a:pt x="2701" y="7200"/>
                    </a:cubicBezTo>
                    <a:cubicBezTo>
                      <a:pt x="5629" y="7200"/>
                      <a:pt x="8608" y="8137"/>
                      <a:pt x="11647" y="10011"/>
                    </a:cubicBezTo>
                    <a:cubicBezTo>
                      <a:pt x="14687" y="11885"/>
                      <a:pt x="16204" y="14548"/>
                      <a:pt x="16204" y="18000"/>
                    </a:cubicBezTo>
                    <a:cubicBezTo>
                      <a:pt x="16204" y="18978"/>
                      <a:pt x="16467" y="19820"/>
                      <a:pt x="17003" y="20528"/>
                    </a:cubicBezTo>
                    <a:cubicBezTo>
                      <a:pt x="17539" y="21243"/>
                      <a:pt x="18171" y="21600"/>
                      <a:pt x="18904" y="21600"/>
                    </a:cubicBezTo>
                    <a:cubicBezTo>
                      <a:pt x="19633" y="21600"/>
                      <a:pt x="20265" y="21243"/>
                      <a:pt x="20801" y="20528"/>
                    </a:cubicBezTo>
                    <a:cubicBezTo>
                      <a:pt x="21337" y="19820"/>
                      <a:pt x="21600" y="18978"/>
                      <a:pt x="21600" y="18000"/>
                    </a:cubicBezTo>
                    <a:cubicBezTo>
                      <a:pt x="21600" y="14097"/>
                      <a:pt x="20548" y="10726"/>
                      <a:pt x="18439" y="7874"/>
                    </a:cubicBezTo>
                    <a:cubicBezTo>
                      <a:pt x="16330" y="5029"/>
                      <a:pt x="13882" y="3000"/>
                      <a:pt x="11096" y="1800"/>
                    </a:cubicBezTo>
                    <a:cubicBezTo>
                      <a:pt x="11096" y="1800"/>
                      <a:pt x="11096" y="1800"/>
                      <a:pt x="11096" y="180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 cap="flat">
                <a:solidFill>
                  <a:schemeClr val="bg2">
                    <a:lumMod val="10000"/>
                  </a:schemeClr>
                </a:solidFill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 Placeholder 4">
              <a:extLst>
                <a:ext uri="{FF2B5EF4-FFF2-40B4-BE49-F238E27FC236}">
                  <a16:creationId xmlns:a16="http://schemas.microsoft.com/office/drawing/2014/main" id="{1025211B-9E23-420B-9E27-E839A6A45997}"/>
                </a:ext>
              </a:extLst>
            </p:cNvPr>
            <p:cNvSpPr txBox="1">
              <a:spLocks/>
            </p:cNvSpPr>
            <p:nvPr/>
          </p:nvSpPr>
          <p:spPr>
            <a:xfrm>
              <a:off x="4654460" y="1988830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Placeholder 4">
              <a:extLst>
                <a:ext uri="{FF2B5EF4-FFF2-40B4-BE49-F238E27FC236}">
                  <a16:creationId xmlns:a16="http://schemas.microsoft.com/office/drawing/2014/main" id="{7ECD366B-0EC0-4301-83F1-48CFA43609D3}"/>
                </a:ext>
              </a:extLst>
            </p:cNvPr>
            <p:cNvSpPr txBox="1">
              <a:spLocks/>
            </p:cNvSpPr>
            <p:nvPr/>
          </p:nvSpPr>
          <p:spPr>
            <a:xfrm>
              <a:off x="5058953" y="2354379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Placeholder 4">
              <a:extLst>
                <a:ext uri="{FF2B5EF4-FFF2-40B4-BE49-F238E27FC236}">
                  <a16:creationId xmlns:a16="http://schemas.microsoft.com/office/drawing/2014/main" id="{7F8D24FD-3FB1-4BD9-B150-4EC2AE6A8C0C}"/>
                </a:ext>
              </a:extLst>
            </p:cNvPr>
            <p:cNvSpPr txBox="1">
              <a:spLocks/>
            </p:cNvSpPr>
            <p:nvPr/>
          </p:nvSpPr>
          <p:spPr>
            <a:xfrm>
              <a:off x="5044666" y="2932676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Placeholder 4">
              <a:extLst>
                <a:ext uri="{FF2B5EF4-FFF2-40B4-BE49-F238E27FC236}">
                  <a16:creationId xmlns:a16="http://schemas.microsoft.com/office/drawing/2014/main" id="{347FEFCC-051E-4BE4-ADDA-E5FE609F9665}"/>
                </a:ext>
              </a:extLst>
            </p:cNvPr>
            <p:cNvSpPr txBox="1">
              <a:spLocks/>
            </p:cNvSpPr>
            <p:nvPr/>
          </p:nvSpPr>
          <p:spPr>
            <a:xfrm>
              <a:off x="4636082" y="3312608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Placeholder 4">
              <a:extLst>
                <a:ext uri="{FF2B5EF4-FFF2-40B4-BE49-F238E27FC236}">
                  <a16:creationId xmlns:a16="http://schemas.microsoft.com/office/drawing/2014/main" id="{C0E7BA59-D3C1-4DD9-816A-8BF1011936BD}"/>
                </a:ext>
              </a:extLst>
            </p:cNvPr>
            <p:cNvSpPr txBox="1">
              <a:spLocks/>
            </p:cNvSpPr>
            <p:nvPr/>
          </p:nvSpPr>
          <p:spPr>
            <a:xfrm>
              <a:off x="4093446" y="3306471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Placeholder 4">
              <a:extLst>
                <a:ext uri="{FF2B5EF4-FFF2-40B4-BE49-F238E27FC236}">
                  <a16:creationId xmlns:a16="http://schemas.microsoft.com/office/drawing/2014/main" id="{129208FA-9E43-4F4F-9F3A-1596B5BAE429}"/>
                </a:ext>
              </a:extLst>
            </p:cNvPr>
            <p:cNvSpPr txBox="1">
              <a:spLocks/>
            </p:cNvSpPr>
            <p:nvPr/>
          </p:nvSpPr>
          <p:spPr>
            <a:xfrm>
              <a:off x="3699976" y="2913629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Placeholder 4">
              <a:extLst>
                <a:ext uri="{FF2B5EF4-FFF2-40B4-BE49-F238E27FC236}">
                  <a16:creationId xmlns:a16="http://schemas.microsoft.com/office/drawing/2014/main" id="{98CA4574-2D2A-494F-A92F-2F5015DB4367}"/>
                </a:ext>
              </a:extLst>
            </p:cNvPr>
            <p:cNvSpPr txBox="1">
              <a:spLocks/>
            </p:cNvSpPr>
            <p:nvPr/>
          </p:nvSpPr>
          <p:spPr>
            <a:xfrm>
              <a:off x="3691333" y="2363563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GB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Placeholder 4">
              <a:extLst>
                <a:ext uri="{FF2B5EF4-FFF2-40B4-BE49-F238E27FC236}">
                  <a16:creationId xmlns:a16="http://schemas.microsoft.com/office/drawing/2014/main" id="{2B0708B3-AD24-45A2-BEDF-94393755D963}"/>
                </a:ext>
              </a:extLst>
            </p:cNvPr>
            <p:cNvSpPr txBox="1">
              <a:spLocks/>
            </p:cNvSpPr>
            <p:nvPr/>
          </p:nvSpPr>
          <p:spPr>
            <a:xfrm>
              <a:off x="4091488" y="1985884"/>
              <a:ext cx="364417" cy="20082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CD37391-828E-4312-8F4C-1C32E0BEC0F9}"/>
              </a:ext>
            </a:extLst>
          </p:cNvPr>
          <p:cNvSpPr txBox="1"/>
          <p:nvPr/>
        </p:nvSpPr>
        <p:spPr>
          <a:xfrm>
            <a:off x="1105824" y="1699434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20A69D0D-072C-48B9-A154-2CC0561C5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618" y="147587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2A77746-97CB-4604-BE0E-B69DAF6BA013}"/>
              </a:ext>
            </a:extLst>
          </p:cNvPr>
          <p:cNvSpPr txBox="1"/>
          <p:nvPr/>
        </p:nvSpPr>
        <p:spPr>
          <a:xfrm>
            <a:off x="1105824" y="348785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D8CDA9C3-9313-4F30-82C0-A16393CD8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441" y="324761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E75C51E-BAE4-47DF-887D-307675FE5F92}"/>
              </a:ext>
            </a:extLst>
          </p:cNvPr>
          <p:cNvSpPr txBox="1"/>
          <p:nvPr/>
        </p:nvSpPr>
        <p:spPr>
          <a:xfrm>
            <a:off x="6213228" y="170005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33C79287-2DD8-4010-9E2C-3DF8DE0D1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022" y="147587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1E662C-71B4-4594-86D8-1547E28D9AE2}"/>
              </a:ext>
            </a:extLst>
          </p:cNvPr>
          <p:cNvSpPr txBox="1"/>
          <p:nvPr/>
        </p:nvSpPr>
        <p:spPr>
          <a:xfrm>
            <a:off x="6213228" y="348847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内容猪七爷素材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9" name="Rectangle 24">
            <a:extLst>
              <a:ext uri="{FF2B5EF4-FFF2-40B4-BE49-F238E27FC236}">
                <a16:creationId xmlns:a16="http://schemas.microsoft.com/office/drawing/2014/main" id="{B589C40B-DBE9-44B2-8C04-870C5CF26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022" y="325353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8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高端产品发布PPT模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1288</Words>
  <Application>Microsoft Office PowerPoint</Application>
  <PresentationFormat>自定义</PresentationFormat>
  <Paragraphs>290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Adobe Caslon Pro Bold</vt:lpstr>
      <vt:lpstr>Adobe Gothic Std B</vt:lpstr>
      <vt:lpstr>Glegoo</vt:lpstr>
      <vt:lpstr>Helvetica Light</vt:lpstr>
      <vt:lpstr>Hiragino Sans GB W3</vt:lpstr>
      <vt:lpstr>Lato Regular</vt:lpstr>
      <vt:lpstr>Montserrat</vt:lpstr>
      <vt:lpstr>Open Sans Light</vt:lpstr>
      <vt:lpstr>Stencil Std</vt:lpstr>
      <vt:lpstr>等线</vt:lpstr>
      <vt:lpstr>等线 Light</vt:lpstr>
      <vt:lpstr>华文黑体</vt:lpstr>
      <vt:lpstr>华文细黑</vt:lpstr>
      <vt:lpstr>宋体</vt:lpstr>
      <vt:lpstr>微软雅黑</vt:lpstr>
      <vt:lpstr>Agency FB</vt:lpstr>
      <vt:lpstr>Arial</vt:lpstr>
      <vt:lpstr>Bodoni MT Black</vt:lpstr>
      <vt:lpstr>Britannic Bold</vt:lpstr>
      <vt:lpstr>Calibri</vt:lpstr>
      <vt:lpstr>Calibri Light</vt:lpstr>
      <vt:lpstr>Century Gothic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高端产品发布PPT模板</dc:title>
  <dc:creator>樊婷婷</dc:creator>
  <cp:lastModifiedBy>dreamsummit</cp:lastModifiedBy>
  <cp:revision>12</cp:revision>
  <dcterms:created xsi:type="dcterms:W3CDTF">2017-11-17T01:21:39Z</dcterms:created>
  <dcterms:modified xsi:type="dcterms:W3CDTF">2017-12-14T05:57:58Z</dcterms:modified>
</cp:coreProperties>
</file>